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4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5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6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7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8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51" r:id="rId1"/>
    <p:sldMasterId id="2147483654" r:id="rId2"/>
    <p:sldMasterId id="2147483749" r:id="rId3"/>
    <p:sldMasterId id="2147483844" r:id="rId4"/>
    <p:sldMasterId id="2147483916" r:id="rId5"/>
    <p:sldMasterId id="2147483939" r:id="rId6"/>
    <p:sldMasterId id="2147484055" r:id="rId7"/>
    <p:sldMasterId id="2147484111" r:id="rId8"/>
    <p:sldMasterId id="2147484126" r:id="rId9"/>
  </p:sldMasterIdLst>
  <p:notesMasterIdLst>
    <p:notesMasterId r:id="rId46"/>
  </p:notesMasterIdLst>
  <p:handoutMasterIdLst>
    <p:handoutMasterId r:id="rId47"/>
  </p:handoutMasterIdLst>
  <p:sldIdLst>
    <p:sldId id="261" r:id="rId10"/>
    <p:sldId id="258" r:id="rId11"/>
    <p:sldId id="552" r:id="rId12"/>
    <p:sldId id="317" r:id="rId13"/>
    <p:sldId id="263" r:id="rId14"/>
    <p:sldId id="262" r:id="rId15"/>
    <p:sldId id="322" r:id="rId16"/>
    <p:sldId id="556" r:id="rId17"/>
    <p:sldId id="323" r:id="rId18"/>
    <p:sldId id="325" r:id="rId19"/>
    <p:sldId id="560" r:id="rId20"/>
    <p:sldId id="324" r:id="rId21"/>
    <p:sldId id="326" r:id="rId22"/>
    <p:sldId id="562" r:id="rId23"/>
    <p:sldId id="588" r:id="rId24"/>
    <p:sldId id="586" r:id="rId25"/>
    <p:sldId id="587" r:id="rId26"/>
    <p:sldId id="568" r:id="rId27"/>
    <p:sldId id="572" r:id="rId28"/>
    <p:sldId id="327" r:id="rId29"/>
    <p:sldId id="339" r:id="rId30"/>
    <p:sldId id="338" r:id="rId31"/>
    <p:sldId id="534" r:id="rId32"/>
    <p:sldId id="574" r:id="rId33"/>
    <p:sldId id="575" r:id="rId34"/>
    <p:sldId id="576" r:id="rId35"/>
    <p:sldId id="577" r:id="rId36"/>
    <p:sldId id="578" r:id="rId37"/>
    <p:sldId id="579" r:id="rId38"/>
    <p:sldId id="580" r:id="rId39"/>
    <p:sldId id="589" r:id="rId40"/>
    <p:sldId id="321" r:id="rId41"/>
    <p:sldId id="340" r:id="rId42"/>
    <p:sldId id="590" r:id="rId43"/>
    <p:sldId id="271" r:id="rId44"/>
    <p:sldId id="286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E6106D"/>
    <a:srgbClr val="F4F913"/>
    <a:srgbClr val="CC3300"/>
    <a:srgbClr val="FF9900"/>
    <a:srgbClr val="C09200"/>
    <a:srgbClr val="CBE4F9"/>
    <a:srgbClr val="2C2C2C"/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סגנון בהיר 3 - הדגשה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סגנון בהיר 3 - הדגשה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סגנון בהיר 3 - הדגשה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סגנון בהיר 1 - הדגשה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510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341" y="62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770"/>
    </p:cViewPr>
  </p:sorter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4A7886-CBD5-4679-9A19-5F9D015804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ahoma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4496C0-8A95-4E0D-A152-F4298AC3CB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CF014-DC08-4922-BCEE-BD88DE8FE7C1}" type="datetimeFigureOut">
              <a:rPr lang="en-US" smtClean="0">
                <a:latin typeface="Tahoma" pitchFamily="34" charset="0"/>
              </a:rPr>
              <a:t>1/25/2024</a:t>
            </a:fld>
            <a:endParaRPr lang="en-US" dirty="0">
              <a:latin typeface="Tahoma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CA34BA-7065-4020-B11C-774585B129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ahoma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173A1E-D118-4043-9B37-B1D55726B4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49321-4EC0-43AE-9F03-B3EE854C1EF9}" type="slidenum">
              <a:rPr lang="en-US" smtClean="0">
                <a:latin typeface="Tahoma" pitchFamily="34" charset="0"/>
              </a:rPr>
              <a:t>‹#›</a:t>
            </a:fld>
            <a:endParaRPr lang="en-US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57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fld id="{E45D12EC-8F71-4860-BBA3-C510B384401B}" type="datetimeFigureOut">
              <a:rPr lang="he-IL" smtClean="0"/>
              <a:pPr/>
              <a:t>ט"ו/שבט/תשפ"ד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fld id="{CFDDDD4D-E91F-4DD5-83C7-CE4ED92A804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06301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7" name="Google Shape;2827;ga97dc3e45d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8" name="Google Shape;2828;ga97dc3e45d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3" name="Google Shape;3783;g5416e28fca_0_2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4" name="Google Shape;3784;g5416e28fca_0_2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8422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5416e28fca_0_26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5416e28fca_0_26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550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5416e28fca_0_26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5416e28fca_0_26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2209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4" name="Google Shape;3014;g5416e28fca_0_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5" name="Google Shape;3015;g5416e28fca_0_5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3245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4" name="Google Shape;3014;g5416e28fca_0_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5" name="Google Shape;3015;g5416e28fca_0_5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17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4" name="Google Shape;3014;g5416e28fca_0_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5" name="Google Shape;3015;g5416e28fca_0_5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17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Google Shape;3078;g5416e28fca_0_3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9" name="Google Shape;3079;g5416e28fca_0_3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4032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1" name="Google Shape;2951;ga98b676d21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2" name="Google Shape;2952;ga98b676d21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Google Shape;2843;ga97dc3e45d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4" name="Google Shape;2844;ga97dc3e45d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5416e28fca_0_26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5416e28fca_0_26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310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5416e28fca_0_26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5416e28fca_0_26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3789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5416e28fca_0_26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5416e28fca_0_26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1168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5416e28fca_0_26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5416e28fca_0_26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9331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5416e28fca_0_26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5416e28fca_0_26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9510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Tahoma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0102CF-3DC1-4FBF-A6B6-7990E98E434C}"/>
              </a:ext>
            </a:extLst>
          </p:cNvPr>
          <p:cNvSpPr/>
          <p:nvPr userDrawn="1"/>
        </p:nvSpPr>
        <p:spPr>
          <a:xfrm>
            <a:off x="0" y="6605087"/>
            <a:ext cx="1219200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4E7073-04D6-4156-BAD6-03D7742E4277}"/>
              </a:ext>
            </a:extLst>
          </p:cNvPr>
          <p:cNvSpPr/>
          <p:nvPr userDrawn="1"/>
        </p:nvSpPr>
        <p:spPr>
          <a:xfrm>
            <a:off x="0" y="4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605B5919-1260-4929-BF92-B5876842C4C1}"/>
              </a:ext>
            </a:extLst>
          </p:cNvPr>
          <p:cNvSpPr/>
          <p:nvPr userDrawn="1"/>
        </p:nvSpPr>
        <p:spPr>
          <a:xfrm rot="10800000">
            <a:off x="5920903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25CCC988-11E6-43E3-B86B-C909FFF498C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Tahoma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521063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A74E0E-C5F6-48B4-8A48-5F0E3983DB42}"/>
              </a:ext>
            </a:extLst>
          </p:cNvPr>
          <p:cNvSpPr/>
          <p:nvPr userDrawn="1"/>
        </p:nvSpPr>
        <p:spPr>
          <a:xfrm>
            <a:off x="0" y="3847729"/>
            <a:ext cx="12192000" cy="30102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2427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3" name="Google Shape;763;p11"/>
          <p:cNvGrpSpPr/>
          <p:nvPr/>
        </p:nvGrpSpPr>
        <p:grpSpPr>
          <a:xfrm>
            <a:off x="10467" y="183"/>
            <a:ext cx="11724723" cy="6857652"/>
            <a:chOff x="0" y="-13"/>
            <a:chExt cx="8793542" cy="5143239"/>
          </a:xfrm>
        </p:grpSpPr>
        <p:sp>
          <p:nvSpPr>
            <p:cNvPr id="764" name="Google Shape;764;p11"/>
            <p:cNvSpPr/>
            <p:nvPr/>
          </p:nvSpPr>
          <p:spPr>
            <a:xfrm>
              <a:off x="8616419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11"/>
            <p:cNvSpPr/>
            <p:nvPr/>
          </p:nvSpPr>
          <p:spPr>
            <a:xfrm>
              <a:off x="153645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11"/>
            <p:cNvSpPr/>
            <p:nvPr/>
          </p:nvSpPr>
          <p:spPr>
            <a:xfrm>
              <a:off x="36060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11"/>
            <p:cNvSpPr/>
            <p:nvPr/>
          </p:nvSpPr>
          <p:spPr>
            <a:xfrm>
              <a:off x="56755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11"/>
            <p:cNvSpPr/>
            <p:nvPr/>
          </p:nvSpPr>
          <p:spPr>
            <a:xfrm>
              <a:off x="762438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11"/>
            <p:cNvSpPr/>
            <p:nvPr/>
          </p:nvSpPr>
          <p:spPr>
            <a:xfrm>
              <a:off x="97915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11"/>
            <p:cNvSpPr/>
            <p:nvPr/>
          </p:nvSpPr>
          <p:spPr>
            <a:xfrm>
              <a:off x="119787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11"/>
            <p:cNvSpPr/>
            <p:nvPr/>
          </p:nvSpPr>
          <p:spPr>
            <a:xfrm>
              <a:off x="141016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11"/>
            <p:cNvSpPr/>
            <p:nvPr/>
          </p:nvSpPr>
          <p:spPr>
            <a:xfrm>
              <a:off x="160746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11"/>
            <p:cNvSpPr/>
            <p:nvPr/>
          </p:nvSpPr>
          <p:spPr>
            <a:xfrm>
              <a:off x="182176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11"/>
            <p:cNvSpPr/>
            <p:nvPr/>
          </p:nvSpPr>
          <p:spPr>
            <a:xfrm>
              <a:off x="201896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11"/>
            <p:cNvSpPr/>
            <p:nvPr/>
          </p:nvSpPr>
          <p:spPr>
            <a:xfrm>
              <a:off x="2235677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11"/>
            <p:cNvSpPr/>
            <p:nvPr/>
          </p:nvSpPr>
          <p:spPr>
            <a:xfrm>
              <a:off x="2430556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11"/>
            <p:cNvSpPr/>
            <p:nvPr/>
          </p:nvSpPr>
          <p:spPr>
            <a:xfrm>
              <a:off x="264727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11"/>
            <p:cNvSpPr/>
            <p:nvPr/>
          </p:nvSpPr>
          <p:spPr>
            <a:xfrm>
              <a:off x="2844470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11"/>
            <p:cNvSpPr/>
            <p:nvPr/>
          </p:nvSpPr>
          <p:spPr>
            <a:xfrm>
              <a:off x="3049108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11"/>
            <p:cNvSpPr/>
            <p:nvPr/>
          </p:nvSpPr>
          <p:spPr>
            <a:xfrm>
              <a:off x="325606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11"/>
            <p:cNvSpPr/>
            <p:nvPr/>
          </p:nvSpPr>
          <p:spPr>
            <a:xfrm>
              <a:off x="345326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11"/>
            <p:cNvSpPr/>
            <p:nvPr/>
          </p:nvSpPr>
          <p:spPr>
            <a:xfrm>
              <a:off x="366756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11"/>
            <p:cNvSpPr/>
            <p:nvPr/>
          </p:nvSpPr>
          <p:spPr>
            <a:xfrm>
              <a:off x="386485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11"/>
            <p:cNvSpPr/>
            <p:nvPr/>
          </p:nvSpPr>
          <p:spPr>
            <a:xfrm>
              <a:off x="4079157" y="-13"/>
              <a:ext cx="12270" cy="5143239"/>
            </a:xfrm>
            <a:custGeom>
              <a:avLst/>
              <a:gdLst/>
              <a:ahLst/>
              <a:cxnLst/>
              <a:rect l="l" t="t" r="r" b="b"/>
              <a:pathLst>
                <a:path w="127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27" y="53233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11"/>
            <p:cNvSpPr/>
            <p:nvPr/>
          </p:nvSpPr>
          <p:spPr>
            <a:xfrm>
              <a:off x="429587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11"/>
            <p:cNvSpPr/>
            <p:nvPr/>
          </p:nvSpPr>
          <p:spPr>
            <a:xfrm>
              <a:off x="451258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11"/>
            <p:cNvSpPr/>
            <p:nvPr/>
          </p:nvSpPr>
          <p:spPr>
            <a:xfrm>
              <a:off x="470746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11"/>
            <p:cNvSpPr/>
            <p:nvPr/>
          </p:nvSpPr>
          <p:spPr>
            <a:xfrm>
              <a:off x="492418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11"/>
            <p:cNvSpPr/>
            <p:nvPr/>
          </p:nvSpPr>
          <p:spPr>
            <a:xfrm>
              <a:off x="512138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11"/>
            <p:cNvSpPr/>
            <p:nvPr/>
          </p:nvSpPr>
          <p:spPr>
            <a:xfrm>
              <a:off x="5326019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11"/>
            <p:cNvSpPr/>
            <p:nvPr/>
          </p:nvSpPr>
          <p:spPr>
            <a:xfrm>
              <a:off x="553297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11"/>
            <p:cNvSpPr/>
            <p:nvPr/>
          </p:nvSpPr>
          <p:spPr>
            <a:xfrm>
              <a:off x="573993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11"/>
            <p:cNvSpPr/>
            <p:nvPr/>
          </p:nvSpPr>
          <p:spPr>
            <a:xfrm>
              <a:off x="594457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11"/>
            <p:cNvSpPr/>
            <p:nvPr/>
          </p:nvSpPr>
          <p:spPr>
            <a:xfrm>
              <a:off x="615152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11"/>
            <p:cNvSpPr/>
            <p:nvPr/>
          </p:nvSpPr>
          <p:spPr>
            <a:xfrm>
              <a:off x="635848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11"/>
            <p:cNvSpPr/>
            <p:nvPr/>
          </p:nvSpPr>
          <p:spPr>
            <a:xfrm>
              <a:off x="656302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11"/>
            <p:cNvSpPr/>
            <p:nvPr/>
          </p:nvSpPr>
          <p:spPr>
            <a:xfrm>
              <a:off x="6770079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11"/>
            <p:cNvSpPr/>
            <p:nvPr/>
          </p:nvSpPr>
          <p:spPr>
            <a:xfrm>
              <a:off x="697462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11"/>
            <p:cNvSpPr/>
            <p:nvPr/>
          </p:nvSpPr>
          <p:spPr>
            <a:xfrm>
              <a:off x="720109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11"/>
            <p:cNvSpPr/>
            <p:nvPr/>
          </p:nvSpPr>
          <p:spPr>
            <a:xfrm>
              <a:off x="740805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11"/>
            <p:cNvSpPr/>
            <p:nvPr/>
          </p:nvSpPr>
          <p:spPr>
            <a:xfrm>
              <a:off x="7612689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11"/>
            <p:cNvSpPr/>
            <p:nvPr/>
          </p:nvSpPr>
          <p:spPr>
            <a:xfrm>
              <a:off x="781964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11"/>
            <p:cNvSpPr/>
            <p:nvPr/>
          </p:nvSpPr>
          <p:spPr>
            <a:xfrm>
              <a:off x="801694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11"/>
            <p:cNvSpPr/>
            <p:nvPr/>
          </p:nvSpPr>
          <p:spPr>
            <a:xfrm>
              <a:off x="823124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11"/>
            <p:cNvSpPr/>
            <p:nvPr/>
          </p:nvSpPr>
          <p:spPr>
            <a:xfrm>
              <a:off x="0" y="17777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11"/>
            <p:cNvSpPr/>
            <p:nvPr/>
          </p:nvSpPr>
          <p:spPr>
            <a:xfrm>
              <a:off x="0" y="34337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11"/>
            <p:cNvSpPr/>
            <p:nvPr/>
          </p:nvSpPr>
          <p:spPr>
            <a:xfrm>
              <a:off x="0" y="51139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11"/>
            <p:cNvSpPr/>
            <p:nvPr/>
          </p:nvSpPr>
          <p:spPr>
            <a:xfrm>
              <a:off x="0" y="67700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11"/>
            <p:cNvSpPr/>
            <p:nvPr/>
          </p:nvSpPr>
          <p:spPr>
            <a:xfrm>
              <a:off x="0" y="84501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11"/>
            <p:cNvSpPr/>
            <p:nvPr/>
          </p:nvSpPr>
          <p:spPr>
            <a:xfrm>
              <a:off x="0" y="101062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11"/>
            <p:cNvSpPr/>
            <p:nvPr/>
          </p:nvSpPr>
          <p:spPr>
            <a:xfrm>
              <a:off x="0" y="1168978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11"/>
            <p:cNvSpPr/>
            <p:nvPr/>
          </p:nvSpPr>
          <p:spPr>
            <a:xfrm>
              <a:off x="0" y="1324823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11"/>
            <p:cNvSpPr/>
            <p:nvPr/>
          </p:nvSpPr>
          <p:spPr>
            <a:xfrm>
              <a:off x="0" y="149284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11"/>
            <p:cNvSpPr/>
            <p:nvPr/>
          </p:nvSpPr>
          <p:spPr>
            <a:xfrm>
              <a:off x="0" y="1658445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11"/>
            <p:cNvSpPr/>
            <p:nvPr/>
          </p:nvSpPr>
          <p:spPr>
            <a:xfrm>
              <a:off x="0" y="182646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11"/>
            <p:cNvSpPr/>
            <p:nvPr/>
          </p:nvSpPr>
          <p:spPr>
            <a:xfrm>
              <a:off x="0" y="198230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11"/>
            <p:cNvSpPr/>
            <p:nvPr/>
          </p:nvSpPr>
          <p:spPr>
            <a:xfrm>
              <a:off x="0" y="216008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11"/>
            <p:cNvSpPr/>
            <p:nvPr/>
          </p:nvSpPr>
          <p:spPr>
            <a:xfrm>
              <a:off x="0" y="231593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11"/>
            <p:cNvSpPr/>
            <p:nvPr/>
          </p:nvSpPr>
          <p:spPr>
            <a:xfrm>
              <a:off x="0" y="249370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11"/>
            <p:cNvSpPr/>
            <p:nvPr/>
          </p:nvSpPr>
          <p:spPr>
            <a:xfrm>
              <a:off x="0" y="2649551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11"/>
            <p:cNvSpPr/>
            <p:nvPr/>
          </p:nvSpPr>
          <p:spPr>
            <a:xfrm>
              <a:off x="0" y="282732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11"/>
            <p:cNvSpPr/>
            <p:nvPr/>
          </p:nvSpPr>
          <p:spPr>
            <a:xfrm>
              <a:off x="0" y="2992932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11"/>
            <p:cNvSpPr/>
            <p:nvPr/>
          </p:nvSpPr>
          <p:spPr>
            <a:xfrm>
              <a:off x="0" y="316095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0" y="3326553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11"/>
            <p:cNvSpPr/>
            <p:nvPr/>
          </p:nvSpPr>
          <p:spPr>
            <a:xfrm>
              <a:off x="0" y="349457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11"/>
            <p:cNvSpPr/>
            <p:nvPr/>
          </p:nvSpPr>
          <p:spPr>
            <a:xfrm>
              <a:off x="0" y="3660175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11"/>
            <p:cNvSpPr/>
            <p:nvPr/>
          </p:nvSpPr>
          <p:spPr>
            <a:xfrm>
              <a:off x="0" y="380867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11"/>
            <p:cNvSpPr/>
            <p:nvPr/>
          </p:nvSpPr>
          <p:spPr>
            <a:xfrm>
              <a:off x="0" y="3964521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11"/>
            <p:cNvSpPr/>
            <p:nvPr/>
          </p:nvSpPr>
          <p:spPr>
            <a:xfrm>
              <a:off x="0" y="414229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11"/>
            <p:cNvSpPr/>
            <p:nvPr/>
          </p:nvSpPr>
          <p:spPr>
            <a:xfrm>
              <a:off x="0" y="429814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11"/>
            <p:cNvSpPr/>
            <p:nvPr/>
          </p:nvSpPr>
          <p:spPr>
            <a:xfrm>
              <a:off x="0" y="4485679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11"/>
            <p:cNvSpPr/>
            <p:nvPr/>
          </p:nvSpPr>
          <p:spPr>
            <a:xfrm>
              <a:off x="0" y="464152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11"/>
            <p:cNvSpPr/>
            <p:nvPr/>
          </p:nvSpPr>
          <p:spPr>
            <a:xfrm>
              <a:off x="0" y="481930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11"/>
            <p:cNvSpPr/>
            <p:nvPr/>
          </p:nvSpPr>
          <p:spPr>
            <a:xfrm>
              <a:off x="0" y="497514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11"/>
            <p:cNvSpPr/>
            <p:nvPr/>
          </p:nvSpPr>
          <p:spPr>
            <a:xfrm>
              <a:off x="842852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36" name="Google Shape;836;p11"/>
          <p:cNvSpPr/>
          <p:nvPr/>
        </p:nvSpPr>
        <p:spPr>
          <a:xfrm>
            <a:off x="-11600" y="6522067"/>
            <a:ext cx="11736400" cy="34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837" name="Google Shape;837;p11"/>
          <p:cNvCxnSpPr/>
          <p:nvPr/>
        </p:nvCxnSpPr>
        <p:spPr>
          <a:xfrm>
            <a:off x="763067" y="-5800"/>
            <a:ext cx="0" cy="6869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8" name="Google Shape;838;p11"/>
          <p:cNvSpPr/>
          <p:nvPr/>
        </p:nvSpPr>
        <p:spPr>
          <a:xfrm rot="5400000">
            <a:off x="10325184" y="191200"/>
            <a:ext cx="1112000" cy="729600"/>
          </a:xfrm>
          <a:prstGeom prst="homePlate">
            <a:avLst>
              <a:gd name="adj" fmla="val 1903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9" name="Google Shape;839;p11"/>
          <p:cNvSpPr txBox="1">
            <a:spLocks noGrp="1"/>
          </p:cNvSpPr>
          <p:nvPr>
            <p:ph type="title" hasCustomPrompt="1"/>
          </p:nvPr>
        </p:nvSpPr>
        <p:spPr>
          <a:xfrm>
            <a:off x="960000" y="2255300"/>
            <a:ext cx="5946400" cy="153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11466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0" name="Google Shape;840;p11"/>
          <p:cNvSpPr txBox="1">
            <a:spLocks noGrp="1"/>
          </p:cNvSpPr>
          <p:nvPr>
            <p:ph type="subTitle" idx="1"/>
          </p:nvPr>
        </p:nvSpPr>
        <p:spPr>
          <a:xfrm>
            <a:off x="960000" y="3785900"/>
            <a:ext cx="5946400" cy="81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841" name="Google Shape;841;p11"/>
          <p:cNvGrpSpPr/>
          <p:nvPr/>
        </p:nvGrpSpPr>
        <p:grpSpPr>
          <a:xfrm>
            <a:off x="11694000" y="-33"/>
            <a:ext cx="498000" cy="6857596"/>
            <a:chOff x="8770500" y="-25"/>
            <a:chExt cx="373500" cy="5143197"/>
          </a:xfrm>
        </p:grpSpPr>
        <p:sp>
          <p:nvSpPr>
            <p:cNvPr id="842" name="Google Shape;842;p11"/>
            <p:cNvSpPr/>
            <p:nvPr/>
          </p:nvSpPr>
          <p:spPr>
            <a:xfrm rot="5400000">
              <a:off x="8361300" y="4360472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11"/>
            <p:cNvSpPr/>
            <p:nvPr/>
          </p:nvSpPr>
          <p:spPr>
            <a:xfrm rot="5400000">
              <a:off x="8525100" y="374077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11"/>
            <p:cNvSpPr/>
            <p:nvPr/>
          </p:nvSpPr>
          <p:spPr>
            <a:xfrm rot="5400000">
              <a:off x="8361300" y="3504766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11"/>
            <p:cNvSpPr/>
            <p:nvPr/>
          </p:nvSpPr>
          <p:spPr>
            <a:xfrm rot="5400000">
              <a:off x="8525100" y="2883450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11"/>
            <p:cNvSpPr/>
            <p:nvPr/>
          </p:nvSpPr>
          <p:spPr>
            <a:xfrm rot="5400000">
              <a:off x="8361300" y="2649035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1"/>
            <p:cNvSpPr/>
            <p:nvPr/>
          </p:nvSpPr>
          <p:spPr>
            <a:xfrm rot="5400000">
              <a:off x="8525100" y="2019150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11"/>
            <p:cNvSpPr/>
            <p:nvPr/>
          </p:nvSpPr>
          <p:spPr>
            <a:xfrm rot="5400000">
              <a:off x="8529300" y="1961397"/>
              <a:ext cx="855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11"/>
            <p:cNvSpPr/>
            <p:nvPr/>
          </p:nvSpPr>
          <p:spPr>
            <a:xfrm rot="5400000">
              <a:off x="8926950" y="1563625"/>
              <a:ext cx="606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11"/>
            <p:cNvSpPr/>
            <p:nvPr/>
          </p:nvSpPr>
          <p:spPr>
            <a:xfrm rot="5400000">
              <a:off x="8361300" y="937572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11"/>
            <p:cNvSpPr/>
            <p:nvPr/>
          </p:nvSpPr>
          <p:spPr>
            <a:xfrm rot="5400000">
              <a:off x="8525100" y="29752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11"/>
            <p:cNvSpPr/>
            <p:nvPr/>
          </p:nvSpPr>
          <p:spPr>
            <a:xfrm rot="5400000">
              <a:off x="8525100" y="24537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9936442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6"/>
          <p:cNvSpPr txBox="1">
            <a:spLocks noGrp="1"/>
          </p:cNvSpPr>
          <p:nvPr>
            <p:ph type="title"/>
          </p:nvPr>
        </p:nvSpPr>
        <p:spPr>
          <a:xfrm>
            <a:off x="960000" y="480700"/>
            <a:ext cx="95564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805459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0102CF-3DC1-4FBF-A6B6-7990E98E434C}"/>
              </a:ext>
            </a:extLst>
          </p:cNvPr>
          <p:cNvSpPr/>
          <p:nvPr userDrawn="1"/>
        </p:nvSpPr>
        <p:spPr>
          <a:xfrm>
            <a:off x="0" y="6605083"/>
            <a:ext cx="1219200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4E7073-04D6-4156-BAD6-03D7742E4277}"/>
              </a:ext>
            </a:extLst>
          </p:cNvPr>
          <p:cNvSpPr/>
          <p:nvPr userDrawn="1"/>
        </p:nvSpPr>
        <p:spPr>
          <a:xfrm>
            <a:off x="0" y="2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605B5919-1260-4929-BF92-B5876842C4C1}"/>
              </a:ext>
            </a:extLst>
          </p:cNvPr>
          <p:cNvSpPr/>
          <p:nvPr userDrawn="1"/>
        </p:nvSpPr>
        <p:spPr>
          <a:xfrm rot="10800000">
            <a:off x="5920903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78107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C16D358-38D5-4BFB-AC73-E794FB2772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8411" y="4207473"/>
            <a:ext cx="863147" cy="242503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1906CD0-196C-4FC7-8872-5383668D4DBD}"/>
              </a:ext>
            </a:extLst>
          </p:cNvPr>
          <p:cNvCxnSpPr>
            <a:cxnSpLocks/>
          </p:cNvCxnSpPr>
          <p:nvPr userDrawn="1"/>
        </p:nvCxnSpPr>
        <p:spPr>
          <a:xfrm flipH="1">
            <a:off x="2" y="6624450"/>
            <a:ext cx="1219199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7ED3AE3-3013-4678-B766-8D5D6FF87822}"/>
              </a:ext>
            </a:extLst>
          </p:cNvPr>
          <p:cNvSpPr/>
          <p:nvPr userDrawn="1"/>
        </p:nvSpPr>
        <p:spPr>
          <a:xfrm>
            <a:off x="0" y="2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3361A3F-6E74-4E9B-BD80-119E81BF9950}"/>
              </a:ext>
            </a:extLst>
          </p:cNvPr>
          <p:cNvSpPr/>
          <p:nvPr userDrawn="1"/>
        </p:nvSpPr>
        <p:spPr>
          <a:xfrm rot="10800000">
            <a:off x="5920903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36418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C16D358-38D5-4BFB-AC73-E794FB2772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8411" y="4207473"/>
            <a:ext cx="863147" cy="24250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BB385D-8C47-4005-9822-A2A7BF9BE78D}"/>
              </a:ext>
            </a:extLst>
          </p:cNvPr>
          <p:cNvSpPr/>
          <p:nvPr userDrawn="1"/>
        </p:nvSpPr>
        <p:spPr>
          <a:xfrm>
            <a:off x="0" y="6605083"/>
            <a:ext cx="1219200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F10182-1458-4BD9-85CC-A0AF172DCC3F}"/>
              </a:ext>
            </a:extLst>
          </p:cNvPr>
          <p:cNvSpPr/>
          <p:nvPr userDrawn="1"/>
        </p:nvSpPr>
        <p:spPr>
          <a:xfrm>
            <a:off x="0" y="2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9ACF6F13-89E5-476D-994C-CFF762A28737}"/>
              </a:ext>
            </a:extLst>
          </p:cNvPr>
          <p:cNvSpPr/>
          <p:nvPr userDrawn="1"/>
        </p:nvSpPr>
        <p:spPr>
          <a:xfrm rot="10800000">
            <a:off x="5920903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32381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21">
            <a:extLst>
              <a:ext uri="{FF2B5EF4-FFF2-40B4-BE49-F238E27FC236}">
                <a16:creationId xmlns:a16="http://schemas.microsoft.com/office/drawing/2014/main" id="{DF0E7D4B-AC33-4A8C-8204-4FE282F7F8F5}"/>
              </a:ext>
            </a:extLst>
          </p:cNvPr>
          <p:cNvSpPr>
            <a:spLocks noChangeAspect="1"/>
          </p:cNvSpPr>
          <p:nvPr userDrawn="1"/>
        </p:nvSpPr>
        <p:spPr>
          <a:xfrm>
            <a:off x="817093" y="405520"/>
            <a:ext cx="3605776" cy="3657538"/>
          </a:xfrm>
          <a:custGeom>
            <a:avLst/>
            <a:gdLst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355803 w 1652142"/>
              <a:gd name="connsiteY39" fmla="*/ 1305197 h 1665940"/>
              <a:gd name="connsiteX40" fmla="*/ 152856 w 1652142"/>
              <a:gd name="connsiteY40" fmla="*/ 1344512 h 1665940"/>
              <a:gd name="connsiteX41" fmla="*/ 46675 w 1652142"/>
              <a:gd name="connsiteY41" fmla="*/ 1116809 h 1665940"/>
              <a:gd name="connsiteX42" fmla="*/ 183929 w 1652142"/>
              <a:gd name="connsiteY42" fmla="*/ 1005520 h 1665940"/>
              <a:gd name="connsiteX43" fmla="*/ 161615 w 1652142"/>
              <a:gd name="connsiteY43" fmla="*/ 838915 h 1665940"/>
              <a:gd name="connsiteX44" fmla="*/ 0 w 1652142"/>
              <a:gd name="connsiteY44" fmla="*/ 749197 h 1665940"/>
              <a:gd name="connsiteX45" fmla="*/ 65026 w 1652142"/>
              <a:gd name="connsiteY45" fmla="*/ 506515 h 1665940"/>
              <a:gd name="connsiteX46" fmla="*/ 250227 w 1652142"/>
              <a:gd name="connsiteY46" fmla="*/ 509630 h 1665940"/>
              <a:gd name="connsiteX47" fmla="*/ 340015 w 1652142"/>
              <a:gd name="connsiteY47" fmla="*/ 388679 h 1665940"/>
              <a:gd name="connsiteX48" fmla="*/ 277984 w 1652142"/>
              <a:gd name="connsiteY48" fmla="*/ 197357 h 1665940"/>
              <a:gd name="connsiteX49" fmla="*/ 491050 w 1652142"/>
              <a:gd name="connsiteY49" fmla="*/ 64219 h 1665940"/>
              <a:gd name="connsiteX50" fmla="*/ 639843 w 1652142"/>
              <a:gd name="connsiteY50" fmla="*/ 207726 h 1665940"/>
              <a:gd name="connsiteX51" fmla="*/ 638348 w 1652142"/>
              <a:gd name="connsiteY51" fmla="*/ 208660 h 1665940"/>
              <a:gd name="connsiteX52" fmla="*/ 821488 w 1652142"/>
              <a:gd name="connsiteY52" fmla="*/ 182440 h 1665940"/>
              <a:gd name="connsiteX53" fmla="*/ 815140 w 1652142"/>
              <a:gd name="connsiteY53" fmla="*/ 180739 h 1665940"/>
              <a:gd name="connsiteX54" fmla="*/ 915476 w 1652142"/>
              <a:gd name="connsiteY54" fmla="*/ 0 h 1665940"/>
              <a:gd name="connsiteX55" fmla="*/ 1158157 w 1652142"/>
              <a:gd name="connsiteY55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638348 w 1652142"/>
              <a:gd name="connsiteY50" fmla="*/ 208660 h 1665940"/>
              <a:gd name="connsiteX51" fmla="*/ 821488 w 1652142"/>
              <a:gd name="connsiteY51" fmla="*/ 182440 h 1665940"/>
              <a:gd name="connsiteX52" fmla="*/ 815140 w 1652142"/>
              <a:gd name="connsiteY52" fmla="*/ 180739 h 1665940"/>
              <a:gd name="connsiteX53" fmla="*/ 915476 w 1652142"/>
              <a:gd name="connsiteY53" fmla="*/ 0 h 1665940"/>
              <a:gd name="connsiteX54" fmla="*/ 1158157 w 1652142"/>
              <a:gd name="connsiteY54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638348 w 1652142"/>
              <a:gd name="connsiteY50" fmla="*/ 208660 h 1665940"/>
              <a:gd name="connsiteX51" fmla="*/ 821488 w 1652142"/>
              <a:gd name="connsiteY51" fmla="*/ 182440 h 1665940"/>
              <a:gd name="connsiteX52" fmla="*/ 915476 w 1652142"/>
              <a:gd name="connsiteY52" fmla="*/ 0 h 1665940"/>
              <a:gd name="connsiteX53" fmla="*/ 1158157 w 1652142"/>
              <a:gd name="connsiteY53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821488 w 1652142"/>
              <a:gd name="connsiteY50" fmla="*/ 182440 h 1665940"/>
              <a:gd name="connsiteX51" fmla="*/ 915476 w 1652142"/>
              <a:gd name="connsiteY51" fmla="*/ 0 h 1665940"/>
              <a:gd name="connsiteX52" fmla="*/ 1158157 w 1652142"/>
              <a:gd name="connsiteY52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286346 w 1652142"/>
              <a:gd name="connsiteY21" fmla="*/ 377149 h 1665940"/>
              <a:gd name="connsiteX22" fmla="*/ 1470353 w 1652142"/>
              <a:gd name="connsiteY22" fmla="*/ 331395 h 1665940"/>
              <a:gd name="connsiteX23" fmla="*/ 1588305 w 1652142"/>
              <a:gd name="connsiteY23" fmla="*/ 553229 h 1665940"/>
              <a:gd name="connsiteX24" fmla="*/ 1457194 w 1652142"/>
              <a:gd name="connsiteY24" fmla="*/ 671432 h 1665940"/>
              <a:gd name="connsiteX25" fmla="*/ 1478595 w 1652142"/>
              <a:gd name="connsiteY25" fmla="*/ 857704 h 1665940"/>
              <a:gd name="connsiteX26" fmla="*/ 1642362 w 1652142"/>
              <a:gd name="connsiteY26" fmla="*/ 948616 h 1665940"/>
              <a:gd name="connsiteX27" fmla="*/ 1577335 w 1652142"/>
              <a:gd name="connsiteY27" fmla="*/ 1191298 h 1665940"/>
              <a:gd name="connsiteX28" fmla="*/ 1378614 w 1652142"/>
              <a:gd name="connsiteY28" fmla="*/ 1187955 h 1665940"/>
              <a:gd name="connsiteX29" fmla="*/ 1288939 w 1652142"/>
              <a:gd name="connsiteY29" fmla="*/ 1301599 h 1665940"/>
              <a:gd name="connsiteX30" fmla="*/ 1354201 w 1652142"/>
              <a:gd name="connsiteY30" fmla="*/ 1471932 h 1665940"/>
              <a:gd name="connsiteX31" fmla="*/ 1148396 w 1652142"/>
              <a:gd name="connsiteY31" fmla="*/ 1616039 h 1665940"/>
              <a:gd name="connsiteX32" fmla="*/ 992294 w 1652142"/>
              <a:gd name="connsiteY32" fmla="*/ 1480516 h 1665940"/>
              <a:gd name="connsiteX33" fmla="*/ 823805 w 1652142"/>
              <a:gd name="connsiteY33" fmla="*/ 1495510 h 1665940"/>
              <a:gd name="connsiteX34" fmla="*/ 729193 w 1652142"/>
              <a:gd name="connsiteY34" fmla="*/ 1665940 h 1665940"/>
              <a:gd name="connsiteX35" fmla="*/ 486511 w 1652142"/>
              <a:gd name="connsiteY35" fmla="*/ 1600914 h 1665940"/>
              <a:gd name="connsiteX36" fmla="*/ 489790 w 1652142"/>
              <a:gd name="connsiteY36" fmla="*/ 1406012 h 1665940"/>
              <a:gd name="connsiteX37" fmla="*/ 352658 w 1652142"/>
              <a:gd name="connsiteY37" fmla="*/ 1298452 h 1665940"/>
              <a:gd name="connsiteX38" fmla="*/ 152856 w 1652142"/>
              <a:gd name="connsiteY38" fmla="*/ 1344512 h 1665940"/>
              <a:gd name="connsiteX39" fmla="*/ 46675 w 1652142"/>
              <a:gd name="connsiteY39" fmla="*/ 1116809 h 1665940"/>
              <a:gd name="connsiteX40" fmla="*/ 183929 w 1652142"/>
              <a:gd name="connsiteY40" fmla="*/ 1005520 h 1665940"/>
              <a:gd name="connsiteX41" fmla="*/ 161615 w 1652142"/>
              <a:gd name="connsiteY41" fmla="*/ 838915 h 1665940"/>
              <a:gd name="connsiteX42" fmla="*/ 0 w 1652142"/>
              <a:gd name="connsiteY42" fmla="*/ 749197 h 1665940"/>
              <a:gd name="connsiteX43" fmla="*/ 65026 w 1652142"/>
              <a:gd name="connsiteY43" fmla="*/ 506515 h 1665940"/>
              <a:gd name="connsiteX44" fmla="*/ 250227 w 1652142"/>
              <a:gd name="connsiteY44" fmla="*/ 509630 h 1665940"/>
              <a:gd name="connsiteX45" fmla="*/ 340015 w 1652142"/>
              <a:gd name="connsiteY45" fmla="*/ 388679 h 1665940"/>
              <a:gd name="connsiteX46" fmla="*/ 277984 w 1652142"/>
              <a:gd name="connsiteY46" fmla="*/ 197357 h 1665940"/>
              <a:gd name="connsiteX47" fmla="*/ 491050 w 1652142"/>
              <a:gd name="connsiteY47" fmla="*/ 64219 h 1665940"/>
              <a:gd name="connsiteX48" fmla="*/ 639843 w 1652142"/>
              <a:gd name="connsiteY48" fmla="*/ 207726 h 1665940"/>
              <a:gd name="connsiteX49" fmla="*/ 821488 w 1652142"/>
              <a:gd name="connsiteY49" fmla="*/ 182440 h 1665940"/>
              <a:gd name="connsiteX50" fmla="*/ 915476 w 1652142"/>
              <a:gd name="connsiteY50" fmla="*/ 0 h 1665940"/>
              <a:gd name="connsiteX51" fmla="*/ 1158157 w 1652142"/>
              <a:gd name="connsiteY51" fmla="*/ 65026 h 1665940"/>
              <a:gd name="connsiteX0" fmla="*/ 898689 w 1649662"/>
              <a:gd name="connsiteY0" fmla="*/ 548008 h 1665940"/>
              <a:gd name="connsiteX1" fmla="*/ 529661 w 1649662"/>
              <a:gd name="connsiteY1" fmla="*/ 761066 h 1665940"/>
              <a:gd name="connsiteX2" fmla="*/ 742719 w 1649662"/>
              <a:gd name="connsiteY2" fmla="*/ 1130094 h 1665940"/>
              <a:gd name="connsiteX3" fmla="*/ 1111747 w 1649662"/>
              <a:gd name="connsiteY3" fmla="*/ 917036 h 1665940"/>
              <a:gd name="connsiteX4" fmla="*/ 898689 w 1649662"/>
              <a:gd name="connsiteY4" fmla="*/ 548008 h 1665940"/>
              <a:gd name="connsiteX5" fmla="*/ 952303 w 1649662"/>
              <a:gd name="connsiteY5" fmla="*/ 347916 h 1665940"/>
              <a:gd name="connsiteX6" fmla="*/ 1311839 w 1649662"/>
              <a:gd name="connsiteY6" fmla="*/ 970650 h 1665940"/>
              <a:gd name="connsiteX7" fmla="*/ 689105 w 1649662"/>
              <a:gd name="connsiteY7" fmla="*/ 1330186 h 1665940"/>
              <a:gd name="connsiteX8" fmla="*/ 329569 w 1649662"/>
              <a:gd name="connsiteY8" fmla="*/ 707451 h 1665940"/>
              <a:gd name="connsiteX9" fmla="*/ 952303 w 1649662"/>
              <a:gd name="connsiteY9" fmla="*/ 347916 h 1665940"/>
              <a:gd name="connsiteX10" fmla="*/ 971799 w 1649662"/>
              <a:gd name="connsiteY10" fmla="*/ 275155 h 1665940"/>
              <a:gd name="connsiteX11" fmla="*/ 256808 w 1649662"/>
              <a:gd name="connsiteY11" fmla="*/ 687955 h 1665940"/>
              <a:gd name="connsiteX12" fmla="*/ 669609 w 1649662"/>
              <a:gd name="connsiteY12" fmla="*/ 1402947 h 1665940"/>
              <a:gd name="connsiteX13" fmla="*/ 1384600 w 1649662"/>
              <a:gd name="connsiteY13" fmla="*/ 990146 h 1665940"/>
              <a:gd name="connsiteX14" fmla="*/ 971799 w 1649662"/>
              <a:gd name="connsiteY14" fmla="*/ 275155 h 1665940"/>
              <a:gd name="connsiteX15" fmla="*/ 1647140 w 1649662"/>
              <a:gd name="connsiteY15" fmla="*/ 399895 h 1665940"/>
              <a:gd name="connsiteX16" fmla="*/ 1649662 w 1649662"/>
              <a:gd name="connsiteY16" fmla="*/ 403784 h 1665940"/>
              <a:gd name="connsiteX17" fmla="*/ 1647140 w 1649662"/>
              <a:gd name="connsiteY17" fmla="*/ 399895 h 1665940"/>
              <a:gd name="connsiteX18" fmla="*/ 1158157 w 1649662"/>
              <a:gd name="connsiteY18" fmla="*/ 65026 h 1665940"/>
              <a:gd name="connsiteX19" fmla="*/ 1154679 w 1649662"/>
              <a:gd name="connsiteY19" fmla="*/ 271718 h 1665940"/>
              <a:gd name="connsiteX20" fmla="*/ 1286346 w 1649662"/>
              <a:gd name="connsiteY20" fmla="*/ 377149 h 1665940"/>
              <a:gd name="connsiteX21" fmla="*/ 1470353 w 1649662"/>
              <a:gd name="connsiteY21" fmla="*/ 331395 h 1665940"/>
              <a:gd name="connsiteX22" fmla="*/ 1588305 w 1649662"/>
              <a:gd name="connsiteY22" fmla="*/ 553229 h 1665940"/>
              <a:gd name="connsiteX23" fmla="*/ 1457194 w 1649662"/>
              <a:gd name="connsiteY23" fmla="*/ 671432 h 1665940"/>
              <a:gd name="connsiteX24" fmla="*/ 1478595 w 1649662"/>
              <a:gd name="connsiteY24" fmla="*/ 857704 h 1665940"/>
              <a:gd name="connsiteX25" fmla="*/ 1642362 w 1649662"/>
              <a:gd name="connsiteY25" fmla="*/ 948616 h 1665940"/>
              <a:gd name="connsiteX26" fmla="*/ 1577335 w 1649662"/>
              <a:gd name="connsiteY26" fmla="*/ 1191298 h 1665940"/>
              <a:gd name="connsiteX27" fmla="*/ 1378614 w 1649662"/>
              <a:gd name="connsiteY27" fmla="*/ 1187955 h 1665940"/>
              <a:gd name="connsiteX28" fmla="*/ 1288939 w 1649662"/>
              <a:gd name="connsiteY28" fmla="*/ 1301599 h 1665940"/>
              <a:gd name="connsiteX29" fmla="*/ 1354201 w 1649662"/>
              <a:gd name="connsiteY29" fmla="*/ 1471932 h 1665940"/>
              <a:gd name="connsiteX30" fmla="*/ 1148396 w 1649662"/>
              <a:gd name="connsiteY30" fmla="*/ 1616039 h 1665940"/>
              <a:gd name="connsiteX31" fmla="*/ 992294 w 1649662"/>
              <a:gd name="connsiteY31" fmla="*/ 1480516 h 1665940"/>
              <a:gd name="connsiteX32" fmla="*/ 823805 w 1649662"/>
              <a:gd name="connsiteY32" fmla="*/ 1495510 h 1665940"/>
              <a:gd name="connsiteX33" fmla="*/ 729193 w 1649662"/>
              <a:gd name="connsiteY33" fmla="*/ 1665940 h 1665940"/>
              <a:gd name="connsiteX34" fmla="*/ 486511 w 1649662"/>
              <a:gd name="connsiteY34" fmla="*/ 1600914 h 1665940"/>
              <a:gd name="connsiteX35" fmla="*/ 489790 w 1649662"/>
              <a:gd name="connsiteY35" fmla="*/ 1406012 h 1665940"/>
              <a:gd name="connsiteX36" fmla="*/ 352658 w 1649662"/>
              <a:gd name="connsiteY36" fmla="*/ 1298452 h 1665940"/>
              <a:gd name="connsiteX37" fmla="*/ 152856 w 1649662"/>
              <a:gd name="connsiteY37" fmla="*/ 1344512 h 1665940"/>
              <a:gd name="connsiteX38" fmla="*/ 46675 w 1649662"/>
              <a:gd name="connsiteY38" fmla="*/ 1116809 h 1665940"/>
              <a:gd name="connsiteX39" fmla="*/ 183929 w 1649662"/>
              <a:gd name="connsiteY39" fmla="*/ 1005520 h 1665940"/>
              <a:gd name="connsiteX40" fmla="*/ 161615 w 1649662"/>
              <a:gd name="connsiteY40" fmla="*/ 838915 h 1665940"/>
              <a:gd name="connsiteX41" fmla="*/ 0 w 1649662"/>
              <a:gd name="connsiteY41" fmla="*/ 749197 h 1665940"/>
              <a:gd name="connsiteX42" fmla="*/ 65026 w 1649662"/>
              <a:gd name="connsiteY42" fmla="*/ 506515 h 1665940"/>
              <a:gd name="connsiteX43" fmla="*/ 250227 w 1649662"/>
              <a:gd name="connsiteY43" fmla="*/ 509630 h 1665940"/>
              <a:gd name="connsiteX44" fmla="*/ 340015 w 1649662"/>
              <a:gd name="connsiteY44" fmla="*/ 388679 h 1665940"/>
              <a:gd name="connsiteX45" fmla="*/ 277984 w 1649662"/>
              <a:gd name="connsiteY45" fmla="*/ 197357 h 1665940"/>
              <a:gd name="connsiteX46" fmla="*/ 491050 w 1649662"/>
              <a:gd name="connsiteY46" fmla="*/ 64219 h 1665940"/>
              <a:gd name="connsiteX47" fmla="*/ 639843 w 1649662"/>
              <a:gd name="connsiteY47" fmla="*/ 207726 h 1665940"/>
              <a:gd name="connsiteX48" fmla="*/ 821488 w 1649662"/>
              <a:gd name="connsiteY48" fmla="*/ 182440 h 1665940"/>
              <a:gd name="connsiteX49" fmla="*/ 915476 w 1649662"/>
              <a:gd name="connsiteY49" fmla="*/ 0 h 1665940"/>
              <a:gd name="connsiteX50" fmla="*/ 1158157 w 1649662"/>
              <a:gd name="connsiteY50" fmla="*/ 65026 h 1665940"/>
              <a:gd name="connsiteX0" fmla="*/ 898689 w 1642362"/>
              <a:gd name="connsiteY0" fmla="*/ 548008 h 1665940"/>
              <a:gd name="connsiteX1" fmla="*/ 529661 w 1642362"/>
              <a:gd name="connsiteY1" fmla="*/ 761066 h 1665940"/>
              <a:gd name="connsiteX2" fmla="*/ 742719 w 1642362"/>
              <a:gd name="connsiteY2" fmla="*/ 1130094 h 1665940"/>
              <a:gd name="connsiteX3" fmla="*/ 1111747 w 1642362"/>
              <a:gd name="connsiteY3" fmla="*/ 917036 h 1665940"/>
              <a:gd name="connsiteX4" fmla="*/ 898689 w 1642362"/>
              <a:gd name="connsiteY4" fmla="*/ 548008 h 1665940"/>
              <a:gd name="connsiteX5" fmla="*/ 952303 w 1642362"/>
              <a:gd name="connsiteY5" fmla="*/ 347916 h 1665940"/>
              <a:gd name="connsiteX6" fmla="*/ 1311839 w 1642362"/>
              <a:gd name="connsiteY6" fmla="*/ 970650 h 1665940"/>
              <a:gd name="connsiteX7" fmla="*/ 689105 w 1642362"/>
              <a:gd name="connsiteY7" fmla="*/ 1330186 h 1665940"/>
              <a:gd name="connsiteX8" fmla="*/ 329569 w 1642362"/>
              <a:gd name="connsiteY8" fmla="*/ 707451 h 1665940"/>
              <a:gd name="connsiteX9" fmla="*/ 952303 w 1642362"/>
              <a:gd name="connsiteY9" fmla="*/ 347916 h 1665940"/>
              <a:gd name="connsiteX10" fmla="*/ 971799 w 1642362"/>
              <a:gd name="connsiteY10" fmla="*/ 275155 h 1665940"/>
              <a:gd name="connsiteX11" fmla="*/ 256808 w 1642362"/>
              <a:gd name="connsiteY11" fmla="*/ 687955 h 1665940"/>
              <a:gd name="connsiteX12" fmla="*/ 669609 w 1642362"/>
              <a:gd name="connsiteY12" fmla="*/ 1402947 h 1665940"/>
              <a:gd name="connsiteX13" fmla="*/ 1384600 w 1642362"/>
              <a:gd name="connsiteY13" fmla="*/ 990146 h 1665940"/>
              <a:gd name="connsiteX14" fmla="*/ 971799 w 1642362"/>
              <a:gd name="connsiteY14" fmla="*/ 275155 h 1665940"/>
              <a:gd name="connsiteX15" fmla="*/ 1158157 w 1642362"/>
              <a:gd name="connsiteY15" fmla="*/ 65026 h 1665940"/>
              <a:gd name="connsiteX16" fmla="*/ 1154679 w 1642362"/>
              <a:gd name="connsiteY16" fmla="*/ 271718 h 1665940"/>
              <a:gd name="connsiteX17" fmla="*/ 1286346 w 1642362"/>
              <a:gd name="connsiteY17" fmla="*/ 377149 h 1665940"/>
              <a:gd name="connsiteX18" fmla="*/ 1470353 w 1642362"/>
              <a:gd name="connsiteY18" fmla="*/ 331395 h 1665940"/>
              <a:gd name="connsiteX19" fmla="*/ 1588305 w 1642362"/>
              <a:gd name="connsiteY19" fmla="*/ 553229 h 1665940"/>
              <a:gd name="connsiteX20" fmla="*/ 1457194 w 1642362"/>
              <a:gd name="connsiteY20" fmla="*/ 671432 h 1665940"/>
              <a:gd name="connsiteX21" fmla="*/ 1478595 w 1642362"/>
              <a:gd name="connsiteY21" fmla="*/ 857704 h 1665940"/>
              <a:gd name="connsiteX22" fmla="*/ 1642362 w 1642362"/>
              <a:gd name="connsiteY22" fmla="*/ 948616 h 1665940"/>
              <a:gd name="connsiteX23" fmla="*/ 1577335 w 1642362"/>
              <a:gd name="connsiteY23" fmla="*/ 1191298 h 1665940"/>
              <a:gd name="connsiteX24" fmla="*/ 1378614 w 1642362"/>
              <a:gd name="connsiteY24" fmla="*/ 1187955 h 1665940"/>
              <a:gd name="connsiteX25" fmla="*/ 1288939 w 1642362"/>
              <a:gd name="connsiteY25" fmla="*/ 1301599 h 1665940"/>
              <a:gd name="connsiteX26" fmla="*/ 1354201 w 1642362"/>
              <a:gd name="connsiteY26" fmla="*/ 1471932 h 1665940"/>
              <a:gd name="connsiteX27" fmla="*/ 1148396 w 1642362"/>
              <a:gd name="connsiteY27" fmla="*/ 1616039 h 1665940"/>
              <a:gd name="connsiteX28" fmla="*/ 992294 w 1642362"/>
              <a:gd name="connsiteY28" fmla="*/ 1480516 h 1665940"/>
              <a:gd name="connsiteX29" fmla="*/ 823805 w 1642362"/>
              <a:gd name="connsiteY29" fmla="*/ 1495510 h 1665940"/>
              <a:gd name="connsiteX30" fmla="*/ 729193 w 1642362"/>
              <a:gd name="connsiteY30" fmla="*/ 1665940 h 1665940"/>
              <a:gd name="connsiteX31" fmla="*/ 486511 w 1642362"/>
              <a:gd name="connsiteY31" fmla="*/ 1600914 h 1665940"/>
              <a:gd name="connsiteX32" fmla="*/ 489790 w 1642362"/>
              <a:gd name="connsiteY32" fmla="*/ 1406012 h 1665940"/>
              <a:gd name="connsiteX33" fmla="*/ 352658 w 1642362"/>
              <a:gd name="connsiteY33" fmla="*/ 1298452 h 1665940"/>
              <a:gd name="connsiteX34" fmla="*/ 152856 w 1642362"/>
              <a:gd name="connsiteY34" fmla="*/ 1344512 h 1665940"/>
              <a:gd name="connsiteX35" fmla="*/ 46675 w 1642362"/>
              <a:gd name="connsiteY35" fmla="*/ 1116809 h 1665940"/>
              <a:gd name="connsiteX36" fmla="*/ 183929 w 1642362"/>
              <a:gd name="connsiteY36" fmla="*/ 1005520 h 1665940"/>
              <a:gd name="connsiteX37" fmla="*/ 161615 w 1642362"/>
              <a:gd name="connsiteY37" fmla="*/ 838915 h 1665940"/>
              <a:gd name="connsiteX38" fmla="*/ 0 w 1642362"/>
              <a:gd name="connsiteY38" fmla="*/ 749197 h 1665940"/>
              <a:gd name="connsiteX39" fmla="*/ 65026 w 1642362"/>
              <a:gd name="connsiteY39" fmla="*/ 506515 h 1665940"/>
              <a:gd name="connsiteX40" fmla="*/ 250227 w 1642362"/>
              <a:gd name="connsiteY40" fmla="*/ 509630 h 1665940"/>
              <a:gd name="connsiteX41" fmla="*/ 340015 w 1642362"/>
              <a:gd name="connsiteY41" fmla="*/ 388679 h 1665940"/>
              <a:gd name="connsiteX42" fmla="*/ 277984 w 1642362"/>
              <a:gd name="connsiteY42" fmla="*/ 197357 h 1665940"/>
              <a:gd name="connsiteX43" fmla="*/ 491050 w 1642362"/>
              <a:gd name="connsiteY43" fmla="*/ 64219 h 1665940"/>
              <a:gd name="connsiteX44" fmla="*/ 639843 w 1642362"/>
              <a:gd name="connsiteY44" fmla="*/ 207726 h 1665940"/>
              <a:gd name="connsiteX45" fmla="*/ 821488 w 1642362"/>
              <a:gd name="connsiteY45" fmla="*/ 182440 h 1665940"/>
              <a:gd name="connsiteX46" fmla="*/ 915476 w 1642362"/>
              <a:gd name="connsiteY46" fmla="*/ 0 h 1665940"/>
              <a:gd name="connsiteX47" fmla="*/ 1158157 w 1642362"/>
              <a:gd name="connsiteY47" fmla="*/ 65026 h 166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64236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158157" y="65026"/>
                </a:moveTo>
                <a:cubicBezTo>
                  <a:pt x="1156998" y="133923"/>
                  <a:pt x="1155838" y="202821"/>
                  <a:pt x="1154679" y="271718"/>
                </a:cubicBezTo>
                <a:lnTo>
                  <a:pt x="1286346" y="377149"/>
                </a:ln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823805" y="1495510"/>
                </a:ln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821488" y="182440"/>
                </a:lnTo>
                <a:lnTo>
                  <a:pt x="915476" y="0"/>
                </a:lnTo>
                <a:lnTo>
                  <a:pt x="1158157" y="65026"/>
                </a:lnTo>
                <a:close/>
              </a:path>
            </a:pathLst>
          </a:custGeom>
          <a:solidFill>
            <a:schemeClr val="bg1"/>
          </a:solidFill>
          <a:ln w="31750">
            <a:noFill/>
          </a:ln>
          <a:effectLst>
            <a:innerShdw blurRad="114300">
              <a:schemeClr val="bg1">
                <a:lumMod val="7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7" name="Oval 21">
            <a:extLst>
              <a:ext uri="{FF2B5EF4-FFF2-40B4-BE49-F238E27FC236}">
                <a16:creationId xmlns:a16="http://schemas.microsoft.com/office/drawing/2014/main" id="{208A355B-288B-46AC-8F6D-C8E1883AEEBD}"/>
              </a:ext>
            </a:extLst>
          </p:cNvPr>
          <p:cNvSpPr>
            <a:spLocks noChangeAspect="1"/>
          </p:cNvSpPr>
          <p:nvPr userDrawn="1"/>
        </p:nvSpPr>
        <p:spPr>
          <a:xfrm rot="21317264">
            <a:off x="4317855" y="1291151"/>
            <a:ext cx="5263891" cy="5339456"/>
          </a:xfrm>
          <a:custGeom>
            <a:avLst/>
            <a:gdLst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355803 w 1652142"/>
              <a:gd name="connsiteY39" fmla="*/ 1305197 h 1665940"/>
              <a:gd name="connsiteX40" fmla="*/ 152856 w 1652142"/>
              <a:gd name="connsiteY40" fmla="*/ 1344512 h 1665940"/>
              <a:gd name="connsiteX41" fmla="*/ 46675 w 1652142"/>
              <a:gd name="connsiteY41" fmla="*/ 1116809 h 1665940"/>
              <a:gd name="connsiteX42" fmla="*/ 183929 w 1652142"/>
              <a:gd name="connsiteY42" fmla="*/ 1005520 h 1665940"/>
              <a:gd name="connsiteX43" fmla="*/ 161615 w 1652142"/>
              <a:gd name="connsiteY43" fmla="*/ 838915 h 1665940"/>
              <a:gd name="connsiteX44" fmla="*/ 0 w 1652142"/>
              <a:gd name="connsiteY44" fmla="*/ 749197 h 1665940"/>
              <a:gd name="connsiteX45" fmla="*/ 65026 w 1652142"/>
              <a:gd name="connsiteY45" fmla="*/ 506515 h 1665940"/>
              <a:gd name="connsiteX46" fmla="*/ 250227 w 1652142"/>
              <a:gd name="connsiteY46" fmla="*/ 509630 h 1665940"/>
              <a:gd name="connsiteX47" fmla="*/ 340015 w 1652142"/>
              <a:gd name="connsiteY47" fmla="*/ 388679 h 1665940"/>
              <a:gd name="connsiteX48" fmla="*/ 277984 w 1652142"/>
              <a:gd name="connsiteY48" fmla="*/ 197357 h 1665940"/>
              <a:gd name="connsiteX49" fmla="*/ 491050 w 1652142"/>
              <a:gd name="connsiteY49" fmla="*/ 64219 h 1665940"/>
              <a:gd name="connsiteX50" fmla="*/ 639843 w 1652142"/>
              <a:gd name="connsiteY50" fmla="*/ 207726 h 1665940"/>
              <a:gd name="connsiteX51" fmla="*/ 638348 w 1652142"/>
              <a:gd name="connsiteY51" fmla="*/ 208660 h 1665940"/>
              <a:gd name="connsiteX52" fmla="*/ 821488 w 1652142"/>
              <a:gd name="connsiteY52" fmla="*/ 182440 h 1665940"/>
              <a:gd name="connsiteX53" fmla="*/ 815140 w 1652142"/>
              <a:gd name="connsiteY53" fmla="*/ 180739 h 1665940"/>
              <a:gd name="connsiteX54" fmla="*/ 915476 w 1652142"/>
              <a:gd name="connsiteY54" fmla="*/ 0 h 1665940"/>
              <a:gd name="connsiteX55" fmla="*/ 1158157 w 1652142"/>
              <a:gd name="connsiteY55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638348 w 1652142"/>
              <a:gd name="connsiteY50" fmla="*/ 208660 h 1665940"/>
              <a:gd name="connsiteX51" fmla="*/ 821488 w 1652142"/>
              <a:gd name="connsiteY51" fmla="*/ 182440 h 1665940"/>
              <a:gd name="connsiteX52" fmla="*/ 815140 w 1652142"/>
              <a:gd name="connsiteY52" fmla="*/ 180739 h 1665940"/>
              <a:gd name="connsiteX53" fmla="*/ 915476 w 1652142"/>
              <a:gd name="connsiteY53" fmla="*/ 0 h 1665940"/>
              <a:gd name="connsiteX54" fmla="*/ 1158157 w 1652142"/>
              <a:gd name="connsiteY54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638348 w 1652142"/>
              <a:gd name="connsiteY50" fmla="*/ 208660 h 1665940"/>
              <a:gd name="connsiteX51" fmla="*/ 821488 w 1652142"/>
              <a:gd name="connsiteY51" fmla="*/ 182440 h 1665940"/>
              <a:gd name="connsiteX52" fmla="*/ 915476 w 1652142"/>
              <a:gd name="connsiteY52" fmla="*/ 0 h 1665940"/>
              <a:gd name="connsiteX53" fmla="*/ 1158157 w 1652142"/>
              <a:gd name="connsiteY53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821488 w 1652142"/>
              <a:gd name="connsiteY50" fmla="*/ 182440 h 1665940"/>
              <a:gd name="connsiteX51" fmla="*/ 915476 w 1652142"/>
              <a:gd name="connsiteY51" fmla="*/ 0 h 1665940"/>
              <a:gd name="connsiteX52" fmla="*/ 1158157 w 1652142"/>
              <a:gd name="connsiteY52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286346 w 1652142"/>
              <a:gd name="connsiteY21" fmla="*/ 377149 h 1665940"/>
              <a:gd name="connsiteX22" fmla="*/ 1470353 w 1652142"/>
              <a:gd name="connsiteY22" fmla="*/ 331395 h 1665940"/>
              <a:gd name="connsiteX23" fmla="*/ 1588305 w 1652142"/>
              <a:gd name="connsiteY23" fmla="*/ 553229 h 1665940"/>
              <a:gd name="connsiteX24" fmla="*/ 1457194 w 1652142"/>
              <a:gd name="connsiteY24" fmla="*/ 671432 h 1665940"/>
              <a:gd name="connsiteX25" fmla="*/ 1478595 w 1652142"/>
              <a:gd name="connsiteY25" fmla="*/ 857704 h 1665940"/>
              <a:gd name="connsiteX26" fmla="*/ 1642362 w 1652142"/>
              <a:gd name="connsiteY26" fmla="*/ 948616 h 1665940"/>
              <a:gd name="connsiteX27" fmla="*/ 1577335 w 1652142"/>
              <a:gd name="connsiteY27" fmla="*/ 1191298 h 1665940"/>
              <a:gd name="connsiteX28" fmla="*/ 1378614 w 1652142"/>
              <a:gd name="connsiteY28" fmla="*/ 1187955 h 1665940"/>
              <a:gd name="connsiteX29" fmla="*/ 1288939 w 1652142"/>
              <a:gd name="connsiteY29" fmla="*/ 1301599 h 1665940"/>
              <a:gd name="connsiteX30" fmla="*/ 1354201 w 1652142"/>
              <a:gd name="connsiteY30" fmla="*/ 1471932 h 1665940"/>
              <a:gd name="connsiteX31" fmla="*/ 1148396 w 1652142"/>
              <a:gd name="connsiteY31" fmla="*/ 1616039 h 1665940"/>
              <a:gd name="connsiteX32" fmla="*/ 992294 w 1652142"/>
              <a:gd name="connsiteY32" fmla="*/ 1480516 h 1665940"/>
              <a:gd name="connsiteX33" fmla="*/ 823805 w 1652142"/>
              <a:gd name="connsiteY33" fmla="*/ 1495510 h 1665940"/>
              <a:gd name="connsiteX34" fmla="*/ 729193 w 1652142"/>
              <a:gd name="connsiteY34" fmla="*/ 1665940 h 1665940"/>
              <a:gd name="connsiteX35" fmla="*/ 486511 w 1652142"/>
              <a:gd name="connsiteY35" fmla="*/ 1600914 h 1665940"/>
              <a:gd name="connsiteX36" fmla="*/ 489790 w 1652142"/>
              <a:gd name="connsiteY36" fmla="*/ 1406012 h 1665940"/>
              <a:gd name="connsiteX37" fmla="*/ 352658 w 1652142"/>
              <a:gd name="connsiteY37" fmla="*/ 1298452 h 1665940"/>
              <a:gd name="connsiteX38" fmla="*/ 152856 w 1652142"/>
              <a:gd name="connsiteY38" fmla="*/ 1344512 h 1665940"/>
              <a:gd name="connsiteX39" fmla="*/ 46675 w 1652142"/>
              <a:gd name="connsiteY39" fmla="*/ 1116809 h 1665940"/>
              <a:gd name="connsiteX40" fmla="*/ 183929 w 1652142"/>
              <a:gd name="connsiteY40" fmla="*/ 1005520 h 1665940"/>
              <a:gd name="connsiteX41" fmla="*/ 161615 w 1652142"/>
              <a:gd name="connsiteY41" fmla="*/ 838915 h 1665940"/>
              <a:gd name="connsiteX42" fmla="*/ 0 w 1652142"/>
              <a:gd name="connsiteY42" fmla="*/ 749197 h 1665940"/>
              <a:gd name="connsiteX43" fmla="*/ 65026 w 1652142"/>
              <a:gd name="connsiteY43" fmla="*/ 506515 h 1665940"/>
              <a:gd name="connsiteX44" fmla="*/ 250227 w 1652142"/>
              <a:gd name="connsiteY44" fmla="*/ 509630 h 1665940"/>
              <a:gd name="connsiteX45" fmla="*/ 340015 w 1652142"/>
              <a:gd name="connsiteY45" fmla="*/ 388679 h 1665940"/>
              <a:gd name="connsiteX46" fmla="*/ 277984 w 1652142"/>
              <a:gd name="connsiteY46" fmla="*/ 197357 h 1665940"/>
              <a:gd name="connsiteX47" fmla="*/ 491050 w 1652142"/>
              <a:gd name="connsiteY47" fmla="*/ 64219 h 1665940"/>
              <a:gd name="connsiteX48" fmla="*/ 639843 w 1652142"/>
              <a:gd name="connsiteY48" fmla="*/ 207726 h 1665940"/>
              <a:gd name="connsiteX49" fmla="*/ 821488 w 1652142"/>
              <a:gd name="connsiteY49" fmla="*/ 182440 h 1665940"/>
              <a:gd name="connsiteX50" fmla="*/ 915476 w 1652142"/>
              <a:gd name="connsiteY50" fmla="*/ 0 h 1665940"/>
              <a:gd name="connsiteX51" fmla="*/ 1158157 w 1652142"/>
              <a:gd name="connsiteY51" fmla="*/ 65026 h 1665940"/>
              <a:gd name="connsiteX0" fmla="*/ 898689 w 1649662"/>
              <a:gd name="connsiteY0" fmla="*/ 548008 h 1665940"/>
              <a:gd name="connsiteX1" fmla="*/ 529661 w 1649662"/>
              <a:gd name="connsiteY1" fmla="*/ 761066 h 1665940"/>
              <a:gd name="connsiteX2" fmla="*/ 742719 w 1649662"/>
              <a:gd name="connsiteY2" fmla="*/ 1130094 h 1665940"/>
              <a:gd name="connsiteX3" fmla="*/ 1111747 w 1649662"/>
              <a:gd name="connsiteY3" fmla="*/ 917036 h 1665940"/>
              <a:gd name="connsiteX4" fmla="*/ 898689 w 1649662"/>
              <a:gd name="connsiteY4" fmla="*/ 548008 h 1665940"/>
              <a:gd name="connsiteX5" fmla="*/ 952303 w 1649662"/>
              <a:gd name="connsiteY5" fmla="*/ 347916 h 1665940"/>
              <a:gd name="connsiteX6" fmla="*/ 1311839 w 1649662"/>
              <a:gd name="connsiteY6" fmla="*/ 970650 h 1665940"/>
              <a:gd name="connsiteX7" fmla="*/ 689105 w 1649662"/>
              <a:gd name="connsiteY7" fmla="*/ 1330186 h 1665940"/>
              <a:gd name="connsiteX8" fmla="*/ 329569 w 1649662"/>
              <a:gd name="connsiteY8" fmla="*/ 707451 h 1665940"/>
              <a:gd name="connsiteX9" fmla="*/ 952303 w 1649662"/>
              <a:gd name="connsiteY9" fmla="*/ 347916 h 1665940"/>
              <a:gd name="connsiteX10" fmla="*/ 971799 w 1649662"/>
              <a:gd name="connsiteY10" fmla="*/ 275155 h 1665940"/>
              <a:gd name="connsiteX11" fmla="*/ 256808 w 1649662"/>
              <a:gd name="connsiteY11" fmla="*/ 687955 h 1665940"/>
              <a:gd name="connsiteX12" fmla="*/ 669609 w 1649662"/>
              <a:gd name="connsiteY12" fmla="*/ 1402947 h 1665940"/>
              <a:gd name="connsiteX13" fmla="*/ 1384600 w 1649662"/>
              <a:gd name="connsiteY13" fmla="*/ 990146 h 1665940"/>
              <a:gd name="connsiteX14" fmla="*/ 971799 w 1649662"/>
              <a:gd name="connsiteY14" fmla="*/ 275155 h 1665940"/>
              <a:gd name="connsiteX15" fmla="*/ 1647140 w 1649662"/>
              <a:gd name="connsiteY15" fmla="*/ 399895 h 1665940"/>
              <a:gd name="connsiteX16" fmla="*/ 1649662 w 1649662"/>
              <a:gd name="connsiteY16" fmla="*/ 403784 h 1665940"/>
              <a:gd name="connsiteX17" fmla="*/ 1647140 w 1649662"/>
              <a:gd name="connsiteY17" fmla="*/ 399895 h 1665940"/>
              <a:gd name="connsiteX18" fmla="*/ 1158157 w 1649662"/>
              <a:gd name="connsiteY18" fmla="*/ 65026 h 1665940"/>
              <a:gd name="connsiteX19" fmla="*/ 1154679 w 1649662"/>
              <a:gd name="connsiteY19" fmla="*/ 271718 h 1665940"/>
              <a:gd name="connsiteX20" fmla="*/ 1286346 w 1649662"/>
              <a:gd name="connsiteY20" fmla="*/ 377149 h 1665940"/>
              <a:gd name="connsiteX21" fmla="*/ 1470353 w 1649662"/>
              <a:gd name="connsiteY21" fmla="*/ 331395 h 1665940"/>
              <a:gd name="connsiteX22" fmla="*/ 1588305 w 1649662"/>
              <a:gd name="connsiteY22" fmla="*/ 553229 h 1665940"/>
              <a:gd name="connsiteX23" fmla="*/ 1457194 w 1649662"/>
              <a:gd name="connsiteY23" fmla="*/ 671432 h 1665940"/>
              <a:gd name="connsiteX24" fmla="*/ 1478595 w 1649662"/>
              <a:gd name="connsiteY24" fmla="*/ 857704 h 1665940"/>
              <a:gd name="connsiteX25" fmla="*/ 1642362 w 1649662"/>
              <a:gd name="connsiteY25" fmla="*/ 948616 h 1665940"/>
              <a:gd name="connsiteX26" fmla="*/ 1577335 w 1649662"/>
              <a:gd name="connsiteY26" fmla="*/ 1191298 h 1665940"/>
              <a:gd name="connsiteX27" fmla="*/ 1378614 w 1649662"/>
              <a:gd name="connsiteY27" fmla="*/ 1187955 h 1665940"/>
              <a:gd name="connsiteX28" fmla="*/ 1288939 w 1649662"/>
              <a:gd name="connsiteY28" fmla="*/ 1301599 h 1665940"/>
              <a:gd name="connsiteX29" fmla="*/ 1354201 w 1649662"/>
              <a:gd name="connsiteY29" fmla="*/ 1471932 h 1665940"/>
              <a:gd name="connsiteX30" fmla="*/ 1148396 w 1649662"/>
              <a:gd name="connsiteY30" fmla="*/ 1616039 h 1665940"/>
              <a:gd name="connsiteX31" fmla="*/ 992294 w 1649662"/>
              <a:gd name="connsiteY31" fmla="*/ 1480516 h 1665940"/>
              <a:gd name="connsiteX32" fmla="*/ 823805 w 1649662"/>
              <a:gd name="connsiteY32" fmla="*/ 1495510 h 1665940"/>
              <a:gd name="connsiteX33" fmla="*/ 729193 w 1649662"/>
              <a:gd name="connsiteY33" fmla="*/ 1665940 h 1665940"/>
              <a:gd name="connsiteX34" fmla="*/ 486511 w 1649662"/>
              <a:gd name="connsiteY34" fmla="*/ 1600914 h 1665940"/>
              <a:gd name="connsiteX35" fmla="*/ 489790 w 1649662"/>
              <a:gd name="connsiteY35" fmla="*/ 1406012 h 1665940"/>
              <a:gd name="connsiteX36" fmla="*/ 352658 w 1649662"/>
              <a:gd name="connsiteY36" fmla="*/ 1298452 h 1665940"/>
              <a:gd name="connsiteX37" fmla="*/ 152856 w 1649662"/>
              <a:gd name="connsiteY37" fmla="*/ 1344512 h 1665940"/>
              <a:gd name="connsiteX38" fmla="*/ 46675 w 1649662"/>
              <a:gd name="connsiteY38" fmla="*/ 1116809 h 1665940"/>
              <a:gd name="connsiteX39" fmla="*/ 183929 w 1649662"/>
              <a:gd name="connsiteY39" fmla="*/ 1005520 h 1665940"/>
              <a:gd name="connsiteX40" fmla="*/ 161615 w 1649662"/>
              <a:gd name="connsiteY40" fmla="*/ 838915 h 1665940"/>
              <a:gd name="connsiteX41" fmla="*/ 0 w 1649662"/>
              <a:gd name="connsiteY41" fmla="*/ 749197 h 1665940"/>
              <a:gd name="connsiteX42" fmla="*/ 65026 w 1649662"/>
              <a:gd name="connsiteY42" fmla="*/ 506515 h 1665940"/>
              <a:gd name="connsiteX43" fmla="*/ 250227 w 1649662"/>
              <a:gd name="connsiteY43" fmla="*/ 509630 h 1665940"/>
              <a:gd name="connsiteX44" fmla="*/ 340015 w 1649662"/>
              <a:gd name="connsiteY44" fmla="*/ 388679 h 1665940"/>
              <a:gd name="connsiteX45" fmla="*/ 277984 w 1649662"/>
              <a:gd name="connsiteY45" fmla="*/ 197357 h 1665940"/>
              <a:gd name="connsiteX46" fmla="*/ 491050 w 1649662"/>
              <a:gd name="connsiteY46" fmla="*/ 64219 h 1665940"/>
              <a:gd name="connsiteX47" fmla="*/ 639843 w 1649662"/>
              <a:gd name="connsiteY47" fmla="*/ 207726 h 1665940"/>
              <a:gd name="connsiteX48" fmla="*/ 821488 w 1649662"/>
              <a:gd name="connsiteY48" fmla="*/ 182440 h 1665940"/>
              <a:gd name="connsiteX49" fmla="*/ 915476 w 1649662"/>
              <a:gd name="connsiteY49" fmla="*/ 0 h 1665940"/>
              <a:gd name="connsiteX50" fmla="*/ 1158157 w 1649662"/>
              <a:gd name="connsiteY50" fmla="*/ 65026 h 1665940"/>
              <a:gd name="connsiteX0" fmla="*/ 898689 w 1642362"/>
              <a:gd name="connsiteY0" fmla="*/ 548008 h 1665940"/>
              <a:gd name="connsiteX1" fmla="*/ 529661 w 1642362"/>
              <a:gd name="connsiteY1" fmla="*/ 761066 h 1665940"/>
              <a:gd name="connsiteX2" fmla="*/ 742719 w 1642362"/>
              <a:gd name="connsiteY2" fmla="*/ 1130094 h 1665940"/>
              <a:gd name="connsiteX3" fmla="*/ 1111747 w 1642362"/>
              <a:gd name="connsiteY3" fmla="*/ 917036 h 1665940"/>
              <a:gd name="connsiteX4" fmla="*/ 898689 w 1642362"/>
              <a:gd name="connsiteY4" fmla="*/ 548008 h 1665940"/>
              <a:gd name="connsiteX5" fmla="*/ 952303 w 1642362"/>
              <a:gd name="connsiteY5" fmla="*/ 347916 h 1665940"/>
              <a:gd name="connsiteX6" fmla="*/ 1311839 w 1642362"/>
              <a:gd name="connsiteY6" fmla="*/ 970650 h 1665940"/>
              <a:gd name="connsiteX7" fmla="*/ 689105 w 1642362"/>
              <a:gd name="connsiteY7" fmla="*/ 1330186 h 1665940"/>
              <a:gd name="connsiteX8" fmla="*/ 329569 w 1642362"/>
              <a:gd name="connsiteY8" fmla="*/ 707451 h 1665940"/>
              <a:gd name="connsiteX9" fmla="*/ 952303 w 1642362"/>
              <a:gd name="connsiteY9" fmla="*/ 347916 h 1665940"/>
              <a:gd name="connsiteX10" fmla="*/ 971799 w 1642362"/>
              <a:gd name="connsiteY10" fmla="*/ 275155 h 1665940"/>
              <a:gd name="connsiteX11" fmla="*/ 256808 w 1642362"/>
              <a:gd name="connsiteY11" fmla="*/ 687955 h 1665940"/>
              <a:gd name="connsiteX12" fmla="*/ 669609 w 1642362"/>
              <a:gd name="connsiteY12" fmla="*/ 1402947 h 1665940"/>
              <a:gd name="connsiteX13" fmla="*/ 1384600 w 1642362"/>
              <a:gd name="connsiteY13" fmla="*/ 990146 h 1665940"/>
              <a:gd name="connsiteX14" fmla="*/ 971799 w 1642362"/>
              <a:gd name="connsiteY14" fmla="*/ 275155 h 1665940"/>
              <a:gd name="connsiteX15" fmla="*/ 1158157 w 1642362"/>
              <a:gd name="connsiteY15" fmla="*/ 65026 h 1665940"/>
              <a:gd name="connsiteX16" fmla="*/ 1154679 w 1642362"/>
              <a:gd name="connsiteY16" fmla="*/ 271718 h 1665940"/>
              <a:gd name="connsiteX17" fmla="*/ 1286346 w 1642362"/>
              <a:gd name="connsiteY17" fmla="*/ 377149 h 1665940"/>
              <a:gd name="connsiteX18" fmla="*/ 1470353 w 1642362"/>
              <a:gd name="connsiteY18" fmla="*/ 331395 h 1665940"/>
              <a:gd name="connsiteX19" fmla="*/ 1588305 w 1642362"/>
              <a:gd name="connsiteY19" fmla="*/ 553229 h 1665940"/>
              <a:gd name="connsiteX20" fmla="*/ 1457194 w 1642362"/>
              <a:gd name="connsiteY20" fmla="*/ 671432 h 1665940"/>
              <a:gd name="connsiteX21" fmla="*/ 1478595 w 1642362"/>
              <a:gd name="connsiteY21" fmla="*/ 857704 h 1665940"/>
              <a:gd name="connsiteX22" fmla="*/ 1642362 w 1642362"/>
              <a:gd name="connsiteY22" fmla="*/ 948616 h 1665940"/>
              <a:gd name="connsiteX23" fmla="*/ 1577335 w 1642362"/>
              <a:gd name="connsiteY23" fmla="*/ 1191298 h 1665940"/>
              <a:gd name="connsiteX24" fmla="*/ 1378614 w 1642362"/>
              <a:gd name="connsiteY24" fmla="*/ 1187955 h 1665940"/>
              <a:gd name="connsiteX25" fmla="*/ 1288939 w 1642362"/>
              <a:gd name="connsiteY25" fmla="*/ 1301599 h 1665940"/>
              <a:gd name="connsiteX26" fmla="*/ 1354201 w 1642362"/>
              <a:gd name="connsiteY26" fmla="*/ 1471932 h 1665940"/>
              <a:gd name="connsiteX27" fmla="*/ 1148396 w 1642362"/>
              <a:gd name="connsiteY27" fmla="*/ 1616039 h 1665940"/>
              <a:gd name="connsiteX28" fmla="*/ 992294 w 1642362"/>
              <a:gd name="connsiteY28" fmla="*/ 1480516 h 1665940"/>
              <a:gd name="connsiteX29" fmla="*/ 823805 w 1642362"/>
              <a:gd name="connsiteY29" fmla="*/ 1495510 h 1665940"/>
              <a:gd name="connsiteX30" fmla="*/ 729193 w 1642362"/>
              <a:gd name="connsiteY30" fmla="*/ 1665940 h 1665940"/>
              <a:gd name="connsiteX31" fmla="*/ 486511 w 1642362"/>
              <a:gd name="connsiteY31" fmla="*/ 1600914 h 1665940"/>
              <a:gd name="connsiteX32" fmla="*/ 489790 w 1642362"/>
              <a:gd name="connsiteY32" fmla="*/ 1406012 h 1665940"/>
              <a:gd name="connsiteX33" fmla="*/ 352658 w 1642362"/>
              <a:gd name="connsiteY33" fmla="*/ 1298452 h 1665940"/>
              <a:gd name="connsiteX34" fmla="*/ 152856 w 1642362"/>
              <a:gd name="connsiteY34" fmla="*/ 1344512 h 1665940"/>
              <a:gd name="connsiteX35" fmla="*/ 46675 w 1642362"/>
              <a:gd name="connsiteY35" fmla="*/ 1116809 h 1665940"/>
              <a:gd name="connsiteX36" fmla="*/ 183929 w 1642362"/>
              <a:gd name="connsiteY36" fmla="*/ 1005520 h 1665940"/>
              <a:gd name="connsiteX37" fmla="*/ 161615 w 1642362"/>
              <a:gd name="connsiteY37" fmla="*/ 838915 h 1665940"/>
              <a:gd name="connsiteX38" fmla="*/ 0 w 1642362"/>
              <a:gd name="connsiteY38" fmla="*/ 749197 h 1665940"/>
              <a:gd name="connsiteX39" fmla="*/ 65026 w 1642362"/>
              <a:gd name="connsiteY39" fmla="*/ 506515 h 1665940"/>
              <a:gd name="connsiteX40" fmla="*/ 250227 w 1642362"/>
              <a:gd name="connsiteY40" fmla="*/ 509630 h 1665940"/>
              <a:gd name="connsiteX41" fmla="*/ 340015 w 1642362"/>
              <a:gd name="connsiteY41" fmla="*/ 388679 h 1665940"/>
              <a:gd name="connsiteX42" fmla="*/ 277984 w 1642362"/>
              <a:gd name="connsiteY42" fmla="*/ 197357 h 1665940"/>
              <a:gd name="connsiteX43" fmla="*/ 491050 w 1642362"/>
              <a:gd name="connsiteY43" fmla="*/ 64219 h 1665940"/>
              <a:gd name="connsiteX44" fmla="*/ 639843 w 1642362"/>
              <a:gd name="connsiteY44" fmla="*/ 207726 h 1665940"/>
              <a:gd name="connsiteX45" fmla="*/ 821488 w 1642362"/>
              <a:gd name="connsiteY45" fmla="*/ 182440 h 1665940"/>
              <a:gd name="connsiteX46" fmla="*/ 915476 w 1642362"/>
              <a:gd name="connsiteY46" fmla="*/ 0 h 1665940"/>
              <a:gd name="connsiteX47" fmla="*/ 1158157 w 1642362"/>
              <a:gd name="connsiteY47" fmla="*/ 65026 h 166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64236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158157" y="65026"/>
                </a:moveTo>
                <a:cubicBezTo>
                  <a:pt x="1156998" y="133923"/>
                  <a:pt x="1155838" y="202821"/>
                  <a:pt x="1154679" y="271718"/>
                </a:cubicBezTo>
                <a:lnTo>
                  <a:pt x="1286346" y="377149"/>
                </a:ln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823805" y="1495510"/>
                </a:ln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821488" y="182440"/>
                </a:lnTo>
                <a:lnTo>
                  <a:pt x="915476" y="0"/>
                </a:lnTo>
                <a:lnTo>
                  <a:pt x="1158157" y="65026"/>
                </a:lnTo>
                <a:close/>
              </a:path>
            </a:pathLst>
          </a:custGeom>
          <a:solidFill>
            <a:schemeClr val="bg1"/>
          </a:solidFill>
          <a:ln w="31750">
            <a:noFill/>
          </a:ln>
          <a:effectLst>
            <a:innerShdw blurRad="114300">
              <a:schemeClr val="bg1">
                <a:lumMod val="7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21FA63-AC15-4DE7-9AE2-3208C79351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0102CF-3DC1-4FBF-A6B6-7990E98E434C}"/>
              </a:ext>
            </a:extLst>
          </p:cNvPr>
          <p:cNvSpPr/>
          <p:nvPr userDrawn="1"/>
        </p:nvSpPr>
        <p:spPr>
          <a:xfrm>
            <a:off x="0" y="6605083"/>
            <a:ext cx="1219200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4E7073-04D6-4156-BAD6-03D7742E4277}"/>
              </a:ext>
            </a:extLst>
          </p:cNvPr>
          <p:cNvSpPr/>
          <p:nvPr userDrawn="1"/>
        </p:nvSpPr>
        <p:spPr>
          <a:xfrm>
            <a:off x="0" y="2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605B5919-1260-4929-BF92-B5876842C4C1}"/>
              </a:ext>
            </a:extLst>
          </p:cNvPr>
          <p:cNvSpPr/>
          <p:nvPr userDrawn="1"/>
        </p:nvSpPr>
        <p:spPr>
          <a:xfrm rot="10800000">
            <a:off x="5920903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68946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51530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6388" y="925919"/>
            <a:ext cx="695738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Graphic 2">
            <a:extLst>
              <a:ext uri="{FF2B5EF4-FFF2-40B4-BE49-F238E27FC236}">
                <a16:creationId xmlns:a16="http://schemas.microsoft.com/office/drawing/2014/main" id="{1DD60E7E-E490-46D9-AB9B-87D9364A77D2}"/>
              </a:ext>
            </a:extLst>
          </p:cNvPr>
          <p:cNvSpPr/>
          <p:nvPr userDrawn="1"/>
        </p:nvSpPr>
        <p:spPr>
          <a:xfrm rot="2869724" flipH="1">
            <a:off x="-802604" y="1334469"/>
            <a:ext cx="5051336" cy="4369711"/>
          </a:xfrm>
          <a:custGeom>
            <a:avLst/>
            <a:gdLst>
              <a:gd name="connsiteX0" fmla="*/ 3953474 w 3952875"/>
              <a:gd name="connsiteY0" fmla="*/ 419576 h 3419475"/>
              <a:gd name="connsiteX1" fmla="*/ 3905849 w 3952875"/>
              <a:gd name="connsiteY1" fmla="*/ 547211 h 3419475"/>
              <a:gd name="connsiteX2" fmla="*/ 3792502 w 3952875"/>
              <a:gd name="connsiteY2" fmla="*/ 660559 h 3419475"/>
              <a:gd name="connsiteX3" fmla="*/ 3790597 w 3952875"/>
              <a:gd name="connsiteY3" fmla="*/ 681514 h 3419475"/>
              <a:gd name="connsiteX4" fmla="*/ 3926804 w 3952875"/>
              <a:gd name="connsiteY4" fmla="*/ 951071 h 3419475"/>
              <a:gd name="connsiteX5" fmla="*/ 3666772 w 3952875"/>
              <a:gd name="connsiteY5" fmla="*/ 1351121 h 3419475"/>
              <a:gd name="connsiteX6" fmla="*/ 3287677 w 3952875"/>
              <a:gd name="connsiteY6" fmla="*/ 1288256 h 3419475"/>
              <a:gd name="connsiteX7" fmla="*/ 3139087 w 3952875"/>
              <a:gd name="connsiteY7" fmla="*/ 980599 h 3419475"/>
              <a:gd name="connsiteX8" fmla="*/ 3139087 w 3952875"/>
              <a:gd name="connsiteY8" fmla="*/ 971074 h 3419475"/>
              <a:gd name="connsiteX9" fmla="*/ 3138134 w 3952875"/>
              <a:gd name="connsiteY9" fmla="*/ 968216 h 3419475"/>
              <a:gd name="connsiteX10" fmla="*/ 3120989 w 3952875"/>
              <a:gd name="connsiteY10" fmla="*/ 1003459 h 3419475"/>
              <a:gd name="connsiteX11" fmla="*/ 3085747 w 3952875"/>
              <a:gd name="connsiteY11" fmla="*/ 1100614 h 3419475"/>
              <a:gd name="connsiteX12" fmla="*/ 3064792 w 3952875"/>
              <a:gd name="connsiteY12" fmla="*/ 1115854 h 3419475"/>
              <a:gd name="connsiteX13" fmla="*/ 2966684 w 3952875"/>
              <a:gd name="connsiteY13" fmla="*/ 1120616 h 3419475"/>
              <a:gd name="connsiteX14" fmla="*/ 2990497 w 3952875"/>
              <a:gd name="connsiteY14" fmla="*/ 1170146 h 3419475"/>
              <a:gd name="connsiteX15" fmla="*/ 2941919 w 3952875"/>
              <a:gd name="connsiteY15" fmla="*/ 1277779 h 3419475"/>
              <a:gd name="connsiteX16" fmla="*/ 2824762 w 3952875"/>
              <a:gd name="connsiteY16" fmla="*/ 1266349 h 3419475"/>
              <a:gd name="connsiteX17" fmla="*/ 2794282 w 3952875"/>
              <a:gd name="connsiteY17" fmla="*/ 1266349 h 3419475"/>
              <a:gd name="connsiteX18" fmla="*/ 2549489 w 3952875"/>
              <a:gd name="connsiteY18" fmla="*/ 1492091 h 3419475"/>
              <a:gd name="connsiteX19" fmla="*/ 2170394 w 3952875"/>
              <a:gd name="connsiteY19" fmla="*/ 1841659 h 3419475"/>
              <a:gd name="connsiteX20" fmla="*/ 1886549 w 3952875"/>
              <a:gd name="connsiteY20" fmla="*/ 2103596 h 3419475"/>
              <a:gd name="connsiteX21" fmla="*/ 1505549 w 3952875"/>
              <a:gd name="connsiteY21" fmla="*/ 2454116 h 3419475"/>
              <a:gd name="connsiteX22" fmla="*/ 1221704 w 3952875"/>
              <a:gd name="connsiteY22" fmla="*/ 2716054 h 3419475"/>
              <a:gd name="connsiteX23" fmla="*/ 839752 w 3952875"/>
              <a:gd name="connsiteY23" fmla="*/ 3067526 h 3419475"/>
              <a:gd name="connsiteX24" fmla="*/ 621629 w 3952875"/>
              <a:gd name="connsiteY24" fmla="*/ 3269456 h 3419475"/>
              <a:gd name="connsiteX25" fmla="*/ 592102 w 3952875"/>
              <a:gd name="connsiteY25" fmla="*/ 3268504 h 3419475"/>
              <a:gd name="connsiteX26" fmla="*/ 572099 w 3952875"/>
              <a:gd name="connsiteY26" fmla="*/ 3254216 h 3419475"/>
              <a:gd name="connsiteX27" fmla="*/ 563527 w 3952875"/>
              <a:gd name="connsiteY27" fmla="*/ 3281839 h 3419475"/>
              <a:gd name="connsiteX28" fmla="*/ 458752 w 3952875"/>
              <a:gd name="connsiteY28" fmla="*/ 3411379 h 3419475"/>
              <a:gd name="connsiteX29" fmla="*/ 316829 w 3952875"/>
              <a:gd name="connsiteY29" fmla="*/ 3314224 h 3419475"/>
              <a:gd name="connsiteX30" fmla="*/ 461609 w 3952875"/>
              <a:gd name="connsiteY30" fmla="*/ 3164681 h 3419475"/>
              <a:gd name="connsiteX31" fmla="*/ 476849 w 3952875"/>
              <a:gd name="connsiteY31" fmla="*/ 3164681 h 3419475"/>
              <a:gd name="connsiteX32" fmla="*/ 479707 w 3952875"/>
              <a:gd name="connsiteY32" fmla="*/ 3146584 h 3419475"/>
              <a:gd name="connsiteX33" fmla="*/ 481612 w 3952875"/>
              <a:gd name="connsiteY33" fmla="*/ 3098006 h 3419475"/>
              <a:gd name="connsiteX34" fmla="*/ 644489 w 3952875"/>
              <a:gd name="connsiteY34" fmla="*/ 2950369 h 3419475"/>
              <a:gd name="connsiteX35" fmla="*/ 645442 w 3952875"/>
              <a:gd name="connsiteY35" fmla="*/ 2923699 h 3419475"/>
              <a:gd name="connsiteX36" fmla="*/ 614962 w 3952875"/>
              <a:gd name="connsiteY36" fmla="*/ 2890361 h 3419475"/>
              <a:gd name="connsiteX37" fmla="*/ 590197 w 3952875"/>
              <a:gd name="connsiteY37" fmla="*/ 2889409 h 3419475"/>
              <a:gd name="connsiteX38" fmla="*/ 465419 w 3952875"/>
              <a:gd name="connsiteY38" fmla="*/ 3003709 h 3419475"/>
              <a:gd name="connsiteX39" fmla="*/ 401602 w 3952875"/>
              <a:gd name="connsiteY39" fmla="*/ 3061811 h 3419475"/>
              <a:gd name="connsiteX40" fmla="*/ 382552 w 3952875"/>
              <a:gd name="connsiteY40" fmla="*/ 3060859 h 3419475"/>
              <a:gd name="connsiteX41" fmla="*/ 302542 w 3952875"/>
              <a:gd name="connsiteY41" fmla="*/ 2973229 h 3419475"/>
              <a:gd name="connsiteX42" fmla="*/ 299684 w 3952875"/>
              <a:gd name="connsiteY42" fmla="*/ 2953226 h 3419475"/>
              <a:gd name="connsiteX43" fmla="*/ 327307 w 3952875"/>
              <a:gd name="connsiteY43" fmla="*/ 2903696 h 3419475"/>
              <a:gd name="connsiteX44" fmla="*/ 325402 w 3952875"/>
              <a:gd name="connsiteY44" fmla="*/ 2884646 h 3419475"/>
              <a:gd name="connsiteX45" fmla="*/ 260632 w 3952875"/>
              <a:gd name="connsiteY45" fmla="*/ 2868454 h 3419475"/>
              <a:gd name="connsiteX46" fmla="*/ 192052 w 3952875"/>
              <a:gd name="connsiteY46" fmla="*/ 2854166 h 3419475"/>
              <a:gd name="connsiteX47" fmla="*/ 14887 w 3952875"/>
              <a:gd name="connsiteY47" fmla="*/ 2661761 h 3419475"/>
              <a:gd name="connsiteX48" fmla="*/ 15839 w 3952875"/>
              <a:gd name="connsiteY48" fmla="*/ 2631281 h 3419475"/>
              <a:gd name="connsiteX49" fmla="*/ 174907 w 3952875"/>
              <a:gd name="connsiteY49" fmla="*/ 2485549 h 3419475"/>
              <a:gd name="connsiteX50" fmla="*/ 198719 w 3952875"/>
              <a:gd name="connsiteY50" fmla="*/ 2486501 h 3419475"/>
              <a:gd name="connsiteX51" fmla="*/ 335879 w 3952875"/>
              <a:gd name="connsiteY51" fmla="*/ 2636996 h 3419475"/>
              <a:gd name="connsiteX52" fmla="*/ 354929 w 3952875"/>
              <a:gd name="connsiteY52" fmla="*/ 2637949 h 3419475"/>
              <a:gd name="connsiteX53" fmla="*/ 418747 w 3952875"/>
              <a:gd name="connsiteY53" fmla="*/ 2579846 h 3419475"/>
              <a:gd name="connsiteX54" fmla="*/ 419699 w 3952875"/>
              <a:gd name="connsiteY54" fmla="*/ 2563654 h 3419475"/>
              <a:gd name="connsiteX55" fmla="*/ 280634 w 3952875"/>
              <a:gd name="connsiteY55" fmla="*/ 2413159 h 3419475"/>
              <a:gd name="connsiteX56" fmla="*/ 280634 w 3952875"/>
              <a:gd name="connsiteY56" fmla="*/ 2388394 h 3419475"/>
              <a:gd name="connsiteX57" fmla="*/ 408269 w 3952875"/>
              <a:gd name="connsiteY57" fmla="*/ 2272189 h 3419475"/>
              <a:gd name="connsiteX58" fmla="*/ 429224 w 3952875"/>
              <a:gd name="connsiteY58" fmla="*/ 2273141 h 3419475"/>
              <a:gd name="connsiteX59" fmla="*/ 567337 w 3952875"/>
              <a:gd name="connsiteY59" fmla="*/ 2424589 h 3419475"/>
              <a:gd name="connsiteX60" fmla="*/ 587339 w 3952875"/>
              <a:gd name="connsiteY60" fmla="*/ 2425541 h 3419475"/>
              <a:gd name="connsiteX61" fmla="*/ 651157 w 3952875"/>
              <a:gd name="connsiteY61" fmla="*/ 2367439 h 3419475"/>
              <a:gd name="connsiteX62" fmla="*/ 651157 w 3952875"/>
              <a:gd name="connsiteY62" fmla="*/ 2351246 h 3419475"/>
              <a:gd name="connsiteX63" fmla="*/ 512092 w 3952875"/>
              <a:gd name="connsiteY63" fmla="*/ 2200751 h 3419475"/>
              <a:gd name="connsiteX64" fmla="*/ 513044 w 3952875"/>
              <a:gd name="connsiteY64" fmla="*/ 2176939 h 3419475"/>
              <a:gd name="connsiteX65" fmla="*/ 674017 w 3952875"/>
              <a:gd name="connsiteY65" fmla="*/ 2029301 h 3419475"/>
              <a:gd name="connsiteX66" fmla="*/ 698782 w 3952875"/>
              <a:gd name="connsiteY66" fmla="*/ 2030254 h 3419475"/>
              <a:gd name="connsiteX67" fmla="*/ 895949 w 3952875"/>
              <a:gd name="connsiteY67" fmla="*/ 2244566 h 3419475"/>
              <a:gd name="connsiteX68" fmla="*/ 899759 w 3952875"/>
              <a:gd name="connsiteY68" fmla="*/ 2275046 h 3419475"/>
              <a:gd name="connsiteX69" fmla="*/ 874994 w 3952875"/>
              <a:gd name="connsiteY69" fmla="*/ 2317909 h 3419475"/>
              <a:gd name="connsiteX70" fmla="*/ 876899 w 3952875"/>
              <a:gd name="connsiteY70" fmla="*/ 2339816 h 3419475"/>
              <a:gd name="connsiteX71" fmla="*/ 941669 w 3952875"/>
              <a:gd name="connsiteY71" fmla="*/ 2354104 h 3419475"/>
              <a:gd name="connsiteX72" fmla="*/ 1009297 w 3952875"/>
              <a:gd name="connsiteY72" fmla="*/ 2368391 h 3419475"/>
              <a:gd name="connsiteX73" fmla="*/ 1069304 w 3952875"/>
              <a:gd name="connsiteY73" fmla="*/ 2433161 h 3419475"/>
              <a:gd name="connsiteX74" fmla="*/ 1068352 w 3952875"/>
              <a:gd name="connsiteY74" fmla="*/ 2453164 h 3419475"/>
              <a:gd name="connsiteX75" fmla="*/ 889282 w 3952875"/>
              <a:gd name="connsiteY75" fmla="*/ 2617946 h 3419475"/>
              <a:gd name="connsiteX76" fmla="*/ 875947 w 3952875"/>
              <a:gd name="connsiteY76" fmla="*/ 2630329 h 3419475"/>
              <a:gd name="connsiteX77" fmla="*/ 875947 w 3952875"/>
              <a:gd name="connsiteY77" fmla="*/ 2645569 h 3419475"/>
              <a:gd name="connsiteX78" fmla="*/ 915952 w 3952875"/>
              <a:gd name="connsiteY78" fmla="*/ 2688431 h 3419475"/>
              <a:gd name="connsiteX79" fmla="*/ 932144 w 3952875"/>
              <a:gd name="connsiteY79" fmla="*/ 2689384 h 3419475"/>
              <a:gd name="connsiteX80" fmla="*/ 1186462 w 3952875"/>
              <a:gd name="connsiteY80" fmla="*/ 2456974 h 3419475"/>
              <a:gd name="connsiteX81" fmla="*/ 1533172 w 3952875"/>
              <a:gd name="connsiteY81" fmla="*/ 2140744 h 3419475"/>
              <a:gd name="connsiteX82" fmla="*/ 1787489 w 3952875"/>
              <a:gd name="connsiteY82" fmla="*/ 1908334 h 3419475"/>
              <a:gd name="connsiteX83" fmla="*/ 2137057 w 3952875"/>
              <a:gd name="connsiteY83" fmla="*/ 1589246 h 3419475"/>
              <a:gd name="connsiteX84" fmla="*/ 2388517 w 3952875"/>
              <a:gd name="connsiteY84" fmla="*/ 1359694 h 3419475"/>
              <a:gd name="connsiteX85" fmla="*/ 2658074 w 3952875"/>
              <a:gd name="connsiteY85" fmla="*/ 1113949 h 3419475"/>
              <a:gd name="connsiteX86" fmla="*/ 2659979 w 3952875"/>
              <a:gd name="connsiteY86" fmla="*/ 1091089 h 3419475"/>
              <a:gd name="connsiteX87" fmla="*/ 2667599 w 3952875"/>
              <a:gd name="connsiteY87" fmla="*/ 954881 h 3419475"/>
              <a:gd name="connsiteX88" fmla="*/ 2802854 w 3952875"/>
              <a:gd name="connsiteY88" fmla="*/ 948214 h 3419475"/>
              <a:gd name="connsiteX89" fmla="*/ 2813332 w 3952875"/>
              <a:gd name="connsiteY89" fmla="*/ 953929 h 3419475"/>
              <a:gd name="connsiteX90" fmla="*/ 2818094 w 3952875"/>
              <a:gd name="connsiteY90" fmla="*/ 941546 h 3419475"/>
              <a:gd name="connsiteX91" fmla="*/ 2828572 w 3952875"/>
              <a:gd name="connsiteY91" fmla="*/ 862489 h 3419475"/>
              <a:gd name="connsiteX92" fmla="*/ 2848574 w 3952875"/>
              <a:gd name="connsiteY92" fmla="*/ 839629 h 3419475"/>
              <a:gd name="connsiteX93" fmla="*/ 2970494 w 3952875"/>
              <a:gd name="connsiteY93" fmla="*/ 806291 h 3419475"/>
              <a:gd name="connsiteX94" fmla="*/ 2986687 w 3952875"/>
              <a:gd name="connsiteY94" fmla="*/ 800576 h 3419475"/>
              <a:gd name="connsiteX95" fmla="*/ 2919059 w 3952875"/>
              <a:gd name="connsiteY95" fmla="*/ 790099 h 3419475"/>
              <a:gd name="connsiteX96" fmla="*/ 2610449 w 3952875"/>
              <a:gd name="connsiteY96" fmla="*/ 453866 h 3419475"/>
              <a:gd name="connsiteX97" fmla="*/ 2931442 w 3952875"/>
              <a:gd name="connsiteY97" fmla="*/ 11906 h 3419475"/>
              <a:gd name="connsiteX98" fmla="*/ 2952397 w 3952875"/>
              <a:gd name="connsiteY98" fmla="*/ 7144 h 3419475"/>
              <a:gd name="connsiteX99" fmla="*/ 3047647 w 3952875"/>
              <a:gd name="connsiteY99" fmla="*/ 7144 h 3419475"/>
              <a:gd name="connsiteX100" fmla="*/ 3056219 w 3952875"/>
              <a:gd name="connsiteY100" fmla="*/ 9049 h 3419475"/>
              <a:gd name="connsiteX101" fmla="*/ 3319109 w 3952875"/>
              <a:gd name="connsiteY101" fmla="*/ 168116 h 3419475"/>
              <a:gd name="connsiteX102" fmla="*/ 3341017 w 3952875"/>
              <a:gd name="connsiteY102" fmla="*/ 168116 h 3419475"/>
              <a:gd name="connsiteX103" fmla="*/ 3918232 w 3952875"/>
              <a:gd name="connsiteY103" fmla="*/ 218599 h 3419475"/>
              <a:gd name="connsiteX104" fmla="*/ 3952522 w 3952875"/>
              <a:gd name="connsiteY104" fmla="*/ 325279 h 3419475"/>
              <a:gd name="connsiteX105" fmla="*/ 3953474 w 3952875"/>
              <a:gd name="connsiteY105" fmla="*/ 419576 h 3419475"/>
              <a:gd name="connsiteX106" fmla="*/ 3534374 w 3952875"/>
              <a:gd name="connsiteY106" fmla="*/ 1227296 h 3419475"/>
              <a:gd name="connsiteX107" fmla="*/ 3572474 w 3952875"/>
              <a:gd name="connsiteY107" fmla="*/ 1224439 h 3419475"/>
              <a:gd name="connsiteX108" fmla="*/ 3769642 w 3952875"/>
              <a:gd name="connsiteY108" fmla="*/ 1054894 h 3419475"/>
              <a:gd name="connsiteX109" fmla="*/ 3705824 w 3952875"/>
              <a:gd name="connsiteY109" fmla="*/ 800576 h 3419475"/>
              <a:gd name="connsiteX110" fmla="*/ 3554377 w 3952875"/>
              <a:gd name="connsiteY110" fmla="*/ 732949 h 3419475"/>
              <a:gd name="connsiteX111" fmla="*/ 3537232 w 3952875"/>
              <a:gd name="connsiteY111" fmla="*/ 710089 h 3419475"/>
              <a:gd name="connsiteX112" fmla="*/ 3552472 w 3952875"/>
              <a:gd name="connsiteY112" fmla="*/ 575786 h 3419475"/>
              <a:gd name="connsiteX113" fmla="*/ 3580094 w 3952875"/>
              <a:gd name="connsiteY113" fmla="*/ 554831 h 3419475"/>
              <a:gd name="connsiteX114" fmla="*/ 3682964 w 3952875"/>
              <a:gd name="connsiteY114" fmla="*/ 545306 h 3419475"/>
              <a:gd name="connsiteX115" fmla="*/ 3791549 w 3952875"/>
              <a:gd name="connsiteY115" fmla="*/ 306229 h 3419475"/>
              <a:gd name="connsiteX116" fmla="*/ 3554377 w 3952875"/>
              <a:gd name="connsiteY116" fmla="*/ 192881 h 3419475"/>
              <a:gd name="connsiteX117" fmla="*/ 3428647 w 3952875"/>
              <a:gd name="connsiteY117" fmla="*/ 395764 h 3419475"/>
              <a:gd name="connsiteX118" fmla="*/ 3413407 w 3952875"/>
              <a:gd name="connsiteY118" fmla="*/ 413861 h 3419475"/>
              <a:gd name="connsiteX119" fmla="*/ 3281009 w 3952875"/>
              <a:gd name="connsiteY119" fmla="*/ 416719 h 3419475"/>
              <a:gd name="connsiteX120" fmla="*/ 3248624 w 3952875"/>
              <a:gd name="connsiteY120" fmla="*/ 385286 h 3419475"/>
              <a:gd name="connsiteX121" fmla="*/ 2966684 w 3952875"/>
              <a:gd name="connsiteY121" fmla="*/ 152876 h 3419475"/>
              <a:gd name="connsiteX122" fmla="*/ 2757134 w 3952875"/>
              <a:gd name="connsiteY122" fmla="*/ 437674 h 3419475"/>
              <a:gd name="connsiteX123" fmla="*/ 2995259 w 3952875"/>
              <a:gd name="connsiteY123" fmla="*/ 645319 h 3419475"/>
              <a:gd name="connsiteX124" fmla="*/ 3135277 w 3952875"/>
              <a:gd name="connsiteY124" fmla="*/ 606266 h 3419475"/>
              <a:gd name="connsiteX125" fmla="*/ 3163852 w 3952875"/>
              <a:gd name="connsiteY125" fmla="*/ 611029 h 3419475"/>
              <a:gd name="connsiteX126" fmla="*/ 3185759 w 3952875"/>
              <a:gd name="connsiteY126" fmla="*/ 634841 h 3419475"/>
              <a:gd name="connsiteX127" fmla="*/ 3197189 w 3952875"/>
              <a:gd name="connsiteY127" fmla="*/ 639604 h 3419475"/>
              <a:gd name="connsiteX128" fmla="*/ 3204809 w 3952875"/>
              <a:gd name="connsiteY128" fmla="*/ 627221 h 3419475"/>
              <a:gd name="connsiteX129" fmla="*/ 3202904 w 3952875"/>
              <a:gd name="connsiteY129" fmla="*/ 614839 h 3419475"/>
              <a:gd name="connsiteX130" fmla="*/ 3307679 w 3952875"/>
              <a:gd name="connsiteY130" fmla="*/ 513874 h 3419475"/>
              <a:gd name="connsiteX131" fmla="*/ 3445792 w 3952875"/>
              <a:gd name="connsiteY131" fmla="*/ 670084 h 3419475"/>
              <a:gd name="connsiteX132" fmla="*/ 3383879 w 3952875"/>
              <a:gd name="connsiteY132" fmla="*/ 757714 h 3419475"/>
              <a:gd name="connsiteX133" fmla="*/ 3332444 w 3952875"/>
              <a:gd name="connsiteY133" fmla="*/ 758666 h 3419475"/>
              <a:gd name="connsiteX134" fmla="*/ 3309584 w 3952875"/>
              <a:gd name="connsiteY134" fmla="*/ 764381 h 3419475"/>
              <a:gd name="connsiteX135" fmla="*/ 3319109 w 3952875"/>
              <a:gd name="connsiteY135" fmla="*/ 781526 h 3419475"/>
              <a:gd name="connsiteX136" fmla="*/ 3335302 w 3952875"/>
              <a:gd name="connsiteY136" fmla="*/ 798671 h 3419475"/>
              <a:gd name="connsiteX137" fmla="*/ 3337207 w 3952875"/>
              <a:gd name="connsiteY137" fmla="*/ 831056 h 3419475"/>
              <a:gd name="connsiteX138" fmla="*/ 3287677 w 3952875"/>
              <a:gd name="connsiteY138" fmla="*/ 963454 h 3419475"/>
              <a:gd name="connsiteX139" fmla="*/ 3534374 w 3952875"/>
              <a:gd name="connsiteY139" fmla="*/ 1227296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3952875" h="3419475">
                <a:moveTo>
                  <a:pt x="3953474" y="419576"/>
                </a:moveTo>
                <a:cubicBezTo>
                  <a:pt x="3942997" y="464344"/>
                  <a:pt x="3930614" y="508159"/>
                  <a:pt x="3905849" y="547211"/>
                </a:cubicBezTo>
                <a:cubicBezTo>
                  <a:pt x="3877274" y="593884"/>
                  <a:pt x="3840127" y="631984"/>
                  <a:pt x="3792502" y="660559"/>
                </a:cubicBezTo>
                <a:cubicBezTo>
                  <a:pt x="3777262" y="670084"/>
                  <a:pt x="3777262" y="670084"/>
                  <a:pt x="3790597" y="681514"/>
                </a:cubicBezTo>
                <a:cubicBezTo>
                  <a:pt x="3871559" y="752951"/>
                  <a:pt x="3917279" y="842486"/>
                  <a:pt x="3926804" y="951071"/>
                </a:cubicBezTo>
                <a:cubicBezTo>
                  <a:pt x="3941092" y="1127284"/>
                  <a:pt x="3835364" y="1293019"/>
                  <a:pt x="3666772" y="1351121"/>
                </a:cubicBezTo>
                <a:cubicBezTo>
                  <a:pt x="3530564" y="1398746"/>
                  <a:pt x="3401977" y="1377791"/>
                  <a:pt x="3287677" y="1288256"/>
                </a:cubicBezTo>
                <a:cubicBezTo>
                  <a:pt x="3188617" y="1210151"/>
                  <a:pt x="3140992" y="1105376"/>
                  <a:pt x="3139087" y="980599"/>
                </a:cubicBezTo>
                <a:cubicBezTo>
                  <a:pt x="3139087" y="977741"/>
                  <a:pt x="3139087" y="974884"/>
                  <a:pt x="3139087" y="971074"/>
                </a:cubicBezTo>
                <a:cubicBezTo>
                  <a:pt x="3139087" y="970121"/>
                  <a:pt x="3139087" y="970121"/>
                  <a:pt x="3138134" y="968216"/>
                </a:cubicBezTo>
                <a:cubicBezTo>
                  <a:pt x="3129562" y="978694"/>
                  <a:pt x="3124799" y="991076"/>
                  <a:pt x="3120989" y="1003459"/>
                </a:cubicBezTo>
                <a:cubicBezTo>
                  <a:pt x="3108607" y="1035844"/>
                  <a:pt x="3097177" y="1068229"/>
                  <a:pt x="3085747" y="1100614"/>
                </a:cubicBezTo>
                <a:cubicBezTo>
                  <a:pt x="3081937" y="1112044"/>
                  <a:pt x="3076222" y="1115854"/>
                  <a:pt x="3064792" y="1115854"/>
                </a:cubicBezTo>
                <a:cubicBezTo>
                  <a:pt x="3033359" y="1116806"/>
                  <a:pt x="3000974" y="1118711"/>
                  <a:pt x="2966684" y="1120616"/>
                </a:cubicBezTo>
                <a:cubicBezTo>
                  <a:pt x="2978114" y="1137761"/>
                  <a:pt x="2986687" y="1153001"/>
                  <a:pt x="2990497" y="1170146"/>
                </a:cubicBezTo>
                <a:cubicBezTo>
                  <a:pt x="2999069" y="1211104"/>
                  <a:pt x="2979067" y="1255871"/>
                  <a:pt x="2941919" y="1277779"/>
                </a:cubicBezTo>
                <a:cubicBezTo>
                  <a:pt x="2903819" y="1299686"/>
                  <a:pt x="2854289" y="1295876"/>
                  <a:pt x="2824762" y="1266349"/>
                </a:cubicBezTo>
                <a:cubicBezTo>
                  <a:pt x="2812379" y="1253966"/>
                  <a:pt x="2805712" y="1255871"/>
                  <a:pt x="2794282" y="1266349"/>
                </a:cubicBezTo>
                <a:cubicBezTo>
                  <a:pt x="2713319" y="1341596"/>
                  <a:pt x="2631404" y="1416844"/>
                  <a:pt x="2549489" y="1492091"/>
                </a:cubicBezTo>
                <a:cubicBezTo>
                  <a:pt x="2422807" y="1608296"/>
                  <a:pt x="2296124" y="1725454"/>
                  <a:pt x="2170394" y="1841659"/>
                </a:cubicBezTo>
                <a:cubicBezTo>
                  <a:pt x="2076097" y="1929289"/>
                  <a:pt x="1980847" y="2015966"/>
                  <a:pt x="1886549" y="2103596"/>
                </a:cubicBezTo>
                <a:cubicBezTo>
                  <a:pt x="1759867" y="2220754"/>
                  <a:pt x="1633184" y="2336959"/>
                  <a:pt x="1505549" y="2454116"/>
                </a:cubicBezTo>
                <a:cubicBezTo>
                  <a:pt x="1411252" y="2541746"/>
                  <a:pt x="1316002" y="2628424"/>
                  <a:pt x="1221704" y="2716054"/>
                </a:cubicBezTo>
                <a:cubicBezTo>
                  <a:pt x="1094069" y="2833211"/>
                  <a:pt x="967387" y="2950369"/>
                  <a:pt x="839752" y="3067526"/>
                </a:cubicBezTo>
                <a:cubicBezTo>
                  <a:pt x="767362" y="3134201"/>
                  <a:pt x="694019" y="3201829"/>
                  <a:pt x="621629" y="3269456"/>
                </a:cubicBezTo>
                <a:cubicBezTo>
                  <a:pt x="605437" y="3283744"/>
                  <a:pt x="606389" y="3283744"/>
                  <a:pt x="592102" y="3268504"/>
                </a:cubicBezTo>
                <a:cubicBezTo>
                  <a:pt x="586387" y="3262789"/>
                  <a:pt x="582577" y="3249454"/>
                  <a:pt x="572099" y="3254216"/>
                </a:cubicBezTo>
                <a:cubicBezTo>
                  <a:pt x="560669" y="3258979"/>
                  <a:pt x="563527" y="3271361"/>
                  <a:pt x="563527" y="3281839"/>
                </a:cubicBezTo>
                <a:cubicBezTo>
                  <a:pt x="565432" y="3346609"/>
                  <a:pt x="518759" y="3402806"/>
                  <a:pt x="458752" y="3411379"/>
                </a:cubicBezTo>
                <a:cubicBezTo>
                  <a:pt x="391124" y="3419951"/>
                  <a:pt x="331117" y="3379946"/>
                  <a:pt x="316829" y="3314224"/>
                </a:cubicBezTo>
                <a:cubicBezTo>
                  <a:pt x="296827" y="3227546"/>
                  <a:pt x="373027" y="3150394"/>
                  <a:pt x="461609" y="3164681"/>
                </a:cubicBezTo>
                <a:cubicBezTo>
                  <a:pt x="466372" y="3165634"/>
                  <a:pt x="471134" y="3167539"/>
                  <a:pt x="476849" y="3164681"/>
                </a:cubicBezTo>
                <a:cubicBezTo>
                  <a:pt x="483517" y="3159919"/>
                  <a:pt x="488279" y="3156109"/>
                  <a:pt x="479707" y="3146584"/>
                </a:cubicBezTo>
                <a:cubicBezTo>
                  <a:pt x="456847" y="3121819"/>
                  <a:pt x="456847" y="3120866"/>
                  <a:pt x="481612" y="3098006"/>
                </a:cubicBezTo>
                <a:cubicBezTo>
                  <a:pt x="535904" y="3048476"/>
                  <a:pt x="590197" y="2998946"/>
                  <a:pt x="644489" y="2950369"/>
                </a:cubicBezTo>
                <a:cubicBezTo>
                  <a:pt x="655919" y="2939891"/>
                  <a:pt x="656872" y="2934176"/>
                  <a:pt x="645442" y="2923699"/>
                </a:cubicBezTo>
                <a:cubicBezTo>
                  <a:pt x="634012" y="2914174"/>
                  <a:pt x="624487" y="2902744"/>
                  <a:pt x="614962" y="2890361"/>
                </a:cubicBezTo>
                <a:cubicBezTo>
                  <a:pt x="606389" y="2878931"/>
                  <a:pt x="599722" y="2880836"/>
                  <a:pt x="590197" y="2889409"/>
                </a:cubicBezTo>
                <a:cubicBezTo>
                  <a:pt x="549239" y="2927509"/>
                  <a:pt x="507329" y="2965609"/>
                  <a:pt x="465419" y="3003709"/>
                </a:cubicBezTo>
                <a:cubicBezTo>
                  <a:pt x="444464" y="3022759"/>
                  <a:pt x="422557" y="3041809"/>
                  <a:pt x="401602" y="3061811"/>
                </a:cubicBezTo>
                <a:cubicBezTo>
                  <a:pt x="393982" y="3068479"/>
                  <a:pt x="389219" y="3068479"/>
                  <a:pt x="382552" y="3060859"/>
                </a:cubicBezTo>
                <a:cubicBezTo>
                  <a:pt x="355882" y="3031331"/>
                  <a:pt x="329212" y="3001804"/>
                  <a:pt x="302542" y="2973229"/>
                </a:cubicBezTo>
                <a:cubicBezTo>
                  <a:pt x="295874" y="2966561"/>
                  <a:pt x="295874" y="2960846"/>
                  <a:pt x="299684" y="2953226"/>
                </a:cubicBezTo>
                <a:cubicBezTo>
                  <a:pt x="309209" y="2937034"/>
                  <a:pt x="317782" y="2919889"/>
                  <a:pt x="327307" y="2903696"/>
                </a:cubicBezTo>
                <a:cubicBezTo>
                  <a:pt x="331117" y="2896076"/>
                  <a:pt x="331117" y="2891314"/>
                  <a:pt x="325402" y="2884646"/>
                </a:cubicBezTo>
                <a:cubicBezTo>
                  <a:pt x="299684" y="2851309"/>
                  <a:pt x="299684" y="2851309"/>
                  <a:pt x="260632" y="2868454"/>
                </a:cubicBezTo>
                <a:cubicBezTo>
                  <a:pt x="221579" y="2885599"/>
                  <a:pt x="221579" y="2885599"/>
                  <a:pt x="192052" y="2854166"/>
                </a:cubicBezTo>
                <a:cubicBezTo>
                  <a:pt x="132997" y="2790349"/>
                  <a:pt x="73942" y="2725579"/>
                  <a:pt x="14887" y="2661761"/>
                </a:cubicBezTo>
                <a:cubicBezTo>
                  <a:pt x="4409" y="2650331"/>
                  <a:pt x="4409" y="2641759"/>
                  <a:pt x="15839" y="2631281"/>
                </a:cubicBezTo>
                <a:cubicBezTo>
                  <a:pt x="69179" y="2582704"/>
                  <a:pt x="121567" y="2534126"/>
                  <a:pt x="174907" y="2485549"/>
                </a:cubicBezTo>
                <a:cubicBezTo>
                  <a:pt x="184432" y="2476976"/>
                  <a:pt x="190147" y="2476976"/>
                  <a:pt x="198719" y="2486501"/>
                </a:cubicBezTo>
                <a:cubicBezTo>
                  <a:pt x="244439" y="2536984"/>
                  <a:pt x="290159" y="2586514"/>
                  <a:pt x="335879" y="2636996"/>
                </a:cubicBezTo>
                <a:cubicBezTo>
                  <a:pt x="343499" y="2644616"/>
                  <a:pt x="347309" y="2645569"/>
                  <a:pt x="354929" y="2637949"/>
                </a:cubicBezTo>
                <a:cubicBezTo>
                  <a:pt x="375884" y="2617946"/>
                  <a:pt x="396839" y="2598896"/>
                  <a:pt x="418747" y="2579846"/>
                </a:cubicBezTo>
                <a:cubicBezTo>
                  <a:pt x="425414" y="2574131"/>
                  <a:pt x="425414" y="2570321"/>
                  <a:pt x="419699" y="2563654"/>
                </a:cubicBezTo>
                <a:cubicBezTo>
                  <a:pt x="373027" y="2513171"/>
                  <a:pt x="327307" y="2462689"/>
                  <a:pt x="280634" y="2413159"/>
                </a:cubicBezTo>
                <a:cubicBezTo>
                  <a:pt x="272062" y="2403634"/>
                  <a:pt x="270157" y="2397919"/>
                  <a:pt x="280634" y="2388394"/>
                </a:cubicBezTo>
                <a:cubicBezTo>
                  <a:pt x="323497" y="2350294"/>
                  <a:pt x="366359" y="2311241"/>
                  <a:pt x="408269" y="2272189"/>
                </a:cubicBezTo>
                <a:cubicBezTo>
                  <a:pt x="416842" y="2263616"/>
                  <a:pt x="421604" y="2265521"/>
                  <a:pt x="429224" y="2273141"/>
                </a:cubicBezTo>
                <a:cubicBezTo>
                  <a:pt x="474944" y="2323624"/>
                  <a:pt x="521617" y="2374106"/>
                  <a:pt x="567337" y="2424589"/>
                </a:cubicBezTo>
                <a:cubicBezTo>
                  <a:pt x="574957" y="2433161"/>
                  <a:pt x="579719" y="2432209"/>
                  <a:pt x="587339" y="2425541"/>
                </a:cubicBezTo>
                <a:cubicBezTo>
                  <a:pt x="608294" y="2405539"/>
                  <a:pt x="629249" y="2386489"/>
                  <a:pt x="651157" y="2367439"/>
                </a:cubicBezTo>
                <a:cubicBezTo>
                  <a:pt x="657824" y="2361724"/>
                  <a:pt x="656872" y="2357914"/>
                  <a:pt x="651157" y="2351246"/>
                </a:cubicBezTo>
                <a:cubicBezTo>
                  <a:pt x="604484" y="2300764"/>
                  <a:pt x="558764" y="2250281"/>
                  <a:pt x="512092" y="2200751"/>
                </a:cubicBezTo>
                <a:cubicBezTo>
                  <a:pt x="502567" y="2191226"/>
                  <a:pt x="502567" y="2185511"/>
                  <a:pt x="513044" y="2176939"/>
                </a:cubicBezTo>
                <a:cubicBezTo>
                  <a:pt x="567337" y="2128361"/>
                  <a:pt x="620677" y="2078831"/>
                  <a:pt x="674017" y="2029301"/>
                </a:cubicBezTo>
                <a:cubicBezTo>
                  <a:pt x="683542" y="2019776"/>
                  <a:pt x="689257" y="2019776"/>
                  <a:pt x="698782" y="2030254"/>
                </a:cubicBezTo>
                <a:cubicBezTo>
                  <a:pt x="764504" y="2101691"/>
                  <a:pt x="830227" y="2173129"/>
                  <a:pt x="895949" y="2244566"/>
                </a:cubicBezTo>
                <a:cubicBezTo>
                  <a:pt x="905474" y="2255044"/>
                  <a:pt x="907379" y="2262664"/>
                  <a:pt x="899759" y="2275046"/>
                </a:cubicBezTo>
                <a:cubicBezTo>
                  <a:pt x="890234" y="2288381"/>
                  <a:pt x="883567" y="2303621"/>
                  <a:pt x="874994" y="2317909"/>
                </a:cubicBezTo>
                <a:cubicBezTo>
                  <a:pt x="870232" y="2326481"/>
                  <a:pt x="870232" y="2332196"/>
                  <a:pt x="876899" y="2339816"/>
                </a:cubicBezTo>
                <a:cubicBezTo>
                  <a:pt x="903569" y="2371249"/>
                  <a:pt x="903569" y="2371249"/>
                  <a:pt x="941669" y="2354104"/>
                </a:cubicBezTo>
                <a:cubicBezTo>
                  <a:pt x="980722" y="2336959"/>
                  <a:pt x="980722" y="2336959"/>
                  <a:pt x="1009297" y="2368391"/>
                </a:cubicBezTo>
                <a:cubicBezTo>
                  <a:pt x="1029299" y="2390299"/>
                  <a:pt x="1048349" y="2411254"/>
                  <a:pt x="1069304" y="2433161"/>
                </a:cubicBezTo>
                <a:cubicBezTo>
                  <a:pt x="1076924" y="2440781"/>
                  <a:pt x="1075972" y="2445544"/>
                  <a:pt x="1068352" y="2453164"/>
                </a:cubicBezTo>
                <a:cubicBezTo>
                  <a:pt x="1008344" y="2507456"/>
                  <a:pt x="948337" y="2562701"/>
                  <a:pt x="889282" y="2617946"/>
                </a:cubicBezTo>
                <a:cubicBezTo>
                  <a:pt x="884519" y="2621756"/>
                  <a:pt x="880709" y="2626519"/>
                  <a:pt x="875947" y="2630329"/>
                </a:cubicBezTo>
                <a:cubicBezTo>
                  <a:pt x="869279" y="2635091"/>
                  <a:pt x="870232" y="2639854"/>
                  <a:pt x="875947" y="2645569"/>
                </a:cubicBezTo>
                <a:cubicBezTo>
                  <a:pt x="889282" y="2659856"/>
                  <a:pt x="902617" y="2674144"/>
                  <a:pt x="915952" y="2688431"/>
                </a:cubicBezTo>
                <a:cubicBezTo>
                  <a:pt x="921667" y="2694146"/>
                  <a:pt x="925477" y="2696051"/>
                  <a:pt x="932144" y="2689384"/>
                </a:cubicBezTo>
                <a:cubicBezTo>
                  <a:pt x="1016917" y="2611279"/>
                  <a:pt x="1101689" y="2534126"/>
                  <a:pt x="1186462" y="2456974"/>
                </a:cubicBezTo>
                <a:cubicBezTo>
                  <a:pt x="1301714" y="2351246"/>
                  <a:pt x="1417919" y="2245519"/>
                  <a:pt x="1533172" y="2140744"/>
                </a:cubicBezTo>
                <a:cubicBezTo>
                  <a:pt x="1617944" y="2063591"/>
                  <a:pt x="1702717" y="1985486"/>
                  <a:pt x="1787489" y="1908334"/>
                </a:cubicBezTo>
                <a:cubicBezTo>
                  <a:pt x="1903694" y="1801654"/>
                  <a:pt x="2019899" y="1695926"/>
                  <a:pt x="2137057" y="1589246"/>
                </a:cubicBezTo>
                <a:cubicBezTo>
                  <a:pt x="2220877" y="1513046"/>
                  <a:pt x="2304697" y="1435894"/>
                  <a:pt x="2388517" y="1359694"/>
                </a:cubicBezTo>
                <a:cubicBezTo>
                  <a:pt x="2478052" y="1277779"/>
                  <a:pt x="2567587" y="1194911"/>
                  <a:pt x="2658074" y="1113949"/>
                </a:cubicBezTo>
                <a:cubicBezTo>
                  <a:pt x="2667599" y="1105376"/>
                  <a:pt x="2667599" y="1100614"/>
                  <a:pt x="2659979" y="1091089"/>
                </a:cubicBezTo>
                <a:cubicBezTo>
                  <a:pt x="2626642" y="1049179"/>
                  <a:pt x="2630452" y="992029"/>
                  <a:pt x="2667599" y="954881"/>
                </a:cubicBezTo>
                <a:cubicBezTo>
                  <a:pt x="2703794" y="918686"/>
                  <a:pt x="2760944" y="915829"/>
                  <a:pt x="2802854" y="948214"/>
                </a:cubicBezTo>
                <a:cubicBezTo>
                  <a:pt x="2805712" y="951071"/>
                  <a:pt x="2808569" y="955834"/>
                  <a:pt x="2813332" y="953929"/>
                </a:cubicBezTo>
                <a:cubicBezTo>
                  <a:pt x="2819047" y="952024"/>
                  <a:pt x="2817142" y="946309"/>
                  <a:pt x="2818094" y="941546"/>
                </a:cubicBezTo>
                <a:cubicBezTo>
                  <a:pt x="2821904" y="914876"/>
                  <a:pt x="2825714" y="889159"/>
                  <a:pt x="2828572" y="862489"/>
                </a:cubicBezTo>
                <a:cubicBezTo>
                  <a:pt x="2829524" y="849154"/>
                  <a:pt x="2835239" y="843439"/>
                  <a:pt x="2848574" y="839629"/>
                </a:cubicBezTo>
                <a:cubicBezTo>
                  <a:pt x="2889532" y="829151"/>
                  <a:pt x="2930489" y="819626"/>
                  <a:pt x="2970494" y="806291"/>
                </a:cubicBezTo>
                <a:cubicBezTo>
                  <a:pt x="2975257" y="804386"/>
                  <a:pt x="2980019" y="802481"/>
                  <a:pt x="2986687" y="800576"/>
                </a:cubicBezTo>
                <a:cubicBezTo>
                  <a:pt x="2962874" y="796766"/>
                  <a:pt x="2940967" y="793909"/>
                  <a:pt x="2919059" y="790099"/>
                </a:cubicBezTo>
                <a:cubicBezTo>
                  <a:pt x="2756182" y="750094"/>
                  <a:pt x="2633309" y="616744"/>
                  <a:pt x="2610449" y="453866"/>
                </a:cubicBezTo>
                <a:cubicBezTo>
                  <a:pt x="2580922" y="245269"/>
                  <a:pt x="2723797" y="48101"/>
                  <a:pt x="2931442" y="11906"/>
                </a:cubicBezTo>
                <a:cubicBezTo>
                  <a:pt x="2938109" y="10954"/>
                  <a:pt x="2945729" y="9049"/>
                  <a:pt x="2952397" y="7144"/>
                </a:cubicBezTo>
                <a:cubicBezTo>
                  <a:pt x="2983829" y="7144"/>
                  <a:pt x="3016214" y="7144"/>
                  <a:pt x="3047647" y="7144"/>
                </a:cubicBezTo>
                <a:cubicBezTo>
                  <a:pt x="3050504" y="8096"/>
                  <a:pt x="3053362" y="9049"/>
                  <a:pt x="3056219" y="9049"/>
                </a:cubicBezTo>
                <a:cubicBezTo>
                  <a:pt x="3164804" y="27146"/>
                  <a:pt x="3253387" y="79534"/>
                  <a:pt x="3319109" y="168116"/>
                </a:cubicBezTo>
                <a:cubicBezTo>
                  <a:pt x="3330539" y="183356"/>
                  <a:pt x="3330539" y="183356"/>
                  <a:pt x="3341017" y="168116"/>
                </a:cubicBezTo>
                <a:cubicBezTo>
                  <a:pt x="3490559" y="-33814"/>
                  <a:pt x="3804884" y="-6191"/>
                  <a:pt x="3918232" y="218599"/>
                </a:cubicBezTo>
                <a:cubicBezTo>
                  <a:pt x="3935377" y="252889"/>
                  <a:pt x="3943949" y="289084"/>
                  <a:pt x="3952522" y="325279"/>
                </a:cubicBezTo>
                <a:cubicBezTo>
                  <a:pt x="3953474" y="356711"/>
                  <a:pt x="3953474" y="388144"/>
                  <a:pt x="3953474" y="419576"/>
                </a:cubicBezTo>
                <a:close/>
                <a:moveTo>
                  <a:pt x="3534374" y="1227296"/>
                </a:moveTo>
                <a:cubicBezTo>
                  <a:pt x="3546757" y="1226344"/>
                  <a:pt x="3560092" y="1227296"/>
                  <a:pt x="3572474" y="1224439"/>
                </a:cubicBezTo>
                <a:cubicBezTo>
                  <a:pt x="3670582" y="1206341"/>
                  <a:pt x="3740114" y="1150144"/>
                  <a:pt x="3769642" y="1054894"/>
                </a:cubicBezTo>
                <a:cubicBezTo>
                  <a:pt x="3800122" y="958691"/>
                  <a:pt x="3777262" y="872014"/>
                  <a:pt x="3705824" y="800576"/>
                </a:cubicBezTo>
                <a:cubicBezTo>
                  <a:pt x="3664867" y="759619"/>
                  <a:pt x="3612479" y="737711"/>
                  <a:pt x="3554377" y="732949"/>
                </a:cubicBezTo>
                <a:cubicBezTo>
                  <a:pt x="3538184" y="731996"/>
                  <a:pt x="3535327" y="724376"/>
                  <a:pt x="3537232" y="710089"/>
                </a:cubicBezTo>
                <a:cubicBezTo>
                  <a:pt x="3542947" y="665321"/>
                  <a:pt x="3547709" y="620554"/>
                  <a:pt x="3552472" y="575786"/>
                </a:cubicBezTo>
                <a:cubicBezTo>
                  <a:pt x="3555329" y="551974"/>
                  <a:pt x="3556282" y="551021"/>
                  <a:pt x="3580094" y="554831"/>
                </a:cubicBezTo>
                <a:cubicBezTo>
                  <a:pt x="3615337" y="560546"/>
                  <a:pt x="3649627" y="558641"/>
                  <a:pt x="3682964" y="545306"/>
                </a:cubicBezTo>
                <a:cubicBezTo>
                  <a:pt x="3778214" y="508159"/>
                  <a:pt x="3825839" y="401479"/>
                  <a:pt x="3791549" y="306229"/>
                </a:cubicBezTo>
                <a:cubicBezTo>
                  <a:pt x="3756307" y="210979"/>
                  <a:pt x="3651532" y="160496"/>
                  <a:pt x="3554377" y="192881"/>
                </a:cubicBezTo>
                <a:cubicBezTo>
                  <a:pt x="3481034" y="217646"/>
                  <a:pt x="3418169" y="290989"/>
                  <a:pt x="3428647" y="395764"/>
                </a:cubicBezTo>
                <a:cubicBezTo>
                  <a:pt x="3429599" y="409099"/>
                  <a:pt x="3426742" y="412909"/>
                  <a:pt x="3413407" y="413861"/>
                </a:cubicBezTo>
                <a:cubicBezTo>
                  <a:pt x="3369592" y="415766"/>
                  <a:pt x="3324824" y="415766"/>
                  <a:pt x="3281009" y="416719"/>
                </a:cubicBezTo>
                <a:cubicBezTo>
                  <a:pt x="3248624" y="417671"/>
                  <a:pt x="3249577" y="417671"/>
                  <a:pt x="3248624" y="385286"/>
                </a:cubicBezTo>
                <a:cubicBezTo>
                  <a:pt x="3244814" y="250984"/>
                  <a:pt x="3123847" y="130016"/>
                  <a:pt x="2966684" y="152876"/>
                </a:cubicBezTo>
                <a:cubicBezTo>
                  <a:pt x="2825714" y="172879"/>
                  <a:pt x="2737132" y="297656"/>
                  <a:pt x="2757134" y="437674"/>
                </a:cubicBezTo>
                <a:cubicBezTo>
                  <a:pt x="2774279" y="553879"/>
                  <a:pt x="2878102" y="644366"/>
                  <a:pt x="2995259" y="645319"/>
                </a:cubicBezTo>
                <a:cubicBezTo>
                  <a:pt x="3045742" y="646271"/>
                  <a:pt x="3092414" y="633889"/>
                  <a:pt x="3135277" y="606266"/>
                </a:cubicBezTo>
                <a:cubicBezTo>
                  <a:pt x="3147659" y="598646"/>
                  <a:pt x="3155279" y="599599"/>
                  <a:pt x="3163852" y="611029"/>
                </a:cubicBezTo>
                <a:cubicBezTo>
                  <a:pt x="3170519" y="619601"/>
                  <a:pt x="3178139" y="627221"/>
                  <a:pt x="3185759" y="634841"/>
                </a:cubicBezTo>
                <a:cubicBezTo>
                  <a:pt x="3188617" y="637699"/>
                  <a:pt x="3191474" y="642461"/>
                  <a:pt x="3197189" y="639604"/>
                </a:cubicBezTo>
                <a:cubicBezTo>
                  <a:pt x="3201952" y="636746"/>
                  <a:pt x="3205762" y="632936"/>
                  <a:pt x="3204809" y="627221"/>
                </a:cubicBezTo>
                <a:cubicBezTo>
                  <a:pt x="3204809" y="623411"/>
                  <a:pt x="3203857" y="618649"/>
                  <a:pt x="3202904" y="614839"/>
                </a:cubicBezTo>
                <a:cubicBezTo>
                  <a:pt x="3193379" y="551974"/>
                  <a:pt x="3244814" y="502444"/>
                  <a:pt x="3307679" y="513874"/>
                </a:cubicBezTo>
                <a:cubicBezTo>
                  <a:pt x="3383879" y="527209"/>
                  <a:pt x="3441982" y="592931"/>
                  <a:pt x="3445792" y="670084"/>
                </a:cubicBezTo>
                <a:cubicBezTo>
                  <a:pt x="3447697" y="710089"/>
                  <a:pt x="3422932" y="746284"/>
                  <a:pt x="3383879" y="757714"/>
                </a:cubicBezTo>
                <a:cubicBezTo>
                  <a:pt x="3366734" y="762476"/>
                  <a:pt x="3349589" y="763429"/>
                  <a:pt x="3332444" y="758666"/>
                </a:cubicBezTo>
                <a:cubicBezTo>
                  <a:pt x="3323872" y="756761"/>
                  <a:pt x="3314347" y="754856"/>
                  <a:pt x="3309584" y="764381"/>
                </a:cubicBezTo>
                <a:cubicBezTo>
                  <a:pt x="3304822" y="773906"/>
                  <a:pt x="3315299" y="775811"/>
                  <a:pt x="3319109" y="781526"/>
                </a:cubicBezTo>
                <a:cubicBezTo>
                  <a:pt x="3323872" y="787241"/>
                  <a:pt x="3328634" y="792956"/>
                  <a:pt x="3335302" y="798671"/>
                </a:cubicBezTo>
                <a:cubicBezTo>
                  <a:pt x="3347684" y="809149"/>
                  <a:pt x="3347684" y="817721"/>
                  <a:pt x="3337207" y="831056"/>
                </a:cubicBezTo>
                <a:cubicBezTo>
                  <a:pt x="3306727" y="869156"/>
                  <a:pt x="3290534" y="914876"/>
                  <a:pt x="3287677" y="963454"/>
                </a:cubicBezTo>
                <a:cubicBezTo>
                  <a:pt x="3277199" y="1108234"/>
                  <a:pt x="3389594" y="1227296"/>
                  <a:pt x="3534374" y="1227296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2F6D567-C060-4D2B-B097-8C3176DB8302}"/>
              </a:ext>
            </a:extLst>
          </p:cNvPr>
          <p:cNvCxnSpPr>
            <a:cxnSpLocks/>
          </p:cNvCxnSpPr>
          <p:nvPr userDrawn="1"/>
        </p:nvCxnSpPr>
        <p:spPr>
          <a:xfrm flipH="1">
            <a:off x="2872409" y="477136"/>
            <a:ext cx="8670699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193E77-7AFA-45E8-B176-B8D26B37835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43107" y="477136"/>
            <a:ext cx="0" cy="593513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A31E12-92B8-44BE-9F73-32CC46810BBB}"/>
              </a:ext>
            </a:extLst>
          </p:cNvPr>
          <p:cNvCxnSpPr>
            <a:cxnSpLocks/>
          </p:cNvCxnSpPr>
          <p:nvPr userDrawn="1"/>
        </p:nvCxnSpPr>
        <p:spPr>
          <a:xfrm flipH="1">
            <a:off x="2976598" y="6392850"/>
            <a:ext cx="8566511" cy="13272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9532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3393" y="701529"/>
            <a:ext cx="695738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Graphic 2">
            <a:extLst>
              <a:ext uri="{FF2B5EF4-FFF2-40B4-BE49-F238E27FC236}">
                <a16:creationId xmlns:a16="http://schemas.microsoft.com/office/drawing/2014/main" id="{1DD60E7E-E490-46D9-AB9B-87D9364A77D2}"/>
              </a:ext>
            </a:extLst>
          </p:cNvPr>
          <p:cNvSpPr/>
          <p:nvPr userDrawn="1"/>
        </p:nvSpPr>
        <p:spPr>
          <a:xfrm rot="2816880" flipH="1">
            <a:off x="211959" y="4192651"/>
            <a:ext cx="2181863" cy="1887443"/>
          </a:xfrm>
          <a:custGeom>
            <a:avLst/>
            <a:gdLst>
              <a:gd name="connsiteX0" fmla="*/ 3953474 w 3952875"/>
              <a:gd name="connsiteY0" fmla="*/ 419576 h 3419475"/>
              <a:gd name="connsiteX1" fmla="*/ 3905849 w 3952875"/>
              <a:gd name="connsiteY1" fmla="*/ 547211 h 3419475"/>
              <a:gd name="connsiteX2" fmla="*/ 3792502 w 3952875"/>
              <a:gd name="connsiteY2" fmla="*/ 660559 h 3419475"/>
              <a:gd name="connsiteX3" fmla="*/ 3790597 w 3952875"/>
              <a:gd name="connsiteY3" fmla="*/ 681514 h 3419475"/>
              <a:gd name="connsiteX4" fmla="*/ 3926804 w 3952875"/>
              <a:gd name="connsiteY4" fmla="*/ 951071 h 3419475"/>
              <a:gd name="connsiteX5" fmla="*/ 3666772 w 3952875"/>
              <a:gd name="connsiteY5" fmla="*/ 1351121 h 3419475"/>
              <a:gd name="connsiteX6" fmla="*/ 3287677 w 3952875"/>
              <a:gd name="connsiteY6" fmla="*/ 1288256 h 3419475"/>
              <a:gd name="connsiteX7" fmla="*/ 3139087 w 3952875"/>
              <a:gd name="connsiteY7" fmla="*/ 980599 h 3419475"/>
              <a:gd name="connsiteX8" fmla="*/ 3139087 w 3952875"/>
              <a:gd name="connsiteY8" fmla="*/ 971074 h 3419475"/>
              <a:gd name="connsiteX9" fmla="*/ 3138134 w 3952875"/>
              <a:gd name="connsiteY9" fmla="*/ 968216 h 3419475"/>
              <a:gd name="connsiteX10" fmla="*/ 3120989 w 3952875"/>
              <a:gd name="connsiteY10" fmla="*/ 1003459 h 3419475"/>
              <a:gd name="connsiteX11" fmla="*/ 3085747 w 3952875"/>
              <a:gd name="connsiteY11" fmla="*/ 1100614 h 3419475"/>
              <a:gd name="connsiteX12" fmla="*/ 3064792 w 3952875"/>
              <a:gd name="connsiteY12" fmla="*/ 1115854 h 3419475"/>
              <a:gd name="connsiteX13" fmla="*/ 2966684 w 3952875"/>
              <a:gd name="connsiteY13" fmla="*/ 1120616 h 3419475"/>
              <a:gd name="connsiteX14" fmla="*/ 2990497 w 3952875"/>
              <a:gd name="connsiteY14" fmla="*/ 1170146 h 3419475"/>
              <a:gd name="connsiteX15" fmla="*/ 2941919 w 3952875"/>
              <a:gd name="connsiteY15" fmla="*/ 1277779 h 3419475"/>
              <a:gd name="connsiteX16" fmla="*/ 2824762 w 3952875"/>
              <a:gd name="connsiteY16" fmla="*/ 1266349 h 3419475"/>
              <a:gd name="connsiteX17" fmla="*/ 2794282 w 3952875"/>
              <a:gd name="connsiteY17" fmla="*/ 1266349 h 3419475"/>
              <a:gd name="connsiteX18" fmla="*/ 2549489 w 3952875"/>
              <a:gd name="connsiteY18" fmla="*/ 1492091 h 3419475"/>
              <a:gd name="connsiteX19" fmla="*/ 2170394 w 3952875"/>
              <a:gd name="connsiteY19" fmla="*/ 1841659 h 3419475"/>
              <a:gd name="connsiteX20" fmla="*/ 1886549 w 3952875"/>
              <a:gd name="connsiteY20" fmla="*/ 2103596 h 3419475"/>
              <a:gd name="connsiteX21" fmla="*/ 1505549 w 3952875"/>
              <a:gd name="connsiteY21" fmla="*/ 2454116 h 3419475"/>
              <a:gd name="connsiteX22" fmla="*/ 1221704 w 3952875"/>
              <a:gd name="connsiteY22" fmla="*/ 2716054 h 3419475"/>
              <a:gd name="connsiteX23" fmla="*/ 839752 w 3952875"/>
              <a:gd name="connsiteY23" fmla="*/ 3067526 h 3419475"/>
              <a:gd name="connsiteX24" fmla="*/ 621629 w 3952875"/>
              <a:gd name="connsiteY24" fmla="*/ 3269456 h 3419475"/>
              <a:gd name="connsiteX25" fmla="*/ 592102 w 3952875"/>
              <a:gd name="connsiteY25" fmla="*/ 3268504 h 3419475"/>
              <a:gd name="connsiteX26" fmla="*/ 572099 w 3952875"/>
              <a:gd name="connsiteY26" fmla="*/ 3254216 h 3419475"/>
              <a:gd name="connsiteX27" fmla="*/ 563527 w 3952875"/>
              <a:gd name="connsiteY27" fmla="*/ 3281839 h 3419475"/>
              <a:gd name="connsiteX28" fmla="*/ 458752 w 3952875"/>
              <a:gd name="connsiteY28" fmla="*/ 3411379 h 3419475"/>
              <a:gd name="connsiteX29" fmla="*/ 316829 w 3952875"/>
              <a:gd name="connsiteY29" fmla="*/ 3314224 h 3419475"/>
              <a:gd name="connsiteX30" fmla="*/ 461609 w 3952875"/>
              <a:gd name="connsiteY30" fmla="*/ 3164681 h 3419475"/>
              <a:gd name="connsiteX31" fmla="*/ 476849 w 3952875"/>
              <a:gd name="connsiteY31" fmla="*/ 3164681 h 3419475"/>
              <a:gd name="connsiteX32" fmla="*/ 479707 w 3952875"/>
              <a:gd name="connsiteY32" fmla="*/ 3146584 h 3419475"/>
              <a:gd name="connsiteX33" fmla="*/ 481612 w 3952875"/>
              <a:gd name="connsiteY33" fmla="*/ 3098006 h 3419475"/>
              <a:gd name="connsiteX34" fmla="*/ 644489 w 3952875"/>
              <a:gd name="connsiteY34" fmla="*/ 2950369 h 3419475"/>
              <a:gd name="connsiteX35" fmla="*/ 645442 w 3952875"/>
              <a:gd name="connsiteY35" fmla="*/ 2923699 h 3419475"/>
              <a:gd name="connsiteX36" fmla="*/ 614962 w 3952875"/>
              <a:gd name="connsiteY36" fmla="*/ 2890361 h 3419475"/>
              <a:gd name="connsiteX37" fmla="*/ 590197 w 3952875"/>
              <a:gd name="connsiteY37" fmla="*/ 2889409 h 3419475"/>
              <a:gd name="connsiteX38" fmla="*/ 465419 w 3952875"/>
              <a:gd name="connsiteY38" fmla="*/ 3003709 h 3419475"/>
              <a:gd name="connsiteX39" fmla="*/ 401602 w 3952875"/>
              <a:gd name="connsiteY39" fmla="*/ 3061811 h 3419475"/>
              <a:gd name="connsiteX40" fmla="*/ 382552 w 3952875"/>
              <a:gd name="connsiteY40" fmla="*/ 3060859 h 3419475"/>
              <a:gd name="connsiteX41" fmla="*/ 302542 w 3952875"/>
              <a:gd name="connsiteY41" fmla="*/ 2973229 h 3419475"/>
              <a:gd name="connsiteX42" fmla="*/ 299684 w 3952875"/>
              <a:gd name="connsiteY42" fmla="*/ 2953226 h 3419475"/>
              <a:gd name="connsiteX43" fmla="*/ 327307 w 3952875"/>
              <a:gd name="connsiteY43" fmla="*/ 2903696 h 3419475"/>
              <a:gd name="connsiteX44" fmla="*/ 325402 w 3952875"/>
              <a:gd name="connsiteY44" fmla="*/ 2884646 h 3419475"/>
              <a:gd name="connsiteX45" fmla="*/ 260632 w 3952875"/>
              <a:gd name="connsiteY45" fmla="*/ 2868454 h 3419475"/>
              <a:gd name="connsiteX46" fmla="*/ 192052 w 3952875"/>
              <a:gd name="connsiteY46" fmla="*/ 2854166 h 3419475"/>
              <a:gd name="connsiteX47" fmla="*/ 14887 w 3952875"/>
              <a:gd name="connsiteY47" fmla="*/ 2661761 h 3419475"/>
              <a:gd name="connsiteX48" fmla="*/ 15839 w 3952875"/>
              <a:gd name="connsiteY48" fmla="*/ 2631281 h 3419475"/>
              <a:gd name="connsiteX49" fmla="*/ 174907 w 3952875"/>
              <a:gd name="connsiteY49" fmla="*/ 2485549 h 3419475"/>
              <a:gd name="connsiteX50" fmla="*/ 198719 w 3952875"/>
              <a:gd name="connsiteY50" fmla="*/ 2486501 h 3419475"/>
              <a:gd name="connsiteX51" fmla="*/ 335879 w 3952875"/>
              <a:gd name="connsiteY51" fmla="*/ 2636996 h 3419475"/>
              <a:gd name="connsiteX52" fmla="*/ 354929 w 3952875"/>
              <a:gd name="connsiteY52" fmla="*/ 2637949 h 3419475"/>
              <a:gd name="connsiteX53" fmla="*/ 418747 w 3952875"/>
              <a:gd name="connsiteY53" fmla="*/ 2579846 h 3419475"/>
              <a:gd name="connsiteX54" fmla="*/ 419699 w 3952875"/>
              <a:gd name="connsiteY54" fmla="*/ 2563654 h 3419475"/>
              <a:gd name="connsiteX55" fmla="*/ 280634 w 3952875"/>
              <a:gd name="connsiteY55" fmla="*/ 2413159 h 3419475"/>
              <a:gd name="connsiteX56" fmla="*/ 280634 w 3952875"/>
              <a:gd name="connsiteY56" fmla="*/ 2388394 h 3419475"/>
              <a:gd name="connsiteX57" fmla="*/ 408269 w 3952875"/>
              <a:gd name="connsiteY57" fmla="*/ 2272189 h 3419475"/>
              <a:gd name="connsiteX58" fmla="*/ 429224 w 3952875"/>
              <a:gd name="connsiteY58" fmla="*/ 2273141 h 3419475"/>
              <a:gd name="connsiteX59" fmla="*/ 567337 w 3952875"/>
              <a:gd name="connsiteY59" fmla="*/ 2424589 h 3419475"/>
              <a:gd name="connsiteX60" fmla="*/ 587339 w 3952875"/>
              <a:gd name="connsiteY60" fmla="*/ 2425541 h 3419475"/>
              <a:gd name="connsiteX61" fmla="*/ 651157 w 3952875"/>
              <a:gd name="connsiteY61" fmla="*/ 2367439 h 3419475"/>
              <a:gd name="connsiteX62" fmla="*/ 651157 w 3952875"/>
              <a:gd name="connsiteY62" fmla="*/ 2351246 h 3419475"/>
              <a:gd name="connsiteX63" fmla="*/ 512092 w 3952875"/>
              <a:gd name="connsiteY63" fmla="*/ 2200751 h 3419475"/>
              <a:gd name="connsiteX64" fmla="*/ 513044 w 3952875"/>
              <a:gd name="connsiteY64" fmla="*/ 2176939 h 3419475"/>
              <a:gd name="connsiteX65" fmla="*/ 674017 w 3952875"/>
              <a:gd name="connsiteY65" fmla="*/ 2029301 h 3419475"/>
              <a:gd name="connsiteX66" fmla="*/ 698782 w 3952875"/>
              <a:gd name="connsiteY66" fmla="*/ 2030254 h 3419475"/>
              <a:gd name="connsiteX67" fmla="*/ 895949 w 3952875"/>
              <a:gd name="connsiteY67" fmla="*/ 2244566 h 3419475"/>
              <a:gd name="connsiteX68" fmla="*/ 899759 w 3952875"/>
              <a:gd name="connsiteY68" fmla="*/ 2275046 h 3419475"/>
              <a:gd name="connsiteX69" fmla="*/ 874994 w 3952875"/>
              <a:gd name="connsiteY69" fmla="*/ 2317909 h 3419475"/>
              <a:gd name="connsiteX70" fmla="*/ 876899 w 3952875"/>
              <a:gd name="connsiteY70" fmla="*/ 2339816 h 3419475"/>
              <a:gd name="connsiteX71" fmla="*/ 941669 w 3952875"/>
              <a:gd name="connsiteY71" fmla="*/ 2354104 h 3419475"/>
              <a:gd name="connsiteX72" fmla="*/ 1009297 w 3952875"/>
              <a:gd name="connsiteY72" fmla="*/ 2368391 h 3419475"/>
              <a:gd name="connsiteX73" fmla="*/ 1069304 w 3952875"/>
              <a:gd name="connsiteY73" fmla="*/ 2433161 h 3419475"/>
              <a:gd name="connsiteX74" fmla="*/ 1068352 w 3952875"/>
              <a:gd name="connsiteY74" fmla="*/ 2453164 h 3419475"/>
              <a:gd name="connsiteX75" fmla="*/ 889282 w 3952875"/>
              <a:gd name="connsiteY75" fmla="*/ 2617946 h 3419475"/>
              <a:gd name="connsiteX76" fmla="*/ 875947 w 3952875"/>
              <a:gd name="connsiteY76" fmla="*/ 2630329 h 3419475"/>
              <a:gd name="connsiteX77" fmla="*/ 875947 w 3952875"/>
              <a:gd name="connsiteY77" fmla="*/ 2645569 h 3419475"/>
              <a:gd name="connsiteX78" fmla="*/ 915952 w 3952875"/>
              <a:gd name="connsiteY78" fmla="*/ 2688431 h 3419475"/>
              <a:gd name="connsiteX79" fmla="*/ 932144 w 3952875"/>
              <a:gd name="connsiteY79" fmla="*/ 2689384 h 3419475"/>
              <a:gd name="connsiteX80" fmla="*/ 1186462 w 3952875"/>
              <a:gd name="connsiteY80" fmla="*/ 2456974 h 3419475"/>
              <a:gd name="connsiteX81" fmla="*/ 1533172 w 3952875"/>
              <a:gd name="connsiteY81" fmla="*/ 2140744 h 3419475"/>
              <a:gd name="connsiteX82" fmla="*/ 1787489 w 3952875"/>
              <a:gd name="connsiteY82" fmla="*/ 1908334 h 3419475"/>
              <a:gd name="connsiteX83" fmla="*/ 2137057 w 3952875"/>
              <a:gd name="connsiteY83" fmla="*/ 1589246 h 3419475"/>
              <a:gd name="connsiteX84" fmla="*/ 2388517 w 3952875"/>
              <a:gd name="connsiteY84" fmla="*/ 1359694 h 3419475"/>
              <a:gd name="connsiteX85" fmla="*/ 2658074 w 3952875"/>
              <a:gd name="connsiteY85" fmla="*/ 1113949 h 3419475"/>
              <a:gd name="connsiteX86" fmla="*/ 2659979 w 3952875"/>
              <a:gd name="connsiteY86" fmla="*/ 1091089 h 3419475"/>
              <a:gd name="connsiteX87" fmla="*/ 2667599 w 3952875"/>
              <a:gd name="connsiteY87" fmla="*/ 954881 h 3419475"/>
              <a:gd name="connsiteX88" fmla="*/ 2802854 w 3952875"/>
              <a:gd name="connsiteY88" fmla="*/ 948214 h 3419475"/>
              <a:gd name="connsiteX89" fmla="*/ 2813332 w 3952875"/>
              <a:gd name="connsiteY89" fmla="*/ 953929 h 3419475"/>
              <a:gd name="connsiteX90" fmla="*/ 2818094 w 3952875"/>
              <a:gd name="connsiteY90" fmla="*/ 941546 h 3419475"/>
              <a:gd name="connsiteX91" fmla="*/ 2828572 w 3952875"/>
              <a:gd name="connsiteY91" fmla="*/ 862489 h 3419475"/>
              <a:gd name="connsiteX92" fmla="*/ 2848574 w 3952875"/>
              <a:gd name="connsiteY92" fmla="*/ 839629 h 3419475"/>
              <a:gd name="connsiteX93" fmla="*/ 2970494 w 3952875"/>
              <a:gd name="connsiteY93" fmla="*/ 806291 h 3419475"/>
              <a:gd name="connsiteX94" fmla="*/ 2986687 w 3952875"/>
              <a:gd name="connsiteY94" fmla="*/ 800576 h 3419475"/>
              <a:gd name="connsiteX95" fmla="*/ 2919059 w 3952875"/>
              <a:gd name="connsiteY95" fmla="*/ 790099 h 3419475"/>
              <a:gd name="connsiteX96" fmla="*/ 2610449 w 3952875"/>
              <a:gd name="connsiteY96" fmla="*/ 453866 h 3419475"/>
              <a:gd name="connsiteX97" fmla="*/ 2931442 w 3952875"/>
              <a:gd name="connsiteY97" fmla="*/ 11906 h 3419475"/>
              <a:gd name="connsiteX98" fmla="*/ 2952397 w 3952875"/>
              <a:gd name="connsiteY98" fmla="*/ 7144 h 3419475"/>
              <a:gd name="connsiteX99" fmla="*/ 3047647 w 3952875"/>
              <a:gd name="connsiteY99" fmla="*/ 7144 h 3419475"/>
              <a:gd name="connsiteX100" fmla="*/ 3056219 w 3952875"/>
              <a:gd name="connsiteY100" fmla="*/ 9049 h 3419475"/>
              <a:gd name="connsiteX101" fmla="*/ 3319109 w 3952875"/>
              <a:gd name="connsiteY101" fmla="*/ 168116 h 3419475"/>
              <a:gd name="connsiteX102" fmla="*/ 3341017 w 3952875"/>
              <a:gd name="connsiteY102" fmla="*/ 168116 h 3419475"/>
              <a:gd name="connsiteX103" fmla="*/ 3918232 w 3952875"/>
              <a:gd name="connsiteY103" fmla="*/ 218599 h 3419475"/>
              <a:gd name="connsiteX104" fmla="*/ 3952522 w 3952875"/>
              <a:gd name="connsiteY104" fmla="*/ 325279 h 3419475"/>
              <a:gd name="connsiteX105" fmla="*/ 3953474 w 3952875"/>
              <a:gd name="connsiteY105" fmla="*/ 419576 h 3419475"/>
              <a:gd name="connsiteX106" fmla="*/ 3534374 w 3952875"/>
              <a:gd name="connsiteY106" fmla="*/ 1227296 h 3419475"/>
              <a:gd name="connsiteX107" fmla="*/ 3572474 w 3952875"/>
              <a:gd name="connsiteY107" fmla="*/ 1224439 h 3419475"/>
              <a:gd name="connsiteX108" fmla="*/ 3769642 w 3952875"/>
              <a:gd name="connsiteY108" fmla="*/ 1054894 h 3419475"/>
              <a:gd name="connsiteX109" fmla="*/ 3705824 w 3952875"/>
              <a:gd name="connsiteY109" fmla="*/ 800576 h 3419475"/>
              <a:gd name="connsiteX110" fmla="*/ 3554377 w 3952875"/>
              <a:gd name="connsiteY110" fmla="*/ 732949 h 3419475"/>
              <a:gd name="connsiteX111" fmla="*/ 3537232 w 3952875"/>
              <a:gd name="connsiteY111" fmla="*/ 710089 h 3419475"/>
              <a:gd name="connsiteX112" fmla="*/ 3552472 w 3952875"/>
              <a:gd name="connsiteY112" fmla="*/ 575786 h 3419475"/>
              <a:gd name="connsiteX113" fmla="*/ 3580094 w 3952875"/>
              <a:gd name="connsiteY113" fmla="*/ 554831 h 3419475"/>
              <a:gd name="connsiteX114" fmla="*/ 3682964 w 3952875"/>
              <a:gd name="connsiteY114" fmla="*/ 545306 h 3419475"/>
              <a:gd name="connsiteX115" fmla="*/ 3791549 w 3952875"/>
              <a:gd name="connsiteY115" fmla="*/ 306229 h 3419475"/>
              <a:gd name="connsiteX116" fmla="*/ 3554377 w 3952875"/>
              <a:gd name="connsiteY116" fmla="*/ 192881 h 3419475"/>
              <a:gd name="connsiteX117" fmla="*/ 3428647 w 3952875"/>
              <a:gd name="connsiteY117" fmla="*/ 395764 h 3419475"/>
              <a:gd name="connsiteX118" fmla="*/ 3413407 w 3952875"/>
              <a:gd name="connsiteY118" fmla="*/ 413861 h 3419475"/>
              <a:gd name="connsiteX119" fmla="*/ 3281009 w 3952875"/>
              <a:gd name="connsiteY119" fmla="*/ 416719 h 3419475"/>
              <a:gd name="connsiteX120" fmla="*/ 3248624 w 3952875"/>
              <a:gd name="connsiteY120" fmla="*/ 385286 h 3419475"/>
              <a:gd name="connsiteX121" fmla="*/ 2966684 w 3952875"/>
              <a:gd name="connsiteY121" fmla="*/ 152876 h 3419475"/>
              <a:gd name="connsiteX122" fmla="*/ 2757134 w 3952875"/>
              <a:gd name="connsiteY122" fmla="*/ 437674 h 3419475"/>
              <a:gd name="connsiteX123" fmla="*/ 2995259 w 3952875"/>
              <a:gd name="connsiteY123" fmla="*/ 645319 h 3419475"/>
              <a:gd name="connsiteX124" fmla="*/ 3135277 w 3952875"/>
              <a:gd name="connsiteY124" fmla="*/ 606266 h 3419475"/>
              <a:gd name="connsiteX125" fmla="*/ 3163852 w 3952875"/>
              <a:gd name="connsiteY125" fmla="*/ 611029 h 3419475"/>
              <a:gd name="connsiteX126" fmla="*/ 3185759 w 3952875"/>
              <a:gd name="connsiteY126" fmla="*/ 634841 h 3419475"/>
              <a:gd name="connsiteX127" fmla="*/ 3197189 w 3952875"/>
              <a:gd name="connsiteY127" fmla="*/ 639604 h 3419475"/>
              <a:gd name="connsiteX128" fmla="*/ 3204809 w 3952875"/>
              <a:gd name="connsiteY128" fmla="*/ 627221 h 3419475"/>
              <a:gd name="connsiteX129" fmla="*/ 3202904 w 3952875"/>
              <a:gd name="connsiteY129" fmla="*/ 614839 h 3419475"/>
              <a:gd name="connsiteX130" fmla="*/ 3307679 w 3952875"/>
              <a:gd name="connsiteY130" fmla="*/ 513874 h 3419475"/>
              <a:gd name="connsiteX131" fmla="*/ 3445792 w 3952875"/>
              <a:gd name="connsiteY131" fmla="*/ 670084 h 3419475"/>
              <a:gd name="connsiteX132" fmla="*/ 3383879 w 3952875"/>
              <a:gd name="connsiteY132" fmla="*/ 757714 h 3419475"/>
              <a:gd name="connsiteX133" fmla="*/ 3332444 w 3952875"/>
              <a:gd name="connsiteY133" fmla="*/ 758666 h 3419475"/>
              <a:gd name="connsiteX134" fmla="*/ 3309584 w 3952875"/>
              <a:gd name="connsiteY134" fmla="*/ 764381 h 3419475"/>
              <a:gd name="connsiteX135" fmla="*/ 3319109 w 3952875"/>
              <a:gd name="connsiteY135" fmla="*/ 781526 h 3419475"/>
              <a:gd name="connsiteX136" fmla="*/ 3335302 w 3952875"/>
              <a:gd name="connsiteY136" fmla="*/ 798671 h 3419475"/>
              <a:gd name="connsiteX137" fmla="*/ 3337207 w 3952875"/>
              <a:gd name="connsiteY137" fmla="*/ 831056 h 3419475"/>
              <a:gd name="connsiteX138" fmla="*/ 3287677 w 3952875"/>
              <a:gd name="connsiteY138" fmla="*/ 963454 h 3419475"/>
              <a:gd name="connsiteX139" fmla="*/ 3534374 w 3952875"/>
              <a:gd name="connsiteY139" fmla="*/ 1227296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3952875" h="3419475">
                <a:moveTo>
                  <a:pt x="3953474" y="419576"/>
                </a:moveTo>
                <a:cubicBezTo>
                  <a:pt x="3942997" y="464344"/>
                  <a:pt x="3930614" y="508159"/>
                  <a:pt x="3905849" y="547211"/>
                </a:cubicBezTo>
                <a:cubicBezTo>
                  <a:pt x="3877274" y="593884"/>
                  <a:pt x="3840127" y="631984"/>
                  <a:pt x="3792502" y="660559"/>
                </a:cubicBezTo>
                <a:cubicBezTo>
                  <a:pt x="3777262" y="670084"/>
                  <a:pt x="3777262" y="670084"/>
                  <a:pt x="3790597" y="681514"/>
                </a:cubicBezTo>
                <a:cubicBezTo>
                  <a:pt x="3871559" y="752951"/>
                  <a:pt x="3917279" y="842486"/>
                  <a:pt x="3926804" y="951071"/>
                </a:cubicBezTo>
                <a:cubicBezTo>
                  <a:pt x="3941092" y="1127284"/>
                  <a:pt x="3835364" y="1293019"/>
                  <a:pt x="3666772" y="1351121"/>
                </a:cubicBezTo>
                <a:cubicBezTo>
                  <a:pt x="3530564" y="1398746"/>
                  <a:pt x="3401977" y="1377791"/>
                  <a:pt x="3287677" y="1288256"/>
                </a:cubicBezTo>
                <a:cubicBezTo>
                  <a:pt x="3188617" y="1210151"/>
                  <a:pt x="3140992" y="1105376"/>
                  <a:pt x="3139087" y="980599"/>
                </a:cubicBezTo>
                <a:cubicBezTo>
                  <a:pt x="3139087" y="977741"/>
                  <a:pt x="3139087" y="974884"/>
                  <a:pt x="3139087" y="971074"/>
                </a:cubicBezTo>
                <a:cubicBezTo>
                  <a:pt x="3139087" y="970121"/>
                  <a:pt x="3139087" y="970121"/>
                  <a:pt x="3138134" y="968216"/>
                </a:cubicBezTo>
                <a:cubicBezTo>
                  <a:pt x="3129562" y="978694"/>
                  <a:pt x="3124799" y="991076"/>
                  <a:pt x="3120989" y="1003459"/>
                </a:cubicBezTo>
                <a:cubicBezTo>
                  <a:pt x="3108607" y="1035844"/>
                  <a:pt x="3097177" y="1068229"/>
                  <a:pt x="3085747" y="1100614"/>
                </a:cubicBezTo>
                <a:cubicBezTo>
                  <a:pt x="3081937" y="1112044"/>
                  <a:pt x="3076222" y="1115854"/>
                  <a:pt x="3064792" y="1115854"/>
                </a:cubicBezTo>
                <a:cubicBezTo>
                  <a:pt x="3033359" y="1116806"/>
                  <a:pt x="3000974" y="1118711"/>
                  <a:pt x="2966684" y="1120616"/>
                </a:cubicBezTo>
                <a:cubicBezTo>
                  <a:pt x="2978114" y="1137761"/>
                  <a:pt x="2986687" y="1153001"/>
                  <a:pt x="2990497" y="1170146"/>
                </a:cubicBezTo>
                <a:cubicBezTo>
                  <a:pt x="2999069" y="1211104"/>
                  <a:pt x="2979067" y="1255871"/>
                  <a:pt x="2941919" y="1277779"/>
                </a:cubicBezTo>
                <a:cubicBezTo>
                  <a:pt x="2903819" y="1299686"/>
                  <a:pt x="2854289" y="1295876"/>
                  <a:pt x="2824762" y="1266349"/>
                </a:cubicBezTo>
                <a:cubicBezTo>
                  <a:pt x="2812379" y="1253966"/>
                  <a:pt x="2805712" y="1255871"/>
                  <a:pt x="2794282" y="1266349"/>
                </a:cubicBezTo>
                <a:cubicBezTo>
                  <a:pt x="2713319" y="1341596"/>
                  <a:pt x="2631404" y="1416844"/>
                  <a:pt x="2549489" y="1492091"/>
                </a:cubicBezTo>
                <a:cubicBezTo>
                  <a:pt x="2422807" y="1608296"/>
                  <a:pt x="2296124" y="1725454"/>
                  <a:pt x="2170394" y="1841659"/>
                </a:cubicBezTo>
                <a:cubicBezTo>
                  <a:pt x="2076097" y="1929289"/>
                  <a:pt x="1980847" y="2015966"/>
                  <a:pt x="1886549" y="2103596"/>
                </a:cubicBezTo>
                <a:cubicBezTo>
                  <a:pt x="1759867" y="2220754"/>
                  <a:pt x="1633184" y="2336959"/>
                  <a:pt x="1505549" y="2454116"/>
                </a:cubicBezTo>
                <a:cubicBezTo>
                  <a:pt x="1411252" y="2541746"/>
                  <a:pt x="1316002" y="2628424"/>
                  <a:pt x="1221704" y="2716054"/>
                </a:cubicBezTo>
                <a:cubicBezTo>
                  <a:pt x="1094069" y="2833211"/>
                  <a:pt x="967387" y="2950369"/>
                  <a:pt x="839752" y="3067526"/>
                </a:cubicBezTo>
                <a:cubicBezTo>
                  <a:pt x="767362" y="3134201"/>
                  <a:pt x="694019" y="3201829"/>
                  <a:pt x="621629" y="3269456"/>
                </a:cubicBezTo>
                <a:cubicBezTo>
                  <a:pt x="605437" y="3283744"/>
                  <a:pt x="606389" y="3283744"/>
                  <a:pt x="592102" y="3268504"/>
                </a:cubicBezTo>
                <a:cubicBezTo>
                  <a:pt x="586387" y="3262789"/>
                  <a:pt x="582577" y="3249454"/>
                  <a:pt x="572099" y="3254216"/>
                </a:cubicBezTo>
                <a:cubicBezTo>
                  <a:pt x="560669" y="3258979"/>
                  <a:pt x="563527" y="3271361"/>
                  <a:pt x="563527" y="3281839"/>
                </a:cubicBezTo>
                <a:cubicBezTo>
                  <a:pt x="565432" y="3346609"/>
                  <a:pt x="518759" y="3402806"/>
                  <a:pt x="458752" y="3411379"/>
                </a:cubicBezTo>
                <a:cubicBezTo>
                  <a:pt x="391124" y="3419951"/>
                  <a:pt x="331117" y="3379946"/>
                  <a:pt x="316829" y="3314224"/>
                </a:cubicBezTo>
                <a:cubicBezTo>
                  <a:pt x="296827" y="3227546"/>
                  <a:pt x="373027" y="3150394"/>
                  <a:pt x="461609" y="3164681"/>
                </a:cubicBezTo>
                <a:cubicBezTo>
                  <a:pt x="466372" y="3165634"/>
                  <a:pt x="471134" y="3167539"/>
                  <a:pt x="476849" y="3164681"/>
                </a:cubicBezTo>
                <a:cubicBezTo>
                  <a:pt x="483517" y="3159919"/>
                  <a:pt x="488279" y="3156109"/>
                  <a:pt x="479707" y="3146584"/>
                </a:cubicBezTo>
                <a:cubicBezTo>
                  <a:pt x="456847" y="3121819"/>
                  <a:pt x="456847" y="3120866"/>
                  <a:pt x="481612" y="3098006"/>
                </a:cubicBezTo>
                <a:cubicBezTo>
                  <a:pt x="535904" y="3048476"/>
                  <a:pt x="590197" y="2998946"/>
                  <a:pt x="644489" y="2950369"/>
                </a:cubicBezTo>
                <a:cubicBezTo>
                  <a:pt x="655919" y="2939891"/>
                  <a:pt x="656872" y="2934176"/>
                  <a:pt x="645442" y="2923699"/>
                </a:cubicBezTo>
                <a:cubicBezTo>
                  <a:pt x="634012" y="2914174"/>
                  <a:pt x="624487" y="2902744"/>
                  <a:pt x="614962" y="2890361"/>
                </a:cubicBezTo>
                <a:cubicBezTo>
                  <a:pt x="606389" y="2878931"/>
                  <a:pt x="599722" y="2880836"/>
                  <a:pt x="590197" y="2889409"/>
                </a:cubicBezTo>
                <a:cubicBezTo>
                  <a:pt x="549239" y="2927509"/>
                  <a:pt x="507329" y="2965609"/>
                  <a:pt x="465419" y="3003709"/>
                </a:cubicBezTo>
                <a:cubicBezTo>
                  <a:pt x="444464" y="3022759"/>
                  <a:pt x="422557" y="3041809"/>
                  <a:pt x="401602" y="3061811"/>
                </a:cubicBezTo>
                <a:cubicBezTo>
                  <a:pt x="393982" y="3068479"/>
                  <a:pt x="389219" y="3068479"/>
                  <a:pt x="382552" y="3060859"/>
                </a:cubicBezTo>
                <a:cubicBezTo>
                  <a:pt x="355882" y="3031331"/>
                  <a:pt x="329212" y="3001804"/>
                  <a:pt x="302542" y="2973229"/>
                </a:cubicBezTo>
                <a:cubicBezTo>
                  <a:pt x="295874" y="2966561"/>
                  <a:pt x="295874" y="2960846"/>
                  <a:pt x="299684" y="2953226"/>
                </a:cubicBezTo>
                <a:cubicBezTo>
                  <a:pt x="309209" y="2937034"/>
                  <a:pt x="317782" y="2919889"/>
                  <a:pt x="327307" y="2903696"/>
                </a:cubicBezTo>
                <a:cubicBezTo>
                  <a:pt x="331117" y="2896076"/>
                  <a:pt x="331117" y="2891314"/>
                  <a:pt x="325402" y="2884646"/>
                </a:cubicBezTo>
                <a:cubicBezTo>
                  <a:pt x="299684" y="2851309"/>
                  <a:pt x="299684" y="2851309"/>
                  <a:pt x="260632" y="2868454"/>
                </a:cubicBezTo>
                <a:cubicBezTo>
                  <a:pt x="221579" y="2885599"/>
                  <a:pt x="221579" y="2885599"/>
                  <a:pt x="192052" y="2854166"/>
                </a:cubicBezTo>
                <a:cubicBezTo>
                  <a:pt x="132997" y="2790349"/>
                  <a:pt x="73942" y="2725579"/>
                  <a:pt x="14887" y="2661761"/>
                </a:cubicBezTo>
                <a:cubicBezTo>
                  <a:pt x="4409" y="2650331"/>
                  <a:pt x="4409" y="2641759"/>
                  <a:pt x="15839" y="2631281"/>
                </a:cubicBezTo>
                <a:cubicBezTo>
                  <a:pt x="69179" y="2582704"/>
                  <a:pt x="121567" y="2534126"/>
                  <a:pt x="174907" y="2485549"/>
                </a:cubicBezTo>
                <a:cubicBezTo>
                  <a:pt x="184432" y="2476976"/>
                  <a:pt x="190147" y="2476976"/>
                  <a:pt x="198719" y="2486501"/>
                </a:cubicBezTo>
                <a:cubicBezTo>
                  <a:pt x="244439" y="2536984"/>
                  <a:pt x="290159" y="2586514"/>
                  <a:pt x="335879" y="2636996"/>
                </a:cubicBezTo>
                <a:cubicBezTo>
                  <a:pt x="343499" y="2644616"/>
                  <a:pt x="347309" y="2645569"/>
                  <a:pt x="354929" y="2637949"/>
                </a:cubicBezTo>
                <a:cubicBezTo>
                  <a:pt x="375884" y="2617946"/>
                  <a:pt x="396839" y="2598896"/>
                  <a:pt x="418747" y="2579846"/>
                </a:cubicBezTo>
                <a:cubicBezTo>
                  <a:pt x="425414" y="2574131"/>
                  <a:pt x="425414" y="2570321"/>
                  <a:pt x="419699" y="2563654"/>
                </a:cubicBezTo>
                <a:cubicBezTo>
                  <a:pt x="373027" y="2513171"/>
                  <a:pt x="327307" y="2462689"/>
                  <a:pt x="280634" y="2413159"/>
                </a:cubicBezTo>
                <a:cubicBezTo>
                  <a:pt x="272062" y="2403634"/>
                  <a:pt x="270157" y="2397919"/>
                  <a:pt x="280634" y="2388394"/>
                </a:cubicBezTo>
                <a:cubicBezTo>
                  <a:pt x="323497" y="2350294"/>
                  <a:pt x="366359" y="2311241"/>
                  <a:pt x="408269" y="2272189"/>
                </a:cubicBezTo>
                <a:cubicBezTo>
                  <a:pt x="416842" y="2263616"/>
                  <a:pt x="421604" y="2265521"/>
                  <a:pt x="429224" y="2273141"/>
                </a:cubicBezTo>
                <a:cubicBezTo>
                  <a:pt x="474944" y="2323624"/>
                  <a:pt x="521617" y="2374106"/>
                  <a:pt x="567337" y="2424589"/>
                </a:cubicBezTo>
                <a:cubicBezTo>
                  <a:pt x="574957" y="2433161"/>
                  <a:pt x="579719" y="2432209"/>
                  <a:pt x="587339" y="2425541"/>
                </a:cubicBezTo>
                <a:cubicBezTo>
                  <a:pt x="608294" y="2405539"/>
                  <a:pt x="629249" y="2386489"/>
                  <a:pt x="651157" y="2367439"/>
                </a:cubicBezTo>
                <a:cubicBezTo>
                  <a:pt x="657824" y="2361724"/>
                  <a:pt x="656872" y="2357914"/>
                  <a:pt x="651157" y="2351246"/>
                </a:cubicBezTo>
                <a:cubicBezTo>
                  <a:pt x="604484" y="2300764"/>
                  <a:pt x="558764" y="2250281"/>
                  <a:pt x="512092" y="2200751"/>
                </a:cubicBezTo>
                <a:cubicBezTo>
                  <a:pt x="502567" y="2191226"/>
                  <a:pt x="502567" y="2185511"/>
                  <a:pt x="513044" y="2176939"/>
                </a:cubicBezTo>
                <a:cubicBezTo>
                  <a:pt x="567337" y="2128361"/>
                  <a:pt x="620677" y="2078831"/>
                  <a:pt x="674017" y="2029301"/>
                </a:cubicBezTo>
                <a:cubicBezTo>
                  <a:pt x="683542" y="2019776"/>
                  <a:pt x="689257" y="2019776"/>
                  <a:pt x="698782" y="2030254"/>
                </a:cubicBezTo>
                <a:cubicBezTo>
                  <a:pt x="764504" y="2101691"/>
                  <a:pt x="830227" y="2173129"/>
                  <a:pt x="895949" y="2244566"/>
                </a:cubicBezTo>
                <a:cubicBezTo>
                  <a:pt x="905474" y="2255044"/>
                  <a:pt x="907379" y="2262664"/>
                  <a:pt x="899759" y="2275046"/>
                </a:cubicBezTo>
                <a:cubicBezTo>
                  <a:pt x="890234" y="2288381"/>
                  <a:pt x="883567" y="2303621"/>
                  <a:pt x="874994" y="2317909"/>
                </a:cubicBezTo>
                <a:cubicBezTo>
                  <a:pt x="870232" y="2326481"/>
                  <a:pt x="870232" y="2332196"/>
                  <a:pt x="876899" y="2339816"/>
                </a:cubicBezTo>
                <a:cubicBezTo>
                  <a:pt x="903569" y="2371249"/>
                  <a:pt x="903569" y="2371249"/>
                  <a:pt x="941669" y="2354104"/>
                </a:cubicBezTo>
                <a:cubicBezTo>
                  <a:pt x="980722" y="2336959"/>
                  <a:pt x="980722" y="2336959"/>
                  <a:pt x="1009297" y="2368391"/>
                </a:cubicBezTo>
                <a:cubicBezTo>
                  <a:pt x="1029299" y="2390299"/>
                  <a:pt x="1048349" y="2411254"/>
                  <a:pt x="1069304" y="2433161"/>
                </a:cubicBezTo>
                <a:cubicBezTo>
                  <a:pt x="1076924" y="2440781"/>
                  <a:pt x="1075972" y="2445544"/>
                  <a:pt x="1068352" y="2453164"/>
                </a:cubicBezTo>
                <a:cubicBezTo>
                  <a:pt x="1008344" y="2507456"/>
                  <a:pt x="948337" y="2562701"/>
                  <a:pt x="889282" y="2617946"/>
                </a:cubicBezTo>
                <a:cubicBezTo>
                  <a:pt x="884519" y="2621756"/>
                  <a:pt x="880709" y="2626519"/>
                  <a:pt x="875947" y="2630329"/>
                </a:cubicBezTo>
                <a:cubicBezTo>
                  <a:pt x="869279" y="2635091"/>
                  <a:pt x="870232" y="2639854"/>
                  <a:pt x="875947" y="2645569"/>
                </a:cubicBezTo>
                <a:cubicBezTo>
                  <a:pt x="889282" y="2659856"/>
                  <a:pt x="902617" y="2674144"/>
                  <a:pt x="915952" y="2688431"/>
                </a:cubicBezTo>
                <a:cubicBezTo>
                  <a:pt x="921667" y="2694146"/>
                  <a:pt x="925477" y="2696051"/>
                  <a:pt x="932144" y="2689384"/>
                </a:cubicBezTo>
                <a:cubicBezTo>
                  <a:pt x="1016917" y="2611279"/>
                  <a:pt x="1101689" y="2534126"/>
                  <a:pt x="1186462" y="2456974"/>
                </a:cubicBezTo>
                <a:cubicBezTo>
                  <a:pt x="1301714" y="2351246"/>
                  <a:pt x="1417919" y="2245519"/>
                  <a:pt x="1533172" y="2140744"/>
                </a:cubicBezTo>
                <a:cubicBezTo>
                  <a:pt x="1617944" y="2063591"/>
                  <a:pt x="1702717" y="1985486"/>
                  <a:pt x="1787489" y="1908334"/>
                </a:cubicBezTo>
                <a:cubicBezTo>
                  <a:pt x="1903694" y="1801654"/>
                  <a:pt x="2019899" y="1695926"/>
                  <a:pt x="2137057" y="1589246"/>
                </a:cubicBezTo>
                <a:cubicBezTo>
                  <a:pt x="2220877" y="1513046"/>
                  <a:pt x="2304697" y="1435894"/>
                  <a:pt x="2388517" y="1359694"/>
                </a:cubicBezTo>
                <a:cubicBezTo>
                  <a:pt x="2478052" y="1277779"/>
                  <a:pt x="2567587" y="1194911"/>
                  <a:pt x="2658074" y="1113949"/>
                </a:cubicBezTo>
                <a:cubicBezTo>
                  <a:pt x="2667599" y="1105376"/>
                  <a:pt x="2667599" y="1100614"/>
                  <a:pt x="2659979" y="1091089"/>
                </a:cubicBezTo>
                <a:cubicBezTo>
                  <a:pt x="2626642" y="1049179"/>
                  <a:pt x="2630452" y="992029"/>
                  <a:pt x="2667599" y="954881"/>
                </a:cubicBezTo>
                <a:cubicBezTo>
                  <a:pt x="2703794" y="918686"/>
                  <a:pt x="2760944" y="915829"/>
                  <a:pt x="2802854" y="948214"/>
                </a:cubicBezTo>
                <a:cubicBezTo>
                  <a:pt x="2805712" y="951071"/>
                  <a:pt x="2808569" y="955834"/>
                  <a:pt x="2813332" y="953929"/>
                </a:cubicBezTo>
                <a:cubicBezTo>
                  <a:pt x="2819047" y="952024"/>
                  <a:pt x="2817142" y="946309"/>
                  <a:pt x="2818094" y="941546"/>
                </a:cubicBezTo>
                <a:cubicBezTo>
                  <a:pt x="2821904" y="914876"/>
                  <a:pt x="2825714" y="889159"/>
                  <a:pt x="2828572" y="862489"/>
                </a:cubicBezTo>
                <a:cubicBezTo>
                  <a:pt x="2829524" y="849154"/>
                  <a:pt x="2835239" y="843439"/>
                  <a:pt x="2848574" y="839629"/>
                </a:cubicBezTo>
                <a:cubicBezTo>
                  <a:pt x="2889532" y="829151"/>
                  <a:pt x="2930489" y="819626"/>
                  <a:pt x="2970494" y="806291"/>
                </a:cubicBezTo>
                <a:cubicBezTo>
                  <a:pt x="2975257" y="804386"/>
                  <a:pt x="2980019" y="802481"/>
                  <a:pt x="2986687" y="800576"/>
                </a:cubicBezTo>
                <a:cubicBezTo>
                  <a:pt x="2962874" y="796766"/>
                  <a:pt x="2940967" y="793909"/>
                  <a:pt x="2919059" y="790099"/>
                </a:cubicBezTo>
                <a:cubicBezTo>
                  <a:pt x="2756182" y="750094"/>
                  <a:pt x="2633309" y="616744"/>
                  <a:pt x="2610449" y="453866"/>
                </a:cubicBezTo>
                <a:cubicBezTo>
                  <a:pt x="2580922" y="245269"/>
                  <a:pt x="2723797" y="48101"/>
                  <a:pt x="2931442" y="11906"/>
                </a:cubicBezTo>
                <a:cubicBezTo>
                  <a:pt x="2938109" y="10954"/>
                  <a:pt x="2945729" y="9049"/>
                  <a:pt x="2952397" y="7144"/>
                </a:cubicBezTo>
                <a:cubicBezTo>
                  <a:pt x="2983829" y="7144"/>
                  <a:pt x="3016214" y="7144"/>
                  <a:pt x="3047647" y="7144"/>
                </a:cubicBezTo>
                <a:cubicBezTo>
                  <a:pt x="3050504" y="8096"/>
                  <a:pt x="3053362" y="9049"/>
                  <a:pt x="3056219" y="9049"/>
                </a:cubicBezTo>
                <a:cubicBezTo>
                  <a:pt x="3164804" y="27146"/>
                  <a:pt x="3253387" y="79534"/>
                  <a:pt x="3319109" y="168116"/>
                </a:cubicBezTo>
                <a:cubicBezTo>
                  <a:pt x="3330539" y="183356"/>
                  <a:pt x="3330539" y="183356"/>
                  <a:pt x="3341017" y="168116"/>
                </a:cubicBezTo>
                <a:cubicBezTo>
                  <a:pt x="3490559" y="-33814"/>
                  <a:pt x="3804884" y="-6191"/>
                  <a:pt x="3918232" y="218599"/>
                </a:cubicBezTo>
                <a:cubicBezTo>
                  <a:pt x="3935377" y="252889"/>
                  <a:pt x="3943949" y="289084"/>
                  <a:pt x="3952522" y="325279"/>
                </a:cubicBezTo>
                <a:cubicBezTo>
                  <a:pt x="3953474" y="356711"/>
                  <a:pt x="3953474" y="388144"/>
                  <a:pt x="3953474" y="419576"/>
                </a:cubicBezTo>
                <a:close/>
                <a:moveTo>
                  <a:pt x="3534374" y="1227296"/>
                </a:moveTo>
                <a:cubicBezTo>
                  <a:pt x="3546757" y="1226344"/>
                  <a:pt x="3560092" y="1227296"/>
                  <a:pt x="3572474" y="1224439"/>
                </a:cubicBezTo>
                <a:cubicBezTo>
                  <a:pt x="3670582" y="1206341"/>
                  <a:pt x="3740114" y="1150144"/>
                  <a:pt x="3769642" y="1054894"/>
                </a:cubicBezTo>
                <a:cubicBezTo>
                  <a:pt x="3800122" y="958691"/>
                  <a:pt x="3777262" y="872014"/>
                  <a:pt x="3705824" y="800576"/>
                </a:cubicBezTo>
                <a:cubicBezTo>
                  <a:pt x="3664867" y="759619"/>
                  <a:pt x="3612479" y="737711"/>
                  <a:pt x="3554377" y="732949"/>
                </a:cubicBezTo>
                <a:cubicBezTo>
                  <a:pt x="3538184" y="731996"/>
                  <a:pt x="3535327" y="724376"/>
                  <a:pt x="3537232" y="710089"/>
                </a:cubicBezTo>
                <a:cubicBezTo>
                  <a:pt x="3542947" y="665321"/>
                  <a:pt x="3547709" y="620554"/>
                  <a:pt x="3552472" y="575786"/>
                </a:cubicBezTo>
                <a:cubicBezTo>
                  <a:pt x="3555329" y="551974"/>
                  <a:pt x="3556282" y="551021"/>
                  <a:pt x="3580094" y="554831"/>
                </a:cubicBezTo>
                <a:cubicBezTo>
                  <a:pt x="3615337" y="560546"/>
                  <a:pt x="3649627" y="558641"/>
                  <a:pt x="3682964" y="545306"/>
                </a:cubicBezTo>
                <a:cubicBezTo>
                  <a:pt x="3778214" y="508159"/>
                  <a:pt x="3825839" y="401479"/>
                  <a:pt x="3791549" y="306229"/>
                </a:cubicBezTo>
                <a:cubicBezTo>
                  <a:pt x="3756307" y="210979"/>
                  <a:pt x="3651532" y="160496"/>
                  <a:pt x="3554377" y="192881"/>
                </a:cubicBezTo>
                <a:cubicBezTo>
                  <a:pt x="3481034" y="217646"/>
                  <a:pt x="3418169" y="290989"/>
                  <a:pt x="3428647" y="395764"/>
                </a:cubicBezTo>
                <a:cubicBezTo>
                  <a:pt x="3429599" y="409099"/>
                  <a:pt x="3426742" y="412909"/>
                  <a:pt x="3413407" y="413861"/>
                </a:cubicBezTo>
                <a:cubicBezTo>
                  <a:pt x="3369592" y="415766"/>
                  <a:pt x="3324824" y="415766"/>
                  <a:pt x="3281009" y="416719"/>
                </a:cubicBezTo>
                <a:cubicBezTo>
                  <a:pt x="3248624" y="417671"/>
                  <a:pt x="3249577" y="417671"/>
                  <a:pt x="3248624" y="385286"/>
                </a:cubicBezTo>
                <a:cubicBezTo>
                  <a:pt x="3244814" y="250984"/>
                  <a:pt x="3123847" y="130016"/>
                  <a:pt x="2966684" y="152876"/>
                </a:cubicBezTo>
                <a:cubicBezTo>
                  <a:pt x="2825714" y="172879"/>
                  <a:pt x="2737132" y="297656"/>
                  <a:pt x="2757134" y="437674"/>
                </a:cubicBezTo>
                <a:cubicBezTo>
                  <a:pt x="2774279" y="553879"/>
                  <a:pt x="2878102" y="644366"/>
                  <a:pt x="2995259" y="645319"/>
                </a:cubicBezTo>
                <a:cubicBezTo>
                  <a:pt x="3045742" y="646271"/>
                  <a:pt x="3092414" y="633889"/>
                  <a:pt x="3135277" y="606266"/>
                </a:cubicBezTo>
                <a:cubicBezTo>
                  <a:pt x="3147659" y="598646"/>
                  <a:pt x="3155279" y="599599"/>
                  <a:pt x="3163852" y="611029"/>
                </a:cubicBezTo>
                <a:cubicBezTo>
                  <a:pt x="3170519" y="619601"/>
                  <a:pt x="3178139" y="627221"/>
                  <a:pt x="3185759" y="634841"/>
                </a:cubicBezTo>
                <a:cubicBezTo>
                  <a:pt x="3188617" y="637699"/>
                  <a:pt x="3191474" y="642461"/>
                  <a:pt x="3197189" y="639604"/>
                </a:cubicBezTo>
                <a:cubicBezTo>
                  <a:pt x="3201952" y="636746"/>
                  <a:pt x="3205762" y="632936"/>
                  <a:pt x="3204809" y="627221"/>
                </a:cubicBezTo>
                <a:cubicBezTo>
                  <a:pt x="3204809" y="623411"/>
                  <a:pt x="3203857" y="618649"/>
                  <a:pt x="3202904" y="614839"/>
                </a:cubicBezTo>
                <a:cubicBezTo>
                  <a:pt x="3193379" y="551974"/>
                  <a:pt x="3244814" y="502444"/>
                  <a:pt x="3307679" y="513874"/>
                </a:cubicBezTo>
                <a:cubicBezTo>
                  <a:pt x="3383879" y="527209"/>
                  <a:pt x="3441982" y="592931"/>
                  <a:pt x="3445792" y="670084"/>
                </a:cubicBezTo>
                <a:cubicBezTo>
                  <a:pt x="3447697" y="710089"/>
                  <a:pt x="3422932" y="746284"/>
                  <a:pt x="3383879" y="757714"/>
                </a:cubicBezTo>
                <a:cubicBezTo>
                  <a:pt x="3366734" y="762476"/>
                  <a:pt x="3349589" y="763429"/>
                  <a:pt x="3332444" y="758666"/>
                </a:cubicBezTo>
                <a:cubicBezTo>
                  <a:pt x="3323872" y="756761"/>
                  <a:pt x="3314347" y="754856"/>
                  <a:pt x="3309584" y="764381"/>
                </a:cubicBezTo>
                <a:cubicBezTo>
                  <a:pt x="3304822" y="773906"/>
                  <a:pt x="3315299" y="775811"/>
                  <a:pt x="3319109" y="781526"/>
                </a:cubicBezTo>
                <a:cubicBezTo>
                  <a:pt x="3323872" y="787241"/>
                  <a:pt x="3328634" y="792956"/>
                  <a:pt x="3335302" y="798671"/>
                </a:cubicBezTo>
                <a:cubicBezTo>
                  <a:pt x="3347684" y="809149"/>
                  <a:pt x="3347684" y="817721"/>
                  <a:pt x="3337207" y="831056"/>
                </a:cubicBezTo>
                <a:cubicBezTo>
                  <a:pt x="3306727" y="869156"/>
                  <a:pt x="3290534" y="914876"/>
                  <a:pt x="3287677" y="963454"/>
                </a:cubicBezTo>
                <a:cubicBezTo>
                  <a:pt x="3277199" y="1108234"/>
                  <a:pt x="3389594" y="1227296"/>
                  <a:pt x="3534374" y="1227296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2F6D567-C060-4D2B-B097-8C3176DB8302}"/>
              </a:ext>
            </a:extLst>
          </p:cNvPr>
          <p:cNvCxnSpPr>
            <a:cxnSpLocks/>
          </p:cNvCxnSpPr>
          <p:nvPr userDrawn="1"/>
        </p:nvCxnSpPr>
        <p:spPr>
          <a:xfrm flipH="1">
            <a:off x="1281086" y="477136"/>
            <a:ext cx="10262023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193E77-7AFA-45E8-B176-B8D26B37835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43107" y="477136"/>
            <a:ext cx="0" cy="593513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A31E12-92B8-44BE-9F73-32CC46810BBB}"/>
              </a:ext>
            </a:extLst>
          </p:cNvPr>
          <p:cNvCxnSpPr>
            <a:cxnSpLocks/>
          </p:cNvCxnSpPr>
          <p:nvPr userDrawn="1"/>
        </p:nvCxnSpPr>
        <p:spPr>
          <a:xfrm flipH="1">
            <a:off x="1281085" y="6392852"/>
            <a:ext cx="10262024" cy="17495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FCEB618-9DF6-4F92-9895-C3F16A28D107}"/>
              </a:ext>
            </a:extLst>
          </p:cNvPr>
          <p:cNvCxnSpPr>
            <a:cxnSpLocks/>
          </p:cNvCxnSpPr>
          <p:nvPr userDrawn="1"/>
        </p:nvCxnSpPr>
        <p:spPr>
          <a:xfrm flipV="1">
            <a:off x="1281085" y="477137"/>
            <a:ext cx="0" cy="1173029"/>
          </a:xfrm>
          <a:prstGeom prst="line">
            <a:avLst/>
          </a:prstGeom>
          <a:ln w="44450">
            <a:solidFill>
              <a:schemeClr val="accent1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75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25CCC988-11E6-43E3-B86B-C909FFF498C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" y="0"/>
            <a:ext cx="468969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Tahoma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129251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09EB6ADC-6B44-49DF-82E3-AB3A22E5DE2B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628715" y="496198"/>
            <a:ext cx="3930307" cy="2834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2B7FFA71-E8E7-4BA8-AD43-D1DE14F120D0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846324" y="3513718"/>
            <a:ext cx="2608213" cy="2834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80331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563307B-4B6F-4D4D-AB66-99288A7B761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5163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25CCC988-11E6-43E3-B86B-C909FFF498C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182530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25CCC988-11E6-43E3-B86B-C909FFF498C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" y="0"/>
            <a:ext cx="468969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341940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112FC24-B0BB-43AE-AB6F-2F8A6318C976}"/>
              </a:ext>
            </a:extLst>
          </p:cNvPr>
          <p:cNvGrpSpPr/>
          <p:nvPr userDrawn="1"/>
        </p:nvGrpSpPr>
        <p:grpSpPr>
          <a:xfrm flipH="1">
            <a:off x="486251" y="477136"/>
            <a:ext cx="11704320" cy="5935130"/>
            <a:chOff x="-161213" y="477136"/>
            <a:chExt cx="11704320" cy="593513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02B0099-32CD-4A9E-A010-EB75F1B7AD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477136"/>
              <a:ext cx="11704320" cy="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6FFECB2-D63A-4DED-B565-1B5EC1C6DBC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1543107" y="477136"/>
              <a:ext cx="0" cy="593513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23856D-6F4B-428C-8039-92BC2469A81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6392850"/>
              <a:ext cx="11704320" cy="13272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13480D-83E6-465D-B9EC-FA0799699FB0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268685" y="0"/>
            <a:ext cx="6923315" cy="6858000"/>
          </a:xfrm>
          <a:custGeom>
            <a:avLst/>
            <a:gdLst>
              <a:gd name="connsiteX0" fmla="*/ 1714500 w 6923314"/>
              <a:gd name="connsiteY0" fmla="*/ 0 h 6858000"/>
              <a:gd name="connsiteX1" fmla="*/ 6923314 w 6923314"/>
              <a:gd name="connsiteY1" fmla="*/ 0 h 6858000"/>
              <a:gd name="connsiteX2" fmla="*/ 6923314 w 6923314"/>
              <a:gd name="connsiteY2" fmla="*/ 1637212 h 6858000"/>
              <a:gd name="connsiteX3" fmla="*/ 5618117 w 6923314"/>
              <a:gd name="connsiteY3" fmla="*/ 6858000 h 6858000"/>
              <a:gd name="connsiteX4" fmla="*/ 0 w 692331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1714500" y="0"/>
                </a:moveTo>
                <a:lnTo>
                  <a:pt x="6923314" y="0"/>
                </a:lnTo>
                <a:lnTo>
                  <a:pt x="6923314" y="1637212"/>
                </a:lnTo>
                <a:lnTo>
                  <a:pt x="56181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165223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F11EEFC-446C-47E4-B2EA-DE7ED313E7C9}"/>
              </a:ext>
            </a:extLst>
          </p:cNvPr>
          <p:cNvSpPr/>
          <p:nvPr userDrawn="1"/>
        </p:nvSpPr>
        <p:spPr>
          <a:xfrm>
            <a:off x="4028660" y="0"/>
            <a:ext cx="8163341" cy="6858000"/>
          </a:xfrm>
          <a:custGeom>
            <a:avLst/>
            <a:gdLst>
              <a:gd name="connsiteX0" fmla="*/ 555736 w 8163341"/>
              <a:gd name="connsiteY0" fmla="*/ 0 h 6858000"/>
              <a:gd name="connsiteX1" fmla="*/ 8163341 w 8163341"/>
              <a:gd name="connsiteY1" fmla="*/ 0 h 6858000"/>
              <a:gd name="connsiteX2" fmla="*/ 8163341 w 8163341"/>
              <a:gd name="connsiteY2" fmla="*/ 6858000 h 6858000"/>
              <a:gd name="connsiteX3" fmla="*/ 1386403 w 8163341"/>
              <a:gd name="connsiteY3" fmla="*/ 6858000 h 6858000"/>
              <a:gd name="connsiteX4" fmla="*/ 1368696 w 8163341"/>
              <a:gd name="connsiteY4" fmla="*/ 6835467 h 6858000"/>
              <a:gd name="connsiteX5" fmla="*/ 0 w 8163341"/>
              <a:gd name="connsiteY5" fmla="*/ 2713384 h 6858000"/>
              <a:gd name="connsiteX6" fmla="*/ 541410 w 8163341"/>
              <a:gd name="connsiteY6" fmla="*/ 3168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63341" h="6858000">
                <a:moveTo>
                  <a:pt x="555736" y="0"/>
                </a:moveTo>
                <a:lnTo>
                  <a:pt x="8163341" y="0"/>
                </a:lnTo>
                <a:lnTo>
                  <a:pt x="8163341" y="6858000"/>
                </a:lnTo>
                <a:lnTo>
                  <a:pt x="1386403" y="6858000"/>
                </a:lnTo>
                <a:lnTo>
                  <a:pt x="1368696" y="6835467"/>
                </a:lnTo>
                <a:cubicBezTo>
                  <a:pt x="509067" y="5686009"/>
                  <a:pt x="0" y="4259146"/>
                  <a:pt x="0" y="2713384"/>
                </a:cubicBezTo>
                <a:cubicBezTo>
                  <a:pt x="0" y="1762146"/>
                  <a:pt x="192783" y="855935"/>
                  <a:pt x="541410" y="316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697FC26-F258-4DC5-8D4C-92A80119685B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131362" y="0"/>
            <a:ext cx="8060639" cy="6858000"/>
          </a:xfrm>
          <a:custGeom>
            <a:avLst/>
            <a:gdLst>
              <a:gd name="connsiteX0" fmla="*/ 555736 w 8060638"/>
              <a:gd name="connsiteY0" fmla="*/ 0 h 6858000"/>
              <a:gd name="connsiteX1" fmla="*/ 8060638 w 8060638"/>
              <a:gd name="connsiteY1" fmla="*/ 0 h 6858000"/>
              <a:gd name="connsiteX2" fmla="*/ 8060638 w 8060638"/>
              <a:gd name="connsiteY2" fmla="*/ 6858000 h 6858000"/>
              <a:gd name="connsiteX3" fmla="*/ 1386404 w 8060638"/>
              <a:gd name="connsiteY3" fmla="*/ 6858000 h 6858000"/>
              <a:gd name="connsiteX4" fmla="*/ 1368697 w 8060638"/>
              <a:gd name="connsiteY4" fmla="*/ 6835467 h 6858000"/>
              <a:gd name="connsiteX5" fmla="*/ 0 w 8060638"/>
              <a:gd name="connsiteY5" fmla="*/ 2713384 h 6858000"/>
              <a:gd name="connsiteX6" fmla="*/ 541410 w 8060638"/>
              <a:gd name="connsiteY6" fmla="*/ 3168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60638" h="6858000">
                <a:moveTo>
                  <a:pt x="555736" y="0"/>
                </a:moveTo>
                <a:lnTo>
                  <a:pt x="8060638" y="0"/>
                </a:lnTo>
                <a:lnTo>
                  <a:pt x="8060638" y="6858000"/>
                </a:lnTo>
                <a:lnTo>
                  <a:pt x="1386404" y="6858000"/>
                </a:lnTo>
                <a:lnTo>
                  <a:pt x="1368697" y="6835467"/>
                </a:lnTo>
                <a:cubicBezTo>
                  <a:pt x="509067" y="5686009"/>
                  <a:pt x="0" y="4259146"/>
                  <a:pt x="0" y="2713384"/>
                </a:cubicBezTo>
                <a:cubicBezTo>
                  <a:pt x="0" y="1762146"/>
                  <a:pt x="192784" y="855935"/>
                  <a:pt x="541410" y="3168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524689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7">
            <a:extLst>
              <a:ext uri="{FF2B5EF4-FFF2-40B4-BE49-F238E27FC236}">
                <a16:creationId xmlns:a16="http://schemas.microsoft.com/office/drawing/2014/main" id="{81307760-051C-4C15-A332-4E9693E15B43}"/>
              </a:ext>
            </a:extLst>
          </p:cNvPr>
          <p:cNvSpPr/>
          <p:nvPr userDrawn="1"/>
        </p:nvSpPr>
        <p:spPr>
          <a:xfrm>
            <a:off x="627018" y="2679826"/>
            <a:ext cx="11037601" cy="165874"/>
          </a:xfrm>
          <a:custGeom>
            <a:avLst/>
            <a:gdLst/>
            <a:ahLst/>
            <a:cxnLst/>
            <a:rect l="l" t="t" r="r" b="b"/>
            <a:pathLst>
              <a:path w="8352928" h="576064">
                <a:moveTo>
                  <a:pt x="0" y="0"/>
                </a:moveTo>
                <a:lnTo>
                  <a:pt x="7704856" y="0"/>
                </a:lnTo>
                <a:lnTo>
                  <a:pt x="7776864" y="0"/>
                </a:lnTo>
                <a:lnTo>
                  <a:pt x="8208912" y="0"/>
                </a:lnTo>
                <a:lnTo>
                  <a:pt x="8352928" y="288032"/>
                </a:lnTo>
                <a:lnTo>
                  <a:pt x="8208912" y="576064"/>
                </a:lnTo>
                <a:lnTo>
                  <a:pt x="7776864" y="576064"/>
                </a:lnTo>
                <a:lnTo>
                  <a:pt x="7704856" y="576064"/>
                </a:lnTo>
                <a:lnTo>
                  <a:pt x="0" y="57606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840A11CA-422C-4A04-8A4D-FAF2E080A4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06725" y="1826763"/>
            <a:ext cx="1872000" cy="1872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B4671F09-6A0A-4146-B1B8-FDD75C385B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93031" y="1826763"/>
            <a:ext cx="1872000" cy="1872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8A55DD-EC4E-441F-81AD-8EA8BB43D18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97595" y="1826763"/>
            <a:ext cx="1872000" cy="1872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4C0EFF93-9B49-4BDB-8D8F-A9173DC17B6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802160" y="1826763"/>
            <a:ext cx="1872000" cy="1872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27EEFC-6B81-4FCF-8608-B01244E803FE}"/>
              </a:ext>
            </a:extLst>
          </p:cNvPr>
          <p:cNvSpPr/>
          <p:nvPr userDrawn="1"/>
        </p:nvSpPr>
        <p:spPr>
          <a:xfrm>
            <a:off x="3694160" y="4207989"/>
            <a:ext cx="2088000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solidFill>
                <a:srgbClr val="262626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610D67-A5B6-4309-B89A-8A1072CFBDFF}"/>
              </a:ext>
            </a:extLst>
          </p:cNvPr>
          <p:cNvSpPr/>
          <p:nvPr userDrawn="1"/>
        </p:nvSpPr>
        <p:spPr>
          <a:xfrm>
            <a:off x="6389595" y="4207989"/>
            <a:ext cx="2088000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solidFill>
                <a:srgbClr val="262626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71F3DA-CDBA-42D2-8E22-75B555233C19}"/>
              </a:ext>
            </a:extLst>
          </p:cNvPr>
          <p:cNvSpPr/>
          <p:nvPr userDrawn="1"/>
        </p:nvSpPr>
        <p:spPr>
          <a:xfrm>
            <a:off x="9085031" y="4207989"/>
            <a:ext cx="2088000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solidFill>
                <a:srgbClr val="262626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60E14D-DED8-4BDC-9BA4-11EC795C536A}"/>
              </a:ext>
            </a:extLst>
          </p:cNvPr>
          <p:cNvSpPr/>
          <p:nvPr userDrawn="1"/>
        </p:nvSpPr>
        <p:spPr>
          <a:xfrm>
            <a:off x="998725" y="4207989"/>
            <a:ext cx="2088000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solidFill>
                <a:srgbClr val="262626"/>
              </a:solidFill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F0494C1-45DC-4230-8D7B-EDFD8F3C40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83D185-DFB2-42F1-9BBA-3E1F4BB1E702}"/>
              </a:ext>
            </a:extLst>
          </p:cNvPr>
          <p:cNvSpPr/>
          <p:nvPr userDrawn="1"/>
        </p:nvSpPr>
        <p:spPr>
          <a:xfrm>
            <a:off x="0" y="6605083"/>
            <a:ext cx="1219200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6B6611-3E7E-499A-814C-DC0D6919B6FB}"/>
              </a:ext>
            </a:extLst>
          </p:cNvPr>
          <p:cNvSpPr/>
          <p:nvPr userDrawn="1"/>
        </p:nvSpPr>
        <p:spPr>
          <a:xfrm>
            <a:off x="0" y="2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24EA248-E326-48AF-AA36-DAF279AEC15F}"/>
              </a:ext>
            </a:extLst>
          </p:cNvPr>
          <p:cNvSpPr/>
          <p:nvPr userDrawn="1"/>
        </p:nvSpPr>
        <p:spPr>
          <a:xfrm rot="10800000">
            <a:off x="5920903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7966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1906CD0-196C-4FC7-8872-5383668D4DBD}"/>
              </a:ext>
            </a:extLst>
          </p:cNvPr>
          <p:cNvCxnSpPr>
            <a:cxnSpLocks/>
          </p:cNvCxnSpPr>
          <p:nvPr userDrawn="1"/>
        </p:nvCxnSpPr>
        <p:spPr>
          <a:xfrm flipH="1">
            <a:off x="2" y="6624450"/>
            <a:ext cx="1219199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A0D68BEC-81CA-49DB-B5DB-32E86BC5604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>
            <a:off x="1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C16D358-38D5-4BFB-AC73-E794FB2772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8411" y="4207473"/>
            <a:ext cx="863147" cy="24250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7ED3AE3-3013-4678-B766-8D5D6FF87822}"/>
              </a:ext>
            </a:extLst>
          </p:cNvPr>
          <p:cNvSpPr/>
          <p:nvPr userDrawn="1"/>
        </p:nvSpPr>
        <p:spPr>
          <a:xfrm>
            <a:off x="0" y="2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3361A3F-6E74-4E9B-BD80-119E81BF9950}"/>
              </a:ext>
            </a:extLst>
          </p:cNvPr>
          <p:cNvSpPr/>
          <p:nvPr userDrawn="1"/>
        </p:nvSpPr>
        <p:spPr>
          <a:xfrm rot="10800000">
            <a:off x="5920903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D6FA72B-64F2-4946-B4AF-2E2AD3ABD15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620092" y="2699240"/>
            <a:ext cx="1684419" cy="2650546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  <a:gd name="connsiteX0" fmla="*/ 0 w 1707351"/>
              <a:gd name="connsiteY0" fmla="*/ 867 h 2596560"/>
              <a:gd name="connsiteX1" fmla="*/ 1558399 w 1707351"/>
              <a:gd name="connsiteY1" fmla="*/ 0 h 2596560"/>
              <a:gd name="connsiteX2" fmla="*/ 1707351 w 1707351"/>
              <a:gd name="connsiteY2" fmla="*/ 2563461 h 2596560"/>
              <a:gd name="connsiteX3" fmla="*/ 196198 w 1707351"/>
              <a:gd name="connsiteY3" fmla="*/ 2596560 h 2596560"/>
              <a:gd name="connsiteX4" fmla="*/ 0 w 1707351"/>
              <a:gd name="connsiteY4" fmla="*/ 867 h 2596560"/>
              <a:gd name="connsiteX0" fmla="*/ 186979 w 1894330"/>
              <a:gd name="connsiteY0" fmla="*/ 867 h 2596560"/>
              <a:gd name="connsiteX1" fmla="*/ 1745378 w 1894330"/>
              <a:gd name="connsiteY1" fmla="*/ 0 h 2596560"/>
              <a:gd name="connsiteX2" fmla="*/ 1894330 w 1894330"/>
              <a:gd name="connsiteY2" fmla="*/ 2563461 h 2596560"/>
              <a:gd name="connsiteX3" fmla="*/ 0 w 1894330"/>
              <a:gd name="connsiteY3" fmla="*/ 2596560 h 2596560"/>
              <a:gd name="connsiteX4" fmla="*/ 186979 w 1894330"/>
              <a:gd name="connsiteY4" fmla="*/ 867 h 2596560"/>
              <a:gd name="connsiteX0" fmla="*/ 186979 w 1745378"/>
              <a:gd name="connsiteY0" fmla="*/ 867 h 2615713"/>
              <a:gd name="connsiteX1" fmla="*/ 1745378 w 1745378"/>
              <a:gd name="connsiteY1" fmla="*/ 0 h 2615713"/>
              <a:gd name="connsiteX2" fmla="*/ 1528570 w 1745378"/>
              <a:gd name="connsiteY2" fmla="*/ 2615713 h 2615713"/>
              <a:gd name="connsiteX3" fmla="*/ 0 w 1745378"/>
              <a:gd name="connsiteY3" fmla="*/ 2596560 h 2615713"/>
              <a:gd name="connsiteX4" fmla="*/ 186979 w 1745378"/>
              <a:gd name="connsiteY4" fmla="*/ 867 h 2615713"/>
              <a:gd name="connsiteX0" fmla="*/ 186979 w 1658293"/>
              <a:gd name="connsiteY0" fmla="*/ 0 h 2614846"/>
              <a:gd name="connsiteX1" fmla="*/ 1658293 w 1658293"/>
              <a:gd name="connsiteY1" fmla="*/ 16551 h 2614846"/>
              <a:gd name="connsiteX2" fmla="*/ 1528570 w 1658293"/>
              <a:gd name="connsiteY2" fmla="*/ 2614846 h 2614846"/>
              <a:gd name="connsiteX3" fmla="*/ 0 w 1658293"/>
              <a:gd name="connsiteY3" fmla="*/ 2595693 h 2614846"/>
              <a:gd name="connsiteX4" fmla="*/ 186979 w 1658293"/>
              <a:gd name="connsiteY4" fmla="*/ 0 h 2614846"/>
              <a:gd name="connsiteX0" fmla="*/ 186979 w 1545081"/>
              <a:gd name="connsiteY0" fmla="*/ 0 h 2614846"/>
              <a:gd name="connsiteX1" fmla="*/ 1545081 w 1545081"/>
              <a:gd name="connsiteY1" fmla="*/ 16551 h 2614846"/>
              <a:gd name="connsiteX2" fmla="*/ 1528570 w 1545081"/>
              <a:gd name="connsiteY2" fmla="*/ 2614846 h 2614846"/>
              <a:gd name="connsiteX3" fmla="*/ 0 w 1545081"/>
              <a:gd name="connsiteY3" fmla="*/ 2595693 h 2614846"/>
              <a:gd name="connsiteX4" fmla="*/ 186979 w 1545081"/>
              <a:gd name="connsiteY4" fmla="*/ 0 h 2614846"/>
              <a:gd name="connsiteX0" fmla="*/ 186979 w 1675709"/>
              <a:gd name="connsiteY0" fmla="*/ 866 h 2615712"/>
              <a:gd name="connsiteX1" fmla="*/ 1675709 w 1675709"/>
              <a:gd name="connsiteY1" fmla="*/ 0 h 2615712"/>
              <a:gd name="connsiteX2" fmla="*/ 1528570 w 1675709"/>
              <a:gd name="connsiteY2" fmla="*/ 2615712 h 2615712"/>
              <a:gd name="connsiteX3" fmla="*/ 0 w 1675709"/>
              <a:gd name="connsiteY3" fmla="*/ 2596559 h 2615712"/>
              <a:gd name="connsiteX4" fmla="*/ 186979 w 1675709"/>
              <a:gd name="connsiteY4" fmla="*/ 866 h 2615712"/>
              <a:gd name="connsiteX0" fmla="*/ 169562 w 1675709"/>
              <a:gd name="connsiteY0" fmla="*/ 18283 h 2615712"/>
              <a:gd name="connsiteX1" fmla="*/ 1675709 w 1675709"/>
              <a:gd name="connsiteY1" fmla="*/ 0 h 2615712"/>
              <a:gd name="connsiteX2" fmla="*/ 1528570 w 1675709"/>
              <a:gd name="connsiteY2" fmla="*/ 2615712 h 2615712"/>
              <a:gd name="connsiteX3" fmla="*/ 0 w 1675709"/>
              <a:gd name="connsiteY3" fmla="*/ 2596559 h 2615712"/>
              <a:gd name="connsiteX4" fmla="*/ 169562 w 1675709"/>
              <a:gd name="connsiteY4" fmla="*/ 18283 h 2615712"/>
              <a:gd name="connsiteX0" fmla="*/ 169562 w 1667000"/>
              <a:gd name="connsiteY0" fmla="*/ 18283 h 2615712"/>
              <a:gd name="connsiteX1" fmla="*/ 1667000 w 1667000"/>
              <a:gd name="connsiteY1" fmla="*/ 0 h 2615712"/>
              <a:gd name="connsiteX2" fmla="*/ 1528570 w 1667000"/>
              <a:gd name="connsiteY2" fmla="*/ 2615712 h 2615712"/>
              <a:gd name="connsiteX3" fmla="*/ 0 w 1667000"/>
              <a:gd name="connsiteY3" fmla="*/ 2596559 h 2615712"/>
              <a:gd name="connsiteX4" fmla="*/ 169562 w 1667000"/>
              <a:gd name="connsiteY4" fmla="*/ 18283 h 2615712"/>
              <a:gd name="connsiteX0" fmla="*/ 169562 w 1667000"/>
              <a:gd name="connsiteY0" fmla="*/ 866 h 2615712"/>
              <a:gd name="connsiteX1" fmla="*/ 1667000 w 1667000"/>
              <a:gd name="connsiteY1" fmla="*/ 0 h 2615712"/>
              <a:gd name="connsiteX2" fmla="*/ 1528570 w 1667000"/>
              <a:gd name="connsiteY2" fmla="*/ 2615712 h 2615712"/>
              <a:gd name="connsiteX3" fmla="*/ 0 w 1667000"/>
              <a:gd name="connsiteY3" fmla="*/ 2596559 h 2615712"/>
              <a:gd name="connsiteX4" fmla="*/ 169562 w 1667000"/>
              <a:gd name="connsiteY4" fmla="*/ 866 h 2615712"/>
              <a:gd name="connsiteX0" fmla="*/ 169562 w 1667000"/>
              <a:gd name="connsiteY0" fmla="*/ 26991 h 2641837"/>
              <a:gd name="connsiteX1" fmla="*/ 1667000 w 1667000"/>
              <a:gd name="connsiteY1" fmla="*/ 0 h 2641837"/>
              <a:gd name="connsiteX2" fmla="*/ 1528570 w 1667000"/>
              <a:gd name="connsiteY2" fmla="*/ 2641837 h 2641837"/>
              <a:gd name="connsiteX3" fmla="*/ 0 w 1667000"/>
              <a:gd name="connsiteY3" fmla="*/ 2622684 h 2641837"/>
              <a:gd name="connsiteX4" fmla="*/ 169562 w 1667000"/>
              <a:gd name="connsiteY4" fmla="*/ 26991 h 2641837"/>
              <a:gd name="connsiteX0" fmla="*/ 169562 w 1667000"/>
              <a:gd name="connsiteY0" fmla="*/ 26991 h 2641837"/>
              <a:gd name="connsiteX1" fmla="*/ 1667000 w 1667000"/>
              <a:gd name="connsiteY1" fmla="*/ 0 h 2641837"/>
              <a:gd name="connsiteX2" fmla="*/ 1528570 w 1667000"/>
              <a:gd name="connsiteY2" fmla="*/ 2641837 h 2641837"/>
              <a:gd name="connsiteX3" fmla="*/ 0 w 1667000"/>
              <a:gd name="connsiteY3" fmla="*/ 2622684 h 2641837"/>
              <a:gd name="connsiteX4" fmla="*/ 169562 w 1667000"/>
              <a:gd name="connsiteY4" fmla="*/ 26991 h 2641837"/>
              <a:gd name="connsiteX0" fmla="*/ 169562 w 1667000"/>
              <a:gd name="connsiteY0" fmla="*/ 26991 h 2641837"/>
              <a:gd name="connsiteX1" fmla="*/ 1667000 w 1667000"/>
              <a:gd name="connsiteY1" fmla="*/ 0 h 2641837"/>
              <a:gd name="connsiteX2" fmla="*/ 1528570 w 1667000"/>
              <a:gd name="connsiteY2" fmla="*/ 2641837 h 2641837"/>
              <a:gd name="connsiteX3" fmla="*/ 0 w 1667000"/>
              <a:gd name="connsiteY3" fmla="*/ 2613976 h 2641837"/>
              <a:gd name="connsiteX4" fmla="*/ 169562 w 1667000"/>
              <a:gd name="connsiteY4" fmla="*/ 26991 h 2641837"/>
              <a:gd name="connsiteX0" fmla="*/ 169562 w 1667000"/>
              <a:gd name="connsiteY0" fmla="*/ 26991 h 2650546"/>
              <a:gd name="connsiteX1" fmla="*/ 1667000 w 1667000"/>
              <a:gd name="connsiteY1" fmla="*/ 0 h 2650546"/>
              <a:gd name="connsiteX2" fmla="*/ 1528570 w 1667000"/>
              <a:gd name="connsiteY2" fmla="*/ 2650546 h 2650546"/>
              <a:gd name="connsiteX3" fmla="*/ 0 w 1667000"/>
              <a:gd name="connsiteY3" fmla="*/ 2613976 h 2650546"/>
              <a:gd name="connsiteX4" fmla="*/ 169562 w 1667000"/>
              <a:gd name="connsiteY4" fmla="*/ 26991 h 2650546"/>
              <a:gd name="connsiteX0" fmla="*/ 169562 w 1684418"/>
              <a:gd name="connsiteY0" fmla="*/ 26991 h 2650546"/>
              <a:gd name="connsiteX1" fmla="*/ 1684418 w 1684418"/>
              <a:gd name="connsiteY1" fmla="*/ 0 h 2650546"/>
              <a:gd name="connsiteX2" fmla="*/ 1528570 w 1684418"/>
              <a:gd name="connsiteY2" fmla="*/ 2650546 h 2650546"/>
              <a:gd name="connsiteX3" fmla="*/ 0 w 1684418"/>
              <a:gd name="connsiteY3" fmla="*/ 2613976 h 2650546"/>
              <a:gd name="connsiteX4" fmla="*/ 169562 w 1684418"/>
              <a:gd name="connsiteY4" fmla="*/ 26991 h 265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4418" h="2650546">
                <a:moveTo>
                  <a:pt x="169562" y="26991"/>
                </a:moveTo>
                <a:lnTo>
                  <a:pt x="1684418" y="0"/>
                </a:lnTo>
                <a:lnTo>
                  <a:pt x="1528570" y="2650546"/>
                </a:lnTo>
                <a:lnTo>
                  <a:pt x="0" y="2613976"/>
                </a:lnTo>
                <a:lnTo>
                  <a:pt x="169562" y="269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401106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9B1A541-96AC-491F-A4C3-A87E563723CA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56172" y="4696914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483ECD2A-B2C9-421D-A8D2-32E383E518AD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480351" y="4696914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A93B8D7-9580-4A09-9DAC-42E66631F61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257279" y="4696914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6D13416-37E2-47AB-A01D-21EAD8DDE15A}"/>
              </a:ext>
            </a:extLst>
          </p:cNvPr>
          <p:cNvSpPr/>
          <p:nvPr userDrawn="1"/>
        </p:nvSpPr>
        <p:spPr>
          <a:xfrm>
            <a:off x="8165839" y="4605474"/>
            <a:ext cx="1554480" cy="155448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E6CFF5B-D9AE-4106-8445-EBB74E8C1D93}"/>
              </a:ext>
            </a:extLst>
          </p:cNvPr>
          <p:cNvSpPr/>
          <p:nvPr userDrawn="1"/>
        </p:nvSpPr>
        <p:spPr>
          <a:xfrm>
            <a:off x="664732" y="4605474"/>
            <a:ext cx="1554480" cy="155448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954ABF2-964B-4695-9125-6F6F0AAE886D}"/>
              </a:ext>
            </a:extLst>
          </p:cNvPr>
          <p:cNvSpPr/>
          <p:nvPr userDrawn="1"/>
        </p:nvSpPr>
        <p:spPr>
          <a:xfrm>
            <a:off x="4388911" y="4605474"/>
            <a:ext cx="1554480" cy="155448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86BD326-A0F4-4536-BFA3-9946312E4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A8B23D-E5B8-4CD0-8EC1-A3AB2E3F9089}"/>
              </a:ext>
            </a:extLst>
          </p:cNvPr>
          <p:cNvSpPr/>
          <p:nvPr userDrawn="1"/>
        </p:nvSpPr>
        <p:spPr>
          <a:xfrm>
            <a:off x="0" y="6605083"/>
            <a:ext cx="1219200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A5F741-3ADB-40A1-93F3-257F05B4C5F7}"/>
              </a:ext>
            </a:extLst>
          </p:cNvPr>
          <p:cNvSpPr/>
          <p:nvPr userDrawn="1"/>
        </p:nvSpPr>
        <p:spPr>
          <a:xfrm>
            <a:off x="0" y="2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69476099-B6CF-4F49-B704-F82E3664514A}"/>
              </a:ext>
            </a:extLst>
          </p:cNvPr>
          <p:cNvSpPr/>
          <p:nvPr userDrawn="1"/>
        </p:nvSpPr>
        <p:spPr>
          <a:xfrm rot="10800000">
            <a:off x="5920903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1742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그림 개체 틀 55">
            <a:extLst>
              <a:ext uri="{FF2B5EF4-FFF2-40B4-BE49-F238E27FC236}">
                <a16:creationId xmlns:a16="http://schemas.microsoft.com/office/drawing/2014/main" id="{739E918C-6E75-4027-902A-7A25921C6EE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flipH="1">
            <a:off x="781177" y="764646"/>
            <a:ext cx="6174103" cy="5328708"/>
          </a:xfrm>
          <a:custGeom>
            <a:avLst/>
            <a:gdLst>
              <a:gd name="connsiteX0" fmla="*/ 1275523 w 5178638"/>
              <a:gd name="connsiteY0" fmla="*/ 4465566 h 4469549"/>
              <a:gd name="connsiteX1" fmla="*/ 1283032 w 5178638"/>
              <a:gd name="connsiteY1" fmla="*/ 4466683 h 4469549"/>
              <a:gd name="connsiteX2" fmla="*/ 1294296 w 5178638"/>
              <a:gd name="connsiteY2" fmla="*/ 4467799 h 4469549"/>
              <a:gd name="connsiteX3" fmla="*/ 1406938 w 5178638"/>
              <a:gd name="connsiteY3" fmla="*/ 4468915 h 4469549"/>
              <a:gd name="connsiteX4" fmla="*/ 1411517 w 5178638"/>
              <a:gd name="connsiteY4" fmla="*/ 4469299 h 4469549"/>
              <a:gd name="connsiteX5" fmla="*/ 1237861 w 5178638"/>
              <a:gd name="connsiteY5" fmla="*/ 4469299 h 4469549"/>
              <a:gd name="connsiteX6" fmla="*/ 177644 w 5178638"/>
              <a:gd name="connsiteY6" fmla="*/ 4459919 h 4469549"/>
              <a:gd name="connsiteX7" fmla="*/ 179239 w 5178638"/>
              <a:gd name="connsiteY7" fmla="*/ 4469299 h 4469549"/>
              <a:gd name="connsiteX8" fmla="*/ 175322 w 5178638"/>
              <a:gd name="connsiteY8" fmla="*/ 4469299 h 4469549"/>
              <a:gd name="connsiteX9" fmla="*/ 176758 w 5178638"/>
              <a:gd name="connsiteY9" fmla="*/ 4463812 h 4469549"/>
              <a:gd name="connsiteX10" fmla="*/ 1632686 w 5178638"/>
              <a:gd name="connsiteY10" fmla="*/ 4432359 h 4469549"/>
              <a:gd name="connsiteX11" fmla="*/ 1879565 w 5178638"/>
              <a:gd name="connsiteY11" fmla="*/ 4432359 h 4469549"/>
              <a:gd name="connsiteX12" fmla="*/ 1879208 w 5178638"/>
              <a:gd name="connsiteY12" fmla="*/ 4432513 h 4469549"/>
              <a:gd name="connsiteX13" fmla="*/ 1872168 w 5178638"/>
              <a:gd name="connsiteY13" fmla="*/ 4435163 h 4469549"/>
              <a:gd name="connsiteX14" fmla="*/ 1887186 w 5178638"/>
              <a:gd name="connsiteY14" fmla="*/ 4435163 h 4469549"/>
              <a:gd name="connsiteX15" fmla="*/ 1913470 w 5178638"/>
              <a:gd name="connsiteY15" fmla="*/ 4434047 h 4469549"/>
              <a:gd name="connsiteX16" fmla="*/ 1943508 w 5178638"/>
              <a:gd name="connsiteY16" fmla="*/ 4435163 h 4469549"/>
              <a:gd name="connsiteX17" fmla="*/ 1962281 w 5178638"/>
              <a:gd name="connsiteY17" fmla="*/ 4440745 h 4469549"/>
              <a:gd name="connsiteX18" fmla="*/ 1977300 w 5178638"/>
              <a:gd name="connsiteY18" fmla="*/ 4441861 h 4469549"/>
              <a:gd name="connsiteX19" fmla="*/ 2037375 w 5178638"/>
              <a:gd name="connsiteY19" fmla="*/ 4441861 h 4469549"/>
              <a:gd name="connsiteX20" fmla="*/ 2101206 w 5178638"/>
              <a:gd name="connsiteY20" fmla="*/ 4441861 h 4469549"/>
              <a:gd name="connsiteX21" fmla="*/ 2101206 w 5178638"/>
              <a:gd name="connsiteY21" fmla="*/ 4442978 h 4469549"/>
              <a:gd name="connsiteX22" fmla="*/ 2037375 w 5178638"/>
              <a:gd name="connsiteY22" fmla="*/ 4444094 h 4469549"/>
              <a:gd name="connsiteX23" fmla="*/ 2052394 w 5178638"/>
              <a:gd name="connsiteY23" fmla="*/ 4447443 h 4469549"/>
              <a:gd name="connsiteX24" fmla="*/ 2165036 w 5178638"/>
              <a:gd name="connsiteY24" fmla="*/ 4450792 h 4469549"/>
              <a:gd name="connsiteX25" fmla="*/ 2187564 w 5178638"/>
              <a:gd name="connsiteY25" fmla="*/ 4450792 h 4469549"/>
              <a:gd name="connsiteX26" fmla="*/ 2236376 w 5178638"/>
              <a:gd name="connsiteY26" fmla="*/ 4457489 h 4469549"/>
              <a:gd name="connsiteX27" fmla="*/ 2270168 w 5178638"/>
              <a:gd name="connsiteY27" fmla="*/ 4457489 h 4469549"/>
              <a:gd name="connsiteX28" fmla="*/ 2281433 w 5178638"/>
              <a:gd name="connsiteY28" fmla="*/ 4459722 h 4469549"/>
              <a:gd name="connsiteX29" fmla="*/ 2277678 w 5178638"/>
              <a:gd name="connsiteY29" fmla="*/ 4463071 h 4469549"/>
              <a:gd name="connsiteX30" fmla="*/ 2251395 w 5178638"/>
              <a:gd name="connsiteY30" fmla="*/ 4464187 h 4469549"/>
              <a:gd name="connsiteX31" fmla="*/ 2236376 w 5178638"/>
              <a:gd name="connsiteY31" fmla="*/ 4458606 h 4469549"/>
              <a:gd name="connsiteX32" fmla="*/ 2198829 w 5178638"/>
              <a:gd name="connsiteY32" fmla="*/ 4457489 h 4469549"/>
              <a:gd name="connsiteX33" fmla="*/ 2153772 w 5178638"/>
              <a:gd name="connsiteY33" fmla="*/ 4457489 h 4469549"/>
              <a:gd name="connsiteX34" fmla="*/ 2134998 w 5178638"/>
              <a:gd name="connsiteY34" fmla="*/ 4457489 h 4469549"/>
              <a:gd name="connsiteX35" fmla="*/ 2108715 w 5178638"/>
              <a:gd name="connsiteY35" fmla="*/ 4458606 h 4469549"/>
              <a:gd name="connsiteX36" fmla="*/ 2082432 w 5178638"/>
              <a:gd name="connsiteY36" fmla="*/ 4457489 h 4469549"/>
              <a:gd name="connsiteX37" fmla="*/ 2067413 w 5178638"/>
              <a:gd name="connsiteY37" fmla="*/ 4458606 h 4469549"/>
              <a:gd name="connsiteX38" fmla="*/ 2059904 w 5178638"/>
              <a:gd name="connsiteY38" fmla="*/ 4455257 h 4469549"/>
              <a:gd name="connsiteX39" fmla="*/ 2041130 w 5178638"/>
              <a:gd name="connsiteY39" fmla="*/ 4455257 h 4469549"/>
              <a:gd name="connsiteX40" fmla="*/ 2033621 w 5178638"/>
              <a:gd name="connsiteY40" fmla="*/ 4457489 h 4469549"/>
              <a:gd name="connsiteX41" fmla="*/ 2029866 w 5178638"/>
              <a:gd name="connsiteY41" fmla="*/ 4453024 h 4469549"/>
              <a:gd name="connsiteX42" fmla="*/ 2007338 w 5178638"/>
              <a:gd name="connsiteY42" fmla="*/ 4453024 h 4469549"/>
              <a:gd name="connsiteX43" fmla="*/ 1999828 w 5178638"/>
              <a:gd name="connsiteY43" fmla="*/ 4455257 h 4469549"/>
              <a:gd name="connsiteX44" fmla="*/ 1996073 w 5178638"/>
              <a:gd name="connsiteY44" fmla="*/ 4450792 h 4469549"/>
              <a:gd name="connsiteX45" fmla="*/ 1935998 w 5178638"/>
              <a:gd name="connsiteY45" fmla="*/ 4449675 h 4469549"/>
              <a:gd name="connsiteX46" fmla="*/ 1924734 w 5178638"/>
              <a:gd name="connsiteY46" fmla="*/ 4449675 h 4469549"/>
              <a:gd name="connsiteX47" fmla="*/ 1909715 w 5178638"/>
              <a:gd name="connsiteY47" fmla="*/ 4450792 h 4469549"/>
              <a:gd name="connsiteX48" fmla="*/ 1875923 w 5178638"/>
              <a:gd name="connsiteY48" fmla="*/ 4453024 h 4469549"/>
              <a:gd name="connsiteX49" fmla="*/ 1842130 w 5178638"/>
              <a:gd name="connsiteY49" fmla="*/ 4453024 h 4469549"/>
              <a:gd name="connsiteX50" fmla="*/ 1808338 w 5178638"/>
              <a:gd name="connsiteY50" fmla="*/ 4450792 h 4469549"/>
              <a:gd name="connsiteX51" fmla="*/ 1782054 w 5178638"/>
              <a:gd name="connsiteY51" fmla="*/ 4450792 h 4469549"/>
              <a:gd name="connsiteX52" fmla="*/ 1767035 w 5178638"/>
              <a:gd name="connsiteY52" fmla="*/ 4453024 h 4469549"/>
              <a:gd name="connsiteX53" fmla="*/ 1748262 w 5178638"/>
              <a:gd name="connsiteY53" fmla="*/ 4453024 h 4469549"/>
              <a:gd name="connsiteX54" fmla="*/ 1714469 w 5178638"/>
              <a:gd name="connsiteY54" fmla="*/ 4453024 h 4469549"/>
              <a:gd name="connsiteX55" fmla="*/ 1710715 w 5178638"/>
              <a:gd name="connsiteY55" fmla="*/ 4453024 h 4469549"/>
              <a:gd name="connsiteX56" fmla="*/ 1669412 w 5178638"/>
              <a:gd name="connsiteY56" fmla="*/ 4446326 h 4469549"/>
              <a:gd name="connsiteX57" fmla="*/ 1669412 w 5178638"/>
              <a:gd name="connsiteY57" fmla="*/ 4444094 h 4469549"/>
              <a:gd name="connsiteX58" fmla="*/ 1680677 w 5178638"/>
              <a:gd name="connsiteY58" fmla="*/ 4437396 h 4469549"/>
              <a:gd name="connsiteX59" fmla="*/ 1710715 w 5178638"/>
              <a:gd name="connsiteY59" fmla="*/ 4437396 h 4469549"/>
              <a:gd name="connsiteX60" fmla="*/ 1721979 w 5178638"/>
              <a:gd name="connsiteY60" fmla="*/ 4435163 h 4469549"/>
              <a:gd name="connsiteX61" fmla="*/ 1710715 w 5178638"/>
              <a:gd name="connsiteY61" fmla="*/ 4434047 h 4469549"/>
              <a:gd name="connsiteX62" fmla="*/ 1695696 w 5178638"/>
              <a:gd name="connsiteY62" fmla="*/ 4435163 h 4469549"/>
              <a:gd name="connsiteX63" fmla="*/ 1676922 w 5178638"/>
              <a:gd name="connsiteY63" fmla="*/ 4435163 h 4469549"/>
              <a:gd name="connsiteX64" fmla="*/ 1646884 w 5178638"/>
              <a:gd name="connsiteY64" fmla="*/ 4434047 h 4469549"/>
              <a:gd name="connsiteX65" fmla="*/ 2236283 w 5178638"/>
              <a:gd name="connsiteY65" fmla="*/ 4414691 h 4469549"/>
              <a:gd name="connsiteX66" fmla="*/ 2264278 w 5178638"/>
              <a:gd name="connsiteY66" fmla="*/ 4414691 h 4469549"/>
              <a:gd name="connsiteX67" fmla="*/ 2232621 w 5178638"/>
              <a:gd name="connsiteY67" fmla="*/ 4419535 h 4469549"/>
              <a:gd name="connsiteX68" fmla="*/ 2232528 w 5178638"/>
              <a:gd name="connsiteY68" fmla="*/ 4419494 h 4469549"/>
              <a:gd name="connsiteX69" fmla="*/ 2232528 w 5178638"/>
              <a:gd name="connsiteY69" fmla="*/ 4419156 h 4469549"/>
              <a:gd name="connsiteX70" fmla="*/ 2236283 w 5178638"/>
              <a:gd name="connsiteY70" fmla="*/ 4414691 h 4469549"/>
              <a:gd name="connsiteX71" fmla="*/ 2272500 w 5178638"/>
              <a:gd name="connsiteY71" fmla="*/ 4414478 h 4469549"/>
              <a:gd name="connsiteX72" fmla="*/ 2270076 w 5178638"/>
              <a:gd name="connsiteY72" fmla="*/ 4414691 h 4469549"/>
              <a:gd name="connsiteX73" fmla="*/ 2264278 w 5178638"/>
              <a:gd name="connsiteY73" fmla="*/ 4414691 h 4469549"/>
              <a:gd name="connsiteX74" fmla="*/ 2264536 w 5178638"/>
              <a:gd name="connsiteY74" fmla="*/ 4414652 h 4469549"/>
              <a:gd name="connsiteX75" fmla="*/ 1278967 w 5178638"/>
              <a:gd name="connsiteY75" fmla="*/ 4411605 h 4469549"/>
              <a:gd name="connsiteX76" fmla="*/ 1304864 w 5178638"/>
              <a:gd name="connsiteY76" fmla="*/ 4411605 h 4469549"/>
              <a:gd name="connsiteX77" fmla="*/ 1286431 w 5178638"/>
              <a:gd name="connsiteY77" fmla="*/ 4413954 h 4469549"/>
              <a:gd name="connsiteX78" fmla="*/ 1278921 w 5178638"/>
              <a:gd name="connsiteY78" fmla="*/ 4411721 h 4469549"/>
              <a:gd name="connsiteX79" fmla="*/ 553850 w 5178638"/>
              <a:gd name="connsiteY79" fmla="*/ 4407256 h 4469549"/>
              <a:gd name="connsiteX80" fmla="*/ 565114 w 5178638"/>
              <a:gd name="connsiteY80" fmla="*/ 4409488 h 4469549"/>
              <a:gd name="connsiteX81" fmla="*/ 580133 w 5178638"/>
              <a:gd name="connsiteY81" fmla="*/ 4417302 h 4469549"/>
              <a:gd name="connsiteX82" fmla="*/ 591397 w 5178638"/>
              <a:gd name="connsiteY82" fmla="*/ 4418419 h 4469549"/>
              <a:gd name="connsiteX83" fmla="*/ 632699 w 5178638"/>
              <a:gd name="connsiteY83" fmla="*/ 4415070 h 4469549"/>
              <a:gd name="connsiteX84" fmla="*/ 658982 w 5178638"/>
              <a:gd name="connsiteY84" fmla="*/ 4413954 h 4469549"/>
              <a:gd name="connsiteX85" fmla="*/ 674001 w 5178638"/>
              <a:gd name="connsiteY85" fmla="*/ 4419535 h 4469549"/>
              <a:gd name="connsiteX86" fmla="*/ 704038 w 5178638"/>
              <a:gd name="connsiteY86" fmla="*/ 4419535 h 4469549"/>
              <a:gd name="connsiteX87" fmla="*/ 711548 w 5178638"/>
              <a:gd name="connsiteY87" fmla="*/ 4413954 h 4469549"/>
              <a:gd name="connsiteX88" fmla="*/ 730322 w 5178638"/>
              <a:gd name="connsiteY88" fmla="*/ 4410605 h 4469549"/>
              <a:gd name="connsiteX89" fmla="*/ 752850 w 5178638"/>
              <a:gd name="connsiteY89" fmla="*/ 4408372 h 4469549"/>
              <a:gd name="connsiteX90" fmla="*/ 782888 w 5178638"/>
              <a:gd name="connsiteY90" fmla="*/ 4412837 h 4469549"/>
              <a:gd name="connsiteX91" fmla="*/ 835454 w 5178638"/>
              <a:gd name="connsiteY91" fmla="*/ 4421768 h 4469549"/>
              <a:gd name="connsiteX92" fmla="*/ 861737 w 5178638"/>
              <a:gd name="connsiteY92" fmla="*/ 4419535 h 4469549"/>
              <a:gd name="connsiteX93" fmla="*/ 891775 w 5178638"/>
              <a:gd name="connsiteY93" fmla="*/ 4415070 h 4469549"/>
              <a:gd name="connsiteX94" fmla="*/ 933077 w 5178638"/>
              <a:gd name="connsiteY94" fmla="*/ 4416186 h 4469549"/>
              <a:gd name="connsiteX95" fmla="*/ 940493 w 5178638"/>
              <a:gd name="connsiteY95" fmla="*/ 4419494 h 4469549"/>
              <a:gd name="connsiteX96" fmla="*/ 940493 w 5178638"/>
              <a:gd name="connsiteY96" fmla="*/ 4420200 h 4469549"/>
              <a:gd name="connsiteX97" fmla="*/ 990071 w 5178638"/>
              <a:gd name="connsiteY97" fmla="*/ 4421372 h 4469549"/>
              <a:gd name="connsiteX98" fmla="*/ 1072675 w 5178638"/>
              <a:gd name="connsiteY98" fmla="*/ 4421651 h 4469549"/>
              <a:gd name="connsiteX99" fmla="*/ 1076429 w 5178638"/>
              <a:gd name="connsiteY99" fmla="*/ 4420535 h 4469549"/>
              <a:gd name="connsiteX100" fmla="*/ 1061411 w 5178638"/>
              <a:gd name="connsiteY100" fmla="*/ 4419419 h 4469549"/>
              <a:gd name="connsiteX101" fmla="*/ 1057656 w 5178638"/>
              <a:gd name="connsiteY101" fmla="*/ 4418302 h 4469549"/>
              <a:gd name="connsiteX102" fmla="*/ 1061411 w 5178638"/>
              <a:gd name="connsiteY102" fmla="*/ 4416070 h 4469549"/>
              <a:gd name="connsiteX103" fmla="*/ 1072675 w 5178638"/>
              <a:gd name="connsiteY103" fmla="*/ 4413837 h 4469549"/>
              <a:gd name="connsiteX104" fmla="*/ 1081508 w 5178638"/>
              <a:gd name="connsiteY104" fmla="*/ 4413528 h 4469549"/>
              <a:gd name="connsiteX105" fmla="*/ 1139587 w 5178638"/>
              <a:gd name="connsiteY105" fmla="*/ 4412837 h 4469549"/>
              <a:gd name="connsiteX106" fmla="*/ 1148512 w 5178638"/>
              <a:gd name="connsiteY106" fmla="*/ 4411605 h 4469549"/>
              <a:gd name="connsiteX107" fmla="*/ 1163686 w 5178638"/>
              <a:gd name="connsiteY107" fmla="*/ 4411605 h 4469549"/>
              <a:gd name="connsiteX108" fmla="*/ 1165870 w 5178638"/>
              <a:gd name="connsiteY108" fmla="*/ 4411721 h 4469549"/>
              <a:gd name="connsiteX109" fmla="*/ 1195907 w 5178638"/>
              <a:gd name="connsiteY109" fmla="*/ 4412837 h 4469549"/>
              <a:gd name="connsiteX110" fmla="*/ 1229700 w 5178638"/>
              <a:gd name="connsiteY110" fmla="*/ 4412837 h 4469549"/>
              <a:gd name="connsiteX111" fmla="*/ 1233455 w 5178638"/>
              <a:gd name="connsiteY111" fmla="*/ 4419535 h 4469549"/>
              <a:gd name="connsiteX112" fmla="*/ 1278511 w 5178638"/>
              <a:gd name="connsiteY112" fmla="*/ 4422884 h 4469549"/>
              <a:gd name="connsiteX113" fmla="*/ 1289775 w 5178638"/>
              <a:gd name="connsiteY113" fmla="*/ 4421768 h 4469549"/>
              <a:gd name="connsiteX114" fmla="*/ 1297285 w 5178638"/>
              <a:gd name="connsiteY114" fmla="*/ 4425117 h 4469549"/>
              <a:gd name="connsiteX115" fmla="*/ 1289775 w 5178638"/>
              <a:gd name="connsiteY115" fmla="*/ 4428466 h 4469549"/>
              <a:gd name="connsiteX116" fmla="*/ 1259738 w 5178638"/>
              <a:gd name="connsiteY116" fmla="*/ 4427349 h 4469549"/>
              <a:gd name="connsiteX117" fmla="*/ 1225945 w 5178638"/>
              <a:gd name="connsiteY117" fmla="*/ 4429582 h 4469549"/>
              <a:gd name="connsiteX118" fmla="*/ 1222451 w 5178638"/>
              <a:gd name="connsiteY118" fmla="*/ 4431660 h 4469549"/>
              <a:gd name="connsiteX119" fmla="*/ 1196111 w 5178638"/>
              <a:gd name="connsiteY119" fmla="*/ 4429186 h 4469549"/>
              <a:gd name="connsiteX120" fmla="*/ 1166543 w 5178638"/>
              <a:gd name="connsiteY120" fmla="*/ 4428349 h 4469549"/>
              <a:gd name="connsiteX121" fmla="*/ 1146284 w 5178638"/>
              <a:gd name="connsiteY121" fmla="*/ 4428475 h 4469549"/>
              <a:gd name="connsiteX122" fmla="*/ 1141840 w 5178638"/>
              <a:gd name="connsiteY122" fmla="*/ 4430877 h 4469549"/>
              <a:gd name="connsiteX123" fmla="*/ 1128230 w 5178638"/>
              <a:gd name="connsiteY123" fmla="*/ 4430319 h 4469549"/>
              <a:gd name="connsiteX124" fmla="*/ 1087049 w 5178638"/>
              <a:gd name="connsiteY124" fmla="*/ 4432359 h 4469549"/>
              <a:gd name="connsiteX125" fmla="*/ 1221275 w 5178638"/>
              <a:gd name="connsiteY125" fmla="*/ 4432359 h 4469549"/>
              <a:gd name="connsiteX126" fmla="*/ 1214681 w 5178638"/>
              <a:gd name="connsiteY126" fmla="*/ 4436280 h 4469549"/>
              <a:gd name="connsiteX127" fmla="*/ 1195907 w 5178638"/>
              <a:gd name="connsiteY127" fmla="*/ 4438512 h 4469549"/>
              <a:gd name="connsiteX128" fmla="*/ 1150851 w 5178638"/>
              <a:gd name="connsiteY128" fmla="*/ 4434047 h 4469549"/>
              <a:gd name="connsiteX129" fmla="*/ 1132077 w 5178638"/>
              <a:gd name="connsiteY129" fmla="*/ 4434047 h 4469549"/>
              <a:gd name="connsiteX130" fmla="*/ 1124568 w 5178638"/>
              <a:gd name="connsiteY130" fmla="*/ 4437396 h 4469549"/>
              <a:gd name="connsiteX131" fmla="*/ 1128322 w 5178638"/>
              <a:gd name="connsiteY131" fmla="*/ 4442978 h 4469549"/>
              <a:gd name="connsiteX132" fmla="*/ 1150851 w 5178638"/>
              <a:gd name="connsiteY132" fmla="*/ 4447443 h 4469549"/>
              <a:gd name="connsiteX133" fmla="*/ 1154605 w 5178638"/>
              <a:gd name="connsiteY133" fmla="*/ 4449675 h 4469549"/>
              <a:gd name="connsiteX134" fmla="*/ 1147096 w 5178638"/>
              <a:gd name="connsiteY134" fmla="*/ 4450792 h 4469549"/>
              <a:gd name="connsiteX135" fmla="*/ 1109549 w 5178638"/>
              <a:gd name="connsiteY135" fmla="*/ 4449675 h 4469549"/>
              <a:gd name="connsiteX136" fmla="*/ 1105794 w 5178638"/>
              <a:gd name="connsiteY136" fmla="*/ 4449675 h 4469549"/>
              <a:gd name="connsiteX137" fmla="*/ 1105794 w 5178638"/>
              <a:gd name="connsiteY137" fmla="*/ 4451908 h 4469549"/>
              <a:gd name="connsiteX138" fmla="*/ 1102039 w 5178638"/>
              <a:gd name="connsiteY138" fmla="*/ 4455257 h 4469549"/>
              <a:gd name="connsiteX139" fmla="*/ 1075756 w 5178638"/>
              <a:gd name="connsiteY139" fmla="*/ 4455257 h 4469549"/>
              <a:gd name="connsiteX140" fmla="*/ 1109549 w 5178638"/>
              <a:gd name="connsiteY140" fmla="*/ 4458606 h 4469549"/>
              <a:gd name="connsiteX141" fmla="*/ 1113303 w 5178638"/>
              <a:gd name="connsiteY141" fmla="*/ 4461955 h 4469549"/>
              <a:gd name="connsiteX142" fmla="*/ 1122591 w 5178638"/>
              <a:gd name="connsiteY142" fmla="*/ 4467477 h 4469549"/>
              <a:gd name="connsiteX143" fmla="*/ 1129088 w 5178638"/>
              <a:gd name="connsiteY143" fmla="*/ 4467799 h 4469549"/>
              <a:gd name="connsiteX144" fmla="*/ 1170390 w 5178638"/>
              <a:gd name="connsiteY144" fmla="*/ 4467799 h 4469549"/>
              <a:gd name="connsiteX145" fmla="*/ 1177900 w 5178638"/>
              <a:gd name="connsiteY145" fmla="*/ 4467799 h 4469549"/>
              <a:gd name="connsiteX146" fmla="*/ 1187121 w 5178638"/>
              <a:gd name="connsiteY146" fmla="*/ 4469299 h 4469549"/>
              <a:gd name="connsiteX147" fmla="*/ 344167 w 5178638"/>
              <a:gd name="connsiteY147" fmla="*/ 4469299 h 4469549"/>
              <a:gd name="connsiteX148" fmla="*/ 353084 w 5178638"/>
              <a:gd name="connsiteY148" fmla="*/ 4450560 h 4469549"/>
              <a:gd name="connsiteX149" fmla="*/ 361051 w 5178638"/>
              <a:gd name="connsiteY149" fmla="*/ 4434278 h 4469549"/>
              <a:gd name="connsiteX150" fmla="*/ 384887 w 5178638"/>
              <a:gd name="connsiteY150" fmla="*/ 4435163 h 4469549"/>
              <a:gd name="connsiteX151" fmla="*/ 403661 w 5178638"/>
              <a:gd name="connsiteY151" fmla="*/ 4435163 h 4469549"/>
              <a:gd name="connsiteX152" fmla="*/ 418680 w 5178638"/>
              <a:gd name="connsiteY152" fmla="*/ 4434047 h 4469549"/>
              <a:gd name="connsiteX153" fmla="*/ 429944 w 5178638"/>
              <a:gd name="connsiteY153" fmla="*/ 4435163 h 4469549"/>
              <a:gd name="connsiteX154" fmla="*/ 418680 w 5178638"/>
              <a:gd name="connsiteY154" fmla="*/ 4437396 h 4469549"/>
              <a:gd name="connsiteX155" fmla="*/ 388642 w 5178638"/>
              <a:gd name="connsiteY155" fmla="*/ 4437396 h 4469549"/>
              <a:gd name="connsiteX156" fmla="*/ 383466 w 5178638"/>
              <a:gd name="connsiteY156" fmla="*/ 4440473 h 4469549"/>
              <a:gd name="connsiteX157" fmla="*/ 399831 w 5178638"/>
              <a:gd name="connsiteY157" fmla="*/ 4441394 h 4469549"/>
              <a:gd name="connsiteX158" fmla="*/ 474926 w 5178638"/>
              <a:gd name="connsiteY158" fmla="*/ 4442511 h 4469549"/>
              <a:gd name="connsiteX159" fmla="*/ 523737 w 5178638"/>
              <a:gd name="connsiteY159" fmla="*/ 4442511 h 4469549"/>
              <a:gd name="connsiteX160" fmla="*/ 527613 w 5178638"/>
              <a:gd name="connsiteY160" fmla="*/ 4442703 h 4469549"/>
              <a:gd name="connsiteX161" fmla="*/ 379717 w 5178638"/>
              <a:gd name="connsiteY161" fmla="*/ 4442703 h 4469549"/>
              <a:gd name="connsiteX162" fmla="*/ 377377 w 5178638"/>
              <a:gd name="connsiteY162" fmla="*/ 4444094 h 4469549"/>
              <a:gd name="connsiteX163" fmla="*/ 377377 w 5178638"/>
              <a:gd name="connsiteY163" fmla="*/ 4446326 h 4469549"/>
              <a:gd name="connsiteX164" fmla="*/ 418680 w 5178638"/>
              <a:gd name="connsiteY164" fmla="*/ 4453024 h 4469549"/>
              <a:gd name="connsiteX165" fmla="*/ 422434 w 5178638"/>
              <a:gd name="connsiteY165" fmla="*/ 4453024 h 4469549"/>
              <a:gd name="connsiteX166" fmla="*/ 456227 w 5178638"/>
              <a:gd name="connsiteY166" fmla="*/ 4453024 h 4469549"/>
              <a:gd name="connsiteX167" fmla="*/ 475000 w 5178638"/>
              <a:gd name="connsiteY167" fmla="*/ 4453024 h 4469549"/>
              <a:gd name="connsiteX168" fmla="*/ 490019 w 5178638"/>
              <a:gd name="connsiteY168" fmla="*/ 4450792 h 4469549"/>
              <a:gd name="connsiteX169" fmla="*/ 516303 w 5178638"/>
              <a:gd name="connsiteY169" fmla="*/ 4450792 h 4469549"/>
              <a:gd name="connsiteX170" fmla="*/ 550095 w 5178638"/>
              <a:gd name="connsiteY170" fmla="*/ 4453024 h 4469549"/>
              <a:gd name="connsiteX171" fmla="*/ 583888 w 5178638"/>
              <a:gd name="connsiteY171" fmla="*/ 4453024 h 4469549"/>
              <a:gd name="connsiteX172" fmla="*/ 617680 w 5178638"/>
              <a:gd name="connsiteY172" fmla="*/ 4450792 h 4469549"/>
              <a:gd name="connsiteX173" fmla="*/ 632699 w 5178638"/>
              <a:gd name="connsiteY173" fmla="*/ 4449675 h 4469549"/>
              <a:gd name="connsiteX174" fmla="*/ 643963 w 5178638"/>
              <a:gd name="connsiteY174" fmla="*/ 4449675 h 4469549"/>
              <a:gd name="connsiteX175" fmla="*/ 704038 w 5178638"/>
              <a:gd name="connsiteY175" fmla="*/ 4450792 h 4469549"/>
              <a:gd name="connsiteX176" fmla="*/ 707793 w 5178638"/>
              <a:gd name="connsiteY176" fmla="*/ 4455257 h 4469549"/>
              <a:gd name="connsiteX177" fmla="*/ 715303 w 5178638"/>
              <a:gd name="connsiteY177" fmla="*/ 4453024 h 4469549"/>
              <a:gd name="connsiteX178" fmla="*/ 737831 w 5178638"/>
              <a:gd name="connsiteY178" fmla="*/ 4453024 h 4469549"/>
              <a:gd name="connsiteX179" fmla="*/ 741586 w 5178638"/>
              <a:gd name="connsiteY179" fmla="*/ 4457489 h 4469549"/>
              <a:gd name="connsiteX180" fmla="*/ 749095 w 5178638"/>
              <a:gd name="connsiteY180" fmla="*/ 4455257 h 4469549"/>
              <a:gd name="connsiteX181" fmla="*/ 767869 w 5178638"/>
              <a:gd name="connsiteY181" fmla="*/ 4455257 h 4469549"/>
              <a:gd name="connsiteX182" fmla="*/ 775378 w 5178638"/>
              <a:gd name="connsiteY182" fmla="*/ 4458606 h 4469549"/>
              <a:gd name="connsiteX183" fmla="*/ 790397 w 5178638"/>
              <a:gd name="connsiteY183" fmla="*/ 4457489 h 4469549"/>
              <a:gd name="connsiteX184" fmla="*/ 816680 w 5178638"/>
              <a:gd name="connsiteY184" fmla="*/ 4458606 h 4469549"/>
              <a:gd name="connsiteX185" fmla="*/ 842963 w 5178638"/>
              <a:gd name="connsiteY185" fmla="*/ 4457489 h 4469549"/>
              <a:gd name="connsiteX186" fmla="*/ 861737 w 5178638"/>
              <a:gd name="connsiteY186" fmla="*/ 4457489 h 4469549"/>
              <a:gd name="connsiteX187" fmla="*/ 906794 w 5178638"/>
              <a:gd name="connsiteY187" fmla="*/ 4457489 h 4469549"/>
              <a:gd name="connsiteX188" fmla="*/ 944341 w 5178638"/>
              <a:gd name="connsiteY188" fmla="*/ 4458606 h 4469549"/>
              <a:gd name="connsiteX189" fmla="*/ 959360 w 5178638"/>
              <a:gd name="connsiteY189" fmla="*/ 4464187 h 4469549"/>
              <a:gd name="connsiteX190" fmla="*/ 985643 w 5178638"/>
              <a:gd name="connsiteY190" fmla="*/ 4463071 h 4469549"/>
              <a:gd name="connsiteX191" fmla="*/ 989398 w 5178638"/>
              <a:gd name="connsiteY191" fmla="*/ 4459722 h 4469549"/>
              <a:gd name="connsiteX192" fmla="*/ 978133 w 5178638"/>
              <a:gd name="connsiteY192" fmla="*/ 4457489 h 4469549"/>
              <a:gd name="connsiteX193" fmla="*/ 944341 w 5178638"/>
              <a:gd name="connsiteY193" fmla="*/ 4457489 h 4469549"/>
              <a:gd name="connsiteX194" fmla="*/ 895529 w 5178638"/>
              <a:gd name="connsiteY194" fmla="*/ 4450792 h 4469549"/>
              <a:gd name="connsiteX195" fmla="*/ 873001 w 5178638"/>
              <a:gd name="connsiteY195" fmla="*/ 4450792 h 4469549"/>
              <a:gd name="connsiteX196" fmla="*/ 760359 w 5178638"/>
              <a:gd name="connsiteY196" fmla="*/ 4447443 h 4469549"/>
              <a:gd name="connsiteX197" fmla="*/ 745340 w 5178638"/>
              <a:gd name="connsiteY197" fmla="*/ 4444094 h 4469549"/>
              <a:gd name="connsiteX198" fmla="*/ 809171 w 5178638"/>
              <a:gd name="connsiteY198" fmla="*/ 4442978 h 4469549"/>
              <a:gd name="connsiteX199" fmla="*/ 809171 w 5178638"/>
              <a:gd name="connsiteY199" fmla="*/ 4441861 h 4469549"/>
              <a:gd name="connsiteX200" fmla="*/ 745340 w 5178638"/>
              <a:gd name="connsiteY200" fmla="*/ 4441861 h 4469549"/>
              <a:gd name="connsiteX201" fmla="*/ 685265 w 5178638"/>
              <a:gd name="connsiteY201" fmla="*/ 4441861 h 4469549"/>
              <a:gd name="connsiteX202" fmla="*/ 670246 w 5178638"/>
              <a:gd name="connsiteY202" fmla="*/ 4440745 h 4469549"/>
              <a:gd name="connsiteX203" fmla="*/ 651473 w 5178638"/>
              <a:gd name="connsiteY203" fmla="*/ 4435163 h 4469549"/>
              <a:gd name="connsiteX204" fmla="*/ 621435 w 5178638"/>
              <a:gd name="connsiteY204" fmla="*/ 4434047 h 4469549"/>
              <a:gd name="connsiteX205" fmla="*/ 595151 w 5178638"/>
              <a:gd name="connsiteY205" fmla="*/ 4435163 h 4469549"/>
              <a:gd name="connsiteX206" fmla="*/ 580133 w 5178638"/>
              <a:gd name="connsiteY206" fmla="*/ 4435163 h 4469549"/>
              <a:gd name="connsiteX207" fmla="*/ 591397 w 5178638"/>
              <a:gd name="connsiteY207" fmla="*/ 4430698 h 4469549"/>
              <a:gd name="connsiteX208" fmla="*/ 583888 w 5178638"/>
              <a:gd name="connsiteY208" fmla="*/ 4426233 h 4469549"/>
              <a:gd name="connsiteX209" fmla="*/ 565114 w 5178638"/>
              <a:gd name="connsiteY209" fmla="*/ 4422884 h 4469549"/>
              <a:gd name="connsiteX210" fmla="*/ 553850 w 5178638"/>
              <a:gd name="connsiteY210" fmla="*/ 4421768 h 4469549"/>
              <a:gd name="connsiteX211" fmla="*/ 501283 w 5178638"/>
              <a:gd name="connsiteY211" fmla="*/ 4420651 h 4469549"/>
              <a:gd name="connsiteX212" fmla="*/ 493774 w 5178638"/>
              <a:gd name="connsiteY212" fmla="*/ 4418419 h 4469549"/>
              <a:gd name="connsiteX213" fmla="*/ 501283 w 5178638"/>
              <a:gd name="connsiteY213" fmla="*/ 4416186 h 4469549"/>
              <a:gd name="connsiteX214" fmla="*/ 553850 w 5178638"/>
              <a:gd name="connsiteY214" fmla="*/ 4407256 h 4469549"/>
              <a:gd name="connsiteX215" fmla="*/ 255797 w 5178638"/>
              <a:gd name="connsiteY215" fmla="*/ 4402571 h 4469549"/>
              <a:gd name="connsiteX216" fmla="*/ 249591 w 5178638"/>
              <a:gd name="connsiteY216" fmla="*/ 4416338 h 4469549"/>
              <a:gd name="connsiteX217" fmla="*/ 219349 w 5178638"/>
              <a:gd name="connsiteY217" fmla="*/ 4468245 h 4469549"/>
              <a:gd name="connsiteX218" fmla="*/ 219044 w 5178638"/>
              <a:gd name="connsiteY218" fmla="*/ 4469299 h 4469549"/>
              <a:gd name="connsiteX219" fmla="*/ 184261 w 5178638"/>
              <a:gd name="connsiteY219" fmla="*/ 4469299 h 4469549"/>
              <a:gd name="connsiteX220" fmla="*/ 200627 w 5178638"/>
              <a:gd name="connsiteY220" fmla="*/ 4444301 h 4469549"/>
              <a:gd name="connsiteX221" fmla="*/ 212789 w 5178638"/>
              <a:gd name="connsiteY221" fmla="*/ 4429659 h 4469549"/>
              <a:gd name="connsiteX222" fmla="*/ 255797 w 5178638"/>
              <a:gd name="connsiteY222" fmla="*/ 4402571 h 4469549"/>
              <a:gd name="connsiteX223" fmla="*/ 1354762 w 5178638"/>
              <a:gd name="connsiteY223" fmla="*/ 4401034 h 4469549"/>
              <a:gd name="connsiteX224" fmla="*/ 1343015 w 5178638"/>
              <a:gd name="connsiteY224" fmla="*/ 4406023 h 4469549"/>
              <a:gd name="connsiteX225" fmla="*/ 1331751 w 5178638"/>
              <a:gd name="connsiteY225" fmla="*/ 4407139 h 4469549"/>
              <a:gd name="connsiteX226" fmla="*/ 1294203 w 5178638"/>
              <a:gd name="connsiteY226" fmla="*/ 4406023 h 4469549"/>
              <a:gd name="connsiteX227" fmla="*/ 1230373 w 5178638"/>
              <a:gd name="connsiteY227" fmla="*/ 4402674 h 4469549"/>
              <a:gd name="connsiteX228" fmla="*/ 1230079 w 5178638"/>
              <a:gd name="connsiteY228" fmla="*/ 4402646 h 4469549"/>
              <a:gd name="connsiteX229" fmla="*/ 1474430 w 5178638"/>
              <a:gd name="connsiteY229" fmla="*/ 4392628 h 4469549"/>
              <a:gd name="connsiteX230" fmla="*/ 1489449 w 5178638"/>
              <a:gd name="connsiteY230" fmla="*/ 4392628 h 4469549"/>
              <a:gd name="connsiteX231" fmla="*/ 1500713 w 5178638"/>
              <a:gd name="connsiteY231" fmla="*/ 4393744 h 4469549"/>
              <a:gd name="connsiteX232" fmla="*/ 1493204 w 5178638"/>
              <a:gd name="connsiteY232" fmla="*/ 4397093 h 4469549"/>
              <a:gd name="connsiteX233" fmla="*/ 1455657 w 5178638"/>
              <a:gd name="connsiteY233" fmla="*/ 4401558 h 4469549"/>
              <a:gd name="connsiteX234" fmla="*/ 1440638 w 5178638"/>
              <a:gd name="connsiteY234" fmla="*/ 4404907 h 4469549"/>
              <a:gd name="connsiteX235" fmla="*/ 1489418 w 5178638"/>
              <a:gd name="connsiteY235" fmla="*/ 4408774 h 4469549"/>
              <a:gd name="connsiteX236" fmla="*/ 1477921 w 5178638"/>
              <a:gd name="connsiteY236" fmla="*/ 4408372 h 4469549"/>
              <a:gd name="connsiteX237" fmla="*/ 1387808 w 5178638"/>
              <a:gd name="connsiteY237" fmla="*/ 4408372 h 4469549"/>
              <a:gd name="connsiteX238" fmla="*/ 1382456 w 5178638"/>
              <a:gd name="connsiteY238" fmla="*/ 4408145 h 4469549"/>
              <a:gd name="connsiteX239" fmla="*/ 1395581 w 5178638"/>
              <a:gd name="connsiteY239" fmla="*/ 4404907 h 4469549"/>
              <a:gd name="connsiteX240" fmla="*/ 1380562 w 5178638"/>
              <a:gd name="connsiteY240" fmla="*/ 4401558 h 4469549"/>
              <a:gd name="connsiteX241" fmla="*/ 1365945 w 5178638"/>
              <a:gd name="connsiteY241" fmla="*/ 4400889 h 4469549"/>
              <a:gd name="connsiteX242" fmla="*/ 1391563 w 5178638"/>
              <a:gd name="connsiteY242" fmla="*/ 4400558 h 4469549"/>
              <a:gd name="connsiteX243" fmla="*/ 1470412 w 5178638"/>
              <a:gd name="connsiteY243" fmla="*/ 4398325 h 4469549"/>
              <a:gd name="connsiteX244" fmla="*/ 1446945 w 5178638"/>
              <a:gd name="connsiteY244" fmla="*/ 4394698 h 4469549"/>
              <a:gd name="connsiteX245" fmla="*/ 1432962 w 5178638"/>
              <a:gd name="connsiteY245" fmla="*/ 4393166 h 4469549"/>
              <a:gd name="connsiteX246" fmla="*/ 1445800 w 5178638"/>
              <a:gd name="connsiteY246" fmla="*/ 4392767 h 4469549"/>
              <a:gd name="connsiteX247" fmla="*/ 1474430 w 5178638"/>
              <a:gd name="connsiteY247" fmla="*/ 4392628 h 4469549"/>
              <a:gd name="connsiteX248" fmla="*/ 1263741 w 5178638"/>
              <a:gd name="connsiteY248" fmla="*/ 4390974 h 4469549"/>
              <a:gd name="connsiteX249" fmla="*/ 1286694 w 5178638"/>
              <a:gd name="connsiteY249" fmla="*/ 4391372 h 4469549"/>
              <a:gd name="connsiteX250" fmla="*/ 1343015 w 5178638"/>
              <a:gd name="connsiteY250" fmla="*/ 4391511 h 4469549"/>
              <a:gd name="connsiteX251" fmla="*/ 1376807 w 5178638"/>
              <a:gd name="connsiteY251" fmla="*/ 4393744 h 4469549"/>
              <a:gd name="connsiteX252" fmla="*/ 1393989 w 5178638"/>
              <a:gd name="connsiteY252" fmla="*/ 4393744 h 4469549"/>
              <a:gd name="connsiteX253" fmla="*/ 1376544 w 5178638"/>
              <a:gd name="connsiteY253" fmla="*/ 4396093 h 4469549"/>
              <a:gd name="connsiteX254" fmla="*/ 1357770 w 5178638"/>
              <a:gd name="connsiteY254" fmla="*/ 4397209 h 4469549"/>
              <a:gd name="connsiteX255" fmla="*/ 1237619 w 5178638"/>
              <a:gd name="connsiteY255" fmla="*/ 4397209 h 4469549"/>
              <a:gd name="connsiteX256" fmla="*/ 1203827 w 5178638"/>
              <a:gd name="connsiteY256" fmla="*/ 4392744 h 4469549"/>
              <a:gd name="connsiteX257" fmla="*/ 1239027 w 5178638"/>
              <a:gd name="connsiteY257" fmla="*/ 4392465 h 4469549"/>
              <a:gd name="connsiteX258" fmla="*/ 4346457 w 5178638"/>
              <a:gd name="connsiteY258" fmla="*/ 4381118 h 4469549"/>
              <a:gd name="connsiteX259" fmla="*/ 4350210 w 5178638"/>
              <a:gd name="connsiteY259" fmla="*/ 4382234 h 4469549"/>
              <a:gd name="connsiteX260" fmla="*/ 4373208 w 5178638"/>
              <a:gd name="connsiteY260" fmla="*/ 4386560 h 4469549"/>
              <a:gd name="connsiteX261" fmla="*/ 4399022 w 5178638"/>
              <a:gd name="connsiteY261" fmla="*/ 4383351 h 4469549"/>
              <a:gd name="connsiteX262" fmla="*/ 4403909 w 5178638"/>
              <a:gd name="connsiteY262" fmla="*/ 4381898 h 4469549"/>
              <a:gd name="connsiteX263" fmla="*/ 4388168 w 5178638"/>
              <a:gd name="connsiteY263" fmla="*/ 4381118 h 4469549"/>
              <a:gd name="connsiteX264" fmla="*/ 4346865 w 5178638"/>
              <a:gd name="connsiteY264" fmla="*/ 4381118 h 4469549"/>
              <a:gd name="connsiteX265" fmla="*/ 4038978 w 5178638"/>
              <a:gd name="connsiteY265" fmla="*/ 4377769 h 4469549"/>
              <a:gd name="connsiteX266" fmla="*/ 3978903 w 5178638"/>
              <a:gd name="connsiteY266" fmla="*/ 4378885 h 4469549"/>
              <a:gd name="connsiteX267" fmla="*/ 3989757 w 5178638"/>
              <a:gd name="connsiteY267" fmla="*/ 4378885 h 4469549"/>
              <a:gd name="connsiteX268" fmla="*/ 4012285 w 5178638"/>
              <a:gd name="connsiteY268" fmla="*/ 4381118 h 4469549"/>
              <a:gd name="connsiteX269" fmla="*/ 4027304 w 5178638"/>
              <a:gd name="connsiteY269" fmla="*/ 4381118 h 4469549"/>
              <a:gd name="connsiteX270" fmla="*/ 4057342 w 5178638"/>
              <a:gd name="connsiteY270" fmla="*/ 4378885 h 4469549"/>
              <a:gd name="connsiteX271" fmla="*/ 4093414 w 5178638"/>
              <a:gd name="connsiteY271" fmla="*/ 4378885 h 4469549"/>
              <a:gd name="connsiteX272" fmla="*/ 4076525 w 5178638"/>
              <a:gd name="connsiteY272" fmla="*/ 4377769 h 4469549"/>
              <a:gd name="connsiteX273" fmla="*/ 4038978 w 5178638"/>
              <a:gd name="connsiteY273" fmla="*/ 4377769 h 4469549"/>
              <a:gd name="connsiteX274" fmla="*/ 389750 w 5178638"/>
              <a:gd name="connsiteY274" fmla="*/ 4375620 h 4469549"/>
              <a:gd name="connsiteX275" fmla="*/ 392304 w 5178638"/>
              <a:gd name="connsiteY275" fmla="*/ 4375620 h 4469549"/>
              <a:gd name="connsiteX276" fmla="*/ 402673 w 5178638"/>
              <a:gd name="connsiteY276" fmla="*/ 4375620 h 4469549"/>
              <a:gd name="connsiteX277" fmla="*/ 407341 w 5178638"/>
              <a:gd name="connsiteY277" fmla="*/ 4377765 h 4469549"/>
              <a:gd name="connsiteX278" fmla="*/ 441133 w 5178638"/>
              <a:gd name="connsiteY278" fmla="*/ 4391161 h 4469549"/>
              <a:gd name="connsiteX279" fmla="*/ 463661 w 5178638"/>
              <a:gd name="connsiteY279" fmla="*/ 4397859 h 4469549"/>
              <a:gd name="connsiteX280" fmla="*/ 478680 w 5178638"/>
              <a:gd name="connsiteY280" fmla="*/ 4406789 h 4469549"/>
              <a:gd name="connsiteX281" fmla="*/ 478680 w 5178638"/>
              <a:gd name="connsiteY281" fmla="*/ 4409022 h 4469549"/>
              <a:gd name="connsiteX282" fmla="*/ 422359 w 5178638"/>
              <a:gd name="connsiteY282" fmla="*/ 4420185 h 4469549"/>
              <a:gd name="connsiteX283" fmla="*/ 367946 w 5178638"/>
              <a:gd name="connsiteY283" fmla="*/ 4420185 h 4469549"/>
              <a:gd name="connsiteX284" fmla="*/ 351938 w 5178638"/>
              <a:gd name="connsiteY284" fmla="*/ 4375603 h 4469549"/>
              <a:gd name="connsiteX285" fmla="*/ 354757 w 5178638"/>
              <a:gd name="connsiteY285" fmla="*/ 4375620 h 4469549"/>
              <a:gd name="connsiteX286" fmla="*/ 358511 w 5178638"/>
              <a:gd name="connsiteY286" fmla="*/ 4375620 h 4469549"/>
              <a:gd name="connsiteX287" fmla="*/ 376345 w 5178638"/>
              <a:gd name="connsiteY287" fmla="*/ 4375620 h 4469549"/>
              <a:gd name="connsiteX288" fmla="*/ 358149 w 5178638"/>
              <a:gd name="connsiteY288" fmla="*/ 4401366 h 4469549"/>
              <a:gd name="connsiteX289" fmla="*/ 347184 w 5178638"/>
              <a:gd name="connsiteY289" fmla="*/ 4420185 h 4469549"/>
              <a:gd name="connsiteX290" fmla="*/ 332208 w 5178638"/>
              <a:gd name="connsiteY290" fmla="*/ 4420185 h 4469549"/>
              <a:gd name="connsiteX291" fmla="*/ 332208 w 5178638"/>
              <a:gd name="connsiteY291" fmla="*/ 4430378 h 4469549"/>
              <a:gd name="connsiteX292" fmla="*/ 336076 w 5178638"/>
              <a:gd name="connsiteY292" fmla="*/ 4431815 h 4469549"/>
              <a:gd name="connsiteX293" fmla="*/ 340128 w 5178638"/>
              <a:gd name="connsiteY293" fmla="*/ 4432297 h 4469549"/>
              <a:gd name="connsiteX294" fmla="*/ 327906 w 5178638"/>
              <a:gd name="connsiteY294" fmla="*/ 4453273 h 4469549"/>
              <a:gd name="connsiteX295" fmla="*/ 321334 w 5178638"/>
              <a:gd name="connsiteY295" fmla="*/ 4469299 h 4469549"/>
              <a:gd name="connsiteX296" fmla="*/ 295188 w 5178638"/>
              <a:gd name="connsiteY296" fmla="*/ 4469299 h 4469549"/>
              <a:gd name="connsiteX297" fmla="*/ 317314 w 5178638"/>
              <a:gd name="connsiteY297" fmla="*/ 4434066 h 4469549"/>
              <a:gd name="connsiteX298" fmla="*/ 345667 w 5178638"/>
              <a:gd name="connsiteY298" fmla="*/ 4385402 h 4469549"/>
              <a:gd name="connsiteX299" fmla="*/ 1813123 w 5178638"/>
              <a:gd name="connsiteY299" fmla="*/ 4375509 h 4469549"/>
              <a:gd name="connsiteX300" fmla="*/ 1812000 w 5178638"/>
              <a:gd name="connsiteY300" fmla="*/ 4375620 h 4469549"/>
              <a:gd name="connsiteX301" fmla="*/ 1808633 w 5178638"/>
              <a:gd name="connsiteY301" fmla="*/ 4375620 h 4469549"/>
              <a:gd name="connsiteX302" fmla="*/ 426096 w 5178638"/>
              <a:gd name="connsiteY302" fmla="*/ 4373388 h 4469549"/>
              <a:gd name="connsiteX303" fmla="*/ 452380 w 5178638"/>
              <a:gd name="connsiteY303" fmla="*/ 4373388 h 4469549"/>
              <a:gd name="connsiteX304" fmla="*/ 486172 w 5178638"/>
              <a:gd name="connsiteY304" fmla="*/ 4375620 h 4469549"/>
              <a:gd name="connsiteX305" fmla="*/ 516598 w 5178638"/>
              <a:gd name="connsiteY305" fmla="*/ 4375620 h 4469549"/>
              <a:gd name="connsiteX306" fmla="*/ 456227 w 5178638"/>
              <a:gd name="connsiteY306" fmla="*/ 4377116 h 4469549"/>
              <a:gd name="connsiteX307" fmla="*/ 444962 w 5178638"/>
              <a:gd name="connsiteY307" fmla="*/ 4377116 h 4469549"/>
              <a:gd name="connsiteX308" fmla="*/ 407815 w 5178638"/>
              <a:gd name="connsiteY308" fmla="*/ 4375620 h 4469549"/>
              <a:gd name="connsiteX309" fmla="*/ 411077 w 5178638"/>
              <a:gd name="connsiteY309" fmla="*/ 4375620 h 4469549"/>
              <a:gd name="connsiteX310" fmla="*/ 426096 w 5178638"/>
              <a:gd name="connsiteY310" fmla="*/ 4373388 h 4469549"/>
              <a:gd name="connsiteX311" fmla="*/ 568776 w 5178638"/>
              <a:gd name="connsiteY311" fmla="*/ 4372271 h 4469549"/>
              <a:gd name="connsiteX312" fmla="*/ 580040 w 5178638"/>
              <a:gd name="connsiteY312" fmla="*/ 4372271 h 4469549"/>
              <a:gd name="connsiteX313" fmla="*/ 640115 w 5178638"/>
              <a:gd name="connsiteY313" fmla="*/ 4373388 h 4469549"/>
              <a:gd name="connsiteX314" fmla="*/ 643870 w 5178638"/>
              <a:gd name="connsiteY314" fmla="*/ 4377853 h 4469549"/>
              <a:gd name="connsiteX315" fmla="*/ 651380 w 5178638"/>
              <a:gd name="connsiteY315" fmla="*/ 4375620 h 4469549"/>
              <a:gd name="connsiteX316" fmla="*/ 673908 w 5178638"/>
              <a:gd name="connsiteY316" fmla="*/ 4375620 h 4469549"/>
              <a:gd name="connsiteX317" fmla="*/ 672969 w 5178638"/>
              <a:gd name="connsiteY317" fmla="*/ 4377853 h 4469549"/>
              <a:gd name="connsiteX318" fmla="*/ 673480 w 5178638"/>
              <a:gd name="connsiteY318" fmla="*/ 4378096 h 4469549"/>
              <a:gd name="connsiteX319" fmla="*/ 655227 w 5178638"/>
              <a:gd name="connsiteY319" fmla="*/ 4379348 h 4469549"/>
              <a:gd name="connsiteX320" fmla="*/ 602661 w 5178638"/>
              <a:gd name="connsiteY320" fmla="*/ 4378232 h 4469549"/>
              <a:gd name="connsiteX321" fmla="*/ 546340 w 5178638"/>
              <a:gd name="connsiteY321" fmla="*/ 4374883 h 4469549"/>
              <a:gd name="connsiteX322" fmla="*/ 521088 w 5178638"/>
              <a:gd name="connsiteY322" fmla="*/ 4375509 h 4469549"/>
              <a:gd name="connsiteX323" fmla="*/ 535453 w 5178638"/>
              <a:gd name="connsiteY323" fmla="*/ 4374086 h 4469549"/>
              <a:gd name="connsiteX324" fmla="*/ 553757 w 5178638"/>
              <a:gd name="connsiteY324" fmla="*/ 4373388 h 4469549"/>
              <a:gd name="connsiteX325" fmla="*/ 568776 w 5178638"/>
              <a:gd name="connsiteY325" fmla="*/ 4372271 h 4469549"/>
              <a:gd name="connsiteX326" fmla="*/ 2050077 w 5178638"/>
              <a:gd name="connsiteY326" fmla="*/ 4371871 h 4469549"/>
              <a:gd name="connsiteX327" fmla="*/ 2101113 w 5178638"/>
              <a:gd name="connsiteY327" fmla="*/ 4373388 h 4469549"/>
              <a:gd name="connsiteX328" fmla="*/ 2123641 w 5178638"/>
              <a:gd name="connsiteY328" fmla="*/ 4373388 h 4469549"/>
              <a:gd name="connsiteX329" fmla="*/ 2172453 w 5178638"/>
              <a:gd name="connsiteY329" fmla="*/ 4380085 h 4469549"/>
              <a:gd name="connsiteX330" fmla="*/ 2206245 w 5178638"/>
              <a:gd name="connsiteY330" fmla="*/ 4380085 h 4469549"/>
              <a:gd name="connsiteX331" fmla="*/ 2217510 w 5178638"/>
              <a:gd name="connsiteY331" fmla="*/ 4382318 h 4469549"/>
              <a:gd name="connsiteX332" fmla="*/ 2213755 w 5178638"/>
              <a:gd name="connsiteY332" fmla="*/ 4385667 h 4469549"/>
              <a:gd name="connsiteX333" fmla="*/ 2187472 w 5178638"/>
              <a:gd name="connsiteY333" fmla="*/ 4386783 h 4469549"/>
              <a:gd name="connsiteX334" fmla="*/ 2172453 w 5178638"/>
              <a:gd name="connsiteY334" fmla="*/ 4381202 h 4469549"/>
              <a:gd name="connsiteX335" fmla="*/ 2134906 w 5178638"/>
              <a:gd name="connsiteY335" fmla="*/ 4380085 h 4469549"/>
              <a:gd name="connsiteX336" fmla="*/ 2089849 w 5178638"/>
              <a:gd name="connsiteY336" fmla="*/ 4380085 h 4469549"/>
              <a:gd name="connsiteX337" fmla="*/ 2071075 w 5178638"/>
              <a:gd name="connsiteY337" fmla="*/ 4380085 h 4469549"/>
              <a:gd name="connsiteX338" fmla="*/ 2044792 w 5178638"/>
              <a:gd name="connsiteY338" fmla="*/ 4381202 h 4469549"/>
              <a:gd name="connsiteX339" fmla="*/ 2018509 w 5178638"/>
              <a:gd name="connsiteY339" fmla="*/ 4380085 h 4469549"/>
              <a:gd name="connsiteX340" fmla="*/ 2003490 w 5178638"/>
              <a:gd name="connsiteY340" fmla="*/ 4381202 h 4469549"/>
              <a:gd name="connsiteX341" fmla="*/ 1995981 w 5178638"/>
              <a:gd name="connsiteY341" fmla="*/ 4377853 h 4469549"/>
              <a:gd name="connsiteX342" fmla="*/ 1977207 w 5178638"/>
              <a:gd name="connsiteY342" fmla="*/ 4377853 h 4469549"/>
              <a:gd name="connsiteX343" fmla="*/ 1969698 w 5178638"/>
              <a:gd name="connsiteY343" fmla="*/ 4380085 h 4469549"/>
              <a:gd name="connsiteX344" fmla="*/ 1965515 w 5178638"/>
              <a:gd name="connsiteY344" fmla="*/ 4378096 h 4469549"/>
              <a:gd name="connsiteX345" fmla="*/ 1996073 w 5178638"/>
              <a:gd name="connsiteY345" fmla="*/ 4375999 h 4469549"/>
              <a:gd name="connsiteX346" fmla="*/ 438364 w 5178638"/>
              <a:gd name="connsiteY346" fmla="*/ 4365107 h 4469549"/>
              <a:gd name="connsiteX347" fmla="*/ 459814 w 5178638"/>
              <a:gd name="connsiteY347" fmla="*/ 4365107 h 4469549"/>
              <a:gd name="connsiteX348" fmla="*/ 463690 w 5178638"/>
              <a:gd name="connsiteY348" fmla="*/ 4365299 h 4469549"/>
              <a:gd name="connsiteX349" fmla="*/ 439009 w 5178638"/>
              <a:gd name="connsiteY349" fmla="*/ 4365299 h 4469549"/>
              <a:gd name="connsiteX350" fmla="*/ 359149 w 5178638"/>
              <a:gd name="connsiteY350" fmla="*/ 4364336 h 4469549"/>
              <a:gd name="connsiteX351" fmla="*/ 378749 w 5178638"/>
              <a:gd name="connsiteY351" fmla="*/ 4364627 h 4469549"/>
              <a:gd name="connsiteX352" fmla="*/ 380211 w 5178638"/>
              <a:gd name="connsiteY352" fmla="*/ 4365299 h 4469549"/>
              <a:gd name="connsiteX353" fmla="*/ 358532 w 5178638"/>
              <a:gd name="connsiteY353" fmla="*/ 4365299 h 4469549"/>
              <a:gd name="connsiteX354" fmla="*/ 290415 w 5178638"/>
              <a:gd name="connsiteY354" fmla="*/ 4356583 h 4469549"/>
              <a:gd name="connsiteX355" fmla="*/ 290926 w 5178638"/>
              <a:gd name="connsiteY355" fmla="*/ 4356643 h 4469549"/>
              <a:gd name="connsiteX356" fmla="*/ 320964 w 5178638"/>
              <a:gd name="connsiteY356" fmla="*/ 4357759 h 4469549"/>
              <a:gd name="connsiteX357" fmla="*/ 339738 w 5178638"/>
              <a:gd name="connsiteY357" fmla="*/ 4357759 h 4469549"/>
              <a:gd name="connsiteX358" fmla="*/ 344493 w 5178638"/>
              <a:gd name="connsiteY358" fmla="*/ 4357406 h 4469549"/>
              <a:gd name="connsiteX359" fmla="*/ 343055 w 5178638"/>
              <a:gd name="connsiteY359" fmla="*/ 4359992 h 4469549"/>
              <a:gd name="connsiteX360" fmla="*/ 324719 w 5178638"/>
              <a:gd name="connsiteY360" fmla="*/ 4359992 h 4469549"/>
              <a:gd name="connsiteX361" fmla="*/ 319543 w 5178638"/>
              <a:gd name="connsiteY361" fmla="*/ 4363069 h 4469549"/>
              <a:gd name="connsiteX362" fmla="*/ 335908 w 5178638"/>
              <a:gd name="connsiteY362" fmla="*/ 4363990 h 4469549"/>
              <a:gd name="connsiteX363" fmla="*/ 340790 w 5178638"/>
              <a:gd name="connsiteY363" fmla="*/ 4364063 h 4469549"/>
              <a:gd name="connsiteX364" fmla="*/ 340103 w 5178638"/>
              <a:gd name="connsiteY364" fmla="*/ 4365299 h 4469549"/>
              <a:gd name="connsiteX365" fmla="*/ 315794 w 5178638"/>
              <a:gd name="connsiteY365" fmla="*/ 4365299 h 4469549"/>
              <a:gd name="connsiteX366" fmla="*/ 313454 w 5178638"/>
              <a:gd name="connsiteY366" fmla="*/ 4366690 h 4469549"/>
              <a:gd name="connsiteX367" fmla="*/ 313454 w 5178638"/>
              <a:gd name="connsiteY367" fmla="*/ 4368922 h 4469549"/>
              <a:gd name="connsiteX368" fmla="*/ 327066 w 5178638"/>
              <a:gd name="connsiteY368" fmla="*/ 4374783 h 4469549"/>
              <a:gd name="connsiteX369" fmla="*/ 334528 w 5178638"/>
              <a:gd name="connsiteY369" fmla="*/ 4375322 h 4469549"/>
              <a:gd name="connsiteX370" fmla="*/ 320240 w 5178638"/>
              <a:gd name="connsiteY370" fmla="*/ 4401006 h 4469549"/>
              <a:gd name="connsiteX371" fmla="*/ 297192 w 5178638"/>
              <a:gd name="connsiteY371" fmla="*/ 4444070 h 4469549"/>
              <a:gd name="connsiteX372" fmla="*/ 281246 w 5178638"/>
              <a:gd name="connsiteY372" fmla="*/ 4469299 h 4469549"/>
              <a:gd name="connsiteX373" fmla="*/ 224182 w 5178638"/>
              <a:gd name="connsiteY373" fmla="*/ 4469299 h 4469549"/>
              <a:gd name="connsiteX374" fmla="*/ 247987 w 5178638"/>
              <a:gd name="connsiteY374" fmla="*/ 4428439 h 4469549"/>
              <a:gd name="connsiteX375" fmla="*/ 282009 w 5178638"/>
              <a:gd name="connsiteY375" fmla="*/ 4370042 h 4469549"/>
              <a:gd name="connsiteX376" fmla="*/ 4380658 w 5178638"/>
              <a:gd name="connsiteY376" fmla="*/ 4349862 h 4469549"/>
              <a:gd name="connsiteX377" fmla="*/ 4376903 w 5178638"/>
              <a:gd name="connsiteY377" fmla="*/ 4350978 h 4469549"/>
              <a:gd name="connsiteX378" fmla="*/ 4391922 w 5178638"/>
              <a:gd name="connsiteY378" fmla="*/ 4352094 h 4469549"/>
              <a:gd name="connsiteX379" fmla="*/ 4395677 w 5178638"/>
              <a:gd name="connsiteY379" fmla="*/ 4353211 h 4469549"/>
              <a:gd name="connsiteX380" fmla="*/ 4391922 w 5178638"/>
              <a:gd name="connsiteY380" fmla="*/ 4355443 h 4469549"/>
              <a:gd name="connsiteX381" fmla="*/ 4380658 w 5178638"/>
              <a:gd name="connsiteY381" fmla="*/ 4357676 h 4469549"/>
              <a:gd name="connsiteX382" fmla="*/ 4316827 w 5178638"/>
              <a:gd name="connsiteY382" fmla="*/ 4359908 h 4469549"/>
              <a:gd name="connsiteX383" fmla="*/ 4110318 w 5178638"/>
              <a:gd name="connsiteY383" fmla="*/ 4359908 h 4469549"/>
              <a:gd name="connsiteX384" fmla="*/ 4057752 w 5178638"/>
              <a:gd name="connsiteY384" fmla="*/ 4366606 h 4469549"/>
              <a:gd name="connsiteX385" fmla="*/ 4072771 w 5178638"/>
              <a:gd name="connsiteY385" fmla="*/ 4369955 h 4469549"/>
              <a:gd name="connsiteX386" fmla="*/ 4110318 w 5178638"/>
              <a:gd name="connsiteY386" fmla="*/ 4365490 h 4469549"/>
              <a:gd name="connsiteX387" fmla="*/ 4121582 w 5178638"/>
              <a:gd name="connsiteY387" fmla="*/ 4364374 h 4469549"/>
              <a:gd name="connsiteX388" fmla="*/ 4159129 w 5178638"/>
              <a:gd name="connsiteY388" fmla="*/ 4365490 h 4469549"/>
              <a:gd name="connsiteX389" fmla="*/ 4222960 w 5178638"/>
              <a:gd name="connsiteY389" fmla="*/ 4368839 h 4469549"/>
              <a:gd name="connsiteX390" fmla="*/ 4249242 w 5178638"/>
              <a:gd name="connsiteY390" fmla="*/ 4369955 h 4469549"/>
              <a:gd name="connsiteX391" fmla="*/ 4294299 w 5178638"/>
              <a:gd name="connsiteY391" fmla="*/ 4366606 h 4469549"/>
              <a:gd name="connsiteX392" fmla="*/ 4316827 w 5178638"/>
              <a:gd name="connsiteY392" fmla="*/ 4366606 h 4469549"/>
              <a:gd name="connsiteX393" fmla="*/ 4358130 w 5178638"/>
              <a:gd name="connsiteY393" fmla="*/ 4366606 h 4469549"/>
              <a:gd name="connsiteX394" fmla="*/ 4388168 w 5178638"/>
              <a:gd name="connsiteY394" fmla="*/ 4367722 h 4469549"/>
              <a:gd name="connsiteX395" fmla="*/ 4459507 w 5178638"/>
              <a:gd name="connsiteY395" fmla="*/ 4373304 h 4469549"/>
              <a:gd name="connsiteX396" fmla="*/ 4478281 w 5178638"/>
              <a:gd name="connsiteY396" fmla="*/ 4371071 h 4469549"/>
              <a:gd name="connsiteX397" fmla="*/ 4500922 w 5178638"/>
              <a:gd name="connsiteY397" fmla="*/ 4368827 h 4469549"/>
              <a:gd name="connsiteX398" fmla="*/ 4500922 w 5178638"/>
              <a:gd name="connsiteY398" fmla="*/ 4361392 h 4469549"/>
              <a:gd name="connsiteX399" fmla="*/ 4482110 w 5178638"/>
              <a:gd name="connsiteY399" fmla="*/ 4360375 h 4469549"/>
              <a:gd name="connsiteX400" fmla="*/ 4467091 w 5178638"/>
              <a:gd name="connsiteY400" fmla="*/ 4359259 h 4469549"/>
              <a:gd name="connsiteX401" fmla="*/ 4447128 w 5178638"/>
              <a:gd name="connsiteY401" fmla="*/ 4350087 h 4469549"/>
              <a:gd name="connsiteX402" fmla="*/ 1665658 w 5178638"/>
              <a:gd name="connsiteY402" fmla="*/ 4344743 h 4469549"/>
              <a:gd name="connsiteX403" fmla="*/ 1736997 w 5178638"/>
              <a:gd name="connsiteY403" fmla="*/ 4350325 h 4469549"/>
              <a:gd name="connsiteX404" fmla="*/ 1767035 w 5178638"/>
              <a:gd name="connsiteY404" fmla="*/ 4351441 h 4469549"/>
              <a:gd name="connsiteX405" fmla="*/ 1808338 w 5178638"/>
              <a:gd name="connsiteY405" fmla="*/ 4351441 h 4469549"/>
              <a:gd name="connsiteX406" fmla="*/ 1819792 w 5178638"/>
              <a:gd name="connsiteY406" fmla="*/ 4351441 h 4469549"/>
              <a:gd name="connsiteX407" fmla="*/ 1819509 w 5178638"/>
              <a:gd name="connsiteY407" fmla="*/ 4353294 h 4469549"/>
              <a:gd name="connsiteX408" fmla="*/ 1808245 w 5178638"/>
              <a:gd name="connsiteY408" fmla="*/ 4357759 h 4469549"/>
              <a:gd name="connsiteX409" fmla="*/ 1823263 w 5178638"/>
              <a:gd name="connsiteY409" fmla="*/ 4357759 h 4469549"/>
              <a:gd name="connsiteX410" fmla="*/ 1849547 w 5178638"/>
              <a:gd name="connsiteY410" fmla="*/ 4356643 h 4469549"/>
              <a:gd name="connsiteX411" fmla="*/ 1879585 w 5178638"/>
              <a:gd name="connsiteY411" fmla="*/ 4357759 h 4469549"/>
              <a:gd name="connsiteX412" fmla="*/ 1882605 w 5178638"/>
              <a:gd name="connsiteY412" fmla="*/ 4358139 h 4469549"/>
              <a:gd name="connsiteX413" fmla="*/ 1808338 w 5178638"/>
              <a:gd name="connsiteY413" fmla="*/ 4358139 h 4469549"/>
              <a:gd name="connsiteX414" fmla="*/ 1744507 w 5178638"/>
              <a:gd name="connsiteY414" fmla="*/ 4360371 h 4469549"/>
              <a:gd name="connsiteX415" fmla="*/ 1733243 w 5178638"/>
              <a:gd name="connsiteY415" fmla="*/ 4362604 h 4469549"/>
              <a:gd name="connsiteX416" fmla="*/ 1729488 w 5178638"/>
              <a:gd name="connsiteY416" fmla="*/ 4364836 h 4469549"/>
              <a:gd name="connsiteX417" fmla="*/ 1733243 w 5178638"/>
              <a:gd name="connsiteY417" fmla="*/ 4365953 h 4469549"/>
              <a:gd name="connsiteX418" fmla="*/ 1748262 w 5178638"/>
              <a:gd name="connsiteY418" fmla="*/ 4367069 h 4469549"/>
              <a:gd name="connsiteX419" fmla="*/ 1744507 w 5178638"/>
              <a:gd name="connsiteY419" fmla="*/ 4368185 h 4469549"/>
              <a:gd name="connsiteX420" fmla="*/ 1605253 w 5178638"/>
              <a:gd name="connsiteY420" fmla="*/ 4366304 h 4469549"/>
              <a:gd name="connsiteX421" fmla="*/ 1602673 w 5178638"/>
              <a:gd name="connsiteY421" fmla="*/ 4362085 h 4469549"/>
              <a:gd name="connsiteX422" fmla="*/ 1616754 w 5178638"/>
              <a:gd name="connsiteY422" fmla="*/ 4359992 h 4469549"/>
              <a:gd name="connsiteX423" fmla="*/ 1646792 w 5178638"/>
              <a:gd name="connsiteY423" fmla="*/ 4359992 h 4469549"/>
              <a:gd name="connsiteX424" fmla="*/ 1658056 w 5178638"/>
              <a:gd name="connsiteY424" fmla="*/ 4357759 h 4469549"/>
              <a:gd name="connsiteX425" fmla="*/ 1646792 w 5178638"/>
              <a:gd name="connsiteY425" fmla="*/ 4356643 h 4469549"/>
              <a:gd name="connsiteX426" fmla="*/ 1631773 w 5178638"/>
              <a:gd name="connsiteY426" fmla="*/ 4357759 h 4469549"/>
              <a:gd name="connsiteX427" fmla="*/ 1612999 w 5178638"/>
              <a:gd name="connsiteY427" fmla="*/ 4357759 h 4469549"/>
              <a:gd name="connsiteX428" fmla="*/ 1582961 w 5178638"/>
              <a:gd name="connsiteY428" fmla="*/ 4356643 h 4469549"/>
              <a:gd name="connsiteX429" fmla="*/ 1564188 w 5178638"/>
              <a:gd name="connsiteY429" fmla="*/ 4354411 h 4469549"/>
              <a:gd name="connsiteX430" fmla="*/ 1557218 w 5178638"/>
              <a:gd name="connsiteY430" fmla="*/ 4352557 h 4469549"/>
              <a:gd name="connsiteX431" fmla="*/ 1590563 w 5178638"/>
              <a:gd name="connsiteY431" fmla="*/ 4352557 h 4469549"/>
              <a:gd name="connsiteX432" fmla="*/ 1646884 w 5178638"/>
              <a:gd name="connsiteY432" fmla="*/ 4346976 h 4469549"/>
              <a:gd name="connsiteX433" fmla="*/ 1665658 w 5178638"/>
              <a:gd name="connsiteY433" fmla="*/ 4344743 h 4469549"/>
              <a:gd name="connsiteX434" fmla="*/ 1003125 w 5178638"/>
              <a:gd name="connsiteY434" fmla="*/ 4336296 h 4469549"/>
              <a:gd name="connsiteX435" fmla="*/ 948505 w 5178638"/>
              <a:gd name="connsiteY435" fmla="*/ 4339162 h 4469549"/>
              <a:gd name="connsiteX436" fmla="*/ 910619 w 5178638"/>
              <a:gd name="connsiteY436" fmla="*/ 4339162 h 4469549"/>
              <a:gd name="connsiteX437" fmla="*/ 940493 w 5178638"/>
              <a:gd name="connsiteY437" fmla="*/ 4336550 h 4469549"/>
              <a:gd name="connsiteX438" fmla="*/ 981795 w 5178638"/>
              <a:gd name="connsiteY438" fmla="*/ 4336550 h 4469549"/>
              <a:gd name="connsiteX439" fmla="*/ 1088805 w 5178638"/>
              <a:gd name="connsiteY439" fmla="*/ 4333619 h 4469549"/>
              <a:gd name="connsiteX440" fmla="*/ 1101947 w 5178638"/>
              <a:gd name="connsiteY440" fmla="*/ 4334317 h 4469549"/>
              <a:gd name="connsiteX441" fmla="*/ 1131984 w 5178638"/>
              <a:gd name="connsiteY441" fmla="*/ 4335433 h 4469549"/>
              <a:gd name="connsiteX442" fmla="*/ 1165777 w 5178638"/>
              <a:gd name="connsiteY442" fmla="*/ 4335433 h 4469549"/>
              <a:gd name="connsiteX443" fmla="*/ 1169532 w 5178638"/>
              <a:gd name="connsiteY443" fmla="*/ 4342131 h 4469549"/>
              <a:gd name="connsiteX444" fmla="*/ 1172083 w 5178638"/>
              <a:gd name="connsiteY444" fmla="*/ 4342321 h 4469549"/>
              <a:gd name="connsiteX445" fmla="*/ 1162525 w 5178638"/>
              <a:gd name="connsiteY445" fmla="*/ 4342510 h 4469549"/>
              <a:gd name="connsiteX446" fmla="*/ 1109958 w 5178638"/>
              <a:gd name="connsiteY446" fmla="*/ 4340278 h 4469549"/>
              <a:gd name="connsiteX447" fmla="*/ 1076166 w 5178638"/>
              <a:gd name="connsiteY447" fmla="*/ 4338045 h 4469549"/>
              <a:gd name="connsiteX448" fmla="*/ 1050269 w 5178638"/>
              <a:gd name="connsiteY448" fmla="*/ 4335735 h 4469549"/>
              <a:gd name="connsiteX449" fmla="*/ 1075664 w 5178638"/>
              <a:gd name="connsiteY449" fmla="*/ 4335433 h 4469549"/>
              <a:gd name="connsiteX450" fmla="*/ 1088805 w 5178638"/>
              <a:gd name="connsiteY450" fmla="*/ 4333619 h 4469549"/>
              <a:gd name="connsiteX451" fmla="*/ 489927 w 5178638"/>
              <a:gd name="connsiteY451" fmla="*/ 4329852 h 4469549"/>
              <a:gd name="connsiteX452" fmla="*/ 501191 w 5178638"/>
              <a:gd name="connsiteY452" fmla="*/ 4332084 h 4469549"/>
              <a:gd name="connsiteX453" fmla="*/ 516210 w 5178638"/>
              <a:gd name="connsiteY453" fmla="*/ 4339898 h 4469549"/>
              <a:gd name="connsiteX454" fmla="*/ 527474 w 5178638"/>
              <a:gd name="connsiteY454" fmla="*/ 4341015 h 4469549"/>
              <a:gd name="connsiteX455" fmla="*/ 568776 w 5178638"/>
              <a:gd name="connsiteY455" fmla="*/ 4337666 h 4469549"/>
              <a:gd name="connsiteX456" fmla="*/ 595059 w 5178638"/>
              <a:gd name="connsiteY456" fmla="*/ 4336550 h 4469549"/>
              <a:gd name="connsiteX457" fmla="*/ 610078 w 5178638"/>
              <a:gd name="connsiteY457" fmla="*/ 4342131 h 4469549"/>
              <a:gd name="connsiteX458" fmla="*/ 640115 w 5178638"/>
              <a:gd name="connsiteY458" fmla="*/ 4342131 h 4469549"/>
              <a:gd name="connsiteX459" fmla="*/ 647625 w 5178638"/>
              <a:gd name="connsiteY459" fmla="*/ 4336550 h 4469549"/>
              <a:gd name="connsiteX460" fmla="*/ 666399 w 5178638"/>
              <a:gd name="connsiteY460" fmla="*/ 4333201 h 4469549"/>
              <a:gd name="connsiteX461" fmla="*/ 688927 w 5178638"/>
              <a:gd name="connsiteY461" fmla="*/ 4330968 h 4469549"/>
              <a:gd name="connsiteX462" fmla="*/ 718965 w 5178638"/>
              <a:gd name="connsiteY462" fmla="*/ 4335433 h 4469549"/>
              <a:gd name="connsiteX463" fmla="*/ 771531 w 5178638"/>
              <a:gd name="connsiteY463" fmla="*/ 4344364 h 4469549"/>
              <a:gd name="connsiteX464" fmla="*/ 797814 w 5178638"/>
              <a:gd name="connsiteY464" fmla="*/ 4342131 h 4469549"/>
              <a:gd name="connsiteX465" fmla="*/ 814541 w 5178638"/>
              <a:gd name="connsiteY465" fmla="*/ 4339645 h 4469549"/>
              <a:gd name="connsiteX466" fmla="*/ 825598 w 5178638"/>
              <a:gd name="connsiteY466" fmla="*/ 4339301 h 4469549"/>
              <a:gd name="connsiteX467" fmla="*/ 854227 w 5178638"/>
              <a:gd name="connsiteY467" fmla="*/ 4339162 h 4469549"/>
              <a:gd name="connsiteX468" fmla="*/ 843373 w 5178638"/>
              <a:gd name="connsiteY468" fmla="*/ 4339162 h 4469549"/>
              <a:gd name="connsiteX469" fmla="*/ 828032 w 5178638"/>
              <a:gd name="connsiteY469" fmla="*/ 4337642 h 4469549"/>
              <a:gd name="connsiteX470" fmla="*/ 851319 w 5178638"/>
              <a:gd name="connsiteY470" fmla="*/ 4334457 h 4469549"/>
              <a:gd name="connsiteX471" fmla="*/ 869154 w 5178638"/>
              <a:gd name="connsiteY471" fmla="*/ 4338782 h 4469549"/>
              <a:gd name="connsiteX472" fmla="*/ 870006 w 5178638"/>
              <a:gd name="connsiteY472" fmla="*/ 4339162 h 4469549"/>
              <a:gd name="connsiteX473" fmla="*/ 869246 w 5178638"/>
              <a:gd name="connsiteY473" fmla="*/ 4339162 h 4469549"/>
              <a:gd name="connsiteX474" fmla="*/ 870223 w 5178638"/>
              <a:gd name="connsiteY474" fmla="*/ 4339259 h 4469549"/>
              <a:gd name="connsiteX475" fmla="*/ 876509 w 5178638"/>
              <a:gd name="connsiteY475" fmla="*/ 4342063 h 4469549"/>
              <a:gd name="connsiteX476" fmla="*/ 873001 w 5178638"/>
              <a:gd name="connsiteY476" fmla="*/ 4343627 h 4469549"/>
              <a:gd name="connsiteX477" fmla="*/ 835454 w 5178638"/>
              <a:gd name="connsiteY477" fmla="*/ 4348092 h 4469549"/>
              <a:gd name="connsiteX478" fmla="*/ 820435 w 5178638"/>
              <a:gd name="connsiteY478" fmla="*/ 4351441 h 4469549"/>
              <a:gd name="connsiteX479" fmla="*/ 876756 w 5178638"/>
              <a:gd name="connsiteY479" fmla="*/ 4355906 h 4469549"/>
              <a:gd name="connsiteX480" fmla="*/ 918058 w 5178638"/>
              <a:gd name="connsiteY480" fmla="*/ 4360371 h 4469549"/>
              <a:gd name="connsiteX481" fmla="*/ 925567 w 5178638"/>
              <a:gd name="connsiteY481" fmla="*/ 4364836 h 4469549"/>
              <a:gd name="connsiteX482" fmla="*/ 910548 w 5178638"/>
              <a:gd name="connsiteY482" fmla="*/ 4365953 h 4469549"/>
              <a:gd name="connsiteX483" fmla="*/ 835454 w 5178638"/>
              <a:gd name="connsiteY483" fmla="*/ 4365953 h 4469549"/>
              <a:gd name="connsiteX484" fmla="*/ 758042 w 5178638"/>
              <a:gd name="connsiteY484" fmla="*/ 4371871 h 4469549"/>
              <a:gd name="connsiteX485" fmla="*/ 696436 w 5178638"/>
              <a:gd name="connsiteY485" fmla="*/ 4370039 h 4469549"/>
              <a:gd name="connsiteX486" fmla="*/ 681417 w 5178638"/>
              <a:gd name="connsiteY486" fmla="*/ 4366690 h 4469549"/>
              <a:gd name="connsiteX487" fmla="*/ 745248 w 5178638"/>
              <a:gd name="connsiteY487" fmla="*/ 4365574 h 4469549"/>
              <a:gd name="connsiteX488" fmla="*/ 745248 w 5178638"/>
              <a:gd name="connsiteY488" fmla="*/ 4364457 h 4469549"/>
              <a:gd name="connsiteX489" fmla="*/ 681417 w 5178638"/>
              <a:gd name="connsiteY489" fmla="*/ 4364457 h 4469549"/>
              <a:gd name="connsiteX490" fmla="*/ 621342 w 5178638"/>
              <a:gd name="connsiteY490" fmla="*/ 4364457 h 4469549"/>
              <a:gd name="connsiteX491" fmla="*/ 606323 w 5178638"/>
              <a:gd name="connsiteY491" fmla="*/ 4363341 h 4469549"/>
              <a:gd name="connsiteX492" fmla="*/ 599752 w 5178638"/>
              <a:gd name="connsiteY492" fmla="*/ 4359294 h 4469549"/>
              <a:gd name="connsiteX493" fmla="*/ 590570 w 5178638"/>
              <a:gd name="connsiteY493" fmla="*/ 4358139 h 4469549"/>
              <a:gd name="connsiteX494" fmla="*/ 722812 w 5178638"/>
              <a:gd name="connsiteY494" fmla="*/ 4358139 h 4469549"/>
              <a:gd name="connsiteX495" fmla="*/ 775378 w 5178638"/>
              <a:gd name="connsiteY495" fmla="*/ 4351441 h 4469549"/>
              <a:gd name="connsiteX496" fmla="*/ 760359 w 5178638"/>
              <a:gd name="connsiteY496" fmla="*/ 4348092 h 4469549"/>
              <a:gd name="connsiteX497" fmla="*/ 722812 w 5178638"/>
              <a:gd name="connsiteY497" fmla="*/ 4352557 h 4469549"/>
              <a:gd name="connsiteX498" fmla="*/ 711548 w 5178638"/>
              <a:gd name="connsiteY498" fmla="*/ 4353673 h 4469549"/>
              <a:gd name="connsiteX499" fmla="*/ 674001 w 5178638"/>
              <a:gd name="connsiteY499" fmla="*/ 4352557 h 4469549"/>
              <a:gd name="connsiteX500" fmla="*/ 610170 w 5178638"/>
              <a:gd name="connsiteY500" fmla="*/ 4349208 h 4469549"/>
              <a:gd name="connsiteX501" fmla="*/ 583888 w 5178638"/>
              <a:gd name="connsiteY501" fmla="*/ 4348092 h 4469549"/>
              <a:gd name="connsiteX502" fmla="*/ 538831 w 5178638"/>
              <a:gd name="connsiteY502" fmla="*/ 4351441 h 4469549"/>
              <a:gd name="connsiteX503" fmla="*/ 527757 w 5178638"/>
              <a:gd name="connsiteY503" fmla="*/ 4351441 h 4469549"/>
              <a:gd name="connsiteX504" fmla="*/ 527943 w 5178638"/>
              <a:gd name="connsiteY504" fmla="*/ 4350225 h 4469549"/>
              <a:gd name="connsiteX505" fmla="*/ 519965 w 5178638"/>
              <a:gd name="connsiteY505" fmla="*/ 4348829 h 4469549"/>
              <a:gd name="connsiteX506" fmla="*/ 501191 w 5178638"/>
              <a:gd name="connsiteY506" fmla="*/ 4345480 h 4469549"/>
              <a:gd name="connsiteX507" fmla="*/ 489927 w 5178638"/>
              <a:gd name="connsiteY507" fmla="*/ 4344364 h 4469549"/>
              <a:gd name="connsiteX508" fmla="*/ 437360 w 5178638"/>
              <a:gd name="connsiteY508" fmla="*/ 4343247 h 4469549"/>
              <a:gd name="connsiteX509" fmla="*/ 429851 w 5178638"/>
              <a:gd name="connsiteY509" fmla="*/ 4341015 h 4469549"/>
              <a:gd name="connsiteX510" fmla="*/ 437360 w 5178638"/>
              <a:gd name="connsiteY510" fmla="*/ 4338782 h 4469549"/>
              <a:gd name="connsiteX511" fmla="*/ 448267 w 5178638"/>
              <a:gd name="connsiteY511" fmla="*/ 4336929 h 4469549"/>
              <a:gd name="connsiteX512" fmla="*/ 486265 w 5178638"/>
              <a:gd name="connsiteY512" fmla="*/ 4336929 h 4469549"/>
              <a:gd name="connsiteX513" fmla="*/ 486673 w 5178638"/>
              <a:gd name="connsiteY513" fmla="*/ 4336929 h 4469549"/>
              <a:gd name="connsiteX514" fmla="*/ 482920 w 5178638"/>
              <a:gd name="connsiteY514" fmla="*/ 4335813 h 4469549"/>
              <a:gd name="connsiteX515" fmla="*/ 469593 w 5178638"/>
              <a:gd name="connsiteY515" fmla="*/ 4333306 h 4469549"/>
              <a:gd name="connsiteX516" fmla="*/ 413732 w 5178638"/>
              <a:gd name="connsiteY516" fmla="*/ 4328776 h 4469549"/>
              <a:gd name="connsiteX517" fmla="*/ 414757 w 5178638"/>
              <a:gd name="connsiteY517" fmla="*/ 4329385 h 4469549"/>
              <a:gd name="connsiteX518" fmla="*/ 414757 w 5178638"/>
              <a:gd name="connsiteY518" fmla="*/ 4331618 h 4469549"/>
              <a:gd name="connsiteX519" fmla="*/ 411703 w 5178638"/>
              <a:gd name="connsiteY519" fmla="*/ 4332494 h 4469549"/>
              <a:gd name="connsiteX520" fmla="*/ 390189 w 5178638"/>
              <a:gd name="connsiteY520" fmla="*/ 4315511 h 4469549"/>
              <a:gd name="connsiteX521" fmla="*/ 392698 w 5178638"/>
              <a:gd name="connsiteY521" fmla="*/ 4315850 h 4469549"/>
              <a:gd name="connsiteX522" fmla="*/ 399738 w 5178638"/>
              <a:gd name="connsiteY522" fmla="*/ 4320455 h 4469549"/>
              <a:gd name="connsiteX523" fmla="*/ 409305 w 5178638"/>
              <a:gd name="connsiteY523" fmla="*/ 4326143 h 4469549"/>
              <a:gd name="connsiteX524" fmla="*/ 408933 w 5178638"/>
              <a:gd name="connsiteY524" fmla="*/ 4326660 h 4469549"/>
              <a:gd name="connsiteX525" fmla="*/ 404296 w 5178638"/>
              <a:gd name="connsiteY525" fmla="*/ 4334619 h 4469549"/>
              <a:gd name="connsiteX526" fmla="*/ 388005 w 5178638"/>
              <a:gd name="connsiteY526" fmla="*/ 4339293 h 4469549"/>
              <a:gd name="connsiteX527" fmla="*/ 371652 w 5178638"/>
              <a:gd name="connsiteY527" fmla="*/ 4341222 h 4469549"/>
              <a:gd name="connsiteX528" fmla="*/ 374019 w 5178638"/>
              <a:gd name="connsiteY528" fmla="*/ 4336738 h 4469549"/>
              <a:gd name="connsiteX529" fmla="*/ 377799 w 5178638"/>
              <a:gd name="connsiteY529" fmla="*/ 4330249 h 4469549"/>
              <a:gd name="connsiteX530" fmla="*/ 1214998 w 5178638"/>
              <a:gd name="connsiteY530" fmla="*/ 4293014 h 4469549"/>
              <a:gd name="connsiteX531" fmla="*/ 1234557 w 5178638"/>
              <a:gd name="connsiteY531" fmla="*/ 4294177 h 4469549"/>
              <a:gd name="connsiteX532" fmla="*/ 1233478 w 5178638"/>
              <a:gd name="connsiteY532" fmla="*/ 4294391 h 4469549"/>
              <a:gd name="connsiteX533" fmla="*/ 1210480 w 5178638"/>
              <a:gd name="connsiteY533" fmla="*/ 4295647 h 4469549"/>
              <a:gd name="connsiteX534" fmla="*/ 1190618 w 5178638"/>
              <a:gd name="connsiteY534" fmla="*/ 4294680 h 4469549"/>
              <a:gd name="connsiteX535" fmla="*/ 1192470 w 5178638"/>
              <a:gd name="connsiteY535" fmla="*/ 4294130 h 4469549"/>
              <a:gd name="connsiteX536" fmla="*/ 1214998 w 5178638"/>
              <a:gd name="connsiteY536" fmla="*/ 4293014 h 4469549"/>
              <a:gd name="connsiteX537" fmla="*/ 356089 w 5178638"/>
              <a:gd name="connsiteY537" fmla="*/ 4290671 h 4469549"/>
              <a:gd name="connsiteX538" fmla="*/ 365599 w 5178638"/>
              <a:gd name="connsiteY538" fmla="*/ 4290703 h 4469549"/>
              <a:gd name="connsiteX539" fmla="*/ 360064 w 5178638"/>
              <a:gd name="connsiteY539" fmla="*/ 4298867 h 4469549"/>
              <a:gd name="connsiteX540" fmla="*/ 349793 w 5178638"/>
              <a:gd name="connsiteY540" fmla="*/ 4298453 h 4469549"/>
              <a:gd name="connsiteX541" fmla="*/ 331931 w 5178638"/>
              <a:gd name="connsiteY541" fmla="*/ 4290589 h 4469549"/>
              <a:gd name="connsiteX542" fmla="*/ 347451 w 5178638"/>
              <a:gd name="connsiteY542" fmla="*/ 4290642 h 4469549"/>
              <a:gd name="connsiteX543" fmla="*/ 343277 w 5178638"/>
              <a:gd name="connsiteY543" fmla="*/ 4298191 h 4469549"/>
              <a:gd name="connsiteX544" fmla="*/ 338256 w 5178638"/>
              <a:gd name="connsiteY544" fmla="*/ 4297989 h 4469549"/>
              <a:gd name="connsiteX545" fmla="*/ 342349 w 5178638"/>
              <a:gd name="connsiteY545" fmla="*/ 4299870 h 4469549"/>
              <a:gd name="connsiteX546" fmla="*/ 332830 w 5178638"/>
              <a:gd name="connsiteY546" fmla="*/ 4317086 h 4469549"/>
              <a:gd name="connsiteX547" fmla="*/ 345623 w 5178638"/>
              <a:gd name="connsiteY547" fmla="*/ 4303115 h 4469549"/>
              <a:gd name="connsiteX548" fmla="*/ 350457 w 5178638"/>
              <a:gd name="connsiteY548" fmla="*/ 4309152 h 4469549"/>
              <a:gd name="connsiteX549" fmla="*/ 353522 w 5178638"/>
              <a:gd name="connsiteY549" fmla="*/ 4310235 h 4469549"/>
              <a:gd name="connsiteX550" fmla="*/ 346382 w 5178638"/>
              <a:gd name="connsiteY550" fmla="*/ 4324981 h 4469549"/>
              <a:gd name="connsiteX551" fmla="*/ 343421 w 5178638"/>
              <a:gd name="connsiteY551" fmla="*/ 4336293 h 4469549"/>
              <a:gd name="connsiteX552" fmla="*/ 356118 w 5178638"/>
              <a:gd name="connsiteY552" fmla="*/ 4317617 h 4469549"/>
              <a:gd name="connsiteX553" fmla="*/ 362072 w 5178638"/>
              <a:gd name="connsiteY553" fmla="*/ 4316741 h 4469549"/>
              <a:gd name="connsiteX554" fmla="*/ 358577 w 5178638"/>
              <a:gd name="connsiteY554" fmla="*/ 4332087 h 4469549"/>
              <a:gd name="connsiteX555" fmla="*/ 352628 w 5178638"/>
              <a:gd name="connsiteY555" fmla="*/ 4342781 h 4469549"/>
              <a:gd name="connsiteX556" fmla="*/ 299044 w 5178638"/>
              <a:gd name="connsiteY556" fmla="*/ 4342781 h 4469549"/>
              <a:gd name="connsiteX557" fmla="*/ 316853 w 5178638"/>
              <a:gd name="connsiteY557" fmla="*/ 4316468 h 4469549"/>
              <a:gd name="connsiteX558" fmla="*/ 2152203 w 5178638"/>
              <a:gd name="connsiteY558" fmla="*/ 4287542 h 4469549"/>
              <a:gd name="connsiteX559" fmla="*/ 2168060 w 5178638"/>
              <a:gd name="connsiteY559" fmla="*/ 4288328 h 4469549"/>
              <a:gd name="connsiteX560" fmla="*/ 2156796 w 5178638"/>
              <a:gd name="connsiteY560" fmla="*/ 4290560 h 4469549"/>
              <a:gd name="connsiteX561" fmla="*/ 2107985 w 5178638"/>
              <a:gd name="connsiteY561" fmla="*/ 4290560 h 4469549"/>
              <a:gd name="connsiteX562" fmla="*/ 2104230 w 5178638"/>
              <a:gd name="connsiteY562" fmla="*/ 4290560 h 4469549"/>
              <a:gd name="connsiteX563" fmla="*/ 2056009 w 5178638"/>
              <a:gd name="connsiteY563" fmla="*/ 4289126 h 4469549"/>
              <a:gd name="connsiteX564" fmla="*/ 2063566 w 5178638"/>
              <a:gd name="connsiteY564" fmla="*/ 4288549 h 4469549"/>
              <a:gd name="connsiteX565" fmla="*/ 2138660 w 5178638"/>
              <a:gd name="connsiteY565" fmla="*/ 4288549 h 4469549"/>
              <a:gd name="connsiteX566" fmla="*/ 452380 w 5178638"/>
              <a:gd name="connsiteY566" fmla="*/ 4280735 h 4469549"/>
              <a:gd name="connsiteX567" fmla="*/ 478521 w 5178638"/>
              <a:gd name="connsiteY567" fmla="*/ 4280735 h 4469549"/>
              <a:gd name="connsiteX568" fmla="*/ 478521 w 5178638"/>
              <a:gd name="connsiteY568" fmla="*/ 4285574 h 4469549"/>
              <a:gd name="connsiteX569" fmla="*/ 487411 w 5178638"/>
              <a:gd name="connsiteY569" fmla="*/ 4284064 h 4469549"/>
              <a:gd name="connsiteX570" fmla="*/ 498675 w 5178638"/>
              <a:gd name="connsiteY570" fmla="*/ 4286296 h 4469549"/>
              <a:gd name="connsiteX571" fmla="*/ 513694 w 5178638"/>
              <a:gd name="connsiteY571" fmla="*/ 4294110 h 4469549"/>
              <a:gd name="connsiteX572" fmla="*/ 524958 w 5178638"/>
              <a:gd name="connsiteY572" fmla="*/ 4295227 h 4469549"/>
              <a:gd name="connsiteX573" fmla="*/ 566260 w 5178638"/>
              <a:gd name="connsiteY573" fmla="*/ 4291878 h 4469549"/>
              <a:gd name="connsiteX574" fmla="*/ 592543 w 5178638"/>
              <a:gd name="connsiteY574" fmla="*/ 4290762 h 4469549"/>
              <a:gd name="connsiteX575" fmla="*/ 607527 w 5178638"/>
              <a:gd name="connsiteY575" fmla="*/ 4296330 h 4469549"/>
              <a:gd name="connsiteX576" fmla="*/ 637616 w 5178638"/>
              <a:gd name="connsiteY576" fmla="*/ 4296330 h 4469549"/>
              <a:gd name="connsiteX577" fmla="*/ 645109 w 5178638"/>
              <a:gd name="connsiteY577" fmla="*/ 4290762 h 4469549"/>
              <a:gd name="connsiteX578" fmla="*/ 663883 w 5178638"/>
              <a:gd name="connsiteY578" fmla="*/ 4287413 h 4469549"/>
              <a:gd name="connsiteX579" fmla="*/ 686411 w 5178638"/>
              <a:gd name="connsiteY579" fmla="*/ 4285180 h 4469549"/>
              <a:gd name="connsiteX580" fmla="*/ 716449 w 5178638"/>
              <a:gd name="connsiteY580" fmla="*/ 4289645 h 4469549"/>
              <a:gd name="connsiteX581" fmla="*/ 725662 w 5178638"/>
              <a:gd name="connsiteY581" fmla="*/ 4292055 h 4469549"/>
              <a:gd name="connsiteX582" fmla="*/ 640115 w 5178638"/>
              <a:gd name="connsiteY582" fmla="*/ 4298595 h 4469549"/>
              <a:gd name="connsiteX583" fmla="*/ 591304 w 5178638"/>
              <a:gd name="connsiteY583" fmla="*/ 4301944 h 4469549"/>
              <a:gd name="connsiteX584" fmla="*/ 538738 w 5178638"/>
              <a:gd name="connsiteY584" fmla="*/ 4300828 h 4469549"/>
              <a:gd name="connsiteX585" fmla="*/ 482417 w 5178638"/>
              <a:gd name="connsiteY585" fmla="*/ 4297479 h 4469549"/>
              <a:gd name="connsiteX586" fmla="*/ 399364 w 5178638"/>
              <a:gd name="connsiteY586" fmla="*/ 4299537 h 4469549"/>
              <a:gd name="connsiteX587" fmla="*/ 401302 w 5178638"/>
              <a:gd name="connsiteY587" fmla="*/ 4296141 h 4469549"/>
              <a:gd name="connsiteX588" fmla="*/ 409402 w 5178638"/>
              <a:gd name="connsiteY588" fmla="*/ 4282238 h 4469549"/>
              <a:gd name="connsiteX589" fmla="*/ 426079 w 5178638"/>
              <a:gd name="connsiteY589" fmla="*/ 4281654 h 4469549"/>
              <a:gd name="connsiteX590" fmla="*/ 421059 w 5178638"/>
              <a:gd name="connsiteY590" fmla="*/ 4290270 h 4469549"/>
              <a:gd name="connsiteX591" fmla="*/ 425124 w 5178638"/>
              <a:gd name="connsiteY591" fmla="*/ 4292638 h 4469549"/>
              <a:gd name="connsiteX592" fmla="*/ 431636 w 5178638"/>
              <a:gd name="connsiteY592" fmla="*/ 4281460 h 4469549"/>
              <a:gd name="connsiteX593" fmla="*/ 1937335 w 5178638"/>
              <a:gd name="connsiteY593" fmla="*/ 4276200 h 4469549"/>
              <a:gd name="connsiteX594" fmla="*/ 1938405 w 5178638"/>
              <a:gd name="connsiteY594" fmla="*/ 4276231 h 4469549"/>
              <a:gd name="connsiteX595" fmla="*/ 1938083 w 5178638"/>
              <a:gd name="connsiteY595" fmla="*/ 4276327 h 4469549"/>
              <a:gd name="connsiteX596" fmla="*/ 1939022 w 5178638"/>
              <a:gd name="connsiteY596" fmla="*/ 4279397 h 4469549"/>
              <a:gd name="connsiteX597" fmla="*/ 1946532 w 5178638"/>
              <a:gd name="connsiteY597" fmla="*/ 4280514 h 4469549"/>
              <a:gd name="connsiteX598" fmla="*/ 1956290 w 5178638"/>
              <a:gd name="connsiteY598" fmla="*/ 4280514 h 4469549"/>
              <a:gd name="connsiteX599" fmla="*/ 1950924 w 5178638"/>
              <a:gd name="connsiteY599" fmla="*/ 4280735 h 4469549"/>
              <a:gd name="connsiteX600" fmla="*/ 1937335 w 5178638"/>
              <a:gd name="connsiteY600" fmla="*/ 4280735 h 4469549"/>
              <a:gd name="connsiteX601" fmla="*/ 1298017 w 5178638"/>
              <a:gd name="connsiteY601" fmla="*/ 4273182 h 4469549"/>
              <a:gd name="connsiteX602" fmla="*/ 1298522 w 5178638"/>
              <a:gd name="connsiteY602" fmla="*/ 4273182 h 4469549"/>
              <a:gd name="connsiteX603" fmla="*/ 1298071 w 5178638"/>
              <a:gd name="connsiteY603" fmla="*/ 4273200 h 4469549"/>
              <a:gd name="connsiteX604" fmla="*/ 1964065 w 5178638"/>
              <a:gd name="connsiteY604" fmla="*/ 4269571 h 4469549"/>
              <a:gd name="connsiteX605" fmla="*/ 1988471 w 5178638"/>
              <a:gd name="connsiteY605" fmla="*/ 4270688 h 4469549"/>
              <a:gd name="connsiteX606" fmla="*/ 2003490 w 5178638"/>
              <a:gd name="connsiteY606" fmla="*/ 4274037 h 4469549"/>
              <a:gd name="connsiteX607" fmla="*/ 1996794 w 5178638"/>
              <a:gd name="connsiteY607" fmla="*/ 4275688 h 4469549"/>
              <a:gd name="connsiteX608" fmla="*/ 1965305 w 5178638"/>
              <a:gd name="connsiteY608" fmla="*/ 4273816 h 4469549"/>
              <a:gd name="connsiteX609" fmla="*/ 1952588 w 5178638"/>
              <a:gd name="connsiteY609" fmla="*/ 4274446 h 4469549"/>
              <a:gd name="connsiteX610" fmla="*/ 1601735 w 5178638"/>
              <a:gd name="connsiteY610" fmla="*/ 4267339 h 4469549"/>
              <a:gd name="connsiteX611" fmla="*/ 1673074 w 5178638"/>
              <a:gd name="connsiteY611" fmla="*/ 4272921 h 4469549"/>
              <a:gd name="connsiteX612" fmla="*/ 1703112 w 5178638"/>
              <a:gd name="connsiteY612" fmla="*/ 4274037 h 4469549"/>
              <a:gd name="connsiteX613" fmla="*/ 1744415 w 5178638"/>
              <a:gd name="connsiteY613" fmla="*/ 4274037 h 4469549"/>
              <a:gd name="connsiteX614" fmla="*/ 1766943 w 5178638"/>
              <a:gd name="connsiteY614" fmla="*/ 4274037 h 4469549"/>
              <a:gd name="connsiteX615" fmla="*/ 1812000 w 5178638"/>
              <a:gd name="connsiteY615" fmla="*/ 4270688 h 4469549"/>
              <a:gd name="connsiteX616" fmla="*/ 1838282 w 5178638"/>
              <a:gd name="connsiteY616" fmla="*/ 4271804 h 4469549"/>
              <a:gd name="connsiteX617" fmla="*/ 1879969 w 5178638"/>
              <a:gd name="connsiteY617" fmla="*/ 4273991 h 4469549"/>
              <a:gd name="connsiteX618" fmla="*/ 1791751 w 5178638"/>
              <a:gd name="connsiteY618" fmla="*/ 4280735 h 4469549"/>
              <a:gd name="connsiteX619" fmla="*/ 1744415 w 5178638"/>
              <a:gd name="connsiteY619" fmla="*/ 4280735 h 4469549"/>
              <a:gd name="connsiteX620" fmla="*/ 1680584 w 5178638"/>
              <a:gd name="connsiteY620" fmla="*/ 4282967 h 4469549"/>
              <a:gd name="connsiteX621" fmla="*/ 1669320 w 5178638"/>
              <a:gd name="connsiteY621" fmla="*/ 4285200 h 4469549"/>
              <a:gd name="connsiteX622" fmla="*/ 1668497 w 5178638"/>
              <a:gd name="connsiteY622" fmla="*/ 4285689 h 4469549"/>
              <a:gd name="connsiteX623" fmla="*/ 1657762 w 5178638"/>
              <a:gd name="connsiteY623" fmla="*/ 4285461 h 4469549"/>
              <a:gd name="connsiteX624" fmla="*/ 1601441 w 5178638"/>
              <a:gd name="connsiteY624" fmla="*/ 4282112 h 4469549"/>
              <a:gd name="connsiteX625" fmla="*/ 1511327 w 5178638"/>
              <a:gd name="connsiteY625" fmla="*/ 4284345 h 4469549"/>
              <a:gd name="connsiteX626" fmla="*/ 1500063 w 5178638"/>
              <a:gd name="connsiteY626" fmla="*/ 4284345 h 4469549"/>
              <a:gd name="connsiteX627" fmla="*/ 1409950 w 5178638"/>
              <a:gd name="connsiteY627" fmla="*/ 4283228 h 4469549"/>
              <a:gd name="connsiteX628" fmla="*/ 1312327 w 5178638"/>
              <a:gd name="connsiteY628" fmla="*/ 4283228 h 4469549"/>
              <a:gd name="connsiteX629" fmla="*/ 1257806 w 5178638"/>
              <a:gd name="connsiteY629" fmla="*/ 4284000 h 4469549"/>
              <a:gd name="connsiteX630" fmla="*/ 1230017 w 5178638"/>
              <a:gd name="connsiteY630" fmla="*/ 4282967 h 4469549"/>
              <a:gd name="connsiteX631" fmla="*/ 1199979 w 5178638"/>
              <a:gd name="connsiteY631" fmla="*/ 4282967 h 4469549"/>
              <a:gd name="connsiteX632" fmla="*/ 1181205 w 5178638"/>
              <a:gd name="connsiteY632" fmla="*/ 4279618 h 4469549"/>
              <a:gd name="connsiteX633" fmla="*/ 1184960 w 5178638"/>
              <a:gd name="connsiteY633" fmla="*/ 4277386 h 4469549"/>
              <a:gd name="connsiteX634" fmla="*/ 1260055 w 5178638"/>
              <a:gd name="connsiteY634" fmla="*/ 4282967 h 4469549"/>
              <a:gd name="connsiteX635" fmla="*/ 1312621 w 5178638"/>
              <a:gd name="connsiteY635" fmla="*/ 4280735 h 4469549"/>
              <a:gd name="connsiteX636" fmla="*/ 1323885 w 5178638"/>
              <a:gd name="connsiteY636" fmla="*/ 4276269 h 4469549"/>
              <a:gd name="connsiteX637" fmla="*/ 1338904 w 5178638"/>
              <a:gd name="connsiteY637" fmla="*/ 4276269 h 4469549"/>
              <a:gd name="connsiteX638" fmla="*/ 1338904 w 5178638"/>
              <a:gd name="connsiteY638" fmla="*/ 4273182 h 4469549"/>
              <a:gd name="connsiteX639" fmla="*/ 1342365 w 5178638"/>
              <a:gd name="connsiteY639" fmla="*/ 4273182 h 4469549"/>
              <a:gd name="connsiteX640" fmla="*/ 1460595 w 5178638"/>
              <a:gd name="connsiteY640" fmla="*/ 4274779 h 4469549"/>
              <a:gd name="connsiteX641" fmla="*/ 1466565 w 5178638"/>
              <a:gd name="connsiteY641" fmla="*/ 4275153 h 4469549"/>
              <a:gd name="connsiteX642" fmla="*/ 1488252 w 5178638"/>
              <a:gd name="connsiteY642" fmla="*/ 4275153 h 4469549"/>
              <a:gd name="connsiteX643" fmla="*/ 1507573 w 5178638"/>
              <a:gd name="connsiteY643" fmla="*/ 4275414 h 4469549"/>
              <a:gd name="connsiteX644" fmla="*/ 1508451 w 5178638"/>
              <a:gd name="connsiteY644" fmla="*/ 4275153 h 4469549"/>
              <a:gd name="connsiteX645" fmla="*/ 1526640 w 5178638"/>
              <a:gd name="connsiteY645" fmla="*/ 4275153 h 4469549"/>
              <a:gd name="connsiteX646" fmla="*/ 1582961 w 5178638"/>
              <a:gd name="connsiteY646" fmla="*/ 4269572 h 4469549"/>
              <a:gd name="connsiteX647" fmla="*/ 1601735 w 5178638"/>
              <a:gd name="connsiteY647" fmla="*/ 4267339 h 4469549"/>
              <a:gd name="connsiteX648" fmla="*/ 2093587 w 5178638"/>
              <a:gd name="connsiteY648" fmla="*/ 4267118 h 4469549"/>
              <a:gd name="connsiteX649" fmla="*/ 2104230 w 5178638"/>
              <a:gd name="connsiteY649" fmla="*/ 4267118 h 4469549"/>
              <a:gd name="connsiteX650" fmla="*/ 2145532 w 5178638"/>
              <a:gd name="connsiteY650" fmla="*/ 4269351 h 4469549"/>
              <a:gd name="connsiteX651" fmla="*/ 2153041 w 5178638"/>
              <a:gd name="connsiteY651" fmla="*/ 4269351 h 4469549"/>
              <a:gd name="connsiteX652" fmla="*/ 2209362 w 5178638"/>
              <a:gd name="connsiteY652" fmla="*/ 4269351 h 4469549"/>
              <a:gd name="connsiteX653" fmla="*/ 2265683 w 5178638"/>
              <a:gd name="connsiteY653" fmla="*/ 4269351 h 4469549"/>
              <a:gd name="connsiteX654" fmla="*/ 2392886 w 5178638"/>
              <a:gd name="connsiteY654" fmla="*/ 4271069 h 4469549"/>
              <a:gd name="connsiteX655" fmla="*/ 2402917 w 5178638"/>
              <a:gd name="connsiteY655" fmla="*/ 4272837 h 4469549"/>
              <a:gd name="connsiteX656" fmla="*/ 2412773 w 5178638"/>
              <a:gd name="connsiteY656" fmla="*/ 4275069 h 4469549"/>
              <a:gd name="connsiteX657" fmla="*/ 2416527 w 5178638"/>
              <a:gd name="connsiteY657" fmla="*/ 4280651 h 4469549"/>
              <a:gd name="connsiteX658" fmla="*/ 2409018 w 5178638"/>
              <a:gd name="connsiteY658" fmla="*/ 4284000 h 4469549"/>
              <a:gd name="connsiteX659" fmla="*/ 2390244 w 5178638"/>
              <a:gd name="connsiteY659" fmla="*/ 4284000 h 4469549"/>
              <a:gd name="connsiteX660" fmla="*/ 2345188 w 5178638"/>
              <a:gd name="connsiteY660" fmla="*/ 4279535 h 4469549"/>
              <a:gd name="connsiteX661" fmla="*/ 2334392 w 5178638"/>
              <a:gd name="connsiteY661" fmla="*/ 4278558 h 4469549"/>
              <a:gd name="connsiteX662" fmla="*/ 2330218 w 5178638"/>
              <a:gd name="connsiteY662" fmla="*/ 4280237 h 4469549"/>
              <a:gd name="connsiteX663" fmla="*/ 2318917 w 5178638"/>
              <a:gd name="connsiteY663" fmla="*/ 4279397 h 4469549"/>
              <a:gd name="connsiteX664" fmla="*/ 2235645 w 5178638"/>
              <a:gd name="connsiteY664" fmla="*/ 4279397 h 4469549"/>
              <a:gd name="connsiteX665" fmla="*/ 2156796 w 5178638"/>
              <a:gd name="connsiteY665" fmla="*/ 4280514 h 4469549"/>
              <a:gd name="connsiteX666" fmla="*/ 2145918 w 5178638"/>
              <a:gd name="connsiteY666" fmla="*/ 4282939 h 4469549"/>
              <a:gd name="connsiteX667" fmla="*/ 2104868 w 5178638"/>
              <a:gd name="connsiteY667" fmla="*/ 4278502 h 4469549"/>
              <a:gd name="connsiteX668" fmla="*/ 2048547 w 5178638"/>
              <a:gd name="connsiteY668" fmla="*/ 4274037 h 4469549"/>
              <a:gd name="connsiteX669" fmla="*/ 2063566 w 5178638"/>
              <a:gd name="connsiteY669" fmla="*/ 4270688 h 4469549"/>
              <a:gd name="connsiteX670" fmla="*/ 2434998 w 5178638"/>
              <a:gd name="connsiteY670" fmla="*/ 4263625 h 4469549"/>
              <a:gd name="connsiteX671" fmla="*/ 2432954 w 5178638"/>
              <a:gd name="connsiteY671" fmla="*/ 4264046 h 4469549"/>
              <a:gd name="connsiteX672" fmla="*/ 2435301 w 5178638"/>
              <a:gd name="connsiteY672" fmla="*/ 4266139 h 4469549"/>
              <a:gd name="connsiteX673" fmla="*/ 2435301 w 5178638"/>
              <a:gd name="connsiteY673" fmla="*/ 4268372 h 4469549"/>
              <a:gd name="connsiteX674" fmla="*/ 2431546 w 5178638"/>
              <a:gd name="connsiteY674" fmla="*/ 4268372 h 4469549"/>
              <a:gd name="connsiteX675" fmla="*/ 2416398 w 5178638"/>
              <a:gd name="connsiteY675" fmla="*/ 4267921 h 4469549"/>
              <a:gd name="connsiteX676" fmla="*/ 2419627 w 5178638"/>
              <a:gd name="connsiteY676" fmla="*/ 4266002 h 4469549"/>
              <a:gd name="connsiteX677" fmla="*/ 2430891 w 5178638"/>
              <a:gd name="connsiteY677" fmla="*/ 4263769 h 4469549"/>
              <a:gd name="connsiteX678" fmla="*/ 2463656 w 5178638"/>
              <a:gd name="connsiteY678" fmla="*/ 4262623 h 4469549"/>
              <a:gd name="connsiteX679" fmla="*/ 2465339 w 5178638"/>
              <a:gd name="connsiteY679" fmla="*/ 4262790 h 4469549"/>
              <a:gd name="connsiteX680" fmla="*/ 2458888 w 5178638"/>
              <a:gd name="connsiteY680" fmla="*/ 4262790 h 4469549"/>
              <a:gd name="connsiteX681" fmla="*/ 375112 w 5178638"/>
              <a:gd name="connsiteY681" fmla="*/ 4259231 h 4469549"/>
              <a:gd name="connsiteX682" fmla="*/ 381039 w 5178638"/>
              <a:gd name="connsiteY682" fmla="*/ 4259525 h 4469549"/>
              <a:gd name="connsiteX683" fmla="*/ 385666 w 5178638"/>
              <a:gd name="connsiteY683" fmla="*/ 4259525 h 4469549"/>
              <a:gd name="connsiteX684" fmla="*/ 377463 w 5178638"/>
              <a:gd name="connsiteY684" fmla="*/ 4272344 h 4469549"/>
              <a:gd name="connsiteX685" fmla="*/ 368788 w 5178638"/>
              <a:gd name="connsiteY685" fmla="*/ 4270943 h 4469549"/>
              <a:gd name="connsiteX686" fmla="*/ 374337 w 5178638"/>
              <a:gd name="connsiteY686" fmla="*/ 4261420 h 4469549"/>
              <a:gd name="connsiteX687" fmla="*/ 1102063 w 5178638"/>
              <a:gd name="connsiteY687" fmla="*/ 4245274 h 4469549"/>
              <a:gd name="connsiteX688" fmla="*/ 1132100 w 5178638"/>
              <a:gd name="connsiteY688" fmla="*/ 4249739 h 4469549"/>
              <a:gd name="connsiteX689" fmla="*/ 1132100 w 5178638"/>
              <a:gd name="connsiteY689" fmla="*/ 4253088 h 4469549"/>
              <a:gd name="connsiteX690" fmla="*/ 1120836 w 5178638"/>
              <a:gd name="connsiteY690" fmla="*/ 4256437 h 4469549"/>
              <a:gd name="connsiteX691" fmla="*/ 1132100 w 5178638"/>
              <a:gd name="connsiteY691" fmla="*/ 4257554 h 4469549"/>
              <a:gd name="connsiteX692" fmla="*/ 1147119 w 5178638"/>
              <a:gd name="connsiteY692" fmla="*/ 4257554 h 4469549"/>
              <a:gd name="connsiteX693" fmla="*/ 1165893 w 5178638"/>
              <a:gd name="connsiteY693" fmla="*/ 4257554 h 4469549"/>
              <a:gd name="connsiteX694" fmla="*/ 1165893 w 5178638"/>
              <a:gd name="connsiteY694" fmla="*/ 4260902 h 4469549"/>
              <a:gd name="connsiteX695" fmla="*/ 1150874 w 5178638"/>
              <a:gd name="connsiteY695" fmla="*/ 4260902 h 4469549"/>
              <a:gd name="connsiteX696" fmla="*/ 1139610 w 5178638"/>
              <a:gd name="connsiteY696" fmla="*/ 4261879 h 4469549"/>
              <a:gd name="connsiteX697" fmla="*/ 1139610 w 5178638"/>
              <a:gd name="connsiteY697" fmla="*/ 4264293 h 4469549"/>
              <a:gd name="connsiteX698" fmla="*/ 1098602 w 5178638"/>
              <a:gd name="connsiteY698" fmla="*/ 4265106 h 4469549"/>
              <a:gd name="connsiteX699" fmla="*/ 1075105 w 5178638"/>
              <a:gd name="connsiteY699" fmla="*/ 4265633 h 4469549"/>
              <a:gd name="connsiteX700" fmla="*/ 1052312 w 5178638"/>
              <a:gd name="connsiteY700" fmla="*/ 4261879 h 4469549"/>
              <a:gd name="connsiteX701" fmla="*/ 1019741 w 5178638"/>
              <a:gd name="connsiteY701" fmla="*/ 4261992 h 4469549"/>
              <a:gd name="connsiteX702" fmla="*/ 1014017 w 5178638"/>
              <a:gd name="connsiteY702" fmla="*/ 4260960 h 4469549"/>
              <a:gd name="connsiteX703" fmla="*/ 1014017 w 5178638"/>
              <a:gd name="connsiteY703" fmla="*/ 4247828 h 4469549"/>
              <a:gd name="connsiteX704" fmla="*/ 1026968 w 5178638"/>
              <a:gd name="connsiteY704" fmla="*/ 4247507 h 4469549"/>
              <a:gd name="connsiteX705" fmla="*/ 1102063 w 5178638"/>
              <a:gd name="connsiteY705" fmla="*/ 4245274 h 4469549"/>
              <a:gd name="connsiteX706" fmla="*/ 1394931 w 5178638"/>
              <a:gd name="connsiteY706" fmla="*/ 4241925 h 4469549"/>
              <a:gd name="connsiteX707" fmla="*/ 1455007 w 5178638"/>
              <a:gd name="connsiteY707" fmla="*/ 4241925 h 4469549"/>
              <a:gd name="connsiteX708" fmla="*/ 1500063 w 5178638"/>
              <a:gd name="connsiteY708" fmla="*/ 4244158 h 4469549"/>
              <a:gd name="connsiteX709" fmla="*/ 1541365 w 5178638"/>
              <a:gd name="connsiteY709" fmla="*/ 4244158 h 4469549"/>
              <a:gd name="connsiteX710" fmla="*/ 1548875 w 5178638"/>
              <a:gd name="connsiteY710" fmla="*/ 4244158 h 4469549"/>
              <a:gd name="connsiteX711" fmla="*/ 1601441 w 5178638"/>
              <a:gd name="connsiteY711" fmla="*/ 4246391 h 4469549"/>
              <a:gd name="connsiteX712" fmla="*/ 1646498 w 5178638"/>
              <a:gd name="connsiteY712" fmla="*/ 4241925 h 4469549"/>
              <a:gd name="connsiteX713" fmla="*/ 1654007 w 5178638"/>
              <a:gd name="connsiteY713" fmla="*/ 4243042 h 4469549"/>
              <a:gd name="connsiteX714" fmla="*/ 1665271 w 5178638"/>
              <a:gd name="connsiteY714" fmla="*/ 4244158 h 4469549"/>
              <a:gd name="connsiteX715" fmla="*/ 1777913 w 5178638"/>
              <a:gd name="connsiteY715" fmla="*/ 4245274 h 4469549"/>
              <a:gd name="connsiteX716" fmla="*/ 1811705 w 5178638"/>
              <a:gd name="connsiteY716" fmla="*/ 4247507 h 4469549"/>
              <a:gd name="connsiteX717" fmla="*/ 1849253 w 5178638"/>
              <a:gd name="connsiteY717" fmla="*/ 4247507 h 4469549"/>
              <a:gd name="connsiteX718" fmla="*/ 1909328 w 5178638"/>
              <a:gd name="connsiteY718" fmla="*/ 4246391 h 4469549"/>
              <a:gd name="connsiteX719" fmla="*/ 1924347 w 5178638"/>
              <a:gd name="connsiteY719" fmla="*/ 4246391 h 4469549"/>
              <a:gd name="connsiteX720" fmla="*/ 1935611 w 5178638"/>
              <a:gd name="connsiteY720" fmla="*/ 4247507 h 4469549"/>
              <a:gd name="connsiteX721" fmla="*/ 1928102 w 5178638"/>
              <a:gd name="connsiteY721" fmla="*/ 4250856 h 4469549"/>
              <a:gd name="connsiteX722" fmla="*/ 1890555 w 5178638"/>
              <a:gd name="connsiteY722" fmla="*/ 4255321 h 4469549"/>
              <a:gd name="connsiteX723" fmla="*/ 1875536 w 5178638"/>
              <a:gd name="connsiteY723" fmla="*/ 4258670 h 4469549"/>
              <a:gd name="connsiteX724" fmla="*/ 1898774 w 5178638"/>
              <a:gd name="connsiteY724" fmla="*/ 4260512 h 4469549"/>
              <a:gd name="connsiteX725" fmla="*/ 1894603 w 5178638"/>
              <a:gd name="connsiteY725" fmla="*/ 4260502 h 4469549"/>
              <a:gd name="connsiteX726" fmla="*/ 1838282 w 5178638"/>
              <a:gd name="connsiteY726" fmla="*/ 4259525 h 4469549"/>
              <a:gd name="connsiteX727" fmla="*/ 1830242 w 5178638"/>
              <a:gd name="connsiteY727" fmla="*/ 4258728 h 4469549"/>
              <a:gd name="connsiteX728" fmla="*/ 1830479 w 5178638"/>
              <a:gd name="connsiteY728" fmla="*/ 4258670 h 4469549"/>
              <a:gd name="connsiteX729" fmla="*/ 1815460 w 5178638"/>
              <a:gd name="connsiteY729" fmla="*/ 4255321 h 4469549"/>
              <a:gd name="connsiteX730" fmla="*/ 1777913 w 5178638"/>
              <a:gd name="connsiteY730" fmla="*/ 4259786 h 4469549"/>
              <a:gd name="connsiteX731" fmla="*/ 1766649 w 5178638"/>
              <a:gd name="connsiteY731" fmla="*/ 4260902 h 4469549"/>
              <a:gd name="connsiteX732" fmla="*/ 1729101 w 5178638"/>
              <a:gd name="connsiteY732" fmla="*/ 4259786 h 4469549"/>
              <a:gd name="connsiteX733" fmla="*/ 1665271 w 5178638"/>
              <a:gd name="connsiteY733" fmla="*/ 4256437 h 4469549"/>
              <a:gd name="connsiteX734" fmla="*/ 1638988 w 5178638"/>
              <a:gd name="connsiteY734" fmla="*/ 4255321 h 4469549"/>
              <a:gd name="connsiteX735" fmla="*/ 1616447 w 5178638"/>
              <a:gd name="connsiteY735" fmla="*/ 4257292 h 4469549"/>
              <a:gd name="connsiteX736" fmla="*/ 1567942 w 5178638"/>
              <a:gd name="connsiteY736" fmla="*/ 4257292 h 4469549"/>
              <a:gd name="connsiteX737" fmla="*/ 1544768 w 5178638"/>
              <a:gd name="connsiteY737" fmla="*/ 4258670 h 4469549"/>
              <a:gd name="connsiteX738" fmla="*/ 1530101 w 5178638"/>
              <a:gd name="connsiteY738" fmla="*/ 4258670 h 4469549"/>
              <a:gd name="connsiteX739" fmla="*/ 1500063 w 5178638"/>
              <a:gd name="connsiteY739" fmla="*/ 4257554 h 4469549"/>
              <a:gd name="connsiteX740" fmla="*/ 1428724 w 5178638"/>
              <a:gd name="connsiteY740" fmla="*/ 4251972 h 4469549"/>
              <a:gd name="connsiteX741" fmla="*/ 1409950 w 5178638"/>
              <a:gd name="connsiteY741" fmla="*/ 4254205 h 4469549"/>
              <a:gd name="connsiteX742" fmla="*/ 1353629 w 5178638"/>
              <a:gd name="connsiteY742" fmla="*/ 4259786 h 4469549"/>
              <a:gd name="connsiteX743" fmla="*/ 1293554 w 5178638"/>
              <a:gd name="connsiteY743" fmla="*/ 4259786 h 4469549"/>
              <a:gd name="connsiteX744" fmla="*/ 1222214 w 5178638"/>
              <a:gd name="connsiteY744" fmla="*/ 4255321 h 4469549"/>
              <a:gd name="connsiteX745" fmla="*/ 1203440 w 5178638"/>
              <a:gd name="connsiteY745" fmla="*/ 4255321 h 4469549"/>
              <a:gd name="connsiteX746" fmla="*/ 1184667 w 5178638"/>
              <a:gd name="connsiteY746" fmla="*/ 4251972 h 4469549"/>
              <a:gd name="connsiteX747" fmla="*/ 1252252 w 5178638"/>
              <a:gd name="connsiteY747" fmla="*/ 4249739 h 4469549"/>
              <a:gd name="connsiteX748" fmla="*/ 1338610 w 5178638"/>
              <a:gd name="connsiteY748" fmla="*/ 4245274 h 4469549"/>
              <a:gd name="connsiteX749" fmla="*/ 1394931 w 5178638"/>
              <a:gd name="connsiteY749" fmla="*/ 4241925 h 4469549"/>
              <a:gd name="connsiteX750" fmla="*/ 2025381 w 5178638"/>
              <a:gd name="connsiteY750" fmla="*/ 4241443 h 4469549"/>
              <a:gd name="connsiteX751" fmla="*/ 2055418 w 5178638"/>
              <a:gd name="connsiteY751" fmla="*/ 4245908 h 4469549"/>
              <a:gd name="connsiteX752" fmla="*/ 2055418 w 5178638"/>
              <a:gd name="connsiteY752" fmla="*/ 4249257 h 4469549"/>
              <a:gd name="connsiteX753" fmla="*/ 2044154 w 5178638"/>
              <a:gd name="connsiteY753" fmla="*/ 4252606 h 4469549"/>
              <a:gd name="connsiteX754" fmla="*/ 2055418 w 5178638"/>
              <a:gd name="connsiteY754" fmla="*/ 4253723 h 4469549"/>
              <a:gd name="connsiteX755" fmla="*/ 2070437 w 5178638"/>
              <a:gd name="connsiteY755" fmla="*/ 4253723 h 4469549"/>
              <a:gd name="connsiteX756" fmla="*/ 2089211 w 5178638"/>
              <a:gd name="connsiteY756" fmla="*/ 4253723 h 4469549"/>
              <a:gd name="connsiteX757" fmla="*/ 2089211 w 5178638"/>
              <a:gd name="connsiteY757" fmla="*/ 4257071 h 4469549"/>
              <a:gd name="connsiteX758" fmla="*/ 2074192 w 5178638"/>
              <a:gd name="connsiteY758" fmla="*/ 4257071 h 4469549"/>
              <a:gd name="connsiteX759" fmla="*/ 2062928 w 5178638"/>
              <a:gd name="connsiteY759" fmla="*/ 4261537 h 4469549"/>
              <a:gd name="connsiteX760" fmla="*/ 2054543 w 5178638"/>
              <a:gd name="connsiteY760" fmla="*/ 4261893 h 4469549"/>
              <a:gd name="connsiteX761" fmla="*/ 2053709 w 5178638"/>
              <a:gd name="connsiteY761" fmla="*/ 4261897 h 4469549"/>
              <a:gd name="connsiteX762" fmla="*/ 2022264 w 5178638"/>
              <a:gd name="connsiteY762" fmla="*/ 4262874 h 4469549"/>
              <a:gd name="connsiteX763" fmla="*/ 2004928 w 5178638"/>
              <a:gd name="connsiteY763" fmla="*/ 4262874 h 4469549"/>
              <a:gd name="connsiteX764" fmla="*/ 1975630 w 5178638"/>
              <a:gd name="connsiteY764" fmla="*/ 4258048 h 4469549"/>
              <a:gd name="connsiteX765" fmla="*/ 1937335 w 5178638"/>
              <a:gd name="connsiteY765" fmla="*/ 4258181 h 4469549"/>
              <a:gd name="connsiteX766" fmla="*/ 1937335 w 5178638"/>
              <a:gd name="connsiteY766" fmla="*/ 4243997 h 4469549"/>
              <a:gd name="connsiteX767" fmla="*/ 1950286 w 5178638"/>
              <a:gd name="connsiteY767" fmla="*/ 4243676 h 4469549"/>
              <a:gd name="connsiteX768" fmla="*/ 2025381 w 5178638"/>
              <a:gd name="connsiteY768" fmla="*/ 4241443 h 4469549"/>
              <a:gd name="connsiteX769" fmla="*/ 2318249 w 5178638"/>
              <a:gd name="connsiteY769" fmla="*/ 4238094 h 4469549"/>
              <a:gd name="connsiteX770" fmla="*/ 2378325 w 5178638"/>
              <a:gd name="connsiteY770" fmla="*/ 4238094 h 4469549"/>
              <a:gd name="connsiteX771" fmla="*/ 2423381 w 5178638"/>
              <a:gd name="connsiteY771" fmla="*/ 4240327 h 4469549"/>
              <a:gd name="connsiteX772" fmla="*/ 2464683 w 5178638"/>
              <a:gd name="connsiteY772" fmla="*/ 4240327 h 4469549"/>
              <a:gd name="connsiteX773" fmla="*/ 2472193 w 5178638"/>
              <a:gd name="connsiteY773" fmla="*/ 4240327 h 4469549"/>
              <a:gd name="connsiteX774" fmla="*/ 2476849 w 5178638"/>
              <a:gd name="connsiteY774" fmla="*/ 4241084 h 4469549"/>
              <a:gd name="connsiteX775" fmla="*/ 2472848 w 5178638"/>
              <a:gd name="connsiteY775" fmla="*/ 4241580 h 4469549"/>
              <a:gd name="connsiteX776" fmla="*/ 2401508 w 5178638"/>
              <a:gd name="connsiteY776" fmla="*/ 4246046 h 4469549"/>
              <a:gd name="connsiteX777" fmla="*/ 2401508 w 5178638"/>
              <a:gd name="connsiteY777" fmla="*/ 4247162 h 4469549"/>
              <a:gd name="connsiteX778" fmla="*/ 2401508 w 5178638"/>
              <a:gd name="connsiteY778" fmla="*/ 4249395 h 4469549"/>
              <a:gd name="connsiteX779" fmla="*/ 2416527 w 5178638"/>
              <a:gd name="connsiteY779" fmla="*/ 4249395 h 4469549"/>
              <a:gd name="connsiteX780" fmla="*/ 2429199 w 5178638"/>
              <a:gd name="connsiteY780" fmla="*/ 4251487 h 4469549"/>
              <a:gd name="connsiteX781" fmla="*/ 2428458 w 5178638"/>
              <a:gd name="connsiteY781" fmla="*/ 4253911 h 4469549"/>
              <a:gd name="connsiteX782" fmla="*/ 2423381 w 5178638"/>
              <a:gd name="connsiteY782" fmla="*/ 4253723 h 4469549"/>
              <a:gd name="connsiteX783" fmla="*/ 2352042 w 5178638"/>
              <a:gd name="connsiteY783" fmla="*/ 4248141 h 4469549"/>
              <a:gd name="connsiteX784" fmla="*/ 2333268 w 5178638"/>
              <a:gd name="connsiteY784" fmla="*/ 4250374 h 4469549"/>
              <a:gd name="connsiteX785" fmla="*/ 2276947 w 5178638"/>
              <a:gd name="connsiteY785" fmla="*/ 4255955 h 4469549"/>
              <a:gd name="connsiteX786" fmla="*/ 2216872 w 5178638"/>
              <a:gd name="connsiteY786" fmla="*/ 4255955 h 4469549"/>
              <a:gd name="connsiteX787" fmla="*/ 2145532 w 5178638"/>
              <a:gd name="connsiteY787" fmla="*/ 4251490 h 4469549"/>
              <a:gd name="connsiteX788" fmla="*/ 2126758 w 5178638"/>
              <a:gd name="connsiteY788" fmla="*/ 4251490 h 4469549"/>
              <a:gd name="connsiteX789" fmla="*/ 2107985 w 5178638"/>
              <a:gd name="connsiteY789" fmla="*/ 4248141 h 4469549"/>
              <a:gd name="connsiteX790" fmla="*/ 2175570 w 5178638"/>
              <a:gd name="connsiteY790" fmla="*/ 4245908 h 4469549"/>
              <a:gd name="connsiteX791" fmla="*/ 2261928 w 5178638"/>
              <a:gd name="connsiteY791" fmla="*/ 4241443 h 4469549"/>
              <a:gd name="connsiteX792" fmla="*/ 2318249 w 5178638"/>
              <a:gd name="connsiteY792" fmla="*/ 4238094 h 4469549"/>
              <a:gd name="connsiteX793" fmla="*/ 3696532 w 5178638"/>
              <a:gd name="connsiteY793" fmla="*/ 4218992 h 4469549"/>
              <a:gd name="connsiteX794" fmla="*/ 3692778 w 5178638"/>
              <a:gd name="connsiteY794" fmla="*/ 4220108 h 4469549"/>
              <a:gd name="connsiteX795" fmla="*/ 3707796 w 5178638"/>
              <a:gd name="connsiteY795" fmla="*/ 4221224 h 4469549"/>
              <a:gd name="connsiteX796" fmla="*/ 3711551 w 5178638"/>
              <a:gd name="connsiteY796" fmla="*/ 4222341 h 4469549"/>
              <a:gd name="connsiteX797" fmla="*/ 3707796 w 5178638"/>
              <a:gd name="connsiteY797" fmla="*/ 4224573 h 4469549"/>
              <a:gd name="connsiteX798" fmla="*/ 3696532 w 5178638"/>
              <a:gd name="connsiteY798" fmla="*/ 4226806 h 4469549"/>
              <a:gd name="connsiteX799" fmla="*/ 3632702 w 5178638"/>
              <a:gd name="connsiteY799" fmla="*/ 4229038 h 4469549"/>
              <a:gd name="connsiteX800" fmla="*/ 3426192 w 5178638"/>
              <a:gd name="connsiteY800" fmla="*/ 4229038 h 4469549"/>
              <a:gd name="connsiteX801" fmla="*/ 3373626 w 5178638"/>
              <a:gd name="connsiteY801" fmla="*/ 4235736 h 4469549"/>
              <a:gd name="connsiteX802" fmla="*/ 3388645 w 5178638"/>
              <a:gd name="connsiteY802" fmla="*/ 4239085 h 4469549"/>
              <a:gd name="connsiteX803" fmla="*/ 3426192 w 5178638"/>
              <a:gd name="connsiteY803" fmla="*/ 4234620 h 4469549"/>
              <a:gd name="connsiteX804" fmla="*/ 3437456 w 5178638"/>
              <a:gd name="connsiteY804" fmla="*/ 4233504 h 4469549"/>
              <a:gd name="connsiteX805" fmla="*/ 3475004 w 5178638"/>
              <a:gd name="connsiteY805" fmla="*/ 4234620 h 4469549"/>
              <a:gd name="connsiteX806" fmla="*/ 3538834 w 5178638"/>
              <a:gd name="connsiteY806" fmla="*/ 4237969 h 4469549"/>
              <a:gd name="connsiteX807" fmla="*/ 3565117 w 5178638"/>
              <a:gd name="connsiteY807" fmla="*/ 4239085 h 4469549"/>
              <a:gd name="connsiteX808" fmla="*/ 3610174 w 5178638"/>
              <a:gd name="connsiteY808" fmla="*/ 4235736 h 4469549"/>
              <a:gd name="connsiteX809" fmla="*/ 3632702 w 5178638"/>
              <a:gd name="connsiteY809" fmla="*/ 4235736 h 4469549"/>
              <a:gd name="connsiteX810" fmla="*/ 3674004 w 5178638"/>
              <a:gd name="connsiteY810" fmla="*/ 4235736 h 4469549"/>
              <a:gd name="connsiteX811" fmla="*/ 3704042 w 5178638"/>
              <a:gd name="connsiteY811" fmla="*/ 4236852 h 4469549"/>
              <a:gd name="connsiteX812" fmla="*/ 3764670 w 5178638"/>
              <a:gd name="connsiteY812" fmla="*/ 4241596 h 4469549"/>
              <a:gd name="connsiteX813" fmla="*/ 3764883 w 5178638"/>
              <a:gd name="connsiteY813" fmla="*/ 4241580 h 4469549"/>
              <a:gd name="connsiteX814" fmla="*/ 3809940 w 5178638"/>
              <a:gd name="connsiteY814" fmla="*/ 4235999 h 4469549"/>
              <a:gd name="connsiteX815" fmla="*/ 3817449 w 5178638"/>
              <a:gd name="connsiteY815" fmla="*/ 4233766 h 4469549"/>
              <a:gd name="connsiteX816" fmla="*/ 3806185 w 5178638"/>
              <a:gd name="connsiteY816" fmla="*/ 4231534 h 4469549"/>
              <a:gd name="connsiteX817" fmla="*/ 3772393 w 5178638"/>
              <a:gd name="connsiteY817" fmla="*/ 4231534 h 4469549"/>
              <a:gd name="connsiteX818" fmla="*/ 3764883 w 5178638"/>
              <a:gd name="connsiteY818" fmla="*/ 4230417 h 4469549"/>
              <a:gd name="connsiteX819" fmla="*/ 3768638 w 5178638"/>
              <a:gd name="connsiteY819" fmla="*/ 4228185 h 4469549"/>
              <a:gd name="connsiteX820" fmla="*/ 3791166 w 5178638"/>
              <a:gd name="connsiteY820" fmla="*/ 4225952 h 4469549"/>
              <a:gd name="connsiteX821" fmla="*/ 3824959 w 5178638"/>
              <a:gd name="connsiteY821" fmla="*/ 4225952 h 4469549"/>
              <a:gd name="connsiteX822" fmla="*/ 3828714 w 5178638"/>
              <a:gd name="connsiteY822" fmla="*/ 4221487 h 4469549"/>
              <a:gd name="connsiteX823" fmla="*/ 3828714 w 5178638"/>
              <a:gd name="connsiteY823" fmla="*/ 4220443 h 4469549"/>
              <a:gd name="connsiteX824" fmla="*/ 3779136 w 5178638"/>
              <a:gd name="connsiteY824" fmla="*/ 4219271 h 4469549"/>
              <a:gd name="connsiteX825" fmla="*/ 3696532 w 5178638"/>
              <a:gd name="connsiteY825" fmla="*/ 4218992 h 4469549"/>
              <a:gd name="connsiteX826" fmla="*/ 2480358 w 5178638"/>
              <a:gd name="connsiteY826" fmla="*/ 4212557 h 4469549"/>
              <a:gd name="connsiteX827" fmla="*/ 2536679 w 5178638"/>
              <a:gd name="connsiteY827" fmla="*/ 4219255 h 4469549"/>
              <a:gd name="connsiteX828" fmla="*/ 2536679 w 5178638"/>
              <a:gd name="connsiteY828" fmla="*/ 4221487 h 4469549"/>
              <a:gd name="connsiteX829" fmla="*/ 2532924 w 5178638"/>
              <a:gd name="connsiteY829" fmla="*/ 4225952 h 4469549"/>
              <a:gd name="connsiteX830" fmla="*/ 2499131 w 5178638"/>
              <a:gd name="connsiteY830" fmla="*/ 4225952 h 4469549"/>
              <a:gd name="connsiteX831" fmla="*/ 2476603 w 5178638"/>
              <a:gd name="connsiteY831" fmla="*/ 4228185 h 4469549"/>
              <a:gd name="connsiteX832" fmla="*/ 2472848 w 5178638"/>
              <a:gd name="connsiteY832" fmla="*/ 4230417 h 4469549"/>
              <a:gd name="connsiteX833" fmla="*/ 2480358 w 5178638"/>
              <a:gd name="connsiteY833" fmla="*/ 4231534 h 4469549"/>
              <a:gd name="connsiteX834" fmla="*/ 2514150 w 5178638"/>
              <a:gd name="connsiteY834" fmla="*/ 4231534 h 4469549"/>
              <a:gd name="connsiteX835" fmla="*/ 2525414 w 5178638"/>
              <a:gd name="connsiteY835" fmla="*/ 4233766 h 4469549"/>
              <a:gd name="connsiteX836" fmla="*/ 2517905 w 5178638"/>
              <a:gd name="connsiteY836" fmla="*/ 4235999 h 4469549"/>
              <a:gd name="connsiteX837" fmla="*/ 2479451 w 5178638"/>
              <a:gd name="connsiteY837" fmla="*/ 4240762 h 4469549"/>
              <a:gd name="connsiteX838" fmla="*/ 2476087 w 5178638"/>
              <a:gd name="connsiteY838" fmla="*/ 4240183 h 4469549"/>
              <a:gd name="connsiteX839" fmla="*/ 2469048 w 5178638"/>
              <a:gd name="connsiteY839" fmla="*/ 4231392 h 4469549"/>
              <a:gd name="connsiteX840" fmla="*/ 2454029 w 5178638"/>
              <a:gd name="connsiteY840" fmla="*/ 4221066 h 4469549"/>
              <a:gd name="connsiteX841" fmla="*/ 2430738 w 5178638"/>
              <a:gd name="connsiteY841" fmla="*/ 4213400 h 4469549"/>
              <a:gd name="connsiteX842" fmla="*/ 524958 w 5178638"/>
              <a:gd name="connsiteY842" fmla="*/ 4211504 h 4469549"/>
              <a:gd name="connsiteX843" fmla="*/ 532467 w 5178638"/>
              <a:gd name="connsiteY843" fmla="*/ 4212621 h 4469549"/>
              <a:gd name="connsiteX844" fmla="*/ 543731 w 5178638"/>
              <a:gd name="connsiteY844" fmla="*/ 4213737 h 4469549"/>
              <a:gd name="connsiteX845" fmla="*/ 656373 w 5178638"/>
              <a:gd name="connsiteY845" fmla="*/ 4214853 h 4469549"/>
              <a:gd name="connsiteX846" fmla="*/ 690166 w 5178638"/>
              <a:gd name="connsiteY846" fmla="*/ 4217086 h 4469549"/>
              <a:gd name="connsiteX847" fmla="*/ 727713 w 5178638"/>
              <a:gd name="connsiteY847" fmla="*/ 4217086 h 4469549"/>
              <a:gd name="connsiteX848" fmla="*/ 787788 w 5178638"/>
              <a:gd name="connsiteY848" fmla="*/ 4215970 h 4469549"/>
              <a:gd name="connsiteX849" fmla="*/ 802807 w 5178638"/>
              <a:gd name="connsiteY849" fmla="*/ 4215970 h 4469549"/>
              <a:gd name="connsiteX850" fmla="*/ 814071 w 5178638"/>
              <a:gd name="connsiteY850" fmla="*/ 4217086 h 4469549"/>
              <a:gd name="connsiteX851" fmla="*/ 806562 w 5178638"/>
              <a:gd name="connsiteY851" fmla="*/ 4220435 h 4469549"/>
              <a:gd name="connsiteX852" fmla="*/ 769015 w 5178638"/>
              <a:gd name="connsiteY852" fmla="*/ 4224900 h 4469549"/>
              <a:gd name="connsiteX853" fmla="*/ 753996 w 5178638"/>
              <a:gd name="connsiteY853" fmla="*/ 4228249 h 4469549"/>
              <a:gd name="connsiteX854" fmla="*/ 810317 w 5178638"/>
              <a:gd name="connsiteY854" fmla="*/ 4232714 h 4469549"/>
              <a:gd name="connsiteX855" fmla="*/ 851619 w 5178638"/>
              <a:gd name="connsiteY855" fmla="*/ 4237179 h 4469549"/>
              <a:gd name="connsiteX856" fmla="*/ 859128 w 5178638"/>
              <a:gd name="connsiteY856" fmla="*/ 4241644 h 4469549"/>
              <a:gd name="connsiteX857" fmla="*/ 844109 w 5178638"/>
              <a:gd name="connsiteY857" fmla="*/ 4242761 h 4469549"/>
              <a:gd name="connsiteX858" fmla="*/ 769015 w 5178638"/>
              <a:gd name="connsiteY858" fmla="*/ 4242761 h 4469549"/>
              <a:gd name="connsiteX859" fmla="*/ 637599 w 5178638"/>
              <a:gd name="connsiteY859" fmla="*/ 4252807 h 4469549"/>
              <a:gd name="connsiteX860" fmla="*/ 588788 w 5178638"/>
              <a:gd name="connsiteY860" fmla="*/ 4256156 h 4469549"/>
              <a:gd name="connsiteX861" fmla="*/ 536222 w 5178638"/>
              <a:gd name="connsiteY861" fmla="*/ 4255040 h 4469549"/>
              <a:gd name="connsiteX862" fmla="*/ 479901 w 5178638"/>
              <a:gd name="connsiteY862" fmla="*/ 4251691 h 4469549"/>
              <a:gd name="connsiteX863" fmla="*/ 478521 w 5178638"/>
              <a:gd name="connsiteY863" fmla="*/ 4251699 h 4469549"/>
              <a:gd name="connsiteX864" fmla="*/ 478521 w 5178638"/>
              <a:gd name="connsiteY864" fmla="*/ 4273822 h 4469549"/>
              <a:gd name="connsiteX865" fmla="*/ 474908 w 5178638"/>
              <a:gd name="connsiteY865" fmla="*/ 4274037 h 4469549"/>
              <a:gd name="connsiteX866" fmla="*/ 452380 w 5178638"/>
              <a:gd name="connsiteY866" fmla="*/ 4274037 h 4469549"/>
              <a:gd name="connsiteX867" fmla="*/ 435961 w 5178638"/>
              <a:gd name="connsiteY867" fmla="*/ 4274037 h 4469549"/>
              <a:gd name="connsiteX868" fmla="*/ 442135 w 5178638"/>
              <a:gd name="connsiteY868" fmla="*/ 4263439 h 4469549"/>
              <a:gd name="connsiteX869" fmla="*/ 449162 w 5178638"/>
              <a:gd name="connsiteY869" fmla="*/ 4254497 h 4469549"/>
              <a:gd name="connsiteX870" fmla="*/ 447557 w 5178638"/>
              <a:gd name="connsiteY870" fmla="*/ 4266598 h 4469549"/>
              <a:gd name="connsiteX871" fmla="*/ 451622 w 5178638"/>
              <a:gd name="connsiteY871" fmla="*/ 4268967 h 4469549"/>
              <a:gd name="connsiteX872" fmla="*/ 472164 w 5178638"/>
              <a:gd name="connsiteY872" fmla="*/ 4246171 h 4469549"/>
              <a:gd name="connsiteX873" fmla="*/ 478521 w 5178638"/>
              <a:gd name="connsiteY873" fmla="*/ 4233726 h 4469549"/>
              <a:gd name="connsiteX874" fmla="*/ 478521 w 5178638"/>
              <a:gd name="connsiteY874" fmla="*/ 4234947 h 4469549"/>
              <a:gd name="connsiteX875" fmla="*/ 656373 w 5178638"/>
              <a:gd name="connsiteY875" fmla="*/ 4234947 h 4469549"/>
              <a:gd name="connsiteX876" fmla="*/ 708939 w 5178638"/>
              <a:gd name="connsiteY876" fmla="*/ 4228249 h 4469549"/>
              <a:gd name="connsiteX877" fmla="*/ 693920 w 5178638"/>
              <a:gd name="connsiteY877" fmla="*/ 4224900 h 4469549"/>
              <a:gd name="connsiteX878" fmla="*/ 669515 w 5178638"/>
              <a:gd name="connsiteY878" fmla="*/ 4223783 h 4469549"/>
              <a:gd name="connsiteX879" fmla="*/ 656373 w 5178638"/>
              <a:gd name="connsiteY879" fmla="*/ 4229365 h 4469549"/>
              <a:gd name="connsiteX880" fmla="*/ 645109 w 5178638"/>
              <a:gd name="connsiteY880" fmla="*/ 4230481 h 4469549"/>
              <a:gd name="connsiteX881" fmla="*/ 607562 w 5178638"/>
              <a:gd name="connsiteY881" fmla="*/ 4229365 h 4469549"/>
              <a:gd name="connsiteX882" fmla="*/ 543731 w 5178638"/>
              <a:gd name="connsiteY882" fmla="*/ 4226016 h 4469549"/>
              <a:gd name="connsiteX883" fmla="*/ 517449 w 5178638"/>
              <a:gd name="connsiteY883" fmla="*/ 4224900 h 4469549"/>
              <a:gd name="connsiteX884" fmla="*/ 493512 w 5178638"/>
              <a:gd name="connsiteY884" fmla="*/ 4226993 h 4469549"/>
              <a:gd name="connsiteX885" fmla="*/ 481598 w 5178638"/>
              <a:gd name="connsiteY885" fmla="*/ 4227701 h 4469549"/>
              <a:gd name="connsiteX886" fmla="*/ 488000 w 5178638"/>
              <a:gd name="connsiteY886" fmla="*/ 4215167 h 4469549"/>
              <a:gd name="connsiteX887" fmla="*/ 3515209 w 5178638"/>
              <a:gd name="connsiteY887" fmla="*/ 4208284 h 4469549"/>
              <a:gd name="connsiteX888" fmla="*/ 3546343 w 5178638"/>
              <a:gd name="connsiteY888" fmla="*/ 4208945 h 4469549"/>
              <a:gd name="connsiteX889" fmla="*/ 3602664 w 5178638"/>
              <a:gd name="connsiteY889" fmla="*/ 4212294 h 4469549"/>
              <a:gd name="connsiteX890" fmla="*/ 3622923 w 5178638"/>
              <a:gd name="connsiteY890" fmla="*/ 4212168 h 4469549"/>
              <a:gd name="connsiteX891" fmla="*/ 3627367 w 5178638"/>
              <a:gd name="connsiteY891" fmla="*/ 4209766 h 4469549"/>
              <a:gd name="connsiteX892" fmla="*/ 3640977 w 5178638"/>
              <a:gd name="connsiteY892" fmla="*/ 4210324 h 4469549"/>
              <a:gd name="connsiteX893" fmla="*/ 3682158 w 5178638"/>
              <a:gd name="connsiteY893" fmla="*/ 4208284 h 4469549"/>
              <a:gd name="connsiteX894" fmla="*/ 1207902 w 5178638"/>
              <a:gd name="connsiteY894" fmla="*/ 4205842 h 4469549"/>
              <a:gd name="connsiteX895" fmla="*/ 1264945 w 5178638"/>
              <a:gd name="connsiteY895" fmla="*/ 4205842 h 4469549"/>
              <a:gd name="connsiteX896" fmla="*/ 1328776 w 5178638"/>
              <a:gd name="connsiteY896" fmla="*/ 4205842 h 4469549"/>
              <a:gd name="connsiteX897" fmla="*/ 1328776 w 5178638"/>
              <a:gd name="connsiteY897" fmla="*/ 4206958 h 4469549"/>
              <a:gd name="connsiteX898" fmla="*/ 1296661 w 5178638"/>
              <a:gd name="connsiteY898" fmla="*/ 4207520 h 4469549"/>
              <a:gd name="connsiteX899" fmla="*/ 1241253 w 5178638"/>
              <a:gd name="connsiteY899" fmla="*/ 4206834 h 4469549"/>
              <a:gd name="connsiteX900" fmla="*/ 478521 w 5178638"/>
              <a:gd name="connsiteY900" fmla="*/ 4172949 h 4469549"/>
              <a:gd name="connsiteX901" fmla="*/ 478521 w 5178638"/>
              <a:gd name="connsiteY901" fmla="*/ 4188888 h 4469549"/>
              <a:gd name="connsiteX902" fmla="*/ 477051 w 5178638"/>
              <a:gd name="connsiteY902" fmla="*/ 4191440 h 4469549"/>
              <a:gd name="connsiteX903" fmla="*/ 452621 w 5178638"/>
              <a:gd name="connsiteY903" fmla="*/ 4217404 h 4469549"/>
              <a:gd name="connsiteX904" fmla="*/ 428869 w 5178638"/>
              <a:gd name="connsiteY904" fmla="*/ 4264402 h 4469549"/>
              <a:gd name="connsiteX905" fmla="*/ 433104 w 5178638"/>
              <a:gd name="connsiteY905" fmla="*/ 4266869 h 4469549"/>
              <a:gd name="connsiteX906" fmla="*/ 430021 w 5178638"/>
              <a:gd name="connsiteY906" fmla="*/ 4274037 h 4469549"/>
              <a:gd name="connsiteX907" fmla="*/ 414180 w 5178638"/>
              <a:gd name="connsiteY907" fmla="*/ 4274037 h 4469549"/>
              <a:gd name="connsiteX908" fmla="*/ 422635 w 5178638"/>
              <a:gd name="connsiteY908" fmla="*/ 4259525 h 4469549"/>
              <a:gd name="connsiteX909" fmla="*/ 422750 w 5178638"/>
              <a:gd name="connsiteY909" fmla="*/ 4259525 h 4469549"/>
              <a:gd name="connsiteX910" fmla="*/ 422652 w 5178638"/>
              <a:gd name="connsiteY910" fmla="*/ 4259496 h 4469549"/>
              <a:gd name="connsiteX911" fmla="*/ 437215 w 5178638"/>
              <a:gd name="connsiteY911" fmla="*/ 4234500 h 4469549"/>
              <a:gd name="connsiteX912" fmla="*/ 451265 w 5178638"/>
              <a:gd name="connsiteY912" fmla="*/ 4216613 h 4469549"/>
              <a:gd name="connsiteX913" fmla="*/ 467742 w 5178638"/>
              <a:gd name="connsiteY913" fmla="*/ 4191449 h 4469549"/>
              <a:gd name="connsiteX914" fmla="*/ 491344 w 5178638"/>
              <a:gd name="connsiteY914" fmla="*/ 4166629 h 4469549"/>
              <a:gd name="connsiteX915" fmla="*/ 489777 w 5178638"/>
              <a:gd name="connsiteY915" fmla="*/ 4169349 h 4469549"/>
              <a:gd name="connsiteX916" fmla="*/ 480925 w 5178638"/>
              <a:gd name="connsiteY916" fmla="*/ 4168823 h 4469549"/>
              <a:gd name="connsiteX917" fmla="*/ 482186 w 5178638"/>
              <a:gd name="connsiteY917" fmla="*/ 4166658 h 4469549"/>
              <a:gd name="connsiteX918" fmla="*/ 491756 w 5178638"/>
              <a:gd name="connsiteY918" fmla="*/ 4156381 h 4469549"/>
              <a:gd name="connsiteX919" fmla="*/ 495867 w 5178638"/>
              <a:gd name="connsiteY919" fmla="*/ 4158777 h 4469549"/>
              <a:gd name="connsiteX920" fmla="*/ 494477 w 5178638"/>
              <a:gd name="connsiteY920" fmla="*/ 4161190 h 4469549"/>
              <a:gd name="connsiteX921" fmla="*/ 487064 w 5178638"/>
              <a:gd name="connsiteY921" fmla="*/ 4161190 h 4469549"/>
              <a:gd name="connsiteX922" fmla="*/ 1403722 w 5178638"/>
              <a:gd name="connsiteY922" fmla="*/ 4149331 h 4469549"/>
              <a:gd name="connsiteX923" fmla="*/ 1383463 w 5178638"/>
              <a:gd name="connsiteY923" fmla="*/ 4149457 h 4469549"/>
              <a:gd name="connsiteX924" fmla="*/ 1379019 w 5178638"/>
              <a:gd name="connsiteY924" fmla="*/ 4151859 h 4469549"/>
              <a:gd name="connsiteX925" fmla="*/ 1365409 w 5178638"/>
              <a:gd name="connsiteY925" fmla="*/ 4151301 h 4469549"/>
              <a:gd name="connsiteX926" fmla="*/ 1324228 w 5178638"/>
              <a:gd name="connsiteY926" fmla="*/ 4153341 h 4469549"/>
              <a:gd name="connsiteX927" fmla="*/ 1491177 w 5178638"/>
              <a:gd name="connsiteY927" fmla="*/ 4153341 h 4469549"/>
              <a:gd name="connsiteX928" fmla="*/ 1460043 w 5178638"/>
              <a:gd name="connsiteY928" fmla="*/ 4152680 h 4469549"/>
              <a:gd name="connsiteX929" fmla="*/ 1403722 w 5178638"/>
              <a:gd name="connsiteY929" fmla="*/ 4149331 h 4469549"/>
              <a:gd name="connsiteX930" fmla="*/ 1016219 w 5178638"/>
              <a:gd name="connsiteY930" fmla="*/ 4101067 h 4469549"/>
              <a:gd name="connsiteX931" fmla="*/ 1034993 w 5178638"/>
              <a:gd name="connsiteY931" fmla="*/ 4101067 h 4469549"/>
              <a:gd name="connsiteX932" fmla="*/ 1080050 w 5178638"/>
              <a:gd name="connsiteY932" fmla="*/ 4101067 h 4469549"/>
              <a:gd name="connsiteX933" fmla="*/ 1085311 w 5178638"/>
              <a:gd name="connsiteY933" fmla="*/ 4101223 h 4469549"/>
              <a:gd name="connsiteX934" fmla="*/ 1065945 w 5178638"/>
              <a:gd name="connsiteY934" fmla="*/ 4103143 h 4469549"/>
              <a:gd name="connsiteX935" fmla="*/ 1038254 w 5178638"/>
              <a:gd name="connsiteY935" fmla="*/ 4104956 h 4469549"/>
              <a:gd name="connsiteX936" fmla="*/ 1014732 w 5178638"/>
              <a:gd name="connsiteY936" fmla="*/ 4101130 h 4469549"/>
              <a:gd name="connsiteX937" fmla="*/ 924290 w 5178638"/>
              <a:gd name="connsiteY937" fmla="*/ 4098835 h 4469549"/>
              <a:gd name="connsiteX938" fmla="*/ 941125 w 5178638"/>
              <a:gd name="connsiteY938" fmla="*/ 4098835 h 4469549"/>
              <a:gd name="connsiteX939" fmla="*/ 941816 w 5178638"/>
              <a:gd name="connsiteY939" fmla="*/ 4099451 h 4469549"/>
              <a:gd name="connsiteX940" fmla="*/ 940631 w 5178638"/>
              <a:gd name="connsiteY940" fmla="*/ 4099375 h 4469549"/>
              <a:gd name="connsiteX941" fmla="*/ 888559 w 5178638"/>
              <a:gd name="connsiteY941" fmla="*/ 4096602 h 4469549"/>
              <a:gd name="connsiteX942" fmla="*/ 911087 w 5178638"/>
              <a:gd name="connsiteY942" fmla="*/ 4096602 h 4469549"/>
              <a:gd name="connsiteX943" fmla="*/ 910214 w 5178638"/>
              <a:gd name="connsiteY943" fmla="*/ 4098677 h 4469549"/>
              <a:gd name="connsiteX944" fmla="*/ 884768 w 5178638"/>
              <a:gd name="connsiteY944" fmla="*/ 4098677 h 4469549"/>
              <a:gd name="connsiteX945" fmla="*/ 887620 w 5178638"/>
              <a:gd name="connsiteY945" fmla="*/ 4098556 h 4469549"/>
              <a:gd name="connsiteX946" fmla="*/ 888559 w 5178638"/>
              <a:gd name="connsiteY946" fmla="*/ 4096602 h 4469549"/>
              <a:gd name="connsiteX947" fmla="*/ 558226 w 5178638"/>
              <a:gd name="connsiteY947" fmla="*/ 4093173 h 4469549"/>
              <a:gd name="connsiteX948" fmla="*/ 564244 w 5178638"/>
              <a:gd name="connsiteY948" fmla="*/ 4095765 h 4469549"/>
              <a:gd name="connsiteX949" fmla="*/ 591936 w 5178638"/>
              <a:gd name="connsiteY949" fmla="*/ 4096602 h 4469549"/>
              <a:gd name="connsiteX950" fmla="*/ 595690 w 5178638"/>
              <a:gd name="connsiteY950" fmla="*/ 4096602 h 4469549"/>
              <a:gd name="connsiteX951" fmla="*/ 629483 w 5178638"/>
              <a:gd name="connsiteY951" fmla="*/ 4096602 h 4469549"/>
              <a:gd name="connsiteX952" fmla="*/ 648256 w 5178638"/>
              <a:gd name="connsiteY952" fmla="*/ 4096602 h 4469549"/>
              <a:gd name="connsiteX953" fmla="*/ 663275 w 5178638"/>
              <a:gd name="connsiteY953" fmla="*/ 4094370 h 4469549"/>
              <a:gd name="connsiteX954" fmla="*/ 689559 w 5178638"/>
              <a:gd name="connsiteY954" fmla="*/ 4094370 h 4469549"/>
              <a:gd name="connsiteX955" fmla="*/ 723351 w 5178638"/>
              <a:gd name="connsiteY955" fmla="*/ 4096602 h 4469549"/>
              <a:gd name="connsiteX956" fmla="*/ 757144 w 5178638"/>
              <a:gd name="connsiteY956" fmla="*/ 4096602 h 4469549"/>
              <a:gd name="connsiteX957" fmla="*/ 790936 w 5178638"/>
              <a:gd name="connsiteY957" fmla="*/ 4094370 h 4469549"/>
              <a:gd name="connsiteX958" fmla="*/ 805955 w 5178638"/>
              <a:gd name="connsiteY958" fmla="*/ 4093253 h 4469549"/>
              <a:gd name="connsiteX959" fmla="*/ 817219 w 5178638"/>
              <a:gd name="connsiteY959" fmla="*/ 4093253 h 4469549"/>
              <a:gd name="connsiteX960" fmla="*/ 877294 w 5178638"/>
              <a:gd name="connsiteY960" fmla="*/ 4094370 h 4469549"/>
              <a:gd name="connsiteX961" fmla="*/ 876355 w 5178638"/>
              <a:gd name="connsiteY961" fmla="*/ 4097021 h 4469549"/>
              <a:gd name="connsiteX962" fmla="*/ 880640 w 5178638"/>
              <a:gd name="connsiteY962" fmla="*/ 4098677 h 4469549"/>
              <a:gd name="connsiteX963" fmla="*/ 859435 w 5178638"/>
              <a:gd name="connsiteY963" fmla="*/ 4098677 h 4469549"/>
              <a:gd name="connsiteX964" fmla="*/ 803114 w 5178638"/>
              <a:gd name="connsiteY964" fmla="*/ 4102026 h 4469549"/>
              <a:gd name="connsiteX965" fmla="*/ 716756 w 5178638"/>
              <a:gd name="connsiteY965" fmla="*/ 4106491 h 4469549"/>
              <a:gd name="connsiteX966" fmla="*/ 649171 w 5178638"/>
              <a:gd name="connsiteY966" fmla="*/ 4108724 h 4469549"/>
              <a:gd name="connsiteX967" fmla="*/ 667944 w 5178638"/>
              <a:gd name="connsiteY967" fmla="*/ 4112073 h 4469549"/>
              <a:gd name="connsiteX968" fmla="*/ 686718 w 5178638"/>
              <a:gd name="connsiteY968" fmla="*/ 4112073 h 4469549"/>
              <a:gd name="connsiteX969" fmla="*/ 758058 w 5178638"/>
              <a:gd name="connsiteY969" fmla="*/ 4116538 h 4469549"/>
              <a:gd name="connsiteX970" fmla="*/ 818133 w 5178638"/>
              <a:gd name="connsiteY970" fmla="*/ 4116538 h 4469549"/>
              <a:gd name="connsiteX971" fmla="*/ 874454 w 5178638"/>
              <a:gd name="connsiteY971" fmla="*/ 4110957 h 4469549"/>
              <a:gd name="connsiteX972" fmla="*/ 893228 w 5178638"/>
              <a:gd name="connsiteY972" fmla="*/ 4108724 h 4469549"/>
              <a:gd name="connsiteX973" fmla="*/ 964567 w 5178638"/>
              <a:gd name="connsiteY973" fmla="*/ 4114306 h 4469549"/>
              <a:gd name="connsiteX974" fmla="*/ 994605 w 5178638"/>
              <a:gd name="connsiteY974" fmla="*/ 4115422 h 4469549"/>
              <a:gd name="connsiteX975" fmla="*/ 1035907 w 5178638"/>
              <a:gd name="connsiteY975" fmla="*/ 4115422 h 4469549"/>
              <a:gd name="connsiteX976" fmla="*/ 1058435 w 5178638"/>
              <a:gd name="connsiteY976" fmla="*/ 4115422 h 4469549"/>
              <a:gd name="connsiteX977" fmla="*/ 1103492 w 5178638"/>
              <a:gd name="connsiteY977" fmla="*/ 4112073 h 4469549"/>
              <a:gd name="connsiteX978" fmla="*/ 1129775 w 5178638"/>
              <a:gd name="connsiteY978" fmla="*/ 4113189 h 4469549"/>
              <a:gd name="connsiteX979" fmla="*/ 1193605 w 5178638"/>
              <a:gd name="connsiteY979" fmla="*/ 4116538 h 4469549"/>
              <a:gd name="connsiteX980" fmla="*/ 1231153 w 5178638"/>
              <a:gd name="connsiteY980" fmla="*/ 4117654 h 4469549"/>
              <a:gd name="connsiteX981" fmla="*/ 1242417 w 5178638"/>
              <a:gd name="connsiteY981" fmla="*/ 4116538 h 4469549"/>
              <a:gd name="connsiteX982" fmla="*/ 1279964 w 5178638"/>
              <a:gd name="connsiteY982" fmla="*/ 4112073 h 4469549"/>
              <a:gd name="connsiteX983" fmla="*/ 1294983 w 5178638"/>
              <a:gd name="connsiteY983" fmla="*/ 4115422 h 4469549"/>
              <a:gd name="connsiteX984" fmla="*/ 1272924 w 5178638"/>
              <a:gd name="connsiteY984" fmla="*/ 4120864 h 4469549"/>
              <a:gd name="connsiteX985" fmla="*/ 1259466 w 5178638"/>
              <a:gd name="connsiteY985" fmla="*/ 4121418 h 4469549"/>
              <a:gd name="connsiteX986" fmla="*/ 1241716 w 5178638"/>
              <a:gd name="connsiteY986" fmla="*/ 4120029 h 4469549"/>
              <a:gd name="connsiteX987" fmla="*/ 1241503 w 5178638"/>
              <a:gd name="connsiteY987" fmla="*/ 4120045 h 4469549"/>
              <a:gd name="connsiteX988" fmla="*/ 1224751 w 5178638"/>
              <a:gd name="connsiteY988" fmla="*/ 4122120 h 4469549"/>
              <a:gd name="connsiteX989" fmla="*/ 1035907 w 5178638"/>
              <a:gd name="connsiteY989" fmla="*/ 4122120 h 4469549"/>
              <a:gd name="connsiteX990" fmla="*/ 972077 w 5178638"/>
              <a:gd name="connsiteY990" fmla="*/ 4124352 h 4469549"/>
              <a:gd name="connsiteX991" fmla="*/ 960813 w 5178638"/>
              <a:gd name="connsiteY991" fmla="*/ 4126585 h 4469549"/>
              <a:gd name="connsiteX992" fmla="*/ 957058 w 5178638"/>
              <a:gd name="connsiteY992" fmla="*/ 4128817 h 4469549"/>
              <a:gd name="connsiteX993" fmla="*/ 960813 w 5178638"/>
              <a:gd name="connsiteY993" fmla="*/ 4129934 h 4469549"/>
              <a:gd name="connsiteX994" fmla="*/ 975831 w 5178638"/>
              <a:gd name="connsiteY994" fmla="*/ 4131050 h 4469549"/>
              <a:gd name="connsiteX995" fmla="*/ 972077 w 5178638"/>
              <a:gd name="connsiteY995" fmla="*/ 4132166 h 4469549"/>
              <a:gd name="connsiteX996" fmla="*/ 806869 w 5178638"/>
              <a:gd name="connsiteY996" fmla="*/ 4129934 h 4469549"/>
              <a:gd name="connsiteX997" fmla="*/ 750548 w 5178638"/>
              <a:gd name="connsiteY997" fmla="*/ 4129934 h 4469549"/>
              <a:gd name="connsiteX998" fmla="*/ 694227 w 5178638"/>
              <a:gd name="connsiteY998" fmla="*/ 4129934 h 4469549"/>
              <a:gd name="connsiteX999" fmla="*/ 686718 w 5178638"/>
              <a:gd name="connsiteY999" fmla="*/ 4129934 h 4469549"/>
              <a:gd name="connsiteX1000" fmla="*/ 645416 w 5178638"/>
              <a:gd name="connsiteY1000" fmla="*/ 4127701 h 4469549"/>
              <a:gd name="connsiteX1001" fmla="*/ 574076 w 5178638"/>
              <a:gd name="connsiteY1001" fmla="*/ 4127701 h 4469549"/>
              <a:gd name="connsiteX1002" fmla="*/ 551548 w 5178638"/>
              <a:gd name="connsiteY1002" fmla="*/ 4125469 h 4469549"/>
              <a:gd name="connsiteX1003" fmla="*/ 543926 w 5178638"/>
              <a:gd name="connsiteY1003" fmla="*/ 4125185 h 4469549"/>
              <a:gd name="connsiteX1004" fmla="*/ 544722 w 5178638"/>
              <a:gd name="connsiteY1004" fmla="*/ 4123227 h 4469549"/>
              <a:gd name="connsiteX1005" fmla="*/ 551548 w 5178638"/>
              <a:gd name="connsiteY1005" fmla="*/ 4124352 h 4469549"/>
              <a:gd name="connsiteX1006" fmla="*/ 604114 w 5178638"/>
              <a:gd name="connsiteY1006" fmla="*/ 4122120 h 4469549"/>
              <a:gd name="connsiteX1007" fmla="*/ 615378 w 5178638"/>
              <a:gd name="connsiteY1007" fmla="*/ 4117654 h 4469549"/>
              <a:gd name="connsiteX1008" fmla="*/ 630397 w 5178638"/>
              <a:gd name="connsiteY1008" fmla="*/ 4117654 h 4469549"/>
              <a:gd name="connsiteX1009" fmla="*/ 630397 w 5178638"/>
              <a:gd name="connsiteY1009" fmla="*/ 4114306 h 4469549"/>
              <a:gd name="connsiteX1010" fmla="*/ 611623 w 5178638"/>
              <a:gd name="connsiteY1010" fmla="*/ 4114306 h 4469549"/>
              <a:gd name="connsiteX1011" fmla="*/ 596604 w 5178638"/>
              <a:gd name="connsiteY1011" fmla="*/ 4114306 h 4469549"/>
              <a:gd name="connsiteX1012" fmla="*/ 585340 w 5178638"/>
              <a:gd name="connsiteY1012" fmla="*/ 4113189 h 4469549"/>
              <a:gd name="connsiteX1013" fmla="*/ 596604 w 5178638"/>
              <a:gd name="connsiteY1013" fmla="*/ 4109840 h 4469549"/>
              <a:gd name="connsiteX1014" fmla="*/ 596604 w 5178638"/>
              <a:gd name="connsiteY1014" fmla="*/ 4106491 h 4469549"/>
              <a:gd name="connsiteX1015" fmla="*/ 566567 w 5178638"/>
              <a:gd name="connsiteY1015" fmla="*/ 4102026 h 4469549"/>
              <a:gd name="connsiteX1016" fmla="*/ 553844 w 5178638"/>
              <a:gd name="connsiteY1016" fmla="*/ 4102404 h 4469549"/>
              <a:gd name="connsiteX1017" fmla="*/ 558073 w 5178638"/>
              <a:gd name="connsiteY1017" fmla="*/ 4093475 h 4469549"/>
              <a:gd name="connsiteX1018" fmla="*/ 562667 w 5178638"/>
              <a:gd name="connsiteY1018" fmla="*/ 4084385 h 4469549"/>
              <a:gd name="connsiteX1019" fmla="*/ 573087 w 5178638"/>
              <a:gd name="connsiteY1019" fmla="*/ 4084972 h 4469549"/>
              <a:gd name="connsiteX1020" fmla="*/ 648182 w 5178638"/>
              <a:gd name="connsiteY1020" fmla="*/ 4086089 h 4469549"/>
              <a:gd name="connsiteX1021" fmla="*/ 696993 w 5178638"/>
              <a:gd name="connsiteY1021" fmla="*/ 4086089 h 4469549"/>
              <a:gd name="connsiteX1022" fmla="*/ 700869 w 5178638"/>
              <a:gd name="connsiteY1022" fmla="*/ 4086281 h 4469549"/>
              <a:gd name="connsiteX1023" fmla="*/ 561709 w 5178638"/>
              <a:gd name="connsiteY1023" fmla="*/ 4086281 h 4469549"/>
              <a:gd name="connsiteX1024" fmla="*/ 591936 w 5178638"/>
              <a:gd name="connsiteY1024" fmla="*/ 4077625 h 4469549"/>
              <a:gd name="connsiteX1025" fmla="*/ 603200 w 5178638"/>
              <a:gd name="connsiteY1025" fmla="*/ 4078741 h 4469549"/>
              <a:gd name="connsiteX1026" fmla="*/ 591936 w 5178638"/>
              <a:gd name="connsiteY1026" fmla="*/ 4080974 h 4469549"/>
              <a:gd name="connsiteX1027" fmla="*/ 564391 w 5178638"/>
              <a:gd name="connsiteY1027" fmla="*/ 4080974 h 4469549"/>
              <a:gd name="connsiteX1028" fmla="*/ 565519 w 5178638"/>
              <a:gd name="connsiteY1028" fmla="*/ 4078741 h 4469549"/>
              <a:gd name="connsiteX1029" fmla="*/ 576917 w 5178638"/>
              <a:gd name="connsiteY1029" fmla="*/ 4078741 h 4469549"/>
              <a:gd name="connsiteX1030" fmla="*/ 591936 w 5178638"/>
              <a:gd name="connsiteY1030" fmla="*/ 4077625 h 4469549"/>
              <a:gd name="connsiteX1031" fmla="*/ 727106 w 5178638"/>
              <a:gd name="connsiteY1031" fmla="*/ 4050834 h 4469549"/>
              <a:gd name="connsiteX1032" fmla="*/ 738370 w 5178638"/>
              <a:gd name="connsiteY1032" fmla="*/ 4053066 h 4469549"/>
              <a:gd name="connsiteX1033" fmla="*/ 753389 w 5178638"/>
              <a:gd name="connsiteY1033" fmla="*/ 4060880 h 4469549"/>
              <a:gd name="connsiteX1034" fmla="*/ 764653 w 5178638"/>
              <a:gd name="connsiteY1034" fmla="*/ 4061997 h 4469549"/>
              <a:gd name="connsiteX1035" fmla="*/ 805955 w 5178638"/>
              <a:gd name="connsiteY1035" fmla="*/ 4058648 h 4469549"/>
              <a:gd name="connsiteX1036" fmla="*/ 832238 w 5178638"/>
              <a:gd name="connsiteY1036" fmla="*/ 4057532 h 4469549"/>
              <a:gd name="connsiteX1037" fmla="*/ 847257 w 5178638"/>
              <a:gd name="connsiteY1037" fmla="*/ 4063113 h 4469549"/>
              <a:gd name="connsiteX1038" fmla="*/ 877294 w 5178638"/>
              <a:gd name="connsiteY1038" fmla="*/ 4063113 h 4469549"/>
              <a:gd name="connsiteX1039" fmla="*/ 884804 w 5178638"/>
              <a:gd name="connsiteY1039" fmla="*/ 4057532 h 4469549"/>
              <a:gd name="connsiteX1040" fmla="*/ 903578 w 5178638"/>
              <a:gd name="connsiteY1040" fmla="*/ 4054183 h 4469549"/>
              <a:gd name="connsiteX1041" fmla="*/ 926106 w 5178638"/>
              <a:gd name="connsiteY1041" fmla="*/ 4051950 h 4469549"/>
              <a:gd name="connsiteX1042" fmla="*/ 956144 w 5178638"/>
              <a:gd name="connsiteY1042" fmla="*/ 4056415 h 4469549"/>
              <a:gd name="connsiteX1043" fmla="*/ 1008710 w 5178638"/>
              <a:gd name="connsiteY1043" fmla="*/ 4065346 h 4469549"/>
              <a:gd name="connsiteX1044" fmla="*/ 1034993 w 5178638"/>
              <a:gd name="connsiteY1044" fmla="*/ 4063113 h 4469549"/>
              <a:gd name="connsiteX1045" fmla="*/ 1065031 w 5178638"/>
              <a:gd name="connsiteY1045" fmla="*/ 4058648 h 4469549"/>
              <a:gd name="connsiteX1046" fmla="*/ 1106333 w 5178638"/>
              <a:gd name="connsiteY1046" fmla="*/ 4059764 h 4469549"/>
              <a:gd name="connsiteX1047" fmla="*/ 1113842 w 5178638"/>
              <a:gd name="connsiteY1047" fmla="*/ 4063113 h 4469549"/>
              <a:gd name="connsiteX1048" fmla="*/ 1177672 w 5178638"/>
              <a:gd name="connsiteY1048" fmla="*/ 4057532 h 4469549"/>
              <a:gd name="connsiteX1049" fmla="*/ 1218974 w 5178638"/>
              <a:gd name="connsiteY1049" fmla="*/ 4057532 h 4469549"/>
              <a:gd name="connsiteX1050" fmla="*/ 1312843 w 5178638"/>
              <a:gd name="connsiteY1050" fmla="*/ 4056415 h 4469549"/>
              <a:gd name="connsiteX1051" fmla="*/ 1339126 w 5178638"/>
              <a:gd name="connsiteY1051" fmla="*/ 4055299 h 4469549"/>
              <a:gd name="connsiteX1052" fmla="*/ 1369163 w 5178638"/>
              <a:gd name="connsiteY1052" fmla="*/ 4056415 h 4469549"/>
              <a:gd name="connsiteX1053" fmla="*/ 1402956 w 5178638"/>
              <a:gd name="connsiteY1053" fmla="*/ 4056415 h 4469549"/>
              <a:gd name="connsiteX1054" fmla="*/ 1406711 w 5178638"/>
              <a:gd name="connsiteY1054" fmla="*/ 4063113 h 4469549"/>
              <a:gd name="connsiteX1055" fmla="*/ 1451767 w 5178638"/>
              <a:gd name="connsiteY1055" fmla="*/ 4066462 h 4469549"/>
              <a:gd name="connsiteX1056" fmla="*/ 1463031 w 5178638"/>
              <a:gd name="connsiteY1056" fmla="*/ 4065346 h 4469549"/>
              <a:gd name="connsiteX1057" fmla="*/ 1470541 w 5178638"/>
              <a:gd name="connsiteY1057" fmla="*/ 4068695 h 4469549"/>
              <a:gd name="connsiteX1058" fmla="*/ 1463031 w 5178638"/>
              <a:gd name="connsiteY1058" fmla="*/ 4072044 h 4469549"/>
              <a:gd name="connsiteX1059" fmla="*/ 1432994 w 5178638"/>
              <a:gd name="connsiteY1059" fmla="*/ 4070927 h 4469549"/>
              <a:gd name="connsiteX1060" fmla="*/ 1399201 w 5178638"/>
              <a:gd name="connsiteY1060" fmla="*/ 4073160 h 4469549"/>
              <a:gd name="connsiteX1061" fmla="*/ 1387937 w 5178638"/>
              <a:gd name="connsiteY1061" fmla="*/ 4079858 h 4469549"/>
              <a:gd name="connsiteX1062" fmla="*/ 1369163 w 5178638"/>
              <a:gd name="connsiteY1062" fmla="*/ 4082090 h 4469549"/>
              <a:gd name="connsiteX1063" fmla="*/ 1324107 w 5178638"/>
              <a:gd name="connsiteY1063" fmla="*/ 4077625 h 4469549"/>
              <a:gd name="connsiteX1064" fmla="*/ 1305333 w 5178638"/>
              <a:gd name="connsiteY1064" fmla="*/ 4077625 h 4469549"/>
              <a:gd name="connsiteX1065" fmla="*/ 1297824 w 5178638"/>
              <a:gd name="connsiteY1065" fmla="*/ 4080974 h 4469549"/>
              <a:gd name="connsiteX1066" fmla="*/ 1301578 w 5178638"/>
              <a:gd name="connsiteY1066" fmla="*/ 4086556 h 4469549"/>
              <a:gd name="connsiteX1067" fmla="*/ 1324107 w 5178638"/>
              <a:gd name="connsiteY1067" fmla="*/ 4091021 h 4469549"/>
              <a:gd name="connsiteX1068" fmla="*/ 1327861 w 5178638"/>
              <a:gd name="connsiteY1068" fmla="*/ 4093253 h 4469549"/>
              <a:gd name="connsiteX1069" fmla="*/ 1320352 w 5178638"/>
              <a:gd name="connsiteY1069" fmla="*/ 4094370 h 4469549"/>
              <a:gd name="connsiteX1070" fmla="*/ 1282805 w 5178638"/>
              <a:gd name="connsiteY1070" fmla="*/ 4093253 h 4469549"/>
              <a:gd name="connsiteX1071" fmla="*/ 1279050 w 5178638"/>
              <a:gd name="connsiteY1071" fmla="*/ 4093253 h 4469549"/>
              <a:gd name="connsiteX1072" fmla="*/ 1279050 w 5178638"/>
              <a:gd name="connsiteY1072" fmla="*/ 4095486 h 4469549"/>
              <a:gd name="connsiteX1073" fmla="*/ 1275295 w 5178638"/>
              <a:gd name="connsiteY1073" fmla="*/ 4098835 h 4469549"/>
              <a:gd name="connsiteX1074" fmla="*/ 1249012 w 5178638"/>
              <a:gd name="connsiteY1074" fmla="*/ 4098835 h 4469549"/>
              <a:gd name="connsiteX1075" fmla="*/ 1282805 w 5178638"/>
              <a:gd name="connsiteY1075" fmla="*/ 4102184 h 4469549"/>
              <a:gd name="connsiteX1076" fmla="*/ 1288906 w 5178638"/>
              <a:gd name="connsiteY1076" fmla="*/ 4103858 h 4469549"/>
              <a:gd name="connsiteX1077" fmla="*/ 1288344 w 5178638"/>
              <a:gd name="connsiteY1077" fmla="*/ 4104259 h 4469549"/>
              <a:gd name="connsiteX1078" fmla="*/ 1276209 w 5178638"/>
              <a:gd name="connsiteY1078" fmla="*/ 4104259 h 4469549"/>
              <a:gd name="connsiteX1079" fmla="*/ 1242417 w 5178638"/>
              <a:gd name="connsiteY1079" fmla="*/ 4102026 h 4469549"/>
              <a:gd name="connsiteX1080" fmla="*/ 1186096 w 5178638"/>
              <a:gd name="connsiteY1080" fmla="*/ 4101887 h 4469549"/>
              <a:gd name="connsiteX1081" fmla="*/ 1154053 w 5178638"/>
              <a:gd name="connsiteY1081" fmla="*/ 4101331 h 4469549"/>
              <a:gd name="connsiteX1082" fmla="*/ 1151389 w 5178638"/>
              <a:gd name="connsiteY1082" fmla="*/ 4101067 h 4469549"/>
              <a:gd name="connsiteX1083" fmla="*/ 1138826 w 5178638"/>
              <a:gd name="connsiteY1083" fmla="*/ 4101067 h 4469549"/>
              <a:gd name="connsiteX1084" fmla="*/ 1129775 w 5178638"/>
              <a:gd name="connsiteY1084" fmla="*/ 4100910 h 4469549"/>
              <a:gd name="connsiteX1085" fmla="*/ 1118511 w 5178638"/>
              <a:gd name="connsiteY1085" fmla="*/ 4099794 h 4469549"/>
              <a:gd name="connsiteX1086" fmla="*/ 1111002 w 5178638"/>
              <a:gd name="connsiteY1086" fmla="*/ 4098677 h 4469549"/>
              <a:gd name="connsiteX1087" fmla="*/ 1108851 w 5178638"/>
              <a:gd name="connsiteY1087" fmla="*/ 4098890 h 4469549"/>
              <a:gd name="connsiteX1088" fmla="*/ 1097415 w 5178638"/>
              <a:gd name="connsiteY1088" fmla="*/ 4096044 h 4469549"/>
              <a:gd name="connsiteX1089" fmla="*/ 1068785 w 5178638"/>
              <a:gd name="connsiteY1089" fmla="*/ 4094370 h 4469549"/>
              <a:gd name="connsiteX1090" fmla="*/ 1046257 w 5178638"/>
              <a:gd name="connsiteY1090" fmla="*/ 4094370 h 4469549"/>
              <a:gd name="connsiteX1091" fmla="*/ 933615 w 5178638"/>
              <a:gd name="connsiteY1091" fmla="*/ 4091021 h 4469549"/>
              <a:gd name="connsiteX1092" fmla="*/ 918596 w 5178638"/>
              <a:gd name="connsiteY1092" fmla="*/ 4087672 h 4469549"/>
              <a:gd name="connsiteX1093" fmla="*/ 982427 w 5178638"/>
              <a:gd name="connsiteY1093" fmla="*/ 4086556 h 4469549"/>
              <a:gd name="connsiteX1094" fmla="*/ 982427 w 5178638"/>
              <a:gd name="connsiteY1094" fmla="*/ 4085439 h 4469549"/>
              <a:gd name="connsiteX1095" fmla="*/ 918596 w 5178638"/>
              <a:gd name="connsiteY1095" fmla="*/ 4085439 h 4469549"/>
              <a:gd name="connsiteX1096" fmla="*/ 858521 w 5178638"/>
              <a:gd name="connsiteY1096" fmla="*/ 4085439 h 4469549"/>
              <a:gd name="connsiteX1097" fmla="*/ 843502 w 5178638"/>
              <a:gd name="connsiteY1097" fmla="*/ 4084323 h 4469549"/>
              <a:gd name="connsiteX1098" fmla="*/ 824729 w 5178638"/>
              <a:gd name="connsiteY1098" fmla="*/ 4078741 h 4469549"/>
              <a:gd name="connsiteX1099" fmla="*/ 794691 w 5178638"/>
              <a:gd name="connsiteY1099" fmla="*/ 4077625 h 4469549"/>
              <a:gd name="connsiteX1100" fmla="*/ 768407 w 5178638"/>
              <a:gd name="connsiteY1100" fmla="*/ 4078741 h 4469549"/>
              <a:gd name="connsiteX1101" fmla="*/ 753389 w 5178638"/>
              <a:gd name="connsiteY1101" fmla="*/ 4078741 h 4469549"/>
              <a:gd name="connsiteX1102" fmla="*/ 764653 w 5178638"/>
              <a:gd name="connsiteY1102" fmla="*/ 4074276 h 4469549"/>
              <a:gd name="connsiteX1103" fmla="*/ 757144 w 5178638"/>
              <a:gd name="connsiteY1103" fmla="*/ 4069811 h 4469549"/>
              <a:gd name="connsiteX1104" fmla="*/ 738370 w 5178638"/>
              <a:gd name="connsiteY1104" fmla="*/ 4066462 h 4469549"/>
              <a:gd name="connsiteX1105" fmla="*/ 727106 w 5178638"/>
              <a:gd name="connsiteY1105" fmla="*/ 4065346 h 4469549"/>
              <a:gd name="connsiteX1106" fmla="*/ 674539 w 5178638"/>
              <a:gd name="connsiteY1106" fmla="*/ 4064229 h 4469549"/>
              <a:gd name="connsiteX1107" fmla="*/ 667030 w 5178638"/>
              <a:gd name="connsiteY1107" fmla="*/ 4061997 h 4469549"/>
              <a:gd name="connsiteX1108" fmla="*/ 674539 w 5178638"/>
              <a:gd name="connsiteY1108" fmla="*/ 4059764 h 4469549"/>
              <a:gd name="connsiteX1109" fmla="*/ 727106 w 5178638"/>
              <a:gd name="connsiteY1109" fmla="*/ 4050834 h 4469549"/>
              <a:gd name="connsiteX1110" fmla="*/ 599001 w 5178638"/>
              <a:gd name="connsiteY1110" fmla="*/ 4033583 h 4469549"/>
              <a:gd name="connsiteX1111" fmla="*/ 614389 w 5178638"/>
              <a:gd name="connsiteY1111" fmla="*/ 4034739 h 4469549"/>
              <a:gd name="connsiteX1112" fmla="*/ 636917 w 5178638"/>
              <a:gd name="connsiteY1112" fmla="*/ 4041437 h 4469549"/>
              <a:gd name="connsiteX1113" fmla="*/ 651936 w 5178638"/>
              <a:gd name="connsiteY1113" fmla="*/ 4050367 h 4469549"/>
              <a:gd name="connsiteX1114" fmla="*/ 651936 w 5178638"/>
              <a:gd name="connsiteY1114" fmla="*/ 4052600 h 4469549"/>
              <a:gd name="connsiteX1115" fmla="*/ 595615 w 5178638"/>
              <a:gd name="connsiteY1115" fmla="*/ 4063763 h 4469549"/>
              <a:gd name="connsiteX1116" fmla="*/ 579813 w 5178638"/>
              <a:gd name="connsiteY1116" fmla="*/ 4063763 h 4469549"/>
              <a:gd name="connsiteX1117" fmla="*/ 584252 w 5178638"/>
              <a:gd name="connsiteY1117" fmla="*/ 4060967 h 4469549"/>
              <a:gd name="connsiteX1118" fmla="*/ 599399 w 5178638"/>
              <a:gd name="connsiteY1118" fmla="*/ 4034968 h 4469549"/>
              <a:gd name="connsiteX1119" fmla="*/ 339045 w 5178638"/>
              <a:gd name="connsiteY1119" fmla="*/ 4030543 h 4469549"/>
              <a:gd name="connsiteX1120" fmla="*/ 335209 w 5178638"/>
              <a:gd name="connsiteY1120" fmla="*/ 4037180 h 4469549"/>
              <a:gd name="connsiteX1121" fmla="*/ 336809 w 5178638"/>
              <a:gd name="connsiteY1121" fmla="*/ 4033736 h 4469549"/>
              <a:gd name="connsiteX1122" fmla="*/ 290453 w 5178638"/>
              <a:gd name="connsiteY1122" fmla="*/ 4029505 h 4469549"/>
              <a:gd name="connsiteX1123" fmla="*/ 286529 w 5178638"/>
              <a:gd name="connsiteY1123" fmla="*/ 4036814 h 4469549"/>
              <a:gd name="connsiteX1124" fmla="*/ 293485 w 5178638"/>
              <a:gd name="connsiteY1124" fmla="*/ 4040866 h 4469549"/>
              <a:gd name="connsiteX1125" fmla="*/ 293201 w 5178638"/>
              <a:gd name="connsiteY1125" fmla="*/ 4041809 h 4469549"/>
              <a:gd name="connsiteX1126" fmla="*/ 292056 w 5178638"/>
              <a:gd name="connsiteY1126" fmla="*/ 4044494 h 4469549"/>
              <a:gd name="connsiteX1127" fmla="*/ 292429 w 5178638"/>
              <a:gd name="connsiteY1127" fmla="*/ 4044366 h 4469549"/>
              <a:gd name="connsiteX1128" fmla="*/ 291022 w 5178638"/>
              <a:gd name="connsiteY1128" fmla="*/ 4049025 h 4469549"/>
              <a:gd name="connsiteX1129" fmla="*/ 282642 w 5178638"/>
              <a:gd name="connsiteY1129" fmla="*/ 4057179 h 4469549"/>
              <a:gd name="connsiteX1130" fmla="*/ 275736 w 5178638"/>
              <a:gd name="connsiteY1130" fmla="*/ 4056958 h 4469549"/>
              <a:gd name="connsiteX1131" fmla="*/ 273452 w 5178638"/>
              <a:gd name="connsiteY1131" fmla="*/ 4058686 h 4469549"/>
              <a:gd name="connsiteX1132" fmla="*/ 689559 w 5178638"/>
              <a:gd name="connsiteY1132" fmla="*/ 4001717 h 4469549"/>
              <a:gd name="connsiteX1133" fmla="*/ 834547 w 5178638"/>
              <a:gd name="connsiteY1133" fmla="*/ 4001717 h 4469549"/>
              <a:gd name="connsiteX1134" fmla="*/ 822322 w 5178638"/>
              <a:gd name="connsiteY1134" fmla="*/ 4022795 h 4469549"/>
              <a:gd name="connsiteX1135" fmla="*/ 775917 w 5178638"/>
              <a:gd name="connsiteY1135" fmla="*/ 4021810 h 4469549"/>
              <a:gd name="connsiteX1136" fmla="*/ 719596 w 5178638"/>
              <a:gd name="connsiteY1136" fmla="*/ 4018461 h 4469549"/>
              <a:gd name="connsiteX1137" fmla="*/ 629483 w 5178638"/>
              <a:gd name="connsiteY1137" fmla="*/ 4020694 h 4469549"/>
              <a:gd name="connsiteX1138" fmla="*/ 618218 w 5178638"/>
              <a:gd name="connsiteY1138" fmla="*/ 4020694 h 4469549"/>
              <a:gd name="connsiteX1139" fmla="*/ 596068 w 5178638"/>
              <a:gd name="connsiteY1139" fmla="*/ 4019802 h 4469549"/>
              <a:gd name="connsiteX1140" fmla="*/ 595961 w 5178638"/>
              <a:gd name="connsiteY1140" fmla="*/ 4018318 h 4469549"/>
              <a:gd name="connsiteX1141" fmla="*/ 599101 w 5178638"/>
              <a:gd name="connsiteY1141" fmla="*/ 4011673 h 4469549"/>
              <a:gd name="connsiteX1142" fmla="*/ 625728 w 5178638"/>
              <a:gd name="connsiteY1142" fmla="*/ 4011763 h 4469549"/>
              <a:gd name="connsiteX1143" fmla="*/ 629483 w 5178638"/>
              <a:gd name="connsiteY1143" fmla="*/ 4010647 h 4469549"/>
              <a:gd name="connsiteX1144" fmla="*/ 614464 w 5178638"/>
              <a:gd name="connsiteY1144" fmla="*/ 4009531 h 4469549"/>
              <a:gd name="connsiteX1145" fmla="*/ 610709 w 5178638"/>
              <a:gd name="connsiteY1145" fmla="*/ 4008414 h 4469549"/>
              <a:gd name="connsiteX1146" fmla="*/ 614464 w 5178638"/>
              <a:gd name="connsiteY1146" fmla="*/ 4006182 h 4469549"/>
              <a:gd name="connsiteX1147" fmla="*/ 625728 w 5178638"/>
              <a:gd name="connsiteY1147" fmla="*/ 4003949 h 4469549"/>
              <a:gd name="connsiteX1148" fmla="*/ 689559 w 5178638"/>
              <a:gd name="connsiteY1148" fmla="*/ 4001717 h 4469549"/>
              <a:gd name="connsiteX1149" fmla="*/ 334385 w 5178638"/>
              <a:gd name="connsiteY1149" fmla="*/ 4001419 h 4469549"/>
              <a:gd name="connsiteX1150" fmla="*/ 334852 w 5178638"/>
              <a:gd name="connsiteY1150" fmla="*/ 4001529 h 4469549"/>
              <a:gd name="connsiteX1151" fmla="*/ 333695 w 5178638"/>
              <a:gd name="connsiteY1151" fmla="*/ 4006287 h 4469549"/>
              <a:gd name="connsiteX1152" fmla="*/ 323319 w 5178638"/>
              <a:gd name="connsiteY1152" fmla="*/ 4026314 h 4469549"/>
              <a:gd name="connsiteX1153" fmla="*/ 312903 w 5178638"/>
              <a:gd name="connsiteY1153" fmla="*/ 4041973 h 4469549"/>
              <a:gd name="connsiteX1154" fmla="*/ 308962 w 5178638"/>
              <a:gd name="connsiteY1154" fmla="*/ 4047899 h 4469549"/>
              <a:gd name="connsiteX1155" fmla="*/ 308160 w 5178638"/>
              <a:gd name="connsiteY1155" fmla="*/ 4048721 h 4469549"/>
              <a:gd name="connsiteX1156" fmla="*/ 304048 w 5178638"/>
              <a:gd name="connsiteY1156" fmla="*/ 4046326 h 4469549"/>
              <a:gd name="connsiteX1157" fmla="*/ 316415 w 5178638"/>
              <a:gd name="connsiteY1157" fmla="*/ 4024858 h 4469549"/>
              <a:gd name="connsiteX1158" fmla="*/ 323057 w 5178638"/>
              <a:gd name="connsiteY1158" fmla="*/ 4013459 h 4469549"/>
              <a:gd name="connsiteX1159" fmla="*/ 519386 w 5178638"/>
              <a:gd name="connsiteY1159" fmla="*/ 4000985 h 4469549"/>
              <a:gd name="connsiteX1160" fmla="*/ 524276 w 5178638"/>
              <a:gd name="connsiteY1160" fmla="*/ 4001250 h 4469549"/>
              <a:gd name="connsiteX1161" fmla="*/ 539295 w 5178638"/>
              <a:gd name="connsiteY1161" fmla="*/ 4002366 h 4469549"/>
              <a:gd name="connsiteX1162" fmla="*/ 545984 w 5178638"/>
              <a:gd name="connsiteY1162" fmla="*/ 4005439 h 4469549"/>
              <a:gd name="connsiteX1163" fmla="*/ 536302 w 5178638"/>
              <a:gd name="connsiteY1163" fmla="*/ 4026472 h 4469549"/>
              <a:gd name="connsiteX1164" fmla="*/ 526048 w 5178638"/>
              <a:gd name="connsiteY1164" fmla="*/ 4048744 h 4469549"/>
              <a:gd name="connsiteX1165" fmla="*/ 516687 w 5178638"/>
              <a:gd name="connsiteY1165" fmla="*/ 4063763 h 4469549"/>
              <a:gd name="connsiteX1166" fmla="*/ 505464 w 5178638"/>
              <a:gd name="connsiteY1166" fmla="*/ 4063763 h 4469549"/>
              <a:gd name="connsiteX1167" fmla="*/ 505464 w 5178638"/>
              <a:gd name="connsiteY1167" fmla="*/ 4073956 h 4469549"/>
              <a:gd name="connsiteX1168" fmla="*/ 509332 w 5178638"/>
              <a:gd name="connsiteY1168" fmla="*/ 4075393 h 4469549"/>
              <a:gd name="connsiteX1169" fmla="*/ 509431 w 5178638"/>
              <a:gd name="connsiteY1169" fmla="*/ 4075405 h 4469549"/>
              <a:gd name="connsiteX1170" fmla="*/ 498231 w 5178638"/>
              <a:gd name="connsiteY1170" fmla="*/ 4093374 h 4469549"/>
              <a:gd name="connsiteX1171" fmla="*/ 489774 w 5178638"/>
              <a:gd name="connsiteY1171" fmla="*/ 4104301 h 4469549"/>
              <a:gd name="connsiteX1172" fmla="*/ 478521 w 5178638"/>
              <a:gd name="connsiteY1172" fmla="*/ 4104580 h 4469549"/>
              <a:gd name="connsiteX1173" fmla="*/ 478521 w 5178638"/>
              <a:gd name="connsiteY1173" fmla="*/ 4118764 h 4469549"/>
              <a:gd name="connsiteX1174" fmla="*/ 479135 w 5178638"/>
              <a:gd name="connsiteY1174" fmla="*/ 4118762 h 4469549"/>
              <a:gd name="connsiteX1175" fmla="*/ 465813 w 5178638"/>
              <a:gd name="connsiteY1175" fmla="*/ 4139670 h 4469549"/>
              <a:gd name="connsiteX1176" fmla="*/ 465427 w 5178638"/>
              <a:gd name="connsiteY1176" fmla="*/ 4140347 h 4469549"/>
              <a:gd name="connsiteX1177" fmla="*/ 451973 w 5178638"/>
              <a:gd name="connsiteY1177" fmla="*/ 4132509 h 4469549"/>
              <a:gd name="connsiteX1178" fmla="*/ 442494 w 5178638"/>
              <a:gd name="connsiteY1178" fmla="*/ 4150667 h 4469549"/>
              <a:gd name="connsiteX1179" fmla="*/ 428728 w 5178638"/>
              <a:gd name="connsiteY1179" fmla="*/ 4177409 h 4469549"/>
              <a:gd name="connsiteX1180" fmla="*/ 433614 w 5178638"/>
              <a:gd name="connsiteY1180" fmla="*/ 4184602 h 4469549"/>
              <a:gd name="connsiteX1181" fmla="*/ 445239 w 5178638"/>
              <a:gd name="connsiteY1181" fmla="*/ 4173993 h 4469549"/>
              <a:gd name="connsiteX1182" fmla="*/ 439034 w 5178638"/>
              <a:gd name="connsiteY1182" fmla="*/ 4187760 h 4469549"/>
              <a:gd name="connsiteX1183" fmla="*/ 437144 w 5178638"/>
              <a:gd name="connsiteY1183" fmla="*/ 4191004 h 4469549"/>
              <a:gd name="connsiteX1184" fmla="*/ 443634 w 5178638"/>
              <a:gd name="connsiteY1184" fmla="*/ 4186094 h 4469549"/>
              <a:gd name="connsiteX1185" fmla="*/ 464426 w 5178638"/>
              <a:gd name="connsiteY1185" fmla="*/ 4150408 h 4469549"/>
              <a:gd name="connsiteX1186" fmla="*/ 469562 w 5178638"/>
              <a:gd name="connsiteY1186" fmla="*/ 4144709 h 4469549"/>
              <a:gd name="connsiteX1187" fmla="*/ 473092 w 5178638"/>
              <a:gd name="connsiteY1187" fmla="*/ 4151111 h 4469549"/>
              <a:gd name="connsiteX1188" fmla="*/ 463106 w 5178638"/>
              <a:gd name="connsiteY1188" fmla="*/ 4171366 h 4469549"/>
              <a:gd name="connsiteX1189" fmla="*/ 441494 w 5178638"/>
              <a:gd name="connsiteY1189" fmla="*/ 4202229 h 4469549"/>
              <a:gd name="connsiteX1190" fmla="*/ 433649 w 5178638"/>
              <a:gd name="connsiteY1190" fmla="*/ 4206350 h 4469549"/>
              <a:gd name="connsiteX1191" fmla="*/ 424199 w 5178638"/>
              <a:gd name="connsiteY1191" fmla="*/ 4222571 h 4469549"/>
              <a:gd name="connsiteX1192" fmla="*/ 413357 w 5178638"/>
              <a:gd name="connsiteY1192" fmla="*/ 4216254 h 4469549"/>
              <a:gd name="connsiteX1193" fmla="*/ 393100 w 5178638"/>
              <a:gd name="connsiteY1193" fmla="*/ 4247908 h 4469549"/>
              <a:gd name="connsiteX1194" fmla="*/ 388557 w 5178638"/>
              <a:gd name="connsiteY1194" fmla="*/ 4255008 h 4469549"/>
              <a:gd name="connsiteX1195" fmla="*/ 376059 w 5178638"/>
              <a:gd name="connsiteY1195" fmla="*/ 4256562 h 4469549"/>
              <a:gd name="connsiteX1196" fmla="*/ 382793 w 5178638"/>
              <a:gd name="connsiteY1196" fmla="*/ 4237558 h 4469549"/>
              <a:gd name="connsiteX1197" fmla="*/ 390890 w 5178638"/>
              <a:gd name="connsiteY1197" fmla="*/ 4220547 h 4469549"/>
              <a:gd name="connsiteX1198" fmla="*/ 444361 w 5178638"/>
              <a:gd name="connsiteY1198" fmla="*/ 4128768 h 4469549"/>
              <a:gd name="connsiteX1199" fmla="*/ 444792 w 5178638"/>
              <a:gd name="connsiteY1199" fmla="*/ 4129019 h 4469549"/>
              <a:gd name="connsiteX1200" fmla="*/ 467085 w 5178638"/>
              <a:gd name="connsiteY1200" fmla="*/ 3888017 h 4469549"/>
              <a:gd name="connsiteX1201" fmla="*/ 439519 w 5178638"/>
              <a:gd name="connsiteY1201" fmla="*/ 3919756 h 4469549"/>
              <a:gd name="connsiteX1202" fmla="*/ 425579 w 5178638"/>
              <a:gd name="connsiteY1202" fmla="*/ 3943683 h 4469549"/>
              <a:gd name="connsiteX1203" fmla="*/ 417122 w 5178638"/>
              <a:gd name="connsiteY1203" fmla="*/ 3967545 h 4469549"/>
              <a:gd name="connsiteX1204" fmla="*/ 409026 w 5178638"/>
              <a:gd name="connsiteY1204" fmla="*/ 3984556 h 4469549"/>
              <a:gd name="connsiteX1205" fmla="*/ 355555 w 5178638"/>
              <a:gd name="connsiteY1205" fmla="*/ 4076334 h 4469549"/>
              <a:gd name="connsiteX1206" fmla="*/ 355124 w 5178638"/>
              <a:gd name="connsiteY1206" fmla="*/ 4076083 h 4469549"/>
              <a:gd name="connsiteX1207" fmla="*/ 265592 w 5178638"/>
              <a:gd name="connsiteY1207" fmla="*/ 4229756 h 4469549"/>
              <a:gd name="connsiteX1208" fmla="*/ 247261 w 5178638"/>
              <a:gd name="connsiteY1208" fmla="*/ 4279913 h 4469549"/>
              <a:gd name="connsiteX1209" fmla="*/ 258887 w 5178638"/>
              <a:gd name="connsiteY1209" fmla="*/ 4269305 h 4469549"/>
              <a:gd name="connsiteX1210" fmla="*/ 272529 w 5178638"/>
              <a:gd name="connsiteY1210" fmla="*/ 4249007 h 4469549"/>
              <a:gd name="connsiteX1211" fmla="*/ 272368 w 5178638"/>
              <a:gd name="connsiteY1211" fmla="*/ 4233704 h 4469549"/>
              <a:gd name="connsiteX1212" fmla="*/ 276684 w 5178638"/>
              <a:gd name="connsiteY1212" fmla="*/ 4223182 h 4469549"/>
              <a:gd name="connsiteX1213" fmla="*/ 296940 w 5178638"/>
              <a:gd name="connsiteY1213" fmla="*/ 4191529 h 4469549"/>
              <a:gd name="connsiteX1214" fmla="*/ 333139 w 5178638"/>
              <a:gd name="connsiteY1214" fmla="*/ 4138745 h 4469549"/>
              <a:gd name="connsiteX1215" fmla="*/ 347724 w 5178638"/>
              <a:gd name="connsiteY1215" fmla="*/ 4116825 h 4469549"/>
              <a:gd name="connsiteX1216" fmla="*/ 357233 w 5178638"/>
              <a:gd name="connsiteY1216" fmla="*/ 4094662 h 4469549"/>
              <a:gd name="connsiteX1217" fmla="*/ 363698 w 5178638"/>
              <a:gd name="connsiteY1217" fmla="*/ 4081079 h 4469549"/>
              <a:gd name="connsiteX1218" fmla="*/ 362205 w 5178638"/>
              <a:gd name="connsiteY1218" fmla="*/ 4080209 h 4469549"/>
              <a:gd name="connsiteX1219" fmla="*/ 389709 w 5178638"/>
              <a:gd name="connsiteY1219" fmla="*/ 4032509 h 4469549"/>
              <a:gd name="connsiteX1220" fmla="*/ 430103 w 5178638"/>
              <a:gd name="connsiteY1220" fmla="*/ 3957726 h 4469549"/>
              <a:gd name="connsiteX1221" fmla="*/ 467085 w 5178638"/>
              <a:gd name="connsiteY1221" fmla="*/ 3888017 h 4469549"/>
              <a:gd name="connsiteX1222" fmla="*/ 640323 w 5178638"/>
              <a:gd name="connsiteY1222" fmla="*/ 3803532 h 4469549"/>
              <a:gd name="connsiteX1223" fmla="*/ 644522 w 5178638"/>
              <a:gd name="connsiteY1223" fmla="*/ 3804893 h 4469549"/>
              <a:gd name="connsiteX1224" fmla="*/ 638317 w 5178638"/>
              <a:gd name="connsiteY1224" fmla="*/ 3818660 h 4469549"/>
              <a:gd name="connsiteX1225" fmla="*/ 600514 w 5178638"/>
              <a:gd name="connsiteY1225" fmla="*/ 3883545 h 4469549"/>
              <a:gd name="connsiteX1226" fmla="*/ 569777 w 5178638"/>
              <a:gd name="connsiteY1226" fmla="*/ 3943313 h 4469549"/>
              <a:gd name="connsiteX1227" fmla="*/ 552595 w 5178638"/>
              <a:gd name="connsiteY1227" fmla="*/ 3988362 h 4469549"/>
              <a:gd name="connsiteX1228" fmla="*/ 546879 w 5178638"/>
              <a:gd name="connsiteY1228" fmla="*/ 3988321 h 4469549"/>
              <a:gd name="connsiteX1229" fmla="*/ 528105 w 5178638"/>
              <a:gd name="connsiteY1229" fmla="*/ 3990554 h 4469549"/>
              <a:gd name="connsiteX1230" fmla="*/ 525302 w 5178638"/>
              <a:gd name="connsiteY1230" fmla="*/ 3990832 h 4469549"/>
              <a:gd name="connsiteX1231" fmla="*/ 534324 w 5178638"/>
              <a:gd name="connsiteY1231" fmla="*/ 3975346 h 4469549"/>
              <a:gd name="connsiteX1232" fmla="*/ 552655 w 5178638"/>
              <a:gd name="connsiteY1232" fmla="*/ 3925189 h 4469549"/>
              <a:gd name="connsiteX1233" fmla="*/ 541028 w 5178638"/>
              <a:gd name="connsiteY1233" fmla="*/ 3935798 h 4469549"/>
              <a:gd name="connsiteX1234" fmla="*/ 527387 w 5178638"/>
              <a:gd name="connsiteY1234" fmla="*/ 3956095 h 4469549"/>
              <a:gd name="connsiteX1235" fmla="*/ 527547 w 5178638"/>
              <a:gd name="connsiteY1235" fmla="*/ 3971398 h 4469549"/>
              <a:gd name="connsiteX1236" fmla="*/ 523232 w 5178638"/>
              <a:gd name="connsiteY1236" fmla="*/ 3981920 h 4469549"/>
              <a:gd name="connsiteX1237" fmla="*/ 517003 w 5178638"/>
              <a:gd name="connsiteY1237" fmla="*/ 3991654 h 4469549"/>
              <a:gd name="connsiteX1238" fmla="*/ 505464 w 5178638"/>
              <a:gd name="connsiteY1238" fmla="*/ 3992798 h 4469549"/>
              <a:gd name="connsiteX1239" fmla="*/ 505464 w 5178638"/>
              <a:gd name="connsiteY1239" fmla="*/ 4000233 h 4469549"/>
              <a:gd name="connsiteX1240" fmla="*/ 511311 w 5178638"/>
              <a:gd name="connsiteY1240" fmla="*/ 4000549 h 4469549"/>
              <a:gd name="connsiteX1241" fmla="*/ 502975 w 5178638"/>
              <a:gd name="connsiteY1241" fmla="*/ 4013574 h 4469549"/>
              <a:gd name="connsiteX1242" fmla="*/ 466777 w 5178638"/>
              <a:gd name="connsiteY1242" fmla="*/ 4066358 h 4469549"/>
              <a:gd name="connsiteX1243" fmla="*/ 452192 w 5178638"/>
              <a:gd name="connsiteY1243" fmla="*/ 4088278 h 4469549"/>
              <a:gd name="connsiteX1244" fmla="*/ 442682 w 5178638"/>
              <a:gd name="connsiteY1244" fmla="*/ 4110441 h 4469549"/>
              <a:gd name="connsiteX1245" fmla="*/ 436218 w 5178638"/>
              <a:gd name="connsiteY1245" fmla="*/ 4124024 h 4469549"/>
              <a:gd name="connsiteX1246" fmla="*/ 437711 w 5178638"/>
              <a:gd name="connsiteY1246" fmla="*/ 4124894 h 4469549"/>
              <a:gd name="connsiteX1247" fmla="*/ 410206 w 5178638"/>
              <a:gd name="connsiteY1247" fmla="*/ 4172594 h 4469549"/>
              <a:gd name="connsiteX1248" fmla="*/ 369812 w 5178638"/>
              <a:gd name="connsiteY1248" fmla="*/ 4247377 h 4469549"/>
              <a:gd name="connsiteX1249" fmla="*/ 358764 w 5178638"/>
              <a:gd name="connsiteY1249" fmla="*/ 4269325 h 4469549"/>
              <a:gd name="connsiteX1250" fmla="*/ 348186 w 5178638"/>
              <a:gd name="connsiteY1250" fmla="*/ 4267618 h 4469549"/>
              <a:gd name="connsiteX1251" fmla="*/ 345326 w 5178638"/>
              <a:gd name="connsiteY1251" fmla="*/ 4267597 h 4469549"/>
              <a:gd name="connsiteX1252" fmla="*/ 362217 w 5178638"/>
              <a:gd name="connsiteY1252" fmla="*/ 4238606 h 4469549"/>
              <a:gd name="connsiteX1253" fmla="*/ 376802 w 5178638"/>
              <a:gd name="connsiteY1253" fmla="*/ 4216685 h 4469549"/>
              <a:gd name="connsiteX1254" fmla="*/ 406474 w 5178638"/>
              <a:gd name="connsiteY1254" fmla="*/ 4147063 h 4469549"/>
              <a:gd name="connsiteX1255" fmla="*/ 412965 w 5178638"/>
              <a:gd name="connsiteY1255" fmla="*/ 4142153 h 4469549"/>
              <a:gd name="connsiteX1256" fmla="*/ 421632 w 5178638"/>
              <a:gd name="connsiteY1256" fmla="*/ 4142857 h 4469549"/>
              <a:gd name="connsiteX1257" fmla="*/ 435570 w 5178638"/>
              <a:gd name="connsiteY1257" fmla="*/ 4122952 h 4469549"/>
              <a:gd name="connsiteX1258" fmla="*/ 422118 w 5178638"/>
              <a:gd name="connsiteY1258" fmla="*/ 4115115 h 4469549"/>
              <a:gd name="connsiteX1259" fmla="*/ 422449 w 5178638"/>
              <a:gd name="connsiteY1259" fmla="*/ 4114405 h 4469549"/>
              <a:gd name="connsiteX1260" fmla="*/ 439709 w 5178638"/>
              <a:gd name="connsiteY1260" fmla="*/ 4072315 h 4469549"/>
              <a:gd name="connsiteX1261" fmla="*/ 444845 w 5178638"/>
              <a:gd name="connsiteY1261" fmla="*/ 4066617 h 4469549"/>
              <a:gd name="connsiteX1262" fmla="*/ 451871 w 5178638"/>
              <a:gd name="connsiteY1262" fmla="*/ 4057673 h 4469549"/>
              <a:gd name="connsiteX1263" fmla="*/ 509930 w 5178638"/>
              <a:gd name="connsiteY1263" fmla="*/ 3961134 h 4469549"/>
              <a:gd name="connsiteX1264" fmla="*/ 529652 w 5178638"/>
              <a:gd name="connsiteY1264" fmla="*/ 3933515 h 4469549"/>
              <a:gd name="connsiteX1265" fmla="*/ 548554 w 5178638"/>
              <a:gd name="connsiteY1265" fmla="*/ 3901072 h 4469549"/>
              <a:gd name="connsiteX1266" fmla="*/ 577441 w 5178638"/>
              <a:gd name="connsiteY1266" fmla="*/ 3848375 h 4469549"/>
              <a:gd name="connsiteX1267" fmla="*/ 585002 w 5178638"/>
              <a:gd name="connsiteY1267" fmla="*/ 3835398 h 4469549"/>
              <a:gd name="connsiteX1268" fmla="*/ 592027 w 5178638"/>
              <a:gd name="connsiteY1268" fmla="*/ 3826455 h 4469549"/>
              <a:gd name="connsiteX1269" fmla="*/ 592313 w 5178638"/>
              <a:gd name="connsiteY1269" fmla="*/ 3835312 h 4469549"/>
              <a:gd name="connsiteX1270" fmla="*/ 578832 w 5178638"/>
              <a:gd name="connsiteY1270" fmla="*/ 3870912 h 4469549"/>
              <a:gd name="connsiteX1271" fmla="*/ 575337 w 5178638"/>
              <a:gd name="connsiteY1271" fmla="*/ 3886258 h 4469549"/>
              <a:gd name="connsiteX1272" fmla="*/ 609109 w 5178638"/>
              <a:gd name="connsiteY1272" fmla="*/ 3840752 h 4469549"/>
              <a:gd name="connsiteX1273" fmla="*/ 635321 w 5178638"/>
              <a:gd name="connsiteY1273" fmla="*/ 3808223 h 4469549"/>
              <a:gd name="connsiteX1274" fmla="*/ 640323 w 5178638"/>
              <a:gd name="connsiteY1274" fmla="*/ 3803532 h 4469549"/>
              <a:gd name="connsiteX1275" fmla="*/ 467740 w 5178638"/>
              <a:gd name="connsiteY1275" fmla="*/ 3690434 h 4469549"/>
              <a:gd name="connsiteX1276" fmla="*/ 466854 w 5178638"/>
              <a:gd name="connsiteY1276" fmla="*/ 3698608 h 4469549"/>
              <a:gd name="connsiteX1277" fmla="*/ 451810 w 5178638"/>
              <a:gd name="connsiteY1277" fmla="*/ 3733298 h 4469549"/>
              <a:gd name="connsiteX1278" fmla="*/ 447143 w 5178638"/>
              <a:gd name="connsiteY1278" fmla="*/ 3747961 h 4469549"/>
              <a:gd name="connsiteX1279" fmla="*/ 456119 w 5178638"/>
              <a:gd name="connsiteY1279" fmla="*/ 3735028 h 4469549"/>
              <a:gd name="connsiteX1280" fmla="*/ 446831 w 5178638"/>
              <a:gd name="connsiteY1280" fmla="*/ 3754543 h 4469549"/>
              <a:gd name="connsiteX1281" fmla="*/ 408778 w 5178638"/>
              <a:gd name="connsiteY1281" fmla="*/ 3832318 h 4469549"/>
              <a:gd name="connsiteX1282" fmla="*/ 377466 w 5178638"/>
              <a:gd name="connsiteY1282" fmla="*/ 3892295 h 4469549"/>
              <a:gd name="connsiteX1283" fmla="*/ 390983 w 5178638"/>
              <a:gd name="connsiteY1283" fmla="*/ 3878442 h 4469549"/>
              <a:gd name="connsiteX1284" fmla="*/ 400433 w 5178638"/>
              <a:gd name="connsiteY1284" fmla="*/ 3862221 h 4469549"/>
              <a:gd name="connsiteX1285" fmla="*/ 428087 w 5178638"/>
              <a:gd name="connsiteY1285" fmla="*/ 3823093 h 4469549"/>
              <a:gd name="connsiteX1286" fmla="*/ 409768 w 5178638"/>
              <a:gd name="connsiteY1286" fmla="*/ 3860897 h 4469549"/>
              <a:gd name="connsiteX1287" fmla="*/ 388090 w 5178638"/>
              <a:gd name="connsiteY1287" fmla="*/ 3904758 h 4469549"/>
              <a:gd name="connsiteX1288" fmla="*/ 367410 w 5178638"/>
              <a:gd name="connsiteY1288" fmla="*/ 3938582 h 4469549"/>
              <a:gd name="connsiteX1289" fmla="*/ 366811 w 5178638"/>
              <a:gd name="connsiteY1289" fmla="*/ 3938233 h 4469549"/>
              <a:gd name="connsiteX1290" fmla="*/ 371296 w 5178638"/>
              <a:gd name="connsiteY1290" fmla="*/ 3927809 h 4469549"/>
              <a:gd name="connsiteX1291" fmla="*/ 378856 w 5178638"/>
              <a:gd name="connsiteY1291" fmla="*/ 3914832 h 4469549"/>
              <a:gd name="connsiteX1292" fmla="*/ 374792 w 5178638"/>
              <a:gd name="connsiteY1292" fmla="*/ 3912464 h 4469549"/>
              <a:gd name="connsiteX1293" fmla="*/ 365341 w 5178638"/>
              <a:gd name="connsiteY1293" fmla="*/ 3928686 h 4469549"/>
              <a:gd name="connsiteX1294" fmla="*/ 357780 w 5178638"/>
              <a:gd name="connsiteY1294" fmla="*/ 3941663 h 4469549"/>
              <a:gd name="connsiteX1295" fmla="*/ 350754 w 5178638"/>
              <a:gd name="connsiteY1295" fmla="*/ 3950606 h 4469549"/>
              <a:gd name="connsiteX1296" fmla="*/ 352359 w 5178638"/>
              <a:gd name="connsiteY1296" fmla="*/ 3938504 h 4469549"/>
              <a:gd name="connsiteX1297" fmla="*/ 348293 w 5178638"/>
              <a:gd name="connsiteY1297" fmla="*/ 3936136 h 4469549"/>
              <a:gd name="connsiteX1298" fmla="*/ 341870 w 5178638"/>
              <a:gd name="connsiteY1298" fmla="*/ 3941959 h 4469549"/>
              <a:gd name="connsiteX1299" fmla="*/ 403787 w 5178638"/>
              <a:gd name="connsiteY1299" fmla="*/ 3835684 h 4469549"/>
              <a:gd name="connsiteX1300" fmla="*/ 424461 w 5178638"/>
              <a:gd name="connsiteY1300" fmla="*/ 3786893 h 4469549"/>
              <a:gd name="connsiteX1301" fmla="*/ 414007 w 5178638"/>
              <a:gd name="connsiteY1301" fmla="*/ 3798184 h 4469549"/>
              <a:gd name="connsiteX1302" fmla="*/ 400756 w 5178638"/>
              <a:gd name="connsiteY1302" fmla="*/ 3818709 h 4469549"/>
              <a:gd name="connsiteX1303" fmla="*/ 398964 w 5178638"/>
              <a:gd name="connsiteY1303" fmla="*/ 3832874 h 4469549"/>
              <a:gd name="connsiteX1304" fmla="*/ 394258 w 5178638"/>
              <a:gd name="connsiteY1304" fmla="*/ 3843169 h 4469549"/>
              <a:gd name="connsiteX1305" fmla="*/ 374392 w 5178638"/>
              <a:gd name="connsiteY1305" fmla="*/ 3875049 h 4469549"/>
              <a:gd name="connsiteX1306" fmla="*/ 339365 w 5178638"/>
              <a:gd name="connsiteY1306" fmla="*/ 3928517 h 4469549"/>
              <a:gd name="connsiteX1307" fmla="*/ 325170 w 5178638"/>
              <a:gd name="connsiteY1307" fmla="*/ 3950664 h 4469549"/>
              <a:gd name="connsiteX1308" fmla="*/ 314929 w 5178638"/>
              <a:gd name="connsiteY1308" fmla="*/ 3972400 h 4469549"/>
              <a:gd name="connsiteX1309" fmla="*/ 308152 w 5178638"/>
              <a:gd name="connsiteY1309" fmla="*/ 3985802 h 4469549"/>
              <a:gd name="connsiteX1310" fmla="*/ 309215 w 5178638"/>
              <a:gd name="connsiteY1310" fmla="*/ 3986421 h 4469549"/>
              <a:gd name="connsiteX1311" fmla="*/ 281649 w 5178638"/>
              <a:gd name="connsiteY1311" fmla="*/ 4034085 h 4469549"/>
              <a:gd name="connsiteX1312" fmla="*/ 262857 w 5178638"/>
              <a:gd name="connsiteY1312" fmla="*/ 4068114 h 4469549"/>
              <a:gd name="connsiteX1313" fmla="*/ 258569 w 5178638"/>
              <a:gd name="connsiteY1313" fmla="*/ 4073572 h 4469549"/>
              <a:gd name="connsiteX1314" fmla="*/ 255015 w 5178638"/>
              <a:gd name="connsiteY1314" fmla="*/ 4082315 h 4469549"/>
              <a:gd name="connsiteX1315" fmla="*/ 240572 w 5178638"/>
              <a:gd name="connsiteY1315" fmla="*/ 4108470 h 4469549"/>
              <a:gd name="connsiteX1316" fmla="*/ 224873 w 5178638"/>
              <a:gd name="connsiteY1316" fmla="*/ 4138335 h 4469549"/>
              <a:gd name="connsiteX1317" fmla="*/ 215664 w 5178638"/>
              <a:gd name="connsiteY1317" fmla="*/ 4144136 h 4469549"/>
              <a:gd name="connsiteX1318" fmla="*/ 200517 w 5178638"/>
              <a:gd name="connsiteY1318" fmla="*/ 4170134 h 4469549"/>
              <a:gd name="connsiteX1319" fmla="*/ 203504 w 5178638"/>
              <a:gd name="connsiteY1319" fmla="*/ 4180547 h 4469549"/>
              <a:gd name="connsiteX1320" fmla="*/ 198119 w 5178638"/>
              <a:gd name="connsiteY1320" fmla="*/ 4199137 h 4469549"/>
              <a:gd name="connsiteX1321" fmla="*/ 189489 w 5178638"/>
              <a:gd name="connsiteY1321" fmla="*/ 4220182 h 4469549"/>
              <a:gd name="connsiteX1322" fmla="*/ 168947 w 5178638"/>
              <a:gd name="connsiteY1322" fmla="*/ 4242978 h 4469549"/>
              <a:gd name="connsiteX1323" fmla="*/ 149680 w 5178638"/>
              <a:gd name="connsiteY1323" fmla="*/ 4258912 h 4469549"/>
              <a:gd name="connsiteX1324" fmla="*/ 146157 w 5178638"/>
              <a:gd name="connsiteY1324" fmla="*/ 4263437 h 4469549"/>
              <a:gd name="connsiteX1325" fmla="*/ 121095 w 5178638"/>
              <a:gd name="connsiteY1325" fmla="*/ 4306455 h 4469549"/>
              <a:gd name="connsiteX1326" fmla="*/ 111422 w 5178638"/>
              <a:gd name="connsiteY1326" fmla="*/ 4335483 h 4469549"/>
              <a:gd name="connsiteX1327" fmla="*/ 89275 w 5178638"/>
              <a:gd name="connsiteY1327" fmla="*/ 4370381 h 4469549"/>
              <a:gd name="connsiteX1328" fmla="*/ 81460 w 5178638"/>
              <a:gd name="connsiteY1328" fmla="*/ 4374484 h 4469549"/>
              <a:gd name="connsiteX1329" fmla="*/ 81403 w 5178638"/>
              <a:gd name="connsiteY1329" fmla="*/ 4374583 h 4469549"/>
              <a:gd name="connsiteX1330" fmla="*/ 71293 w 5178638"/>
              <a:gd name="connsiteY1330" fmla="*/ 4405531 h 4469549"/>
              <a:gd name="connsiteX1331" fmla="*/ 56072 w 5178638"/>
              <a:gd name="connsiteY1331" fmla="*/ 4433600 h 4469549"/>
              <a:gd name="connsiteX1332" fmla="*/ 35281 w 5178638"/>
              <a:gd name="connsiteY1332" fmla="*/ 4469287 h 4469549"/>
              <a:gd name="connsiteX1333" fmla="*/ 35275 w 5178638"/>
              <a:gd name="connsiteY1333" fmla="*/ 4469299 h 4469549"/>
              <a:gd name="connsiteX1334" fmla="*/ 16725 w 5178638"/>
              <a:gd name="connsiteY1334" fmla="*/ 4469299 h 4469549"/>
              <a:gd name="connsiteX1335" fmla="*/ 24822 w 5178638"/>
              <a:gd name="connsiteY1335" fmla="*/ 4447739 h 4469549"/>
              <a:gd name="connsiteX1336" fmla="*/ 26673 w 5178638"/>
              <a:gd name="connsiteY1336" fmla="*/ 4440127 h 4469549"/>
              <a:gd name="connsiteX1337" fmla="*/ 20964 w 5178638"/>
              <a:gd name="connsiteY1337" fmla="*/ 4445492 h 4469549"/>
              <a:gd name="connsiteX1338" fmla="*/ 6874 w 5178638"/>
              <a:gd name="connsiteY1338" fmla="*/ 4466072 h 4469549"/>
              <a:gd name="connsiteX1339" fmla="*/ 5101 w 5178638"/>
              <a:gd name="connsiteY1339" fmla="*/ 4469299 h 4469549"/>
              <a:gd name="connsiteX1340" fmla="*/ 0 w 5178638"/>
              <a:gd name="connsiteY1340" fmla="*/ 4469299 h 4469549"/>
              <a:gd name="connsiteX1341" fmla="*/ 106930 w 5178638"/>
              <a:gd name="connsiteY1341" fmla="*/ 4284733 h 4469549"/>
              <a:gd name="connsiteX1342" fmla="*/ 114102 w 5178638"/>
              <a:gd name="connsiteY1342" fmla="*/ 4277591 h 4469549"/>
              <a:gd name="connsiteX1343" fmla="*/ 131635 w 5178638"/>
              <a:gd name="connsiteY1343" fmla="*/ 4266622 h 4469549"/>
              <a:gd name="connsiteX1344" fmla="*/ 125038 w 5178638"/>
              <a:gd name="connsiteY1344" fmla="*/ 4280161 h 4469549"/>
              <a:gd name="connsiteX1345" fmla="*/ 94796 w 5178638"/>
              <a:gd name="connsiteY1345" fmla="*/ 4332069 h 4469549"/>
              <a:gd name="connsiteX1346" fmla="*/ 88239 w 5178638"/>
              <a:gd name="connsiteY1346" fmla="*/ 4349977 h 4469549"/>
              <a:gd name="connsiteX1347" fmla="*/ 122262 w 5178638"/>
              <a:gd name="connsiteY1347" fmla="*/ 4291580 h 4469549"/>
              <a:gd name="connsiteX1348" fmla="*/ 156284 w 5178638"/>
              <a:gd name="connsiteY1348" fmla="*/ 4233183 h 4469549"/>
              <a:gd name="connsiteX1349" fmla="*/ 190347 w 5178638"/>
              <a:gd name="connsiteY1349" fmla="*/ 4179154 h 4469549"/>
              <a:gd name="connsiteX1350" fmla="*/ 235710 w 5178638"/>
              <a:gd name="connsiteY1350" fmla="*/ 4101292 h 4469549"/>
              <a:gd name="connsiteX1351" fmla="*/ 249905 w 5178638"/>
              <a:gd name="connsiteY1351" fmla="*/ 4079144 h 4469549"/>
              <a:gd name="connsiteX1352" fmla="*/ 281921 w 5178638"/>
              <a:gd name="connsiteY1352" fmla="*/ 4010887 h 4469549"/>
              <a:gd name="connsiteX1353" fmla="*/ 287631 w 5178638"/>
              <a:gd name="connsiteY1353" fmla="*/ 4005522 h 4469549"/>
              <a:gd name="connsiteX1354" fmla="*/ 294344 w 5178638"/>
              <a:gd name="connsiteY1354" fmla="*/ 4005088 h 4469549"/>
              <a:gd name="connsiteX1355" fmla="*/ 307779 w 5178638"/>
              <a:gd name="connsiteY1355" fmla="*/ 3984890 h 4469549"/>
              <a:gd name="connsiteX1356" fmla="*/ 298204 w 5178638"/>
              <a:gd name="connsiteY1356" fmla="*/ 3979311 h 4469549"/>
              <a:gd name="connsiteX1357" fmla="*/ 298553 w 5178638"/>
              <a:gd name="connsiteY1357" fmla="*/ 3978612 h 4469549"/>
              <a:gd name="connsiteX1358" fmla="*/ 317376 w 5178638"/>
              <a:gd name="connsiteY1358" fmla="*/ 3937432 h 4469549"/>
              <a:gd name="connsiteX1359" fmla="*/ 322121 w 5178638"/>
              <a:gd name="connsiteY1359" fmla="*/ 3931506 h 4469549"/>
              <a:gd name="connsiteX1360" fmla="*/ 328756 w 5178638"/>
              <a:gd name="connsiteY1360" fmla="*/ 3922335 h 4469549"/>
              <a:gd name="connsiteX1361" fmla="*/ 386425 w 5178638"/>
              <a:gd name="connsiteY1361" fmla="*/ 3825569 h 4469549"/>
              <a:gd name="connsiteX1362" fmla="*/ 405366 w 5178638"/>
              <a:gd name="connsiteY1362" fmla="*/ 3797494 h 4469549"/>
              <a:gd name="connsiteX1363" fmla="*/ 424267 w 5178638"/>
              <a:gd name="connsiteY1363" fmla="*/ 3765052 h 4469549"/>
              <a:gd name="connsiteX1364" fmla="*/ 453545 w 5178638"/>
              <a:gd name="connsiteY1364" fmla="*/ 3712582 h 4469549"/>
              <a:gd name="connsiteX1365" fmla="*/ 461106 w 5178638"/>
              <a:gd name="connsiteY1365" fmla="*/ 3699605 h 4469549"/>
              <a:gd name="connsiteX1366" fmla="*/ 467740 w 5178638"/>
              <a:gd name="connsiteY1366" fmla="*/ 3690434 h 4469549"/>
              <a:gd name="connsiteX1367" fmla="*/ 510898 w 5178638"/>
              <a:gd name="connsiteY1367" fmla="*/ 3663690 h 4469549"/>
              <a:gd name="connsiteX1368" fmla="*/ 511642 w 5178638"/>
              <a:gd name="connsiteY1368" fmla="*/ 3663865 h 4469549"/>
              <a:gd name="connsiteX1369" fmla="*/ 505046 w 5178638"/>
              <a:gd name="connsiteY1369" fmla="*/ 3677405 h 4469549"/>
              <a:gd name="connsiteX1370" fmla="*/ 495905 w 5178638"/>
              <a:gd name="connsiteY1370" fmla="*/ 3693096 h 4469549"/>
              <a:gd name="connsiteX1371" fmla="*/ 500326 w 5178638"/>
              <a:gd name="connsiteY1371" fmla="*/ 3681417 h 4469549"/>
              <a:gd name="connsiteX1372" fmla="*/ 819189 w 5178638"/>
              <a:gd name="connsiteY1372" fmla="*/ 3621153 h 4469549"/>
              <a:gd name="connsiteX1373" fmla="*/ 809738 w 5178638"/>
              <a:gd name="connsiteY1373" fmla="*/ 3637373 h 4469549"/>
              <a:gd name="connsiteX1374" fmla="*/ 801893 w 5178638"/>
              <a:gd name="connsiteY1374" fmla="*/ 3641494 h 4469549"/>
              <a:gd name="connsiteX1375" fmla="*/ 780281 w 5178638"/>
              <a:gd name="connsiteY1375" fmla="*/ 3672358 h 4469549"/>
              <a:gd name="connsiteX1376" fmla="*/ 770295 w 5178638"/>
              <a:gd name="connsiteY1376" fmla="*/ 3692612 h 4469549"/>
              <a:gd name="connsiteX1377" fmla="*/ 773825 w 5178638"/>
              <a:gd name="connsiteY1377" fmla="*/ 3699015 h 4469549"/>
              <a:gd name="connsiteX1378" fmla="*/ 778962 w 5178638"/>
              <a:gd name="connsiteY1378" fmla="*/ 3693316 h 4469549"/>
              <a:gd name="connsiteX1379" fmla="*/ 799753 w 5178638"/>
              <a:gd name="connsiteY1379" fmla="*/ 3657630 h 4469549"/>
              <a:gd name="connsiteX1380" fmla="*/ 806243 w 5178638"/>
              <a:gd name="connsiteY1380" fmla="*/ 3652719 h 4469549"/>
              <a:gd name="connsiteX1381" fmla="*/ 804353 w 5178638"/>
              <a:gd name="connsiteY1381" fmla="*/ 3655964 h 4469549"/>
              <a:gd name="connsiteX1382" fmla="*/ 798148 w 5178638"/>
              <a:gd name="connsiteY1382" fmla="*/ 3669731 h 4469549"/>
              <a:gd name="connsiteX1383" fmla="*/ 805360 w 5178638"/>
              <a:gd name="connsiteY1383" fmla="*/ 3663150 h 4469549"/>
              <a:gd name="connsiteX1384" fmla="*/ 810533 w 5178638"/>
              <a:gd name="connsiteY1384" fmla="*/ 3653919 h 4469549"/>
              <a:gd name="connsiteX1385" fmla="*/ 822409 w 5178638"/>
              <a:gd name="connsiteY1385" fmla="*/ 3630420 h 4469549"/>
              <a:gd name="connsiteX1386" fmla="*/ 825912 w 5178638"/>
              <a:gd name="connsiteY1386" fmla="*/ 3625069 h 4469549"/>
              <a:gd name="connsiteX1387" fmla="*/ 818264 w 5178638"/>
              <a:gd name="connsiteY1387" fmla="*/ 3551085 h 4469549"/>
              <a:gd name="connsiteX1388" fmla="*/ 822328 w 5178638"/>
              <a:gd name="connsiteY1388" fmla="*/ 3553453 h 4469549"/>
              <a:gd name="connsiteX1389" fmla="*/ 814767 w 5178638"/>
              <a:gd name="connsiteY1389" fmla="*/ 3566430 h 4469549"/>
              <a:gd name="connsiteX1390" fmla="*/ 814519 w 5178638"/>
              <a:gd name="connsiteY1390" fmla="*/ 3579322 h 4469549"/>
              <a:gd name="connsiteX1391" fmla="*/ 790766 w 5178638"/>
              <a:gd name="connsiteY1391" fmla="*/ 3626320 h 4469549"/>
              <a:gd name="connsiteX1392" fmla="*/ 766337 w 5178638"/>
              <a:gd name="connsiteY1392" fmla="*/ 3652284 h 4469549"/>
              <a:gd name="connsiteX1393" fmla="*/ 747220 w 5178638"/>
              <a:gd name="connsiteY1393" fmla="*/ 3685467 h 4469549"/>
              <a:gd name="connsiteX1394" fmla="*/ 730001 w 5178638"/>
              <a:gd name="connsiteY1394" fmla="*/ 3675435 h 4469549"/>
              <a:gd name="connsiteX1395" fmla="*/ 736131 w 5178638"/>
              <a:gd name="connsiteY1395" fmla="*/ 3664017 h 4469549"/>
              <a:gd name="connsiteX1396" fmla="*/ 771224 w 5178638"/>
              <a:gd name="connsiteY1396" fmla="*/ 3597552 h 4469549"/>
              <a:gd name="connsiteX1397" fmla="*/ 791765 w 5178638"/>
              <a:gd name="connsiteY1397" fmla="*/ 3574757 h 4469549"/>
              <a:gd name="connsiteX1398" fmla="*/ 795831 w 5178638"/>
              <a:gd name="connsiteY1398" fmla="*/ 3577125 h 4469549"/>
              <a:gd name="connsiteX1399" fmla="*/ 794226 w 5178638"/>
              <a:gd name="connsiteY1399" fmla="*/ 3589227 h 4469549"/>
              <a:gd name="connsiteX1400" fmla="*/ 801252 w 5178638"/>
              <a:gd name="connsiteY1400" fmla="*/ 3580284 h 4469549"/>
              <a:gd name="connsiteX1401" fmla="*/ 808813 w 5178638"/>
              <a:gd name="connsiteY1401" fmla="*/ 3567307 h 4469549"/>
              <a:gd name="connsiteX1402" fmla="*/ 818264 w 5178638"/>
              <a:gd name="connsiteY1402" fmla="*/ 3551085 h 4469549"/>
              <a:gd name="connsiteX1403" fmla="*/ 679816 w 5178638"/>
              <a:gd name="connsiteY1403" fmla="*/ 3406814 h 4469549"/>
              <a:gd name="connsiteX1404" fmla="*/ 681518 w 5178638"/>
              <a:gd name="connsiteY1404" fmla="*/ 3407806 h 4469549"/>
              <a:gd name="connsiteX1405" fmla="*/ 605063 w 5178638"/>
              <a:gd name="connsiteY1405" fmla="*/ 3539034 h 4469549"/>
              <a:gd name="connsiteX1406" fmla="*/ 596171 w 5178638"/>
              <a:gd name="connsiteY1406" fmla="*/ 3533853 h 4469549"/>
              <a:gd name="connsiteX1407" fmla="*/ 600731 w 5178638"/>
              <a:gd name="connsiteY1407" fmla="*/ 3524270 h 4469549"/>
              <a:gd name="connsiteX1408" fmla="*/ 603785 w 5178638"/>
              <a:gd name="connsiteY1408" fmla="*/ 3517153 h 4469549"/>
              <a:gd name="connsiteX1409" fmla="*/ 618789 w 5178638"/>
              <a:gd name="connsiteY1409" fmla="*/ 3490217 h 4469549"/>
              <a:gd name="connsiteX1410" fmla="*/ 622589 w 5178638"/>
              <a:gd name="connsiteY1410" fmla="*/ 3483060 h 4469549"/>
              <a:gd name="connsiteX1411" fmla="*/ 624826 w 5178638"/>
              <a:gd name="connsiteY1411" fmla="*/ 3480187 h 4469549"/>
              <a:gd name="connsiteX1412" fmla="*/ 658056 w 5178638"/>
              <a:gd name="connsiteY1412" fmla="*/ 3431732 h 4469549"/>
              <a:gd name="connsiteX1413" fmla="*/ 658208 w 5178638"/>
              <a:gd name="connsiteY1413" fmla="*/ 3431705 h 4469549"/>
              <a:gd name="connsiteX1414" fmla="*/ 658946 w 5178638"/>
              <a:gd name="connsiteY1414" fmla="*/ 3433765 h 4469549"/>
              <a:gd name="connsiteX1415" fmla="*/ 656169 w 5178638"/>
              <a:gd name="connsiteY1415" fmla="*/ 3445183 h 4469549"/>
              <a:gd name="connsiteX1416" fmla="*/ 662804 w 5178638"/>
              <a:gd name="connsiteY1416" fmla="*/ 3436013 h 4469549"/>
              <a:gd name="connsiteX1417" fmla="*/ 670365 w 5178638"/>
              <a:gd name="connsiteY1417" fmla="*/ 3423036 h 4469549"/>
              <a:gd name="connsiteX1418" fmla="*/ 679816 w 5178638"/>
              <a:gd name="connsiteY1418" fmla="*/ 3406814 h 4469549"/>
              <a:gd name="connsiteX1419" fmla="*/ 837483 w 5178638"/>
              <a:gd name="connsiteY1419" fmla="*/ 3373771 h 4469549"/>
              <a:gd name="connsiteX1420" fmla="*/ 838838 w 5178638"/>
              <a:gd name="connsiteY1420" fmla="*/ 3374561 h 4469549"/>
              <a:gd name="connsiteX1421" fmla="*/ 823353 w 5178638"/>
              <a:gd name="connsiteY1421" fmla="*/ 3402707 h 4469549"/>
              <a:gd name="connsiteX1422" fmla="*/ 794628 w 5178638"/>
              <a:gd name="connsiteY1422" fmla="*/ 3450097 h 4469549"/>
              <a:gd name="connsiteX1423" fmla="*/ 776634 w 5178638"/>
              <a:gd name="connsiteY1423" fmla="*/ 3478213 h 4469549"/>
              <a:gd name="connsiteX1424" fmla="*/ 805350 w 5178638"/>
              <a:gd name="connsiteY1424" fmla="*/ 3428925 h 4469549"/>
              <a:gd name="connsiteX1425" fmla="*/ 837483 w 5178638"/>
              <a:gd name="connsiteY1425" fmla="*/ 3373771 h 4469549"/>
              <a:gd name="connsiteX1426" fmla="*/ 653881 w 5178638"/>
              <a:gd name="connsiteY1426" fmla="*/ 3348378 h 4469549"/>
              <a:gd name="connsiteX1427" fmla="*/ 634235 w 5178638"/>
              <a:gd name="connsiteY1427" fmla="*/ 3384297 h 4469549"/>
              <a:gd name="connsiteX1428" fmla="*/ 617184 w 5178638"/>
              <a:gd name="connsiteY1428" fmla="*/ 3409126 h 4469549"/>
              <a:gd name="connsiteX1429" fmla="*/ 608698 w 5178638"/>
              <a:gd name="connsiteY1429" fmla="*/ 3425910 h 4469549"/>
              <a:gd name="connsiteX1430" fmla="*/ 600251 w 5178638"/>
              <a:gd name="connsiteY1430" fmla="*/ 3447061 h 4469549"/>
              <a:gd name="connsiteX1431" fmla="*/ 563334 w 5178638"/>
              <a:gd name="connsiteY1431" fmla="*/ 3503772 h 4469549"/>
              <a:gd name="connsiteX1432" fmla="*/ 561444 w 5178638"/>
              <a:gd name="connsiteY1432" fmla="*/ 3507016 h 4469549"/>
              <a:gd name="connsiteX1433" fmla="*/ 506591 w 5178638"/>
              <a:gd name="connsiteY1433" fmla="*/ 3596732 h 4469549"/>
              <a:gd name="connsiteX1434" fmla="*/ 502849 w 5178638"/>
              <a:gd name="connsiteY1434" fmla="*/ 3607588 h 4469549"/>
              <a:gd name="connsiteX1435" fmla="*/ 501666 w 5178638"/>
              <a:gd name="connsiteY1435" fmla="*/ 3611308 h 4469549"/>
              <a:gd name="connsiteX1436" fmla="*/ 501597 w 5178638"/>
              <a:gd name="connsiteY1436" fmla="*/ 3603518 h 4469549"/>
              <a:gd name="connsiteX1437" fmla="*/ 641489 w 5178638"/>
              <a:gd name="connsiteY1437" fmla="*/ 3362057 h 4469549"/>
              <a:gd name="connsiteX1438" fmla="*/ 646231 w 5178638"/>
              <a:gd name="connsiteY1438" fmla="*/ 3359519 h 4469549"/>
              <a:gd name="connsiteX1439" fmla="*/ 710564 w 5178638"/>
              <a:gd name="connsiteY1439" fmla="*/ 3339730 h 4469549"/>
              <a:gd name="connsiteX1440" fmla="*/ 707553 w 5178638"/>
              <a:gd name="connsiteY1440" fmla="*/ 3355064 h 4469549"/>
              <a:gd name="connsiteX1441" fmla="*/ 706239 w 5178638"/>
              <a:gd name="connsiteY1441" fmla="*/ 3357026 h 4469549"/>
              <a:gd name="connsiteX1442" fmla="*/ 696788 w 5178638"/>
              <a:gd name="connsiteY1442" fmla="*/ 3373248 h 4469549"/>
              <a:gd name="connsiteX1443" fmla="*/ 689922 w 5178638"/>
              <a:gd name="connsiteY1443" fmla="*/ 3383370 h 4469549"/>
              <a:gd name="connsiteX1444" fmla="*/ 684600 w 5178638"/>
              <a:gd name="connsiteY1444" fmla="*/ 3387657 h 4469549"/>
              <a:gd name="connsiteX1445" fmla="*/ 684842 w 5178638"/>
              <a:gd name="connsiteY1445" fmla="*/ 3387067 h 4469549"/>
              <a:gd name="connsiteX1446" fmla="*/ 701561 w 5178638"/>
              <a:gd name="connsiteY1446" fmla="*/ 3357016 h 4469549"/>
              <a:gd name="connsiteX1447" fmla="*/ 717131 w 5178638"/>
              <a:gd name="connsiteY1447" fmla="*/ 3240043 h 4469549"/>
              <a:gd name="connsiteX1448" fmla="*/ 718095 w 5178638"/>
              <a:gd name="connsiteY1448" fmla="*/ 3240605 h 4469549"/>
              <a:gd name="connsiteX1449" fmla="*/ 702414 w 5178638"/>
              <a:gd name="connsiteY1449" fmla="*/ 3268637 h 4469549"/>
              <a:gd name="connsiteX1450" fmla="*/ 673928 w 5178638"/>
              <a:gd name="connsiteY1450" fmla="*/ 3316167 h 4469549"/>
              <a:gd name="connsiteX1451" fmla="*/ 656282 w 5178638"/>
              <a:gd name="connsiteY1451" fmla="*/ 3344484 h 4469549"/>
              <a:gd name="connsiteX1452" fmla="*/ 684998 w 5178638"/>
              <a:gd name="connsiteY1452" fmla="*/ 3295196 h 4469549"/>
              <a:gd name="connsiteX1453" fmla="*/ 717131 w 5178638"/>
              <a:gd name="connsiteY1453" fmla="*/ 3240043 h 4469549"/>
              <a:gd name="connsiteX1454" fmla="*/ 1278417 w 5178638"/>
              <a:gd name="connsiteY1454" fmla="*/ 2750583 h 4469549"/>
              <a:gd name="connsiteX1455" fmla="*/ 1282482 w 5178638"/>
              <a:gd name="connsiteY1455" fmla="*/ 2752951 h 4469549"/>
              <a:gd name="connsiteX1456" fmla="*/ 1274921 w 5178638"/>
              <a:gd name="connsiteY1456" fmla="*/ 2765928 h 4469549"/>
              <a:gd name="connsiteX1457" fmla="*/ 1274672 w 5178638"/>
              <a:gd name="connsiteY1457" fmla="*/ 2778820 h 4469549"/>
              <a:gd name="connsiteX1458" fmla="*/ 1250920 w 5178638"/>
              <a:gd name="connsiteY1458" fmla="*/ 2825818 h 4469549"/>
              <a:gd name="connsiteX1459" fmla="*/ 1226490 w 5178638"/>
              <a:gd name="connsiteY1459" fmla="*/ 2851782 h 4469549"/>
              <a:gd name="connsiteX1460" fmla="*/ 1207374 w 5178638"/>
              <a:gd name="connsiteY1460" fmla="*/ 2884965 h 4469549"/>
              <a:gd name="connsiteX1461" fmla="*/ 1190155 w 5178638"/>
              <a:gd name="connsiteY1461" fmla="*/ 2874933 h 4469549"/>
              <a:gd name="connsiteX1462" fmla="*/ 1196285 w 5178638"/>
              <a:gd name="connsiteY1462" fmla="*/ 2863515 h 4469549"/>
              <a:gd name="connsiteX1463" fmla="*/ 1231377 w 5178638"/>
              <a:gd name="connsiteY1463" fmla="*/ 2797050 h 4469549"/>
              <a:gd name="connsiteX1464" fmla="*/ 1251919 w 5178638"/>
              <a:gd name="connsiteY1464" fmla="*/ 2774255 h 4469549"/>
              <a:gd name="connsiteX1465" fmla="*/ 1255984 w 5178638"/>
              <a:gd name="connsiteY1465" fmla="*/ 2776623 h 4469549"/>
              <a:gd name="connsiteX1466" fmla="*/ 1254379 w 5178638"/>
              <a:gd name="connsiteY1466" fmla="*/ 2788725 h 4469549"/>
              <a:gd name="connsiteX1467" fmla="*/ 1261406 w 5178638"/>
              <a:gd name="connsiteY1467" fmla="*/ 2779782 h 4469549"/>
              <a:gd name="connsiteX1468" fmla="*/ 1268966 w 5178638"/>
              <a:gd name="connsiteY1468" fmla="*/ 2766805 h 4469549"/>
              <a:gd name="connsiteX1469" fmla="*/ 1278417 w 5178638"/>
              <a:gd name="connsiteY1469" fmla="*/ 2750583 h 4469549"/>
              <a:gd name="connsiteX1470" fmla="*/ 1109869 w 5178638"/>
              <a:gd name="connsiteY1470" fmla="*/ 2740889 h 4469549"/>
              <a:gd name="connsiteX1471" fmla="*/ 1100162 w 5178638"/>
              <a:gd name="connsiteY1471" fmla="*/ 2758892 h 4469549"/>
              <a:gd name="connsiteX1472" fmla="*/ 1095056 w 5178638"/>
              <a:gd name="connsiteY1472" fmla="*/ 2755917 h 4469549"/>
              <a:gd name="connsiteX1473" fmla="*/ 1141310 w 5178638"/>
              <a:gd name="connsiteY1473" fmla="*/ 2607093 h 4469549"/>
              <a:gd name="connsiteX1474" fmla="*/ 1144203 w 5178638"/>
              <a:gd name="connsiteY1474" fmla="*/ 2608779 h 4469549"/>
              <a:gd name="connsiteX1475" fmla="*/ 1136642 w 5178638"/>
              <a:gd name="connsiteY1475" fmla="*/ 2621756 h 4469549"/>
              <a:gd name="connsiteX1476" fmla="*/ 1134831 w 5178638"/>
              <a:gd name="connsiteY1476" fmla="*/ 2633737 h 4469549"/>
              <a:gd name="connsiteX1477" fmla="*/ 1110297 w 5178638"/>
              <a:gd name="connsiteY1477" fmla="*/ 2680280 h 4469549"/>
              <a:gd name="connsiteX1478" fmla="*/ 1087870 w 5178638"/>
              <a:gd name="connsiteY1478" fmla="*/ 2707410 h 4469549"/>
              <a:gd name="connsiteX1479" fmla="*/ 1068707 w 5178638"/>
              <a:gd name="connsiteY1479" fmla="*/ 2740566 h 4469549"/>
              <a:gd name="connsiteX1480" fmla="*/ 1056451 w 5178638"/>
              <a:gd name="connsiteY1480" fmla="*/ 2733425 h 4469549"/>
              <a:gd name="connsiteX1481" fmla="*/ 1062693 w 5178638"/>
              <a:gd name="connsiteY1481" fmla="*/ 2722073 h 4469549"/>
              <a:gd name="connsiteX1482" fmla="*/ 1098567 w 5178638"/>
              <a:gd name="connsiteY1482" fmla="*/ 2656064 h 4469549"/>
              <a:gd name="connsiteX1483" fmla="*/ 1117546 w 5178638"/>
              <a:gd name="connsiteY1483" fmla="*/ 2632358 h 4469549"/>
              <a:gd name="connsiteX1484" fmla="*/ 1120440 w 5178638"/>
              <a:gd name="connsiteY1484" fmla="*/ 2634044 h 4469549"/>
              <a:gd name="connsiteX1485" fmla="*/ 1117663 w 5178638"/>
              <a:gd name="connsiteY1485" fmla="*/ 2645463 h 4469549"/>
              <a:gd name="connsiteX1486" fmla="*/ 1124299 w 5178638"/>
              <a:gd name="connsiteY1486" fmla="*/ 2636292 h 4469549"/>
              <a:gd name="connsiteX1487" fmla="*/ 1131859 w 5178638"/>
              <a:gd name="connsiteY1487" fmla="*/ 2623315 h 4469549"/>
              <a:gd name="connsiteX1488" fmla="*/ 1141310 w 5178638"/>
              <a:gd name="connsiteY1488" fmla="*/ 2607093 h 4469549"/>
              <a:gd name="connsiteX1489" fmla="*/ 1210904 w 5178638"/>
              <a:gd name="connsiteY1489" fmla="*/ 2556384 h 4469549"/>
              <a:gd name="connsiteX1490" fmla="*/ 1207162 w 5178638"/>
              <a:gd name="connsiteY1490" fmla="*/ 2567240 h 4469549"/>
              <a:gd name="connsiteX1491" fmla="*/ 1204335 w 5178638"/>
              <a:gd name="connsiteY1491" fmla="*/ 2572765 h 4469549"/>
              <a:gd name="connsiteX1492" fmla="*/ 1204955 w 5178638"/>
              <a:gd name="connsiteY1492" fmla="*/ 2570044 h 4469549"/>
              <a:gd name="connsiteX1493" fmla="*/ 1203395 w 5178638"/>
              <a:gd name="connsiteY1493" fmla="*/ 2568049 h 4469549"/>
              <a:gd name="connsiteX1494" fmla="*/ 1203247 w 5178638"/>
              <a:gd name="connsiteY1494" fmla="*/ 2568146 h 4469549"/>
              <a:gd name="connsiteX1495" fmla="*/ 1209955 w 5178638"/>
              <a:gd name="connsiteY1495" fmla="*/ 2541833 h 4469549"/>
              <a:gd name="connsiteX1496" fmla="*/ 1198482 w 5178638"/>
              <a:gd name="connsiteY1496" fmla="*/ 2562184 h 4469549"/>
              <a:gd name="connsiteX1497" fmla="*/ 1193815 w 5178638"/>
              <a:gd name="connsiteY1497" fmla="*/ 2576846 h 4469549"/>
              <a:gd name="connsiteX1498" fmla="*/ 1194352 w 5178638"/>
              <a:gd name="connsiteY1498" fmla="*/ 2577758 h 4469549"/>
              <a:gd name="connsiteX1499" fmla="*/ 1186303 w 5178638"/>
              <a:gd name="connsiteY1499" fmla="*/ 2589596 h 4469549"/>
              <a:gd name="connsiteX1500" fmla="*/ 1189264 w 5178638"/>
              <a:gd name="connsiteY1500" fmla="*/ 2578285 h 4469549"/>
              <a:gd name="connsiteX1501" fmla="*/ 1199316 w 5178638"/>
              <a:gd name="connsiteY1501" fmla="*/ 2557525 h 4469549"/>
              <a:gd name="connsiteX1502" fmla="*/ 1339050 w 5178638"/>
              <a:gd name="connsiteY1502" fmla="*/ 2411560 h 4469549"/>
              <a:gd name="connsiteX1503" fmla="*/ 1356269 w 5178638"/>
              <a:gd name="connsiteY1503" fmla="*/ 2421592 h 4469549"/>
              <a:gd name="connsiteX1504" fmla="*/ 1350139 w 5178638"/>
              <a:gd name="connsiteY1504" fmla="*/ 2433009 h 4469549"/>
              <a:gd name="connsiteX1505" fmla="*/ 1315046 w 5178638"/>
              <a:gd name="connsiteY1505" fmla="*/ 2499475 h 4469549"/>
              <a:gd name="connsiteX1506" fmla="*/ 1294505 w 5178638"/>
              <a:gd name="connsiteY1506" fmla="*/ 2522270 h 4469549"/>
              <a:gd name="connsiteX1507" fmla="*/ 1290439 w 5178638"/>
              <a:gd name="connsiteY1507" fmla="*/ 2519902 h 4469549"/>
              <a:gd name="connsiteX1508" fmla="*/ 1292044 w 5178638"/>
              <a:gd name="connsiteY1508" fmla="*/ 2507800 h 4469549"/>
              <a:gd name="connsiteX1509" fmla="*/ 1285018 w 5178638"/>
              <a:gd name="connsiteY1509" fmla="*/ 2516743 h 4469549"/>
              <a:gd name="connsiteX1510" fmla="*/ 1277457 w 5178638"/>
              <a:gd name="connsiteY1510" fmla="*/ 2529720 h 4469549"/>
              <a:gd name="connsiteX1511" fmla="*/ 1268006 w 5178638"/>
              <a:gd name="connsiteY1511" fmla="*/ 2545942 h 4469549"/>
              <a:gd name="connsiteX1512" fmla="*/ 1263942 w 5178638"/>
              <a:gd name="connsiteY1512" fmla="*/ 2543574 h 4469549"/>
              <a:gd name="connsiteX1513" fmla="*/ 1271502 w 5178638"/>
              <a:gd name="connsiteY1513" fmla="*/ 2530597 h 4469549"/>
              <a:gd name="connsiteX1514" fmla="*/ 1271751 w 5178638"/>
              <a:gd name="connsiteY1514" fmla="*/ 2517705 h 4469549"/>
              <a:gd name="connsiteX1515" fmla="*/ 1295504 w 5178638"/>
              <a:gd name="connsiteY1515" fmla="*/ 2470707 h 4469549"/>
              <a:gd name="connsiteX1516" fmla="*/ 1319933 w 5178638"/>
              <a:gd name="connsiteY1516" fmla="*/ 2444744 h 4469549"/>
              <a:gd name="connsiteX1517" fmla="*/ 1294856 w 5178638"/>
              <a:gd name="connsiteY1517" fmla="*/ 2385813 h 4469549"/>
              <a:gd name="connsiteX1518" fmla="*/ 1303368 w 5178638"/>
              <a:gd name="connsiteY1518" fmla="*/ 2390771 h 4469549"/>
              <a:gd name="connsiteX1519" fmla="*/ 1287621 w 5178638"/>
              <a:gd name="connsiteY1519" fmla="*/ 2409175 h 4469549"/>
              <a:gd name="connsiteX1520" fmla="*/ 1279129 w 5178638"/>
              <a:gd name="connsiteY1520" fmla="*/ 2421540 h 4469549"/>
              <a:gd name="connsiteX1521" fmla="*/ 1268874 w 5178638"/>
              <a:gd name="connsiteY1521" fmla="*/ 2439143 h 4469549"/>
              <a:gd name="connsiteX1522" fmla="*/ 1268476 w 5178638"/>
              <a:gd name="connsiteY1522" fmla="*/ 2439208 h 4469549"/>
              <a:gd name="connsiteX1523" fmla="*/ 1271610 w 5178638"/>
              <a:gd name="connsiteY1523" fmla="*/ 2430713 h 4469549"/>
              <a:gd name="connsiteX1524" fmla="*/ 1285376 w 5178638"/>
              <a:gd name="connsiteY1524" fmla="*/ 2403970 h 4469549"/>
              <a:gd name="connsiteX1525" fmla="*/ 1581899 w 5178638"/>
              <a:gd name="connsiteY1525" fmla="*/ 2348599 h 4469549"/>
              <a:gd name="connsiteX1526" fmla="*/ 1579715 w 5178638"/>
              <a:gd name="connsiteY1526" fmla="*/ 2351813 h 4469549"/>
              <a:gd name="connsiteX1527" fmla="*/ 1578071 w 5178638"/>
              <a:gd name="connsiteY1527" fmla="*/ 2355171 h 4469549"/>
              <a:gd name="connsiteX1528" fmla="*/ 1557254 w 5178638"/>
              <a:gd name="connsiteY1528" fmla="*/ 2390901 h 4469549"/>
              <a:gd name="connsiteX1529" fmla="*/ 1555143 w 5178638"/>
              <a:gd name="connsiteY1529" fmla="*/ 2393988 h 4469549"/>
              <a:gd name="connsiteX1530" fmla="*/ 1515984 w 5178638"/>
              <a:gd name="connsiteY1530" fmla="*/ 2458084 h 4469549"/>
              <a:gd name="connsiteX1531" fmla="*/ 1434101 w 5178638"/>
              <a:gd name="connsiteY1531" fmla="*/ 2558125 h 4469549"/>
              <a:gd name="connsiteX1532" fmla="*/ 1425220 w 5178638"/>
              <a:gd name="connsiteY1532" fmla="*/ 2570264 h 4469549"/>
              <a:gd name="connsiteX1533" fmla="*/ 1383301 w 5178638"/>
              <a:gd name="connsiteY1533" fmla="*/ 2642216 h 4469549"/>
              <a:gd name="connsiteX1534" fmla="*/ 1344964 w 5178638"/>
              <a:gd name="connsiteY1534" fmla="*/ 2711135 h 4469549"/>
              <a:gd name="connsiteX1535" fmla="*/ 1341469 w 5178638"/>
              <a:gd name="connsiteY1535" fmla="*/ 2726481 h 4469549"/>
              <a:gd name="connsiteX1536" fmla="*/ 1347423 w 5178638"/>
              <a:gd name="connsiteY1536" fmla="*/ 2725604 h 4469549"/>
              <a:gd name="connsiteX1537" fmla="*/ 1360120 w 5178638"/>
              <a:gd name="connsiteY1537" fmla="*/ 2706929 h 4469549"/>
              <a:gd name="connsiteX1538" fmla="*/ 1357159 w 5178638"/>
              <a:gd name="connsiteY1538" fmla="*/ 2718240 h 4469549"/>
              <a:gd name="connsiteX1539" fmla="*/ 1332588 w 5178638"/>
              <a:gd name="connsiteY1539" fmla="*/ 2760416 h 4469549"/>
              <a:gd name="connsiteX1540" fmla="*/ 1330697 w 5178638"/>
              <a:gd name="connsiteY1540" fmla="*/ 2763660 h 4469549"/>
              <a:gd name="connsiteX1541" fmla="*/ 1290184 w 5178638"/>
              <a:gd name="connsiteY1541" fmla="*/ 2826967 h 4469549"/>
              <a:gd name="connsiteX1542" fmla="*/ 1279342 w 5178638"/>
              <a:gd name="connsiteY1542" fmla="*/ 2820650 h 4469549"/>
              <a:gd name="connsiteX1543" fmla="*/ 1269892 w 5178638"/>
              <a:gd name="connsiteY1543" fmla="*/ 2836871 h 4469549"/>
              <a:gd name="connsiteX1544" fmla="*/ 1262047 w 5178638"/>
              <a:gd name="connsiteY1544" fmla="*/ 2840992 h 4469549"/>
              <a:gd name="connsiteX1545" fmla="*/ 1240435 w 5178638"/>
              <a:gd name="connsiteY1545" fmla="*/ 2871855 h 4469549"/>
              <a:gd name="connsiteX1546" fmla="*/ 1230449 w 5178638"/>
              <a:gd name="connsiteY1546" fmla="*/ 2892110 h 4469549"/>
              <a:gd name="connsiteX1547" fmla="*/ 1233979 w 5178638"/>
              <a:gd name="connsiteY1547" fmla="*/ 2898513 h 4469549"/>
              <a:gd name="connsiteX1548" fmla="*/ 1239115 w 5178638"/>
              <a:gd name="connsiteY1548" fmla="*/ 2892814 h 4469549"/>
              <a:gd name="connsiteX1549" fmla="*/ 1259907 w 5178638"/>
              <a:gd name="connsiteY1549" fmla="*/ 2857127 h 4469549"/>
              <a:gd name="connsiteX1550" fmla="*/ 1266397 w 5178638"/>
              <a:gd name="connsiteY1550" fmla="*/ 2852217 h 4469549"/>
              <a:gd name="connsiteX1551" fmla="*/ 1264507 w 5178638"/>
              <a:gd name="connsiteY1551" fmla="*/ 2855462 h 4469549"/>
              <a:gd name="connsiteX1552" fmla="*/ 1258302 w 5178638"/>
              <a:gd name="connsiteY1552" fmla="*/ 2869229 h 4469549"/>
              <a:gd name="connsiteX1553" fmla="*/ 1269927 w 5178638"/>
              <a:gd name="connsiteY1553" fmla="*/ 2858620 h 4469549"/>
              <a:gd name="connsiteX1554" fmla="*/ 1274813 w 5178638"/>
              <a:gd name="connsiteY1554" fmla="*/ 2865812 h 4469549"/>
              <a:gd name="connsiteX1555" fmla="*/ 1261047 w 5178638"/>
              <a:gd name="connsiteY1555" fmla="*/ 2892555 h 4469549"/>
              <a:gd name="connsiteX1556" fmla="*/ 1251567 w 5178638"/>
              <a:gd name="connsiteY1556" fmla="*/ 2910712 h 4469549"/>
              <a:gd name="connsiteX1557" fmla="*/ 1225585 w 5178638"/>
              <a:gd name="connsiteY1557" fmla="*/ 2895575 h 4469549"/>
              <a:gd name="connsiteX1558" fmla="*/ 1202035 w 5178638"/>
              <a:gd name="connsiteY1558" fmla="*/ 2935995 h 4469549"/>
              <a:gd name="connsiteX1559" fmla="*/ 1148075 w 5178638"/>
              <a:gd name="connsiteY1559" fmla="*/ 3056650 h 4469549"/>
              <a:gd name="connsiteX1560" fmla="*/ 1127569 w 5178638"/>
              <a:gd name="connsiteY1560" fmla="*/ 3101194 h 4469549"/>
              <a:gd name="connsiteX1561" fmla="*/ 1099752 w 5178638"/>
              <a:gd name="connsiteY1561" fmla="*/ 3145824 h 4469549"/>
              <a:gd name="connsiteX1562" fmla="*/ 1067334 w 5178638"/>
              <a:gd name="connsiteY1562" fmla="*/ 3192120 h 4469549"/>
              <a:gd name="connsiteX1563" fmla="*/ 1024681 w 5178638"/>
              <a:gd name="connsiteY1563" fmla="*/ 3271562 h 4469549"/>
              <a:gd name="connsiteX1564" fmla="*/ 1019011 w 5178638"/>
              <a:gd name="connsiteY1564" fmla="*/ 3281294 h 4469549"/>
              <a:gd name="connsiteX1565" fmla="*/ 972291 w 5178638"/>
              <a:gd name="connsiteY1565" fmla="*/ 3358367 h 4469549"/>
              <a:gd name="connsiteX1566" fmla="*/ 923147 w 5178638"/>
              <a:gd name="connsiteY1566" fmla="*/ 3442718 h 4469549"/>
              <a:gd name="connsiteX1567" fmla="*/ 884810 w 5178638"/>
              <a:gd name="connsiteY1567" fmla="*/ 3511637 h 4469549"/>
              <a:gd name="connsiteX1568" fmla="*/ 881315 w 5178638"/>
              <a:gd name="connsiteY1568" fmla="*/ 3526983 h 4469549"/>
              <a:gd name="connsiteX1569" fmla="*/ 887270 w 5178638"/>
              <a:gd name="connsiteY1569" fmla="*/ 3526106 h 4469549"/>
              <a:gd name="connsiteX1570" fmla="*/ 899966 w 5178638"/>
              <a:gd name="connsiteY1570" fmla="*/ 3507431 h 4469549"/>
              <a:gd name="connsiteX1571" fmla="*/ 897006 w 5178638"/>
              <a:gd name="connsiteY1571" fmla="*/ 3518742 h 4469549"/>
              <a:gd name="connsiteX1572" fmla="*/ 872434 w 5178638"/>
              <a:gd name="connsiteY1572" fmla="*/ 3560918 h 4469549"/>
              <a:gd name="connsiteX1573" fmla="*/ 870544 w 5178638"/>
              <a:gd name="connsiteY1573" fmla="*/ 3564162 h 4469549"/>
              <a:gd name="connsiteX1574" fmla="*/ 862320 w 5178638"/>
              <a:gd name="connsiteY1574" fmla="*/ 3577013 h 4469549"/>
              <a:gd name="connsiteX1575" fmla="*/ 865899 w 5178638"/>
              <a:gd name="connsiteY1575" fmla="*/ 3577546 h 4469549"/>
              <a:gd name="connsiteX1576" fmla="*/ 1328730 w 5178638"/>
              <a:gd name="connsiteY1576" fmla="*/ 2783141 h 4469549"/>
              <a:gd name="connsiteX1577" fmla="*/ 1329204 w 5178638"/>
              <a:gd name="connsiteY1577" fmla="*/ 2781802 h 4469549"/>
              <a:gd name="connsiteX1578" fmla="*/ 1343144 w 5178638"/>
              <a:gd name="connsiteY1578" fmla="*/ 2757875 h 4469549"/>
              <a:gd name="connsiteX1579" fmla="*/ 1344072 w 5178638"/>
              <a:gd name="connsiteY1579" fmla="*/ 2756806 h 4469549"/>
              <a:gd name="connsiteX1580" fmla="*/ 1557254 w 5178638"/>
              <a:gd name="connsiteY1580" fmla="*/ 2390901 h 4469549"/>
              <a:gd name="connsiteX1581" fmla="*/ 1568953 w 5178638"/>
              <a:gd name="connsiteY1581" fmla="*/ 2373788 h 4469549"/>
              <a:gd name="connsiteX1582" fmla="*/ 1578071 w 5178638"/>
              <a:gd name="connsiteY1582" fmla="*/ 2355171 h 4469549"/>
              <a:gd name="connsiteX1583" fmla="*/ 1769789 w 5178638"/>
              <a:gd name="connsiteY1583" fmla="*/ 1818312 h 4469549"/>
              <a:gd name="connsiteX1584" fmla="*/ 1741073 w 5178638"/>
              <a:gd name="connsiteY1584" fmla="*/ 1867600 h 4469549"/>
              <a:gd name="connsiteX1585" fmla="*/ 1708941 w 5178638"/>
              <a:gd name="connsiteY1585" fmla="*/ 1922753 h 4469549"/>
              <a:gd name="connsiteX1586" fmla="*/ 1707586 w 5178638"/>
              <a:gd name="connsiteY1586" fmla="*/ 1921964 h 4469549"/>
              <a:gd name="connsiteX1587" fmla="*/ 1723070 w 5178638"/>
              <a:gd name="connsiteY1587" fmla="*/ 1893817 h 4469549"/>
              <a:gd name="connsiteX1588" fmla="*/ 1751796 w 5178638"/>
              <a:gd name="connsiteY1588" fmla="*/ 1846428 h 4469549"/>
              <a:gd name="connsiteX1589" fmla="*/ 1680525 w 5178638"/>
              <a:gd name="connsiteY1589" fmla="*/ 1718978 h 4469549"/>
              <a:gd name="connsiteX1590" fmla="*/ 1217694 w 5178638"/>
              <a:gd name="connsiteY1590" fmla="*/ 2513384 h 4469549"/>
              <a:gd name="connsiteX1591" fmla="*/ 1217219 w 5178638"/>
              <a:gd name="connsiteY1591" fmla="*/ 2514723 h 4469549"/>
              <a:gd name="connsiteX1592" fmla="*/ 1203279 w 5178638"/>
              <a:gd name="connsiteY1592" fmla="*/ 2538650 h 4469549"/>
              <a:gd name="connsiteX1593" fmla="*/ 1202351 w 5178638"/>
              <a:gd name="connsiteY1593" fmla="*/ 2539719 h 4469549"/>
              <a:gd name="connsiteX1594" fmla="*/ 989172 w 5178638"/>
              <a:gd name="connsiteY1594" fmla="*/ 2905622 h 4469549"/>
              <a:gd name="connsiteX1595" fmla="*/ 977470 w 5178638"/>
              <a:gd name="connsiteY1595" fmla="*/ 2922737 h 4469549"/>
              <a:gd name="connsiteX1596" fmla="*/ 968351 w 5178638"/>
              <a:gd name="connsiteY1596" fmla="*/ 2941359 h 4469549"/>
              <a:gd name="connsiteX1597" fmla="*/ 964524 w 5178638"/>
              <a:gd name="connsiteY1597" fmla="*/ 2947926 h 4469549"/>
              <a:gd name="connsiteX1598" fmla="*/ 966708 w 5178638"/>
              <a:gd name="connsiteY1598" fmla="*/ 2944712 h 4469549"/>
              <a:gd name="connsiteX1599" fmla="*/ 968351 w 5178638"/>
              <a:gd name="connsiteY1599" fmla="*/ 2941359 h 4469549"/>
              <a:gd name="connsiteX1600" fmla="*/ 989172 w 5178638"/>
              <a:gd name="connsiteY1600" fmla="*/ 2905622 h 4469549"/>
              <a:gd name="connsiteX1601" fmla="*/ 991280 w 5178638"/>
              <a:gd name="connsiteY1601" fmla="*/ 2902537 h 4469549"/>
              <a:gd name="connsiteX1602" fmla="*/ 1030440 w 5178638"/>
              <a:gd name="connsiteY1602" fmla="*/ 2838441 h 4469549"/>
              <a:gd name="connsiteX1603" fmla="*/ 1042045 w 5178638"/>
              <a:gd name="connsiteY1603" fmla="*/ 2821709 h 4469549"/>
              <a:gd name="connsiteX1604" fmla="*/ 1000644 w 5178638"/>
              <a:gd name="connsiteY1604" fmla="*/ 2907145 h 4469549"/>
              <a:gd name="connsiteX1605" fmla="*/ 978966 w 5178638"/>
              <a:gd name="connsiteY1605" fmla="*/ 2951006 h 4469549"/>
              <a:gd name="connsiteX1606" fmla="*/ 951539 w 5178638"/>
              <a:gd name="connsiteY1606" fmla="*/ 2995864 h 4469549"/>
              <a:gd name="connsiteX1607" fmla="*/ 920293 w 5178638"/>
              <a:gd name="connsiteY1607" fmla="*/ 3042842 h 4469549"/>
              <a:gd name="connsiteX1608" fmla="*/ 876859 w 5178638"/>
              <a:gd name="connsiteY1608" fmla="*/ 3121829 h 4469549"/>
              <a:gd name="connsiteX1609" fmla="*/ 871188 w 5178638"/>
              <a:gd name="connsiteY1609" fmla="*/ 3131562 h 4469549"/>
              <a:gd name="connsiteX1610" fmla="*/ 824860 w 5178638"/>
              <a:gd name="connsiteY1610" fmla="*/ 3208861 h 4469549"/>
              <a:gd name="connsiteX1611" fmla="*/ 775716 w 5178638"/>
              <a:gd name="connsiteY1611" fmla="*/ 3293212 h 4469549"/>
              <a:gd name="connsiteX1612" fmla="*/ 736988 w 5178638"/>
              <a:gd name="connsiteY1612" fmla="*/ 3361904 h 4469549"/>
              <a:gd name="connsiteX1613" fmla="*/ 732321 w 5178638"/>
              <a:gd name="connsiteY1613" fmla="*/ 3376567 h 4469549"/>
              <a:gd name="connsiteX1614" fmla="*/ 737104 w 5178638"/>
              <a:gd name="connsiteY1614" fmla="*/ 3375008 h 4469549"/>
              <a:gd name="connsiteX1615" fmla="*/ 749410 w 5178638"/>
              <a:gd name="connsiteY1615" fmla="*/ 3356105 h 4469549"/>
              <a:gd name="connsiteX1616" fmla="*/ 745668 w 5178638"/>
              <a:gd name="connsiteY1616" fmla="*/ 3366961 h 4469549"/>
              <a:gd name="connsiteX1617" fmla="*/ 721096 w 5178638"/>
              <a:gd name="connsiteY1617" fmla="*/ 3409136 h 4469549"/>
              <a:gd name="connsiteX1618" fmla="*/ 719206 w 5178638"/>
              <a:gd name="connsiteY1618" fmla="*/ 3412381 h 4469549"/>
              <a:gd name="connsiteX1619" fmla="*/ 711140 w 5178638"/>
              <a:gd name="connsiteY1619" fmla="*/ 3425325 h 4469549"/>
              <a:gd name="connsiteX1620" fmla="*/ 713882 w 5178638"/>
              <a:gd name="connsiteY1620" fmla="*/ 3425370 h 4469549"/>
              <a:gd name="connsiteX1621" fmla="*/ 1121152 w 5178638"/>
              <a:gd name="connsiteY1621" fmla="*/ 2726331 h 4469549"/>
              <a:gd name="connsiteX1622" fmla="*/ 1121203 w 5178638"/>
              <a:gd name="connsiteY1622" fmla="*/ 2726260 h 4469549"/>
              <a:gd name="connsiteX1623" fmla="*/ 1163123 w 5178638"/>
              <a:gd name="connsiteY1623" fmla="*/ 2654309 h 4469549"/>
              <a:gd name="connsiteX1624" fmla="*/ 1163341 w 5178638"/>
              <a:gd name="connsiteY1624" fmla="*/ 2653918 h 4469549"/>
              <a:gd name="connsiteX1625" fmla="*/ 1176713 w 5178638"/>
              <a:gd name="connsiteY1625" fmla="*/ 2630965 h 4469549"/>
              <a:gd name="connsiteX1626" fmla="*/ 1177254 w 5178638"/>
              <a:gd name="connsiteY1626" fmla="*/ 2629664 h 4469549"/>
              <a:gd name="connsiteX1627" fmla="*/ 1191193 w 5178638"/>
              <a:gd name="connsiteY1627" fmla="*/ 2605737 h 4469549"/>
              <a:gd name="connsiteX1628" fmla="*/ 1192056 w 5178638"/>
              <a:gd name="connsiteY1628" fmla="*/ 2604630 h 4469549"/>
              <a:gd name="connsiteX1629" fmla="*/ 1267074 w 5178638"/>
              <a:gd name="connsiteY1629" fmla="*/ 2475870 h 4469549"/>
              <a:gd name="connsiteX1630" fmla="*/ 1267081 w 5178638"/>
              <a:gd name="connsiteY1630" fmla="*/ 2475874 h 4469549"/>
              <a:gd name="connsiteX1631" fmla="*/ 1276532 w 5178638"/>
              <a:gd name="connsiteY1631" fmla="*/ 2459653 h 4469549"/>
              <a:gd name="connsiteX1632" fmla="*/ 1284377 w 5178638"/>
              <a:gd name="connsiteY1632" fmla="*/ 2455532 h 4469549"/>
              <a:gd name="connsiteX1633" fmla="*/ 1305989 w 5178638"/>
              <a:gd name="connsiteY1633" fmla="*/ 2424670 h 4469549"/>
              <a:gd name="connsiteX1634" fmla="*/ 1315975 w 5178638"/>
              <a:gd name="connsiteY1634" fmla="*/ 2404415 h 4469549"/>
              <a:gd name="connsiteX1635" fmla="*/ 1312445 w 5178638"/>
              <a:gd name="connsiteY1635" fmla="*/ 2398012 h 4469549"/>
              <a:gd name="connsiteX1636" fmla="*/ 1312415 w 5178638"/>
              <a:gd name="connsiteY1636" fmla="*/ 2398045 h 4469549"/>
              <a:gd name="connsiteX1637" fmla="*/ 1313286 w 5178638"/>
              <a:gd name="connsiteY1637" fmla="*/ 2396550 h 4469549"/>
              <a:gd name="connsiteX1638" fmla="*/ 1320839 w 5178638"/>
              <a:gd name="connsiteY1638" fmla="*/ 2400950 h 4469549"/>
              <a:gd name="connsiteX1639" fmla="*/ 1344388 w 5178638"/>
              <a:gd name="connsiteY1639" fmla="*/ 2360530 h 4469549"/>
              <a:gd name="connsiteX1640" fmla="*/ 1375126 w 5178638"/>
              <a:gd name="connsiteY1640" fmla="*/ 2300762 h 4469549"/>
              <a:gd name="connsiteX1641" fmla="*/ 1386560 w 5178638"/>
              <a:gd name="connsiteY1641" fmla="*/ 2270782 h 4469549"/>
              <a:gd name="connsiteX1642" fmla="*/ 1429883 w 5178638"/>
              <a:gd name="connsiteY1642" fmla="*/ 2196423 h 4469549"/>
              <a:gd name="connsiteX1643" fmla="*/ 1427766 w 5178638"/>
              <a:gd name="connsiteY1643" fmla="*/ 2199675 h 4469549"/>
              <a:gd name="connsiteX1644" fmla="*/ 1403194 w 5178638"/>
              <a:gd name="connsiteY1644" fmla="*/ 2241850 h 4469549"/>
              <a:gd name="connsiteX1645" fmla="*/ 1387945 w 5178638"/>
              <a:gd name="connsiteY1645" fmla="*/ 2267152 h 4469549"/>
              <a:gd name="connsiteX1646" fmla="*/ 1398348 w 5178638"/>
              <a:gd name="connsiteY1646" fmla="*/ 2239875 h 4469549"/>
              <a:gd name="connsiteX1647" fmla="*/ 1418854 w 5178638"/>
              <a:gd name="connsiteY1647" fmla="*/ 2195331 h 4469549"/>
              <a:gd name="connsiteX1648" fmla="*/ 1446671 w 5178638"/>
              <a:gd name="connsiteY1648" fmla="*/ 2150701 h 4469549"/>
              <a:gd name="connsiteX1649" fmla="*/ 1479089 w 5178638"/>
              <a:gd name="connsiteY1649" fmla="*/ 2104406 h 4469549"/>
              <a:gd name="connsiteX1650" fmla="*/ 1521742 w 5178638"/>
              <a:gd name="connsiteY1650" fmla="*/ 2024963 h 4469549"/>
              <a:gd name="connsiteX1651" fmla="*/ 1527413 w 5178638"/>
              <a:gd name="connsiteY1651" fmla="*/ 2015230 h 4469549"/>
              <a:gd name="connsiteX1652" fmla="*/ 1574132 w 5178638"/>
              <a:gd name="connsiteY1652" fmla="*/ 1938159 h 4469549"/>
              <a:gd name="connsiteX1653" fmla="*/ 1623276 w 5178638"/>
              <a:gd name="connsiteY1653" fmla="*/ 1853807 h 4469549"/>
              <a:gd name="connsiteX1654" fmla="*/ 1661613 w 5178638"/>
              <a:gd name="connsiteY1654" fmla="*/ 1784888 h 4469549"/>
              <a:gd name="connsiteX1655" fmla="*/ 1665108 w 5178638"/>
              <a:gd name="connsiteY1655" fmla="*/ 1769542 h 4469549"/>
              <a:gd name="connsiteX1656" fmla="*/ 1659154 w 5178638"/>
              <a:gd name="connsiteY1656" fmla="*/ 1770418 h 4469549"/>
              <a:gd name="connsiteX1657" fmla="*/ 1646457 w 5178638"/>
              <a:gd name="connsiteY1657" fmla="*/ 1789094 h 4469549"/>
              <a:gd name="connsiteX1658" fmla="*/ 1649418 w 5178638"/>
              <a:gd name="connsiteY1658" fmla="*/ 1777783 h 4469549"/>
              <a:gd name="connsiteX1659" fmla="*/ 1673990 w 5178638"/>
              <a:gd name="connsiteY1659" fmla="*/ 1735608 h 4469549"/>
              <a:gd name="connsiteX1660" fmla="*/ 1675880 w 5178638"/>
              <a:gd name="connsiteY1660" fmla="*/ 1732364 h 4469549"/>
              <a:gd name="connsiteX1661" fmla="*/ 1684104 w 5178638"/>
              <a:gd name="connsiteY1661" fmla="*/ 1719512 h 4469549"/>
              <a:gd name="connsiteX1662" fmla="*/ 1799203 w 5178638"/>
              <a:gd name="connsiteY1662" fmla="*/ 1611058 h 4469549"/>
              <a:gd name="connsiteX1663" fmla="*/ 1816422 w 5178638"/>
              <a:gd name="connsiteY1663" fmla="*/ 1621090 h 4469549"/>
              <a:gd name="connsiteX1664" fmla="*/ 1810292 w 5178638"/>
              <a:gd name="connsiteY1664" fmla="*/ 1632509 h 4469549"/>
              <a:gd name="connsiteX1665" fmla="*/ 1775200 w 5178638"/>
              <a:gd name="connsiteY1665" fmla="*/ 1698973 h 4469549"/>
              <a:gd name="connsiteX1666" fmla="*/ 1754659 w 5178638"/>
              <a:gd name="connsiteY1666" fmla="*/ 1721768 h 4469549"/>
              <a:gd name="connsiteX1667" fmla="*/ 1750593 w 5178638"/>
              <a:gd name="connsiteY1667" fmla="*/ 1719400 h 4469549"/>
              <a:gd name="connsiteX1668" fmla="*/ 1752198 w 5178638"/>
              <a:gd name="connsiteY1668" fmla="*/ 1707298 h 4469549"/>
              <a:gd name="connsiteX1669" fmla="*/ 1745171 w 5178638"/>
              <a:gd name="connsiteY1669" fmla="*/ 1716241 h 4469549"/>
              <a:gd name="connsiteX1670" fmla="*/ 1737611 w 5178638"/>
              <a:gd name="connsiteY1670" fmla="*/ 1729219 h 4469549"/>
              <a:gd name="connsiteX1671" fmla="*/ 1728160 w 5178638"/>
              <a:gd name="connsiteY1671" fmla="*/ 1745441 h 4469549"/>
              <a:gd name="connsiteX1672" fmla="*/ 1724095 w 5178638"/>
              <a:gd name="connsiteY1672" fmla="*/ 1743072 h 4469549"/>
              <a:gd name="connsiteX1673" fmla="*/ 1731656 w 5178638"/>
              <a:gd name="connsiteY1673" fmla="*/ 1730095 h 4469549"/>
              <a:gd name="connsiteX1674" fmla="*/ 1731905 w 5178638"/>
              <a:gd name="connsiteY1674" fmla="*/ 1717203 h 4469549"/>
              <a:gd name="connsiteX1675" fmla="*/ 1755657 w 5178638"/>
              <a:gd name="connsiteY1675" fmla="*/ 1670205 h 4469549"/>
              <a:gd name="connsiteX1676" fmla="*/ 1780087 w 5178638"/>
              <a:gd name="connsiteY1676" fmla="*/ 1644242 h 4469549"/>
              <a:gd name="connsiteX1677" fmla="*/ 1772598 w 5178638"/>
              <a:gd name="connsiteY1677" fmla="*/ 1597511 h 4469549"/>
              <a:gd name="connsiteX1678" fmla="*/ 1767462 w 5178638"/>
              <a:gd name="connsiteY1678" fmla="*/ 1603209 h 4469549"/>
              <a:gd name="connsiteX1679" fmla="*/ 1746670 w 5178638"/>
              <a:gd name="connsiteY1679" fmla="*/ 1638896 h 4469549"/>
              <a:gd name="connsiteX1680" fmla="*/ 1740180 w 5178638"/>
              <a:gd name="connsiteY1680" fmla="*/ 1643806 h 4469549"/>
              <a:gd name="connsiteX1681" fmla="*/ 1742071 w 5178638"/>
              <a:gd name="connsiteY1681" fmla="*/ 1640561 h 4469549"/>
              <a:gd name="connsiteX1682" fmla="*/ 1748275 w 5178638"/>
              <a:gd name="connsiteY1682" fmla="*/ 1626794 h 4469549"/>
              <a:gd name="connsiteX1683" fmla="*/ 1741064 w 5178638"/>
              <a:gd name="connsiteY1683" fmla="*/ 1633376 h 4469549"/>
              <a:gd name="connsiteX1684" fmla="*/ 1735890 w 5178638"/>
              <a:gd name="connsiteY1684" fmla="*/ 1642606 h 4469549"/>
              <a:gd name="connsiteX1685" fmla="*/ 1724014 w 5178638"/>
              <a:gd name="connsiteY1685" fmla="*/ 1666105 h 4469549"/>
              <a:gd name="connsiteX1686" fmla="*/ 1720512 w 5178638"/>
              <a:gd name="connsiteY1686" fmla="*/ 1671456 h 4469549"/>
              <a:gd name="connsiteX1687" fmla="*/ 1727235 w 5178638"/>
              <a:gd name="connsiteY1687" fmla="*/ 1675373 h 4469549"/>
              <a:gd name="connsiteX1688" fmla="*/ 1736685 w 5178638"/>
              <a:gd name="connsiteY1688" fmla="*/ 1659152 h 4469549"/>
              <a:gd name="connsiteX1689" fmla="*/ 1744530 w 5178638"/>
              <a:gd name="connsiteY1689" fmla="*/ 1655030 h 4469549"/>
              <a:gd name="connsiteX1690" fmla="*/ 1766142 w 5178638"/>
              <a:gd name="connsiteY1690" fmla="*/ 1624167 h 4469549"/>
              <a:gd name="connsiteX1691" fmla="*/ 1776128 w 5178638"/>
              <a:gd name="connsiteY1691" fmla="*/ 1603913 h 4469549"/>
              <a:gd name="connsiteX1692" fmla="*/ 1772598 w 5178638"/>
              <a:gd name="connsiteY1692" fmla="*/ 1597511 h 4469549"/>
              <a:gd name="connsiteX1693" fmla="*/ 1844017 w 5178638"/>
              <a:gd name="connsiteY1693" fmla="*/ 1312331 h 4469549"/>
              <a:gd name="connsiteX1694" fmla="*/ 1847547 w 5178638"/>
              <a:gd name="connsiteY1694" fmla="*/ 1318734 h 4469549"/>
              <a:gd name="connsiteX1695" fmla="*/ 1837561 w 5178638"/>
              <a:gd name="connsiteY1695" fmla="*/ 1338988 h 4469549"/>
              <a:gd name="connsiteX1696" fmla="*/ 1815949 w 5178638"/>
              <a:gd name="connsiteY1696" fmla="*/ 1369851 h 4469549"/>
              <a:gd name="connsiteX1697" fmla="*/ 1808104 w 5178638"/>
              <a:gd name="connsiteY1697" fmla="*/ 1373973 h 4469549"/>
              <a:gd name="connsiteX1698" fmla="*/ 1798654 w 5178638"/>
              <a:gd name="connsiteY1698" fmla="*/ 1390194 h 4469549"/>
              <a:gd name="connsiteX1699" fmla="*/ 1787812 w 5178638"/>
              <a:gd name="connsiteY1699" fmla="*/ 1383877 h 4469549"/>
              <a:gd name="connsiteX1700" fmla="*/ 1785154 w 5178638"/>
              <a:gd name="connsiteY1700" fmla="*/ 1388032 h 4469549"/>
              <a:gd name="connsiteX1701" fmla="*/ 1805674 w 5178638"/>
              <a:gd name="connsiteY1701" fmla="*/ 1352613 h 4469549"/>
              <a:gd name="connsiteX1702" fmla="*/ 1808069 w 5178638"/>
              <a:gd name="connsiteY1702" fmla="*/ 1352224 h 4469549"/>
              <a:gd name="connsiteX1703" fmla="*/ 1819694 w 5178638"/>
              <a:gd name="connsiteY1703" fmla="*/ 1341615 h 4469549"/>
              <a:gd name="connsiteX1704" fmla="*/ 1813489 w 5178638"/>
              <a:gd name="connsiteY1704" fmla="*/ 1355382 h 4469549"/>
              <a:gd name="connsiteX1705" fmla="*/ 1811599 w 5178638"/>
              <a:gd name="connsiteY1705" fmla="*/ 1358627 h 4469549"/>
              <a:gd name="connsiteX1706" fmla="*/ 1818089 w 5178638"/>
              <a:gd name="connsiteY1706" fmla="*/ 1353716 h 4469549"/>
              <a:gd name="connsiteX1707" fmla="*/ 1838881 w 5178638"/>
              <a:gd name="connsiteY1707" fmla="*/ 1318030 h 4469549"/>
              <a:gd name="connsiteX1708" fmla="*/ 1844017 w 5178638"/>
              <a:gd name="connsiteY1708" fmla="*/ 1312331 h 4469549"/>
              <a:gd name="connsiteX1709" fmla="*/ 2589318 w 5178638"/>
              <a:gd name="connsiteY1709" fmla="*/ 1200583 h 4469549"/>
              <a:gd name="connsiteX1710" fmla="*/ 4165655 w 5178638"/>
              <a:gd name="connsiteY1710" fmla="*/ 3937982 h 4469549"/>
              <a:gd name="connsiteX1711" fmla="*/ 1012982 w 5178638"/>
              <a:gd name="connsiteY1711" fmla="*/ 3937982 h 4469549"/>
              <a:gd name="connsiteX1712" fmla="*/ 1941420 w 5178638"/>
              <a:gd name="connsiteY1712" fmla="*/ 1118308 h 4469549"/>
              <a:gd name="connsiteX1713" fmla="*/ 1921009 w 5178638"/>
              <a:gd name="connsiteY1713" fmla="*/ 1171823 h 4469549"/>
              <a:gd name="connsiteX1714" fmla="*/ 1900503 w 5178638"/>
              <a:gd name="connsiteY1714" fmla="*/ 1216366 h 4469549"/>
              <a:gd name="connsiteX1715" fmla="*/ 1872686 w 5178638"/>
              <a:gd name="connsiteY1715" fmla="*/ 1260996 h 4469549"/>
              <a:gd name="connsiteX1716" fmla="*/ 1840268 w 5178638"/>
              <a:gd name="connsiteY1716" fmla="*/ 1307292 h 4469549"/>
              <a:gd name="connsiteX1717" fmla="*/ 1839882 w 5178638"/>
              <a:gd name="connsiteY1717" fmla="*/ 1307969 h 4469549"/>
              <a:gd name="connsiteX1718" fmla="*/ 1833644 w 5178638"/>
              <a:gd name="connsiteY1718" fmla="*/ 1304335 h 4469549"/>
              <a:gd name="connsiteX1719" fmla="*/ 2299163 w 5178638"/>
              <a:gd name="connsiteY1719" fmla="*/ 1016612 h 4469549"/>
              <a:gd name="connsiteX1720" fmla="*/ 2287536 w 5178638"/>
              <a:gd name="connsiteY1720" fmla="*/ 1027221 h 4469549"/>
              <a:gd name="connsiteX1721" fmla="*/ 2273895 w 5178638"/>
              <a:gd name="connsiteY1721" fmla="*/ 1047518 h 4469549"/>
              <a:gd name="connsiteX1722" fmla="*/ 2274055 w 5178638"/>
              <a:gd name="connsiteY1722" fmla="*/ 1062821 h 4469549"/>
              <a:gd name="connsiteX1723" fmla="*/ 2269740 w 5178638"/>
              <a:gd name="connsiteY1723" fmla="*/ 1073343 h 4469549"/>
              <a:gd name="connsiteX1724" fmla="*/ 2249483 w 5178638"/>
              <a:gd name="connsiteY1724" fmla="*/ 1104996 h 4469549"/>
              <a:gd name="connsiteX1725" fmla="*/ 2213285 w 5178638"/>
              <a:gd name="connsiteY1725" fmla="*/ 1157781 h 4469549"/>
              <a:gd name="connsiteX1726" fmla="*/ 2198700 w 5178638"/>
              <a:gd name="connsiteY1726" fmla="*/ 1179700 h 4469549"/>
              <a:gd name="connsiteX1727" fmla="*/ 2189190 w 5178638"/>
              <a:gd name="connsiteY1727" fmla="*/ 1201863 h 4469549"/>
              <a:gd name="connsiteX1728" fmla="*/ 2182726 w 5178638"/>
              <a:gd name="connsiteY1728" fmla="*/ 1215447 h 4469549"/>
              <a:gd name="connsiteX1729" fmla="*/ 2184219 w 5178638"/>
              <a:gd name="connsiteY1729" fmla="*/ 1216316 h 4469549"/>
              <a:gd name="connsiteX1730" fmla="*/ 2156714 w 5178638"/>
              <a:gd name="connsiteY1730" fmla="*/ 1264016 h 4469549"/>
              <a:gd name="connsiteX1731" fmla="*/ 2116320 w 5178638"/>
              <a:gd name="connsiteY1731" fmla="*/ 1338799 h 4469549"/>
              <a:gd name="connsiteX1732" fmla="*/ 2079338 w 5178638"/>
              <a:gd name="connsiteY1732" fmla="*/ 1408508 h 4469549"/>
              <a:gd name="connsiteX1733" fmla="*/ 2106905 w 5178638"/>
              <a:gd name="connsiteY1733" fmla="*/ 1376769 h 4469549"/>
              <a:gd name="connsiteX1734" fmla="*/ 2120845 w 5178638"/>
              <a:gd name="connsiteY1734" fmla="*/ 1352842 h 4469549"/>
              <a:gd name="connsiteX1735" fmla="*/ 2129301 w 5178638"/>
              <a:gd name="connsiteY1735" fmla="*/ 1328980 h 4469549"/>
              <a:gd name="connsiteX1736" fmla="*/ 2137398 w 5178638"/>
              <a:gd name="connsiteY1736" fmla="*/ 1311969 h 4469549"/>
              <a:gd name="connsiteX1737" fmla="*/ 2190869 w 5178638"/>
              <a:gd name="connsiteY1737" fmla="*/ 1220191 h 4469549"/>
              <a:gd name="connsiteX1738" fmla="*/ 2191300 w 5178638"/>
              <a:gd name="connsiteY1738" fmla="*/ 1220442 h 4469549"/>
              <a:gd name="connsiteX1739" fmla="*/ 2280832 w 5178638"/>
              <a:gd name="connsiteY1739" fmla="*/ 1066769 h 4469549"/>
              <a:gd name="connsiteX1740" fmla="*/ 2299163 w 5178638"/>
              <a:gd name="connsiteY1740" fmla="*/ 1016612 h 4469549"/>
              <a:gd name="connsiteX1741" fmla="*/ 2213593 w 5178638"/>
              <a:gd name="connsiteY1741" fmla="*/ 979440 h 4469549"/>
              <a:gd name="connsiteX1742" fmla="*/ 2186027 w 5178638"/>
              <a:gd name="connsiteY1742" fmla="*/ 1011179 h 4469549"/>
              <a:gd name="connsiteX1743" fmla="*/ 2172087 w 5178638"/>
              <a:gd name="connsiteY1743" fmla="*/ 1035106 h 4469549"/>
              <a:gd name="connsiteX1744" fmla="*/ 2163630 w 5178638"/>
              <a:gd name="connsiteY1744" fmla="*/ 1058967 h 4469549"/>
              <a:gd name="connsiteX1745" fmla="*/ 2155534 w 5178638"/>
              <a:gd name="connsiteY1745" fmla="*/ 1075978 h 4469549"/>
              <a:gd name="connsiteX1746" fmla="*/ 2102063 w 5178638"/>
              <a:gd name="connsiteY1746" fmla="*/ 1167757 h 4469549"/>
              <a:gd name="connsiteX1747" fmla="*/ 2101632 w 5178638"/>
              <a:gd name="connsiteY1747" fmla="*/ 1167506 h 4469549"/>
              <a:gd name="connsiteX1748" fmla="*/ 2012100 w 5178638"/>
              <a:gd name="connsiteY1748" fmla="*/ 1321178 h 4469549"/>
              <a:gd name="connsiteX1749" fmla="*/ 1993769 w 5178638"/>
              <a:gd name="connsiteY1749" fmla="*/ 1371335 h 4469549"/>
              <a:gd name="connsiteX1750" fmla="*/ 2005395 w 5178638"/>
              <a:gd name="connsiteY1750" fmla="*/ 1360728 h 4469549"/>
              <a:gd name="connsiteX1751" fmla="*/ 2019037 w 5178638"/>
              <a:gd name="connsiteY1751" fmla="*/ 1340430 h 4469549"/>
              <a:gd name="connsiteX1752" fmla="*/ 2018876 w 5178638"/>
              <a:gd name="connsiteY1752" fmla="*/ 1325127 h 4469549"/>
              <a:gd name="connsiteX1753" fmla="*/ 2023192 w 5178638"/>
              <a:gd name="connsiteY1753" fmla="*/ 1314604 h 4469549"/>
              <a:gd name="connsiteX1754" fmla="*/ 2043448 w 5178638"/>
              <a:gd name="connsiteY1754" fmla="*/ 1282952 h 4469549"/>
              <a:gd name="connsiteX1755" fmla="*/ 2079647 w 5178638"/>
              <a:gd name="connsiteY1755" fmla="*/ 1230167 h 4469549"/>
              <a:gd name="connsiteX1756" fmla="*/ 2094232 w 5178638"/>
              <a:gd name="connsiteY1756" fmla="*/ 1208247 h 4469549"/>
              <a:gd name="connsiteX1757" fmla="*/ 2103741 w 5178638"/>
              <a:gd name="connsiteY1757" fmla="*/ 1186085 h 4469549"/>
              <a:gd name="connsiteX1758" fmla="*/ 2110206 w 5178638"/>
              <a:gd name="connsiteY1758" fmla="*/ 1172501 h 4469549"/>
              <a:gd name="connsiteX1759" fmla="*/ 2108713 w 5178638"/>
              <a:gd name="connsiteY1759" fmla="*/ 1171631 h 4469549"/>
              <a:gd name="connsiteX1760" fmla="*/ 2136217 w 5178638"/>
              <a:gd name="connsiteY1760" fmla="*/ 1123931 h 4469549"/>
              <a:gd name="connsiteX1761" fmla="*/ 2176611 w 5178638"/>
              <a:gd name="connsiteY1761" fmla="*/ 1049148 h 4469549"/>
              <a:gd name="connsiteX1762" fmla="*/ 2213593 w 5178638"/>
              <a:gd name="connsiteY1762" fmla="*/ 979440 h 4469549"/>
              <a:gd name="connsiteX1763" fmla="*/ 2193644 w 5178638"/>
              <a:gd name="connsiteY1763" fmla="*/ 788775 h 4469549"/>
              <a:gd name="connsiteX1764" fmla="*/ 2184193 w 5178638"/>
              <a:gd name="connsiteY1764" fmla="*/ 804996 h 4469549"/>
              <a:gd name="connsiteX1765" fmla="*/ 2176348 w 5178638"/>
              <a:gd name="connsiteY1765" fmla="*/ 809117 h 4469549"/>
              <a:gd name="connsiteX1766" fmla="*/ 2154736 w 5178638"/>
              <a:gd name="connsiteY1766" fmla="*/ 839980 h 4469549"/>
              <a:gd name="connsiteX1767" fmla="*/ 2144750 w 5178638"/>
              <a:gd name="connsiteY1767" fmla="*/ 860235 h 4469549"/>
              <a:gd name="connsiteX1768" fmla="*/ 2148280 w 5178638"/>
              <a:gd name="connsiteY1768" fmla="*/ 866637 h 4469549"/>
              <a:gd name="connsiteX1769" fmla="*/ 2153417 w 5178638"/>
              <a:gd name="connsiteY1769" fmla="*/ 860938 h 4469549"/>
              <a:gd name="connsiteX1770" fmla="*/ 2174208 w 5178638"/>
              <a:gd name="connsiteY1770" fmla="*/ 825252 h 4469549"/>
              <a:gd name="connsiteX1771" fmla="*/ 2180698 w 5178638"/>
              <a:gd name="connsiteY1771" fmla="*/ 820342 h 4469549"/>
              <a:gd name="connsiteX1772" fmla="*/ 2178808 w 5178638"/>
              <a:gd name="connsiteY1772" fmla="*/ 823586 h 4469549"/>
              <a:gd name="connsiteX1773" fmla="*/ 2172603 w 5178638"/>
              <a:gd name="connsiteY1773" fmla="*/ 837353 h 4469549"/>
              <a:gd name="connsiteX1774" fmla="*/ 2179815 w 5178638"/>
              <a:gd name="connsiteY1774" fmla="*/ 830772 h 4469549"/>
              <a:gd name="connsiteX1775" fmla="*/ 2184988 w 5178638"/>
              <a:gd name="connsiteY1775" fmla="*/ 821541 h 4469549"/>
              <a:gd name="connsiteX1776" fmla="*/ 2196864 w 5178638"/>
              <a:gd name="connsiteY1776" fmla="*/ 798042 h 4469549"/>
              <a:gd name="connsiteX1777" fmla="*/ 2200367 w 5178638"/>
              <a:gd name="connsiteY1777" fmla="*/ 792692 h 4469549"/>
              <a:gd name="connsiteX1778" fmla="*/ 2192719 w 5178638"/>
              <a:gd name="connsiteY1778" fmla="*/ 718708 h 4469549"/>
              <a:gd name="connsiteX1779" fmla="*/ 2196783 w 5178638"/>
              <a:gd name="connsiteY1779" fmla="*/ 721076 h 4469549"/>
              <a:gd name="connsiteX1780" fmla="*/ 2189222 w 5178638"/>
              <a:gd name="connsiteY1780" fmla="*/ 734053 h 4469549"/>
              <a:gd name="connsiteX1781" fmla="*/ 2188974 w 5178638"/>
              <a:gd name="connsiteY1781" fmla="*/ 746944 h 4469549"/>
              <a:gd name="connsiteX1782" fmla="*/ 2165221 w 5178638"/>
              <a:gd name="connsiteY1782" fmla="*/ 793943 h 4469549"/>
              <a:gd name="connsiteX1783" fmla="*/ 2140792 w 5178638"/>
              <a:gd name="connsiteY1783" fmla="*/ 819906 h 4469549"/>
              <a:gd name="connsiteX1784" fmla="*/ 2121675 w 5178638"/>
              <a:gd name="connsiteY1784" fmla="*/ 853089 h 4469549"/>
              <a:gd name="connsiteX1785" fmla="*/ 2104456 w 5178638"/>
              <a:gd name="connsiteY1785" fmla="*/ 843057 h 4469549"/>
              <a:gd name="connsiteX1786" fmla="*/ 2110586 w 5178638"/>
              <a:gd name="connsiteY1786" fmla="*/ 831640 h 4469549"/>
              <a:gd name="connsiteX1787" fmla="*/ 2127932 w 5178638"/>
              <a:gd name="connsiteY1787" fmla="*/ 799920 h 4469549"/>
              <a:gd name="connsiteX1788" fmla="*/ 2143217 w 5178638"/>
              <a:gd name="connsiteY1788" fmla="*/ 769995 h 4469549"/>
              <a:gd name="connsiteX1789" fmla="*/ 2147104 w 5178638"/>
              <a:gd name="connsiteY1789" fmla="*/ 763287 h 4469549"/>
              <a:gd name="connsiteX1790" fmla="*/ 2155643 w 5178638"/>
              <a:gd name="connsiteY1790" fmla="*/ 751969 h 4469549"/>
              <a:gd name="connsiteX1791" fmla="*/ 2166220 w 5178638"/>
              <a:gd name="connsiteY1791" fmla="*/ 742379 h 4469549"/>
              <a:gd name="connsiteX1792" fmla="*/ 2170286 w 5178638"/>
              <a:gd name="connsiteY1792" fmla="*/ 744748 h 4469549"/>
              <a:gd name="connsiteX1793" fmla="*/ 2168681 w 5178638"/>
              <a:gd name="connsiteY1793" fmla="*/ 756849 h 4469549"/>
              <a:gd name="connsiteX1794" fmla="*/ 2175707 w 5178638"/>
              <a:gd name="connsiteY1794" fmla="*/ 747907 h 4469549"/>
              <a:gd name="connsiteX1795" fmla="*/ 2183268 w 5178638"/>
              <a:gd name="connsiteY1795" fmla="*/ 734929 h 4469549"/>
              <a:gd name="connsiteX1796" fmla="*/ 2192719 w 5178638"/>
              <a:gd name="connsiteY1796" fmla="*/ 718708 h 4469549"/>
              <a:gd name="connsiteX1797" fmla="*/ 2565697 w 5178638"/>
              <a:gd name="connsiteY1797" fmla="*/ 712575 h 4469549"/>
              <a:gd name="connsiteX1798" fmla="*/ 2556247 w 5178638"/>
              <a:gd name="connsiteY1798" fmla="*/ 728796 h 4469549"/>
              <a:gd name="connsiteX1799" fmla="*/ 2548402 w 5178638"/>
              <a:gd name="connsiteY1799" fmla="*/ 732917 h 4469549"/>
              <a:gd name="connsiteX1800" fmla="*/ 2526789 w 5178638"/>
              <a:gd name="connsiteY1800" fmla="*/ 763780 h 4469549"/>
              <a:gd name="connsiteX1801" fmla="*/ 2516803 w 5178638"/>
              <a:gd name="connsiteY1801" fmla="*/ 784035 h 4469549"/>
              <a:gd name="connsiteX1802" fmla="*/ 2520333 w 5178638"/>
              <a:gd name="connsiteY1802" fmla="*/ 790437 h 4469549"/>
              <a:gd name="connsiteX1803" fmla="*/ 2525470 w 5178638"/>
              <a:gd name="connsiteY1803" fmla="*/ 784738 h 4469549"/>
              <a:gd name="connsiteX1804" fmla="*/ 2546261 w 5178638"/>
              <a:gd name="connsiteY1804" fmla="*/ 749052 h 4469549"/>
              <a:gd name="connsiteX1805" fmla="*/ 2552751 w 5178638"/>
              <a:gd name="connsiteY1805" fmla="*/ 744142 h 4469549"/>
              <a:gd name="connsiteX1806" fmla="*/ 2550861 w 5178638"/>
              <a:gd name="connsiteY1806" fmla="*/ 747386 h 4469549"/>
              <a:gd name="connsiteX1807" fmla="*/ 2544657 w 5178638"/>
              <a:gd name="connsiteY1807" fmla="*/ 761154 h 4469549"/>
              <a:gd name="connsiteX1808" fmla="*/ 2551868 w 5178638"/>
              <a:gd name="connsiteY1808" fmla="*/ 754572 h 4469549"/>
              <a:gd name="connsiteX1809" fmla="*/ 2557041 w 5178638"/>
              <a:gd name="connsiteY1809" fmla="*/ 745342 h 4469549"/>
              <a:gd name="connsiteX1810" fmla="*/ 2568917 w 5178638"/>
              <a:gd name="connsiteY1810" fmla="*/ 721842 h 4469549"/>
              <a:gd name="connsiteX1811" fmla="*/ 2572420 w 5178638"/>
              <a:gd name="connsiteY1811" fmla="*/ 716492 h 4469549"/>
              <a:gd name="connsiteX1812" fmla="*/ 2564772 w 5178638"/>
              <a:gd name="connsiteY1812" fmla="*/ 642508 h 4469549"/>
              <a:gd name="connsiteX1813" fmla="*/ 2568836 w 5178638"/>
              <a:gd name="connsiteY1813" fmla="*/ 644876 h 4469549"/>
              <a:gd name="connsiteX1814" fmla="*/ 2561276 w 5178638"/>
              <a:gd name="connsiteY1814" fmla="*/ 657853 h 4469549"/>
              <a:gd name="connsiteX1815" fmla="*/ 2561027 w 5178638"/>
              <a:gd name="connsiteY1815" fmla="*/ 670745 h 4469549"/>
              <a:gd name="connsiteX1816" fmla="*/ 2537275 w 5178638"/>
              <a:gd name="connsiteY1816" fmla="*/ 717743 h 4469549"/>
              <a:gd name="connsiteX1817" fmla="*/ 2512845 w 5178638"/>
              <a:gd name="connsiteY1817" fmla="*/ 743707 h 4469549"/>
              <a:gd name="connsiteX1818" fmla="*/ 2493729 w 5178638"/>
              <a:gd name="connsiteY1818" fmla="*/ 776890 h 4469549"/>
              <a:gd name="connsiteX1819" fmla="*/ 2476509 w 5178638"/>
              <a:gd name="connsiteY1819" fmla="*/ 766857 h 4469549"/>
              <a:gd name="connsiteX1820" fmla="*/ 2482639 w 5178638"/>
              <a:gd name="connsiteY1820" fmla="*/ 755440 h 4469549"/>
              <a:gd name="connsiteX1821" fmla="*/ 2517732 w 5178638"/>
              <a:gd name="connsiteY1821" fmla="*/ 688975 h 4469549"/>
              <a:gd name="connsiteX1822" fmla="*/ 2538273 w 5178638"/>
              <a:gd name="connsiteY1822" fmla="*/ 666180 h 4469549"/>
              <a:gd name="connsiteX1823" fmla="*/ 2542339 w 5178638"/>
              <a:gd name="connsiteY1823" fmla="*/ 668548 h 4469549"/>
              <a:gd name="connsiteX1824" fmla="*/ 2540734 w 5178638"/>
              <a:gd name="connsiteY1824" fmla="*/ 680649 h 4469549"/>
              <a:gd name="connsiteX1825" fmla="*/ 2547760 w 5178638"/>
              <a:gd name="connsiteY1825" fmla="*/ 671707 h 4469549"/>
              <a:gd name="connsiteX1826" fmla="*/ 2555321 w 5178638"/>
              <a:gd name="connsiteY1826" fmla="*/ 658730 h 4469549"/>
              <a:gd name="connsiteX1827" fmla="*/ 2564772 w 5178638"/>
              <a:gd name="connsiteY1827" fmla="*/ 642508 h 4469549"/>
              <a:gd name="connsiteX1828" fmla="*/ 2583991 w 5178638"/>
              <a:gd name="connsiteY1828" fmla="*/ 465194 h 4469549"/>
              <a:gd name="connsiteX1829" fmla="*/ 2585346 w 5178638"/>
              <a:gd name="connsiteY1829" fmla="*/ 465984 h 4469549"/>
              <a:gd name="connsiteX1830" fmla="*/ 2569861 w 5178638"/>
              <a:gd name="connsiteY1830" fmla="*/ 494130 h 4469549"/>
              <a:gd name="connsiteX1831" fmla="*/ 2541136 w 5178638"/>
              <a:gd name="connsiteY1831" fmla="*/ 541520 h 4469549"/>
              <a:gd name="connsiteX1832" fmla="*/ 2523142 w 5178638"/>
              <a:gd name="connsiteY1832" fmla="*/ 569635 h 4469549"/>
              <a:gd name="connsiteX1833" fmla="*/ 2551858 w 5178638"/>
              <a:gd name="connsiteY1833" fmla="*/ 520347 h 4469549"/>
              <a:gd name="connsiteX1834" fmla="*/ 2583991 w 5178638"/>
              <a:gd name="connsiteY1834" fmla="*/ 465194 h 4469549"/>
              <a:gd name="connsiteX1835" fmla="*/ 2770729 w 5178638"/>
              <a:gd name="connsiteY1835" fmla="*/ 313123 h 4469549"/>
              <a:gd name="connsiteX1836" fmla="*/ 2784411 w 5178638"/>
              <a:gd name="connsiteY1836" fmla="*/ 336740 h 4469549"/>
              <a:gd name="connsiteX1837" fmla="*/ 2771189 w 5178638"/>
              <a:gd name="connsiteY1837" fmla="*/ 362985 h 4469549"/>
              <a:gd name="connsiteX1838" fmla="*/ 2765519 w 5178638"/>
              <a:gd name="connsiteY1838" fmla="*/ 372717 h 4469549"/>
              <a:gd name="connsiteX1839" fmla="*/ 2718800 w 5178638"/>
              <a:gd name="connsiteY1839" fmla="*/ 449789 h 4469549"/>
              <a:gd name="connsiteX1840" fmla="*/ 2669655 w 5178638"/>
              <a:gd name="connsiteY1840" fmla="*/ 534140 h 4469549"/>
              <a:gd name="connsiteX1841" fmla="*/ 2631318 w 5178638"/>
              <a:gd name="connsiteY1841" fmla="*/ 603060 h 4469549"/>
              <a:gd name="connsiteX1842" fmla="*/ 2627823 w 5178638"/>
              <a:gd name="connsiteY1842" fmla="*/ 618406 h 4469549"/>
              <a:gd name="connsiteX1843" fmla="*/ 2633778 w 5178638"/>
              <a:gd name="connsiteY1843" fmla="*/ 617529 h 4469549"/>
              <a:gd name="connsiteX1844" fmla="*/ 2646475 w 5178638"/>
              <a:gd name="connsiteY1844" fmla="*/ 598854 h 4469549"/>
              <a:gd name="connsiteX1845" fmla="*/ 2643514 w 5178638"/>
              <a:gd name="connsiteY1845" fmla="*/ 610165 h 4469549"/>
              <a:gd name="connsiteX1846" fmla="*/ 2618942 w 5178638"/>
              <a:gd name="connsiteY1846" fmla="*/ 652340 h 4469549"/>
              <a:gd name="connsiteX1847" fmla="*/ 2617052 w 5178638"/>
              <a:gd name="connsiteY1847" fmla="*/ 655585 h 4469549"/>
              <a:gd name="connsiteX1848" fmla="*/ 2608828 w 5178638"/>
              <a:gd name="connsiteY1848" fmla="*/ 668436 h 4469549"/>
              <a:gd name="connsiteX1849" fmla="*/ 2612407 w 5178638"/>
              <a:gd name="connsiteY1849" fmla="*/ 668969 h 4469549"/>
              <a:gd name="connsiteX1850" fmla="*/ 2795160 w 5178638"/>
              <a:gd name="connsiteY1850" fmla="*/ 355292 h 4469549"/>
              <a:gd name="connsiteX1851" fmla="*/ 5178638 w 5178638"/>
              <a:gd name="connsiteY1851" fmla="*/ 4469299 h 4469549"/>
              <a:gd name="connsiteX1852" fmla="*/ 2725850 w 5178638"/>
              <a:gd name="connsiteY1852" fmla="*/ 4469299 h 4469549"/>
              <a:gd name="connsiteX1853" fmla="*/ 2744858 w 5178638"/>
              <a:gd name="connsiteY1853" fmla="*/ 4468995 h 4469549"/>
              <a:gd name="connsiteX1854" fmla="*/ 2703556 w 5178638"/>
              <a:gd name="connsiteY1854" fmla="*/ 4463414 h 4469549"/>
              <a:gd name="connsiteX1855" fmla="*/ 2675865 w 5178638"/>
              <a:gd name="connsiteY1855" fmla="*/ 4463414 h 4469549"/>
              <a:gd name="connsiteX1856" fmla="*/ 2650990 w 5178638"/>
              <a:gd name="connsiteY1856" fmla="*/ 4466763 h 4469549"/>
              <a:gd name="connsiteX1857" fmla="*/ 2632216 w 5178638"/>
              <a:gd name="connsiteY1857" fmla="*/ 4467879 h 4469549"/>
              <a:gd name="connsiteX1858" fmla="*/ 2525397 w 5178638"/>
              <a:gd name="connsiteY1858" fmla="*/ 4467879 h 4469549"/>
              <a:gd name="connsiteX1859" fmla="*/ 2525397 w 5178638"/>
              <a:gd name="connsiteY1859" fmla="*/ 4469299 h 4469549"/>
              <a:gd name="connsiteX1860" fmla="*/ 2431622 w 5178638"/>
              <a:gd name="connsiteY1860" fmla="*/ 4469299 h 4469549"/>
              <a:gd name="connsiteX1861" fmla="*/ 2431622 w 5178638"/>
              <a:gd name="connsiteY1861" fmla="*/ 4468652 h 4469549"/>
              <a:gd name="connsiteX1862" fmla="*/ 2416603 w 5178638"/>
              <a:gd name="connsiteY1862" fmla="*/ 4468652 h 4469549"/>
              <a:gd name="connsiteX1863" fmla="*/ 2405338 w 5178638"/>
              <a:gd name="connsiteY1863" fmla="*/ 4461955 h 4469549"/>
              <a:gd name="connsiteX1864" fmla="*/ 2401584 w 5178638"/>
              <a:gd name="connsiteY1864" fmla="*/ 4458606 h 4469549"/>
              <a:gd name="connsiteX1865" fmla="*/ 2367791 w 5178638"/>
              <a:gd name="connsiteY1865" fmla="*/ 4455257 h 4469549"/>
              <a:gd name="connsiteX1866" fmla="*/ 2394074 w 5178638"/>
              <a:gd name="connsiteY1866" fmla="*/ 4455257 h 4469549"/>
              <a:gd name="connsiteX1867" fmla="*/ 2397829 w 5178638"/>
              <a:gd name="connsiteY1867" fmla="*/ 4451908 h 4469549"/>
              <a:gd name="connsiteX1868" fmla="*/ 2397829 w 5178638"/>
              <a:gd name="connsiteY1868" fmla="*/ 4449675 h 4469549"/>
              <a:gd name="connsiteX1869" fmla="*/ 2401584 w 5178638"/>
              <a:gd name="connsiteY1869" fmla="*/ 4449675 h 4469549"/>
              <a:gd name="connsiteX1870" fmla="*/ 2439131 w 5178638"/>
              <a:gd name="connsiteY1870" fmla="*/ 4450792 h 4469549"/>
              <a:gd name="connsiteX1871" fmla="*/ 2446640 w 5178638"/>
              <a:gd name="connsiteY1871" fmla="*/ 4449675 h 4469549"/>
              <a:gd name="connsiteX1872" fmla="*/ 2442886 w 5178638"/>
              <a:gd name="connsiteY1872" fmla="*/ 4447443 h 4469549"/>
              <a:gd name="connsiteX1873" fmla="*/ 2420357 w 5178638"/>
              <a:gd name="connsiteY1873" fmla="*/ 4442978 h 4469549"/>
              <a:gd name="connsiteX1874" fmla="*/ 2416603 w 5178638"/>
              <a:gd name="connsiteY1874" fmla="*/ 4437396 h 4469549"/>
              <a:gd name="connsiteX1875" fmla="*/ 2424112 w 5178638"/>
              <a:gd name="connsiteY1875" fmla="*/ 4434047 h 4469549"/>
              <a:gd name="connsiteX1876" fmla="*/ 2442886 w 5178638"/>
              <a:gd name="connsiteY1876" fmla="*/ 4434047 h 4469549"/>
              <a:gd name="connsiteX1877" fmla="*/ 2487942 w 5178638"/>
              <a:gd name="connsiteY1877" fmla="*/ 4438512 h 4469549"/>
              <a:gd name="connsiteX1878" fmla="*/ 2506716 w 5178638"/>
              <a:gd name="connsiteY1878" fmla="*/ 4436280 h 4469549"/>
              <a:gd name="connsiteX1879" fmla="*/ 2517980 w 5178638"/>
              <a:gd name="connsiteY1879" fmla="*/ 4429582 h 4469549"/>
              <a:gd name="connsiteX1880" fmla="*/ 2525397 w 5178638"/>
              <a:gd name="connsiteY1880" fmla="*/ 4429092 h 4469549"/>
              <a:gd name="connsiteX1881" fmla="*/ 2525397 w 5178638"/>
              <a:gd name="connsiteY1881" fmla="*/ 4461857 h 4469549"/>
              <a:gd name="connsiteX1882" fmla="*/ 2545858 w 5178638"/>
              <a:gd name="connsiteY1882" fmla="*/ 4461181 h 4469549"/>
              <a:gd name="connsiteX1883" fmla="*/ 2575895 w 5178638"/>
              <a:gd name="connsiteY1883" fmla="*/ 4460065 h 4469549"/>
              <a:gd name="connsiteX1884" fmla="*/ 2579650 w 5178638"/>
              <a:gd name="connsiteY1884" fmla="*/ 4454483 h 4469549"/>
              <a:gd name="connsiteX1885" fmla="*/ 2564631 w 5178638"/>
              <a:gd name="connsiteY1885" fmla="*/ 4451135 h 4469549"/>
              <a:gd name="connsiteX1886" fmla="*/ 2579650 w 5178638"/>
              <a:gd name="connsiteY1886" fmla="*/ 4450018 h 4469549"/>
              <a:gd name="connsiteX1887" fmla="*/ 2583405 w 5178638"/>
              <a:gd name="connsiteY1887" fmla="*/ 4450018 h 4469549"/>
              <a:gd name="connsiteX1888" fmla="*/ 2575895 w 5178638"/>
              <a:gd name="connsiteY1888" fmla="*/ 4447786 h 4469549"/>
              <a:gd name="connsiteX1889" fmla="*/ 2534594 w 5178638"/>
              <a:gd name="connsiteY1889" fmla="*/ 4447786 h 4469549"/>
              <a:gd name="connsiteX1890" fmla="*/ 2527084 w 5178638"/>
              <a:gd name="connsiteY1890" fmla="*/ 4446669 h 4469549"/>
              <a:gd name="connsiteX1891" fmla="*/ 2530839 w 5178638"/>
              <a:gd name="connsiteY1891" fmla="*/ 4442204 h 4469549"/>
              <a:gd name="connsiteX1892" fmla="*/ 2553367 w 5178638"/>
              <a:gd name="connsiteY1892" fmla="*/ 4441088 h 4469549"/>
              <a:gd name="connsiteX1893" fmla="*/ 2590914 w 5178638"/>
              <a:gd name="connsiteY1893" fmla="*/ 4443321 h 4469549"/>
              <a:gd name="connsiteX1894" fmla="*/ 2598424 w 5178638"/>
              <a:gd name="connsiteY1894" fmla="*/ 4446669 h 4469549"/>
              <a:gd name="connsiteX1895" fmla="*/ 2617197 w 5178638"/>
              <a:gd name="connsiteY1895" fmla="*/ 4446669 h 4469549"/>
              <a:gd name="connsiteX1896" fmla="*/ 2617197 w 5178638"/>
              <a:gd name="connsiteY1896" fmla="*/ 4455600 h 4469549"/>
              <a:gd name="connsiteX1897" fmla="*/ 2692292 w 5178638"/>
              <a:gd name="connsiteY1897" fmla="*/ 4457832 h 4469549"/>
              <a:gd name="connsiteX1898" fmla="*/ 2696047 w 5178638"/>
              <a:gd name="connsiteY1898" fmla="*/ 4457832 h 4469549"/>
              <a:gd name="connsiteX1899" fmla="*/ 2744858 w 5178638"/>
              <a:gd name="connsiteY1899" fmla="*/ 4457832 h 4469549"/>
              <a:gd name="connsiteX1900" fmla="*/ 2756122 w 5178638"/>
              <a:gd name="connsiteY1900" fmla="*/ 4455600 h 4469549"/>
              <a:gd name="connsiteX1901" fmla="*/ 2733594 w 5178638"/>
              <a:gd name="connsiteY1901" fmla="*/ 4454483 h 4469549"/>
              <a:gd name="connsiteX1902" fmla="*/ 2729839 w 5178638"/>
              <a:gd name="connsiteY1902" fmla="*/ 4451135 h 4469549"/>
              <a:gd name="connsiteX1903" fmla="*/ 2744858 w 5178638"/>
              <a:gd name="connsiteY1903" fmla="*/ 4447786 h 4469549"/>
              <a:gd name="connsiteX1904" fmla="*/ 2823707 w 5178638"/>
              <a:gd name="connsiteY1904" fmla="*/ 4446669 h 4469549"/>
              <a:gd name="connsiteX1905" fmla="*/ 2921330 w 5178638"/>
              <a:gd name="connsiteY1905" fmla="*/ 4446669 h 4469549"/>
              <a:gd name="connsiteX1906" fmla="*/ 3011443 w 5178638"/>
              <a:gd name="connsiteY1906" fmla="*/ 4447786 h 4469549"/>
              <a:gd name="connsiteX1907" fmla="*/ 3022707 w 5178638"/>
              <a:gd name="connsiteY1907" fmla="*/ 4447786 h 4469549"/>
              <a:gd name="connsiteX1908" fmla="*/ 3112821 w 5178638"/>
              <a:gd name="connsiteY1908" fmla="*/ 4445553 h 4469549"/>
              <a:gd name="connsiteX1909" fmla="*/ 3169142 w 5178638"/>
              <a:gd name="connsiteY1909" fmla="*/ 4448902 h 4469549"/>
              <a:gd name="connsiteX1910" fmla="*/ 3221708 w 5178638"/>
              <a:gd name="connsiteY1910" fmla="*/ 4450018 h 4469549"/>
              <a:gd name="connsiteX1911" fmla="*/ 3270519 w 5178638"/>
              <a:gd name="connsiteY1911" fmla="*/ 4446669 h 4469549"/>
              <a:gd name="connsiteX1912" fmla="*/ 3401935 w 5178638"/>
              <a:gd name="connsiteY1912" fmla="*/ 4436623 h 4469549"/>
              <a:gd name="connsiteX1913" fmla="*/ 3477029 w 5178638"/>
              <a:gd name="connsiteY1913" fmla="*/ 4436623 h 4469549"/>
              <a:gd name="connsiteX1914" fmla="*/ 3492048 w 5178638"/>
              <a:gd name="connsiteY1914" fmla="*/ 4435506 h 4469549"/>
              <a:gd name="connsiteX1915" fmla="*/ 3484539 w 5178638"/>
              <a:gd name="connsiteY1915" fmla="*/ 4431041 h 4469549"/>
              <a:gd name="connsiteX1916" fmla="*/ 3443237 w 5178638"/>
              <a:gd name="connsiteY1916" fmla="*/ 4426576 h 4469549"/>
              <a:gd name="connsiteX1917" fmla="*/ 3386916 w 5178638"/>
              <a:gd name="connsiteY1917" fmla="*/ 4422111 h 4469549"/>
              <a:gd name="connsiteX1918" fmla="*/ 3401935 w 5178638"/>
              <a:gd name="connsiteY1918" fmla="*/ 4418762 h 4469549"/>
              <a:gd name="connsiteX1919" fmla="*/ 3439482 w 5178638"/>
              <a:gd name="connsiteY1919" fmla="*/ 4414297 h 4469549"/>
              <a:gd name="connsiteX1920" fmla="*/ 3446991 w 5178638"/>
              <a:gd name="connsiteY1920" fmla="*/ 4410948 h 4469549"/>
              <a:gd name="connsiteX1921" fmla="*/ 3435727 w 5178638"/>
              <a:gd name="connsiteY1921" fmla="*/ 4409832 h 4469549"/>
              <a:gd name="connsiteX1922" fmla="*/ 3420708 w 5178638"/>
              <a:gd name="connsiteY1922" fmla="*/ 4409832 h 4469549"/>
              <a:gd name="connsiteX1923" fmla="*/ 3360633 w 5178638"/>
              <a:gd name="connsiteY1923" fmla="*/ 4410948 h 4469549"/>
              <a:gd name="connsiteX1924" fmla="*/ 3323085 w 5178638"/>
              <a:gd name="connsiteY1924" fmla="*/ 4410948 h 4469549"/>
              <a:gd name="connsiteX1925" fmla="*/ 3289293 w 5178638"/>
              <a:gd name="connsiteY1925" fmla="*/ 4408715 h 4469549"/>
              <a:gd name="connsiteX1926" fmla="*/ 3176651 w 5178638"/>
              <a:gd name="connsiteY1926" fmla="*/ 4407599 h 4469549"/>
              <a:gd name="connsiteX1927" fmla="*/ 3165387 w 5178638"/>
              <a:gd name="connsiteY1927" fmla="*/ 4406483 h 4469549"/>
              <a:gd name="connsiteX1928" fmla="*/ 3157878 w 5178638"/>
              <a:gd name="connsiteY1928" fmla="*/ 4405366 h 4469549"/>
              <a:gd name="connsiteX1929" fmla="*/ 3112821 w 5178638"/>
              <a:gd name="connsiteY1929" fmla="*/ 4409832 h 4469549"/>
              <a:gd name="connsiteX1930" fmla="*/ 3060255 w 5178638"/>
              <a:gd name="connsiteY1930" fmla="*/ 4407599 h 4469549"/>
              <a:gd name="connsiteX1931" fmla="*/ 3052745 w 5178638"/>
              <a:gd name="connsiteY1931" fmla="*/ 4407599 h 4469549"/>
              <a:gd name="connsiteX1932" fmla="*/ 3011443 w 5178638"/>
              <a:gd name="connsiteY1932" fmla="*/ 4407599 h 4469549"/>
              <a:gd name="connsiteX1933" fmla="*/ 2966387 w 5178638"/>
              <a:gd name="connsiteY1933" fmla="*/ 4405366 h 4469549"/>
              <a:gd name="connsiteX1934" fmla="*/ 2906311 w 5178638"/>
              <a:gd name="connsiteY1934" fmla="*/ 4405366 h 4469549"/>
              <a:gd name="connsiteX1935" fmla="*/ 2849990 w 5178638"/>
              <a:gd name="connsiteY1935" fmla="*/ 4408715 h 4469549"/>
              <a:gd name="connsiteX1936" fmla="*/ 2763632 w 5178638"/>
              <a:gd name="connsiteY1936" fmla="*/ 4413180 h 4469549"/>
              <a:gd name="connsiteX1937" fmla="*/ 2696047 w 5178638"/>
              <a:gd name="connsiteY1937" fmla="*/ 4415413 h 4469549"/>
              <a:gd name="connsiteX1938" fmla="*/ 2714820 w 5178638"/>
              <a:gd name="connsiteY1938" fmla="*/ 4418762 h 4469549"/>
              <a:gd name="connsiteX1939" fmla="*/ 2733594 w 5178638"/>
              <a:gd name="connsiteY1939" fmla="*/ 4418762 h 4469549"/>
              <a:gd name="connsiteX1940" fmla="*/ 2804934 w 5178638"/>
              <a:gd name="connsiteY1940" fmla="*/ 4423227 h 4469549"/>
              <a:gd name="connsiteX1941" fmla="*/ 2865009 w 5178638"/>
              <a:gd name="connsiteY1941" fmla="*/ 4423227 h 4469549"/>
              <a:gd name="connsiteX1942" fmla="*/ 2921330 w 5178638"/>
              <a:gd name="connsiteY1942" fmla="*/ 4417646 h 4469549"/>
              <a:gd name="connsiteX1943" fmla="*/ 2940104 w 5178638"/>
              <a:gd name="connsiteY1943" fmla="*/ 4415413 h 4469549"/>
              <a:gd name="connsiteX1944" fmla="*/ 3011443 w 5178638"/>
              <a:gd name="connsiteY1944" fmla="*/ 4420995 h 4469549"/>
              <a:gd name="connsiteX1945" fmla="*/ 3041481 w 5178638"/>
              <a:gd name="connsiteY1945" fmla="*/ 4422111 h 4469549"/>
              <a:gd name="connsiteX1946" fmla="*/ 3082783 w 5178638"/>
              <a:gd name="connsiteY1946" fmla="*/ 4422111 h 4469549"/>
              <a:gd name="connsiteX1947" fmla="*/ 3105311 w 5178638"/>
              <a:gd name="connsiteY1947" fmla="*/ 4422111 h 4469549"/>
              <a:gd name="connsiteX1948" fmla="*/ 3150368 w 5178638"/>
              <a:gd name="connsiteY1948" fmla="*/ 4418762 h 4469549"/>
              <a:gd name="connsiteX1949" fmla="*/ 3176651 w 5178638"/>
              <a:gd name="connsiteY1949" fmla="*/ 4419878 h 4469549"/>
              <a:gd name="connsiteX1950" fmla="*/ 3240481 w 5178638"/>
              <a:gd name="connsiteY1950" fmla="*/ 4423227 h 4469549"/>
              <a:gd name="connsiteX1951" fmla="*/ 3278029 w 5178638"/>
              <a:gd name="connsiteY1951" fmla="*/ 4424343 h 4469549"/>
              <a:gd name="connsiteX1952" fmla="*/ 3289293 w 5178638"/>
              <a:gd name="connsiteY1952" fmla="*/ 4423227 h 4469549"/>
              <a:gd name="connsiteX1953" fmla="*/ 3326840 w 5178638"/>
              <a:gd name="connsiteY1953" fmla="*/ 4418762 h 4469549"/>
              <a:gd name="connsiteX1954" fmla="*/ 3341859 w 5178638"/>
              <a:gd name="connsiteY1954" fmla="*/ 4422111 h 4469549"/>
              <a:gd name="connsiteX1955" fmla="*/ 3289293 w 5178638"/>
              <a:gd name="connsiteY1955" fmla="*/ 4428809 h 4469549"/>
              <a:gd name="connsiteX1956" fmla="*/ 3082783 w 5178638"/>
              <a:gd name="connsiteY1956" fmla="*/ 4428809 h 4469549"/>
              <a:gd name="connsiteX1957" fmla="*/ 3018953 w 5178638"/>
              <a:gd name="connsiteY1957" fmla="*/ 4431041 h 4469549"/>
              <a:gd name="connsiteX1958" fmla="*/ 3007689 w 5178638"/>
              <a:gd name="connsiteY1958" fmla="*/ 4433274 h 4469549"/>
              <a:gd name="connsiteX1959" fmla="*/ 3003934 w 5178638"/>
              <a:gd name="connsiteY1959" fmla="*/ 4435506 h 4469549"/>
              <a:gd name="connsiteX1960" fmla="*/ 3007689 w 5178638"/>
              <a:gd name="connsiteY1960" fmla="*/ 4436623 h 4469549"/>
              <a:gd name="connsiteX1961" fmla="*/ 3022707 w 5178638"/>
              <a:gd name="connsiteY1961" fmla="*/ 4437739 h 4469549"/>
              <a:gd name="connsiteX1962" fmla="*/ 3018953 w 5178638"/>
              <a:gd name="connsiteY1962" fmla="*/ 4438855 h 4469549"/>
              <a:gd name="connsiteX1963" fmla="*/ 2853745 w 5178638"/>
              <a:gd name="connsiteY1963" fmla="*/ 4436623 h 4469549"/>
              <a:gd name="connsiteX1964" fmla="*/ 2797424 w 5178638"/>
              <a:gd name="connsiteY1964" fmla="*/ 4436623 h 4469549"/>
              <a:gd name="connsiteX1965" fmla="*/ 2741103 w 5178638"/>
              <a:gd name="connsiteY1965" fmla="*/ 4436623 h 4469549"/>
              <a:gd name="connsiteX1966" fmla="*/ 2733594 w 5178638"/>
              <a:gd name="connsiteY1966" fmla="*/ 4436623 h 4469549"/>
              <a:gd name="connsiteX1967" fmla="*/ 2692292 w 5178638"/>
              <a:gd name="connsiteY1967" fmla="*/ 4434390 h 4469549"/>
              <a:gd name="connsiteX1968" fmla="*/ 2620952 w 5178638"/>
              <a:gd name="connsiteY1968" fmla="*/ 4434390 h 4469549"/>
              <a:gd name="connsiteX1969" fmla="*/ 2598424 w 5178638"/>
              <a:gd name="connsiteY1969" fmla="*/ 4432158 h 4469549"/>
              <a:gd name="connsiteX1970" fmla="*/ 2568386 w 5178638"/>
              <a:gd name="connsiteY1970" fmla="*/ 4431041 h 4469549"/>
              <a:gd name="connsiteX1971" fmla="*/ 2538348 w 5178638"/>
              <a:gd name="connsiteY1971" fmla="*/ 4431041 h 4469549"/>
              <a:gd name="connsiteX1972" fmla="*/ 2526873 w 5178638"/>
              <a:gd name="connsiteY1972" fmla="*/ 4428995 h 4469549"/>
              <a:gd name="connsiteX1973" fmla="*/ 2551773 w 5178638"/>
              <a:gd name="connsiteY1973" fmla="*/ 4427349 h 4469549"/>
              <a:gd name="connsiteX1974" fmla="*/ 2581810 w 5178638"/>
              <a:gd name="connsiteY1974" fmla="*/ 4428466 h 4469549"/>
              <a:gd name="connsiteX1975" fmla="*/ 2582075 w 5178638"/>
              <a:gd name="connsiteY1975" fmla="*/ 4428348 h 4469549"/>
              <a:gd name="connsiteX1976" fmla="*/ 2598424 w 5178638"/>
              <a:gd name="connsiteY1976" fmla="*/ 4431041 h 4469549"/>
              <a:gd name="connsiteX1977" fmla="*/ 2650990 w 5178638"/>
              <a:gd name="connsiteY1977" fmla="*/ 4428809 h 4469549"/>
              <a:gd name="connsiteX1978" fmla="*/ 2662254 w 5178638"/>
              <a:gd name="connsiteY1978" fmla="*/ 4424343 h 4469549"/>
              <a:gd name="connsiteX1979" fmla="*/ 2677273 w 5178638"/>
              <a:gd name="connsiteY1979" fmla="*/ 4424343 h 4469549"/>
              <a:gd name="connsiteX1980" fmla="*/ 2677273 w 5178638"/>
              <a:gd name="connsiteY1980" fmla="*/ 4420995 h 4469549"/>
              <a:gd name="connsiteX1981" fmla="*/ 2658499 w 5178638"/>
              <a:gd name="connsiteY1981" fmla="*/ 4420995 h 4469549"/>
              <a:gd name="connsiteX1982" fmla="*/ 2643480 w 5178638"/>
              <a:gd name="connsiteY1982" fmla="*/ 4420995 h 4469549"/>
              <a:gd name="connsiteX1983" fmla="*/ 2632216 w 5178638"/>
              <a:gd name="connsiteY1983" fmla="*/ 4419878 h 4469549"/>
              <a:gd name="connsiteX1984" fmla="*/ 2643480 w 5178638"/>
              <a:gd name="connsiteY1984" fmla="*/ 4416529 h 4469549"/>
              <a:gd name="connsiteX1985" fmla="*/ 2643480 w 5178638"/>
              <a:gd name="connsiteY1985" fmla="*/ 4413180 h 4469549"/>
              <a:gd name="connsiteX1986" fmla="*/ 2613443 w 5178638"/>
              <a:gd name="connsiteY1986" fmla="*/ 4408715 h 4469549"/>
              <a:gd name="connsiteX1987" fmla="*/ 2538348 w 5178638"/>
              <a:gd name="connsiteY1987" fmla="*/ 4410948 h 4469549"/>
              <a:gd name="connsiteX1988" fmla="*/ 2525397 w 5178638"/>
              <a:gd name="connsiteY1988" fmla="*/ 4411269 h 4469549"/>
              <a:gd name="connsiteX1989" fmla="*/ 2525397 w 5178638"/>
              <a:gd name="connsiteY1989" fmla="*/ 4419369 h 4469549"/>
              <a:gd name="connsiteX1990" fmla="*/ 2521735 w 5178638"/>
              <a:gd name="connsiteY1990" fmla="*/ 4412837 h 4469549"/>
              <a:gd name="connsiteX1991" fmla="*/ 2487942 w 5178638"/>
              <a:gd name="connsiteY1991" fmla="*/ 4412837 h 4469549"/>
              <a:gd name="connsiteX1992" fmla="*/ 2457905 w 5178638"/>
              <a:gd name="connsiteY1992" fmla="*/ 4411721 h 4469549"/>
              <a:gd name="connsiteX1993" fmla="*/ 2431622 w 5178638"/>
              <a:gd name="connsiteY1993" fmla="*/ 4412837 h 4469549"/>
              <a:gd name="connsiteX1994" fmla="*/ 2337753 w 5178638"/>
              <a:gd name="connsiteY1994" fmla="*/ 4413954 h 4469549"/>
              <a:gd name="connsiteX1995" fmla="*/ 2296451 w 5178638"/>
              <a:gd name="connsiteY1995" fmla="*/ 4413954 h 4469549"/>
              <a:gd name="connsiteX1996" fmla="*/ 2272500 w 5178638"/>
              <a:gd name="connsiteY1996" fmla="*/ 4414478 h 4469549"/>
              <a:gd name="connsiteX1997" fmla="*/ 2282748 w 5178638"/>
              <a:gd name="connsiteY1997" fmla="*/ 4413575 h 4469549"/>
              <a:gd name="connsiteX1998" fmla="*/ 2292604 w 5178638"/>
              <a:gd name="connsiteY1998" fmla="*/ 4412458 h 4469549"/>
              <a:gd name="connsiteX1999" fmla="*/ 2296359 w 5178638"/>
              <a:gd name="connsiteY1999" fmla="*/ 4410226 h 4469549"/>
              <a:gd name="connsiteX2000" fmla="*/ 2288849 w 5178638"/>
              <a:gd name="connsiteY2000" fmla="*/ 4409109 h 4469549"/>
              <a:gd name="connsiteX2001" fmla="*/ 2255057 w 5178638"/>
              <a:gd name="connsiteY2001" fmla="*/ 4409109 h 4469549"/>
              <a:gd name="connsiteX2002" fmla="*/ 2243793 w 5178638"/>
              <a:gd name="connsiteY2002" fmla="*/ 4406877 h 4469549"/>
              <a:gd name="connsiteX2003" fmla="*/ 2251302 w 5178638"/>
              <a:gd name="connsiteY2003" fmla="*/ 4404644 h 4469549"/>
              <a:gd name="connsiteX2004" fmla="*/ 2296359 w 5178638"/>
              <a:gd name="connsiteY2004" fmla="*/ 4399063 h 4469549"/>
              <a:gd name="connsiteX2005" fmla="*/ 2367699 w 5178638"/>
              <a:gd name="connsiteY2005" fmla="*/ 4394597 h 4469549"/>
              <a:gd name="connsiteX2006" fmla="*/ 2367699 w 5178638"/>
              <a:gd name="connsiteY2006" fmla="*/ 4393481 h 4469549"/>
              <a:gd name="connsiteX2007" fmla="*/ 2367699 w 5178638"/>
              <a:gd name="connsiteY2007" fmla="*/ 4391248 h 4469549"/>
              <a:gd name="connsiteX2008" fmla="*/ 2352680 w 5178638"/>
              <a:gd name="connsiteY2008" fmla="*/ 4391248 h 4469549"/>
              <a:gd name="connsiteX2009" fmla="*/ 2341415 w 5178638"/>
              <a:gd name="connsiteY2009" fmla="*/ 4384551 h 4469549"/>
              <a:gd name="connsiteX2010" fmla="*/ 2337661 w 5178638"/>
              <a:gd name="connsiteY2010" fmla="*/ 4381202 h 4469549"/>
              <a:gd name="connsiteX2011" fmla="*/ 2303868 w 5178638"/>
              <a:gd name="connsiteY2011" fmla="*/ 4377853 h 4469549"/>
              <a:gd name="connsiteX2012" fmla="*/ 2330151 w 5178638"/>
              <a:gd name="connsiteY2012" fmla="*/ 4377853 h 4469549"/>
              <a:gd name="connsiteX2013" fmla="*/ 2333906 w 5178638"/>
              <a:gd name="connsiteY2013" fmla="*/ 4374504 h 4469549"/>
              <a:gd name="connsiteX2014" fmla="*/ 2333906 w 5178638"/>
              <a:gd name="connsiteY2014" fmla="*/ 4372271 h 4469549"/>
              <a:gd name="connsiteX2015" fmla="*/ 2337661 w 5178638"/>
              <a:gd name="connsiteY2015" fmla="*/ 4372271 h 4469549"/>
              <a:gd name="connsiteX2016" fmla="*/ 2375208 w 5178638"/>
              <a:gd name="connsiteY2016" fmla="*/ 4373388 h 4469549"/>
              <a:gd name="connsiteX2017" fmla="*/ 2382717 w 5178638"/>
              <a:gd name="connsiteY2017" fmla="*/ 4372271 h 4469549"/>
              <a:gd name="connsiteX2018" fmla="*/ 2378963 w 5178638"/>
              <a:gd name="connsiteY2018" fmla="*/ 4370039 h 4469549"/>
              <a:gd name="connsiteX2019" fmla="*/ 2356434 w 5178638"/>
              <a:gd name="connsiteY2019" fmla="*/ 4365574 h 4469549"/>
              <a:gd name="connsiteX2020" fmla="*/ 2352680 w 5178638"/>
              <a:gd name="connsiteY2020" fmla="*/ 4359992 h 4469549"/>
              <a:gd name="connsiteX2021" fmla="*/ 2360189 w 5178638"/>
              <a:gd name="connsiteY2021" fmla="*/ 4356643 h 4469549"/>
              <a:gd name="connsiteX2022" fmla="*/ 2378963 w 5178638"/>
              <a:gd name="connsiteY2022" fmla="*/ 4356643 h 4469549"/>
              <a:gd name="connsiteX2023" fmla="*/ 2424019 w 5178638"/>
              <a:gd name="connsiteY2023" fmla="*/ 4361108 h 4469549"/>
              <a:gd name="connsiteX2024" fmla="*/ 2442793 w 5178638"/>
              <a:gd name="connsiteY2024" fmla="*/ 4358876 h 4469549"/>
              <a:gd name="connsiteX2025" fmla="*/ 2454057 w 5178638"/>
              <a:gd name="connsiteY2025" fmla="*/ 4352178 h 4469549"/>
              <a:gd name="connsiteX2026" fmla="*/ 2487850 w 5178638"/>
              <a:gd name="connsiteY2026" fmla="*/ 4349945 h 4469549"/>
              <a:gd name="connsiteX2027" fmla="*/ 2517887 w 5178638"/>
              <a:gd name="connsiteY2027" fmla="*/ 4351062 h 4469549"/>
              <a:gd name="connsiteX2028" fmla="*/ 2525397 w 5178638"/>
              <a:gd name="connsiteY2028" fmla="*/ 4347713 h 4469549"/>
              <a:gd name="connsiteX2029" fmla="*/ 2517887 w 5178638"/>
              <a:gd name="connsiteY2029" fmla="*/ 4344364 h 4469549"/>
              <a:gd name="connsiteX2030" fmla="*/ 2506623 w 5178638"/>
              <a:gd name="connsiteY2030" fmla="*/ 4345480 h 4469549"/>
              <a:gd name="connsiteX2031" fmla="*/ 2461567 w 5178638"/>
              <a:gd name="connsiteY2031" fmla="*/ 4342131 h 4469549"/>
              <a:gd name="connsiteX2032" fmla="*/ 2457812 w 5178638"/>
              <a:gd name="connsiteY2032" fmla="*/ 4335433 h 4469549"/>
              <a:gd name="connsiteX2033" fmla="*/ 2424019 w 5178638"/>
              <a:gd name="connsiteY2033" fmla="*/ 4335433 h 4469549"/>
              <a:gd name="connsiteX2034" fmla="*/ 2393982 w 5178638"/>
              <a:gd name="connsiteY2034" fmla="*/ 4334317 h 4469549"/>
              <a:gd name="connsiteX2035" fmla="*/ 2367699 w 5178638"/>
              <a:gd name="connsiteY2035" fmla="*/ 4335433 h 4469549"/>
              <a:gd name="connsiteX2036" fmla="*/ 2273830 w 5178638"/>
              <a:gd name="connsiteY2036" fmla="*/ 4336550 h 4469549"/>
              <a:gd name="connsiteX2037" fmla="*/ 2232528 w 5178638"/>
              <a:gd name="connsiteY2037" fmla="*/ 4336550 h 4469549"/>
              <a:gd name="connsiteX2038" fmla="*/ 2168698 w 5178638"/>
              <a:gd name="connsiteY2038" fmla="*/ 4342131 h 4469549"/>
              <a:gd name="connsiteX2039" fmla="*/ 2168544 w 5178638"/>
              <a:gd name="connsiteY2039" fmla="*/ 4342063 h 4469549"/>
              <a:gd name="connsiteX2040" fmla="*/ 2172545 w 5178638"/>
              <a:gd name="connsiteY2040" fmla="*/ 4340278 h 4469549"/>
              <a:gd name="connsiteX2041" fmla="*/ 2162258 w 5178638"/>
              <a:gd name="connsiteY2041" fmla="*/ 4339259 h 4469549"/>
              <a:gd name="connsiteX2042" fmla="*/ 2161189 w 5178638"/>
              <a:gd name="connsiteY2042" fmla="*/ 4338782 h 4469549"/>
              <a:gd name="connsiteX2043" fmla="*/ 2119887 w 5178638"/>
              <a:gd name="connsiteY2043" fmla="*/ 4337666 h 4469549"/>
              <a:gd name="connsiteX2044" fmla="*/ 2106576 w 5178638"/>
              <a:gd name="connsiteY2044" fmla="*/ 4339645 h 4469549"/>
              <a:gd name="connsiteX2045" fmla="*/ 2086187 w 5178638"/>
              <a:gd name="connsiteY2045" fmla="*/ 4340278 h 4469549"/>
              <a:gd name="connsiteX2046" fmla="*/ 2048640 w 5178638"/>
              <a:gd name="connsiteY2046" fmla="*/ 4340278 h 4469549"/>
              <a:gd name="connsiteX2047" fmla="*/ 2033151 w 5178638"/>
              <a:gd name="connsiteY2047" fmla="*/ 4339580 h 4469549"/>
              <a:gd name="connsiteX2048" fmla="*/ 2023877 w 5178638"/>
              <a:gd name="connsiteY2048" fmla="*/ 4338803 h 4469549"/>
              <a:gd name="connsiteX2049" fmla="*/ 2011000 w 5178638"/>
              <a:gd name="connsiteY2049" fmla="*/ 4335433 h 4469549"/>
              <a:gd name="connsiteX2050" fmla="*/ 1980962 w 5178638"/>
              <a:gd name="connsiteY2050" fmla="*/ 4330968 h 4469549"/>
              <a:gd name="connsiteX2051" fmla="*/ 1958434 w 5178638"/>
              <a:gd name="connsiteY2051" fmla="*/ 4333201 h 4469549"/>
              <a:gd name="connsiteX2052" fmla="*/ 1939660 w 5178638"/>
              <a:gd name="connsiteY2052" fmla="*/ 4336550 h 4469549"/>
              <a:gd name="connsiteX2053" fmla="*/ 1938307 w 5178638"/>
              <a:gd name="connsiteY2053" fmla="*/ 4337555 h 4469549"/>
              <a:gd name="connsiteX2054" fmla="*/ 1902205 w 5178638"/>
              <a:gd name="connsiteY2054" fmla="*/ 4336929 h 4469549"/>
              <a:gd name="connsiteX2055" fmla="*/ 1890941 w 5178638"/>
              <a:gd name="connsiteY2055" fmla="*/ 4335813 h 4469549"/>
              <a:gd name="connsiteX2056" fmla="*/ 1883432 w 5178638"/>
              <a:gd name="connsiteY2056" fmla="*/ 4334696 h 4469549"/>
              <a:gd name="connsiteX2057" fmla="*/ 1841816 w 5178638"/>
              <a:gd name="connsiteY2057" fmla="*/ 4338821 h 4469549"/>
              <a:gd name="connsiteX2058" fmla="*/ 1840160 w 5178638"/>
              <a:gd name="connsiteY2058" fmla="*/ 4338922 h 4469549"/>
              <a:gd name="connsiteX2059" fmla="*/ 1836718 w 5178638"/>
              <a:gd name="connsiteY2059" fmla="*/ 4339271 h 4469549"/>
              <a:gd name="connsiteX2060" fmla="*/ 1815758 w 5178638"/>
              <a:gd name="connsiteY2060" fmla="*/ 4340643 h 4469549"/>
              <a:gd name="connsiteX2061" fmla="*/ 1808245 w 5178638"/>
              <a:gd name="connsiteY2061" fmla="*/ 4339898 h 4469549"/>
              <a:gd name="connsiteX2062" fmla="*/ 1793226 w 5178638"/>
              <a:gd name="connsiteY2062" fmla="*/ 4332084 h 4469549"/>
              <a:gd name="connsiteX2063" fmla="*/ 1781962 w 5178638"/>
              <a:gd name="connsiteY2063" fmla="*/ 4329852 h 4469549"/>
              <a:gd name="connsiteX2064" fmla="*/ 1740302 w 5178638"/>
              <a:gd name="connsiteY2064" fmla="*/ 4336929 h 4469549"/>
              <a:gd name="connsiteX2065" fmla="*/ 1736997 w 5178638"/>
              <a:gd name="connsiteY2065" fmla="*/ 4336929 h 4469549"/>
              <a:gd name="connsiteX2066" fmla="*/ 1691941 w 5178638"/>
              <a:gd name="connsiteY2066" fmla="*/ 4334696 h 4469549"/>
              <a:gd name="connsiteX2067" fmla="*/ 1631865 w 5178638"/>
              <a:gd name="connsiteY2067" fmla="*/ 4334696 h 4469549"/>
              <a:gd name="connsiteX2068" fmla="*/ 1575544 w 5178638"/>
              <a:gd name="connsiteY2068" fmla="*/ 4338045 h 4469549"/>
              <a:gd name="connsiteX2069" fmla="*/ 1524836 w 5178638"/>
              <a:gd name="connsiteY2069" fmla="*/ 4340667 h 4469549"/>
              <a:gd name="connsiteX2070" fmla="*/ 1519131 w 5178638"/>
              <a:gd name="connsiteY2070" fmla="*/ 4337666 h 4469549"/>
              <a:gd name="connsiteX2071" fmla="*/ 1534150 w 5178638"/>
              <a:gd name="connsiteY2071" fmla="*/ 4336550 h 4469549"/>
              <a:gd name="connsiteX2072" fmla="*/ 1594225 w 5178638"/>
              <a:gd name="connsiteY2072" fmla="*/ 4336550 h 4469549"/>
              <a:gd name="connsiteX2073" fmla="*/ 1612999 w 5178638"/>
              <a:gd name="connsiteY2073" fmla="*/ 4333201 h 4469549"/>
              <a:gd name="connsiteX2074" fmla="*/ 1545414 w 5178638"/>
              <a:gd name="connsiteY2074" fmla="*/ 4333201 h 4469549"/>
              <a:gd name="connsiteX2075" fmla="*/ 1477829 w 5178638"/>
              <a:gd name="connsiteY2075" fmla="*/ 4333201 h 4469549"/>
              <a:gd name="connsiteX2076" fmla="*/ 1413998 w 5178638"/>
              <a:gd name="connsiteY2076" fmla="*/ 4330968 h 4469549"/>
              <a:gd name="connsiteX2077" fmla="*/ 1323885 w 5178638"/>
              <a:gd name="connsiteY2077" fmla="*/ 4330968 h 4469549"/>
              <a:gd name="connsiteX2078" fmla="*/ 1297602 w 5178638"/>
              <a:gd name="connsiteY2078" fmla="*/ 4329852 h 4469549"/>
              <a:gd name="connsiteX2079" fmla="*/ 1222508 w 5178638"/>
              <a:gd name="connsiteY2079" fmla="*/ 4336550 h 4469549"/>
              <a:gd name="connsiteX2080" fmla="*/ 1214998 w 5178638"/>
              <a:gd name="connsiteY2080" fmla="*/ 4334317 h 4469549"/>
              <a:gd name="connsiteX2081" fmla="*/ 1211243 w 5178638"/>
              <a:gd name="connsiteY2081" fmla="*/ 4328735 h 4469549"/>
              <a:gd name="connsiteX2082" fmla="*/ 1154923 w 5178638"/>
              <a:gd name="connsiteY2082" fmla="*/ 4325387 h 4469549"/>
              <a:gd name="connsiteX2083" fmla="*/ 1327640 w 5178638"/>
              <a:gd name="connsiteY2083" fmla="*/ 4323154 h 4469549"/>
              <a:gd name="connsiteX2084" fmla="*/ 1406489 w 5178638"/>
              <a:gd name="connsiteY2084" fmla="*/ 4320921 h 4469549"/>
              <a:gd name="connsiteX2085" fmla="*/ 1365187 w 5178638"/>
              <a:gd name="connsiteY2085" fmla="*/ 4315340 h 4469549"/>
              <a:gd name="connsiteX2086" fmla="*/ 1312621 w 5178638"/>
              <a:gd name="connsiteY2086" fmla="*/ 4318689 h 4469549"/>
              <a:gd name="connsiteX2087" fmla="*/ 1293847 w 5178638"/>
              <a:gd name="connsiteY2087" fmla="*/ 4319805 h 4469549"/>
              <a:gd name="connsiteX2088" fmla="*/ 1173696 w 5178638"/>
              <a:gd name="connsiteY2088" fmla="*/ 4319805 h 4469549"/>
              <a:gd name="connsiteX2089" fmla="*/ 1139904 w 5178638"/>
              <a:gd name="connsiteY2089" fmla="*/ 4315340 h 4469549"/>
              <a:gd name="connsiteX2090" fmla="*/ 1207489 w 5178638"/>
              <a:gd name="connsiteY2090" fmla="*/ 4313107 h 4469549"/>
              <a:gd name="connsiteX2091" fmla="*/ 1237526 w 5178638"/>
              <a:gd name="connsiteY2091" fmla="*/ 4311991 h 4469549"/>
              <a:gd name="connsiteX2092" fmla="*/ 1241281 w 5178638"/>
              <a:gd name="connsiteY2092" fmla="*/ 4306409 h 4469549"/>
              <a:gd name="connsiteX2093" fmla="*/ 1226262 w 5178638"/>
              <a:gd name="connsiteY2093" fmla="*/ 4303061 h 4469549"/>
              <a:gd name="connsiteX2094" fmla="*/ 1241281 w 5178638"/>
              <a:gd name="connsiteY2094" fmla="*/ 4301944 h 4469549"/>
              <a:gd name="connsiteX2095" fmla="*/ 1245036 w 5178638"/>
              <a:gd name="connsiteY2095" fmla="*/ 4301944 h 4469549"/>
              <a:gd name="connsiteX2096" fmla="*/ 1237526 w 5178638"/>
              <a:gd name="connsiteY2096" fmla="*/ 4299712 h 4469549"/>
              <a:gd name="connsiteX2097" fmla="*/ 1196225 w 5178638"/>
              <a:gd name="connsiteY2097" fmla="*/ 4299712 h 4469549"/>
              <a:gd name="connsiteX2098" fmla="*/ 1188715 w 5178638"/>
              <a:gd name="connsiteY2098" fmla="*/ 4298595 h 4469549"/>
              <a:gd name="connsiteX2099" fmla="*/ 1188022 w 5178638"/>
              <a:gd name="connsiteY2099" fmla="*/ 4296330 h 4469549"/>
              <a:gd name="connsiteX2100" fmla="*/ 1254974 w 5178638"/>
              <a:gd name="connsiteY2100" fmla="*/ 4296330 h 4469549"/>
              <a:gd name="connsiteX2101" fmla="*/ 1260055 w 5178638"/>
              <a:gd name="connsiteY2101" fmla="*/ 4298595 h 4469549"/>
              <a:gd name="connsiteX2102" fmla="*/ 1278828 w 5178638"/>
              <a:gd name="connsiteY2102" fmla="*/ 4298595 h 4469549"/>
              <a:gd name="connsiteX2103" fmla="*/ 1278828 w 5178638"/>
              <a:gd name="connsiteY2103" fmla="*/ 4307526 h 4469549"/>
              <a:gd name="connsiteX2104" fmla="*/ 1353923 w 5178638"/>
              <a:gd name="connsiteY2104" fmla="*/ 4309758 h 4469549"/>
              <a:gd name="connsiteX2105" fmla="*/ 1357678 w 5178638"/>
              <a:gd name="connsiteY2105" fmla="*/ 4309758 h 4469549"/>
              <a:gd name="connsiteX2106" fmla="*/ 1406489 w 5178638"/>
              <a:gd name="connsiteY2106" fmla="*/ 4309758 h 4469549"/>
              <a:gd name="connsiteX2107" fmla="*/ 1417753 w 5178638"/>
              <a:gd name="connsiteY2107" fmla="*/ 4307526 h 4469549"/>
              <a:gd name="connsiteX2108" fmla="*/ 1395225 w 5178638"/>
              <a:gd name="connsiteY2108" fmla="*/ 4306409 h 4469549"/>
              <a:gd name="connsiteX2109" fmla="*/ 1391470 w 5178638"/>
              <a:gd name="connsiteY2109" fmla="*/ 4303061 h 4469549"/>
              <a:gd name="connsiteX2110" fmla="*/ 1406489 w 5178638"/>
              <a:gd name="connsiteY2110" fmla="*/ 4299712 h 4469549"/>
              <a:gd name="connsiteX2111" fmla="*/ 1485338 w 5178638"/>
              <a:gd name="connsiteY2111" fmla="*/ 4298595 h 4469549"/>
              <a:gd name="connsiteX2112" fmla="*/ 1582961 w 5178638"/>
              <a:gd name="connsiteY2112" fmla="*/ 4298595 h 4469549"/>
              <a:gd name="connsiteX2113" fmla="*/ 1673074 w 5178638"/>
              <a:gd name="connsiteY2113" fmla="*/ 4299712 h 4469549"/>
              <a:gd name="connsiteX2114" fmla="*/ 1684339 w 5178638"/>
              <a:gd name="connsiteY2114" fmla="*/ 4299712 h 4469549"/>
              <a:gd name="connsiteX2115" fmla="*/ 1774452 w 5178638"/>
              <a:gd name="connsiteY2115" fmla="*/ 4297479 h 4469549"/>
              <a:gd name="connsiteX2116" fmla="*/ 1830773 w 5178638"/>
              <a:gd name="connsiteY2116" fmla="*/ 4300828 h 4469549"/>
              <a:gd name="connsiteX2117" fmla="*/ 1883339 w 5178638"/>
              <a:gd name="connsiteY2117" fmla="*/ 4301944 h 4469549"/>
              <a:gd name="connsiteX2118" fmla="*/ 1932150 w 5178638"/>
              <a:gd name="connsiteY2118" fmla="*/ 4298595 h 4469549"/>
              <a:gd name="connsiteX2119" fmla="*/ 1961779 w 5178638"/>
              <a:gd name="connsiteY2119" fmla="*/ 4296330 h 4469549"/>
              <a:gd name="connsiteX2120" fmla="*/ 2086407 w 5178638"/>
              <a:gd name="connsiteY2120" fmla="*/ 4296330 h 4469549"/>
              <a:gd name="connsiteX2121" fmla="*/ 2087803 w 5178638"/>
              <a:gd name="connsiteY2121" fmla="*/ 4296142 h 4469549"/>
              <a:gd name="connsiteX2122" fmla="*/ 2115494 w 5178638"/>
              <a:gd name="connsiteY2122" fmla="*/ 4296142 h 4469549"/>
              <a:gd name="connsiteX2123" fmla="*/ 2116885 w 5178638"/>
              <a:gd name="connsiteY2123" fmla="*/ 4296330 h 4469549"/>
              <a:gd name="connsiteX2124" fmla="*/ 2278284 w 5178638"/>
              <a:gd name="connsiteY2124" fmla="*/ 4296330 h 4469549"/>
              <a:gd name="connsiteX2125" fmla="*/ 2307640 w 5178638"/>
              <a:gd name="connsiteY2125" fmla="*/ 4298512 h 4469549"/>
              <a:gd name="connsiteX2126" fmla="*/ 2311395 w 5178638"/>
              <a:gd name="connsiteY2126" fmla="*/ 4305210 h 4469549"/>
              <a:gd name="connsiteX2127" fmla="*/ 2345188 w 5178638"/>
              <a:gd name="connsiteY2127" fmla="*/ 4305210 h 4469549"/>
              <a:gd name="connsiteX2128" fmla="*/ 2375225 w 5178638"/>
              <a:gd name="connsiteY2128" fmla="*/ 4306326 h 4469549"/>
              <a:gd name="connsiteX2129" fmla="*/ 2401508 w 5178638"/>
              <a:gd name="connsiteY2129" fmla="*/ 4305210 h 4469549"/>
              <a:gd name="connsiteX2130" fmla="*/ 2495377 w 5178638"/>
              <a:gd name="connsiteY2130" fmla="*/ 4304093 h 4469549"/>
              <a:gd name="connsiteX2131" fmla="*/ 2536679 w 5178638"/>
              <a:gd name="connsiteY2131" fmla="*/ 4304093 h 4469549"/>
              <a:gd name="connsiteX2132" fmla="*/ 2600509 w 5178638"/>
              <a:gd name="connsiteY2132" fmla="*/ 4298512 h 4469549"/>
              <a:gd name="connsiteX2133" fmla="*/ 2608018 w 5178638"/>
              <a:gd name="connsiteY2133" fmla="*/ 4301861 h 4469549"/>
              <a:gd name="connsiteX2134" fmla="*/ 2649320 w 5178638"/>
              <a:gd name="connsiteY2134" fmla="*/ 4302977 h 4469549"/>
              <a:gd name="connsiteX2135" fmla="*/ 2679358 w 5178638"/>
              <a:gd name="connsiteY2135" fmla="*/ 4298512 h 4469549"/>
              <a:gd name="connsiteX2136" fmla="*/ 2705641 w 5178638"/>
              <a:gd name="connsiteY2136" fmla="*/ 4296279 h 4469549"/>
              <a:gd name="connsiteX2137" fmla="*/ 2758207 w 5178638"/>
              <a:gd name="connsiteY2137" fmla="*/ 4305210 h 4469549"/>
              <a:gd name="connsiteX2138" fmla="*/ 2788245 w 5178638"/>
              <a:gd name="connsiteY2138" fmla="*/ 4309675 h 4469549"/>
              <a:gd name="connsiteX2139" fmla="*/ 2810773 w 5178638"/>
              <a:gd name="connsiteY2139" fmla="*/ 4307442 h 4469549"/>
              <a:gd name="connsiteX2140" fmla="*/ 2829547 w 5178638"/>
              <a:gd name="connsiteY2140" fmla="*/ 4304093 h 4469549"/>
              <a:gd name="connsiteX2141" fmla="*/ 2837057 w 5178638"/>
              <a:gd name="connsiteY2141" fmla="*/ 4298512 h 4469549"/>
              <a:gd name="connsiteX2142" fmla="*/ 2867094 w 5178638"/>
              <a:gd name="connsiteY2142" fmla="*/ 4298512 h 4469549"/>
              <a:gd name="connsiteX2143" fmla="*/ 2882113 w 5178638"/>
              <a:gd name="connsiteY2143" fmla="*/ 4304093 h 4469549"/>
              <a:gd name="connsiteX2144" fmla="*/ 2908396 w 5178638"/>
              <a:gd name="connsiteY2144" fmla="*/ 4302977 h 4469549"/>
              <a:gd name="connsiteX2145" fmla="*/ 2949698 w 5178638"/>
              <a:gd name="connsiteY2145" fmla="*/ 4299628 h 4469549"/>
              <a:gd name="connsiteX2146" fmla="*/ 2960962 w 5178638"/>
              <a:gd name="connsiteY2146" fmla="*/ 4300745 h 4469549"/>
              <a:gd name="connsiteX2147" fmla="*/ 2975981 w 5178638"/>
              <a:gd name="connsiteY2147" fmla="*/ 4308559 h 4469549"/>
              <a:gd name="connsiteX2148" fmla="*/ 2987245 w 5178638"/>
              <a:gd name="connsiteY2148" fmla="*/ 4310791 h 4469549"/>
              <a:gd name="connsiteX2149" fmla="*/ 3039812 w 5178638"/>
              <a:gd name="connsiteY2149" fmla="*/ 4301861 h 4469549"/>
              <a:gd name="connsiteX2150" fmla="*/ 3047321 w 5178638"/>
              <a:gd name="connsiteY2150" fmla="*/ 4299628 h 4469549"/>
              <a:gd name="connsiteX2151" fmla="*/ 3039812 w 5178638"/>
              <a:gd name="connsiteY2151" fmla="*/ 4297396 h 4469549"/>
              <a:gd name="connsiteX2152" fmla="*/ 2987245 w 5178638"/>
              <a:gd name="connsiteY2152" fmla="*/ 4296279 h 4469549"/>
              <a:gd name="connsiteX2153" fmla="*/ 2975981 w 5178638"/>
              <a:gd name="connsiteY2153" fmla="*/ 4295163 h 4469549"/>
              <a:gd name="connsiteX2154" fmla="*/ 2957207 w 5178638"/>
              <a:gd name="connsiteY2154" fmla="*/ 4291814 h 4469549"/>
              <a:gd name="connsiteX2155" fmla="*/ 2949698 w 5178638"/>
              <a:gd name="connsiteY2155" fmla="*/ 4287349 h 4469549"/>
              <a:gd name="connsiteX2156" fmla="*/ 2960962 w 5178638"/>
              <a:gd name="connsiteY2156" fmla="*/ 4282884 h 4469549"/>
              <a:gd name="connsiteX2157" fmla="*/ 2945944 w 5178638"/>
              <a:gd name="connsiteY2157" fmla="*/ 4282884 h 4469549"/>
              <a:gd name="connsiteX2158" fmla="*/ 2919660 w 5178638"/>
              <a:gd name="connsiteY2158" fmla="*/ 4284000 h 4469549"/>
              <a:gd name="connsiteX2159" fmla="*/ 2889622 w 5178638"/>
              <a:gd name="connsiteY2159" fmla="*/ 4282884 h 4469549"/>
              <a:gd name="connsiteX2160" fmla="*/ 2870849 w 5178638"/>
              <a:gd name="connsiteY2160" fmla="*/ 4277302 h 4469549"/>
              <a:gd name="connsiteX2161" fmla="*/ 2855830 w 5178638"/>
              <a:gd name="connsiteY2161" fmla="*/ 4276186 h 4469549"/>
              <a:gd name="connsiteX2162" fmla="*/ 2795755 w 5178638"/>
              <a:gd name="connsiteY2162" fmla="*/ 4276186 h 4469549"/>
              <a:gd name="connsiteX2163" fmla="*/ 2731924 w 5178638"/>
              <a:gd name="connsiteY2163" fmla="*/ 4276186 h 4469549"/>
              <a:gd name="connsiteX2164" fmla="*/ 2731924 w 5178638"/>
              <a:gd name="connsiteY2164" fmla="*/ 4275069 h 4469549"/>
              <a:gd name="connsiteX2165" fmla="*/ 2795755 w 5178638"/>
              <a:gd name="connsiteY2165" fmla="*/ 4273953 h 4469549"/>
              <a:gd name="connsiteX2166" fmla="*/ 2780736 w 5178638"/>
              <a:gd name="connsiteY2166" fmla="*/ 4270604 h 4469549"/>
              <a:gd name="connsiteX2167" fmla="*/ 2668094 w 5178638"/>
              <a:gd name="connsiteY2167" fmla="*/ 4267255 h 4469549"/>
              <a:gd name="connsiteX2168" fmla="*/ 2645566 w 5178638"/>
              <a:gd name="connsiteY2168" fmla="*/ 4267255 h 4469549"/>
              <a:gd name="connsiteX2169" fmla="*/ 2596754 w 5178638"/>
              <a:gd name="connsiteY2169" fmla="*/ 4260558 h 4469549"/>
              <a:gd name="connsiteX2170" fmla="*/ 2562962 w 5178638"/>
              <a:gd name="connsiteY2170" fmla="*/ 4260558 h 4469549"/>
              <a:gd name="connsiteX2171" fmla="*/ 2551697 w 5178638"/>
              <a:gd name="connsiteY2171" fmla="*/ 4258325 h 4469549"/>
              <a:gd name="connsiteX2172" fmla="*/ 2555452 w 5178638"/>
              <a:gd name="connsiteY2172" fmla="*/ 4254976 h 4469549"/>
              <a:gd name="connsiteX2173" fmla="*/ 2581735 w 5178638"/>
              <a:gd name="connsiteY2173" fmla="*/ 4253860 h 4469549"/>
              <a:gd name="connsiteX2174" fmla="*/ 2596754 w 5178638"/>
              <a:gd name="connsiteY2174" fmla="*/ 4259441 h 4469549"/>
              <a:gd name="connsiteX2175" fmla="*/ 2634301 w 5178638"/>
              <a:gd name="connsiteY2175" fmla="*/ 4260558 h 4469549"/>
              <a:gd name="connsiteX2176" fmla="*/ 2679358 w 5178638"/>
              <a:gd name="connsiteY2176" fmla="*/ 4260558 h 4469549"/>
              <a:gd name="connsiteX2177" fmla="*/ 2698132 w 5178638"/>
              <a:gd name="connsiteY2177" fmla="*/ 4260558 h 4469549"/>
              <a:gd name="connsiteX2178" fmla="*/ 2724415 w 5178638"/>
              <a:gd name="connsiteY2178" fmla="*/ 4259441 h 4469549"/>
              <a:gd name="connsiteX2179" fmla="*/ 2750698 w 5178638"/>
              <a:gd name="connsiteY2179" fmla="*/ 4260558 h 4469549"/>
              <a:gd name="connsiteX2180" fmla="*/ 2765717 w 5178638"/>
              <a:gd name="connsiteY2180" fmla="*/ 4259441 h 4469549"/>
              <a:gd name="connsiteX2181" fmla="*/ 2773226 w 5178638"/>
              <a:gd name="connsiteY2181" fmla="*/ 4262790 h 4469549"/>
              <a:gd name="connsiteX2182" fmla="*/ 2792000 w 5178638"/>
              <a:gd name="connsiteY2182" fmla="*/ 4262790 h 4469549"/>
              <a:gd name="connsiteX2183" fmla="*/ 2799509 w 5178638"/>
              <a:gd name="connsiteY2183" fmla="*/ 4260558 h 4469549"/>
              <a:gd name="connsiteX2184" fmla="*/ 2803264 w 5178638"/>
              <a:gd name="connsiteY2184" fmla="*/ 4265023 h 4469549"/>
              <a:gd name="connsiteX2185" fmla="*/ 2825792 w 5178638"/>
              <a:gd name="connsiteY2185" fmla="*/ 4265023 h 4469549"/>
              <a:gd name="connsiteX2186" fmla="*/ 2833302 w 5178638"/>
              <a:gd name="connsiteY2186" fmla="*/ 4262790 h 4469549"/>
              <a:gd name="connsiteX2187" fmla="*/ 2837057 w 5178638"/>
              <a:gd name="connsiteY2187" fmla="*/ 4267255 h 4469549"/>
              <a:gd name="connsiteX2188" fmla="*/ 2897132 w 5178638"/>
              <a:gd name="connsiteY2188" fmla="*/ 4268372 h 4469549"/>
              <a:gd name="connsiteX2189" fmla="*/ 2908396 w 5178638"/>
              <a:gd name="connsiteY2189" fmla="*/ 4268372 h 4469549"/>
              <a:gd name="connsiteX2190" fmla="*/ 2923415 w 5178638"/>
              <a:gd name="connsiteY2190" fmla="*/ 4267255 h 4469549"/>
              <a:gd name="connsiteX2191" fmla="*/ 2957207 w 5178638"/>
              <a:gd name="connsiteY2191" fmla="*/ 4265023 h 4469549"/>
              <a:gd name="connsiteX2192" fmla="*/ 2991000 w 5178638"/>
              <a:gd name="connsiteY2192" fmla="*/ 4265023 h 4469549"/>
              <a:gd name="connsiteX2193" fmla="*/ 3024792 w 5178638"/>
              <a:gd name="connsiteY2193" fmla="*/ 4267255 h 4469549"/>
              <a:gd name="connsiteX2194" fmla="*/ 3051076 w 5178638"/>
              <a:gd name="connsiteY2194" fmla="*/ 4267255 h 4469549"/>
              <a:gd name="connsiteX2195" fmla="*/ 3066095 w 5178638"/>
              <a:gd name="connsiteY2195" fmla="*/ 4265023 h 4469549"/>
              <a:gd name="connsiteX2196" fmla="*/ 3084868 w 5178638"/>
              <a:gd name="connsiteY2196" fmla="*/ 4265023 h 4469549"/>
              <a:gd name="connsiteX2197" fmla="*/ 3118661 w 5178638"/>
              <a:gd name="connsiteY2197" fmla="*/ 4265023 h 4469549"/>
              <a:gd name="connsiteX2198" fmla="*/ 3122415 w 5178638"/>
              <a:gd name="connsiteY2198" fmla="*/ 4265023 h 4469549"/>
              <a:gd name="connsiteX2199" fmla="*/ 3163718 w 5178638"/>
              <a:gd name="connsiteY2199" fmla="*/ 4271721 h 4469549"/>
              <a:gd name="connsiteX2200" fmla="*/ 3163718 w 5178638"/>
              <a:gd name="connsiteY2200" fmla="*/ 4273953 h 4469549"/>
              <a:gd name="connsiteX2201" fmla="*/ 3152453 w 5178638"/>
              <a:gd name="connsiteY2201" fmla="*/ 4280651 h 4469549"/>
              <a:gd name="connsiteX2202" fmla="*/ 3122415 w 5178638"/>
              <a:gd name="connsiteY2202" fmla="*/ 4280651 h 4469549"/>
              <a:gd name="connsiteX2203" fmla="*/ 3111151 w 5178638"/>
              <a:gd name="connsiteY2203" fmla="*/ 4282884 h 4469549"/>
              <a:gd name="connsiteX2204" fmla="*/ 3122415 w 5178638"/>
              <a:gd name="connsiteY2204" fmla="*/ 4284000 h 4469549"/>
              <a:gd name="connsiteX2205" fmla="*/ 3137434 w 5178638"/>
              <a:gd name="connsiteY2205" fmla="*/ 4282884 h 4469549"/>
              <a:gd name="connsiteX2206" fmla="*/ 3156208 w 5178638"/>
              <a:gd name="connsiteY2206" fmla="*/ 4282884 h 4469549"/>
              <a:gd name="connsiteX2207" fmla="*/ 3186246 w 5178638"/>
              <a:gd name="connsiteY2207" fmla="*/ 4284000 h 4469549"/>
              <a:gd name="connsiteX2208" fmla="*/ 3205019 w 5178638"/>
              <a:gd name="connsiteY2208" fmla="*/ 4286232 h 4469549"/>
              <a:gd name="connsiteX2209" fmla="*/ 3250076 w 5178638"/>
              <a:gd name="connsiteY2209" fmla="*/ 4302977 h 4469549"/>
              <a:gd name="connsiteX2210" fmla="*/ 3235057 w 5178638"/>
              <a:gd name="connsiteY2210" fmla="*/ 4304093 h 4469549"/>
              <a:gd name="connsiteX2211" fmla="*/ 3174982 w 5178638"/>
              <a:gd name="connsiteY2211" fmla="*/ 4304093 h 4469549"/>
              <a:gd name="connsiteX2212" fmla="*/ 3156208 w 5178638"/>
              <a:gd name="connsiteY2212" fmla="*/ 4307442 h 4469549"/>
              <a:gd name="connsiteX2213" fmla="*/ 3223793 w 5178638"/>
              <a:gd name="connsiteY2213" fmla="*/ 4307442 h 4469549"/>
              <a:gd name="connsiteX2214" fmla="*/ 3291378 w 5178638"/>
              <a:gd name="connsiteY2214" fmla="*/ 4307442 h 4469549"/>
              <a:gd name="connsiteX2215" fmla="*/ 3355209 w 5178638"/>
              <a:gd name="connsiteY2215" fmla="*/ 4309675 h 4469549"/>
              <a:gd name="connsiteX2216" fmla="*/ 3445322 w 5178638"/>
              <a:gd name="connsiteY2216" fmla="*/ 4309675 h 4469549"/>
              <a:gd name="connsiteX2217" fmla="*/ 3471605 w 5178638"/>
              <a:gd name="connsiteY2217" fmla="*/ 4310791 h 4469549"/>
              <a:gd name="connsiteX2218" fmla="*/ 3546699 w 5178638"/>
              <a:gd name="connsiteY2218" fmla="*/ 4304093 h 4469549"/>
              <a:gd name="connsiteX2219" fmla="*/ 3554209 w 5178638"/>
              <a:gd name="connsiteY2219" fmla="*/ 4306326 h 4469549"/>
              <a:gd name="connsiteX2220" fmla="*/ 3557964 w 5178638"/>
              <a:gd name="connsiteY2220" fmla="*/ 4311908 h 4469549"/>
              <a:gd name="connsiteX2221" fmla="*/ 3614284 w 5178638"/>
              <a:gd name="connsiteY2221" fmla="*/ 4315256 h 4469549"/>
              <a:gd name="connsiteX2222" fmla="*/ 3441567 w 5178638"/>
              <a:gd name="connsiteY2222" fmla="*/ 4317489 h 4469549"/>
              <a:gd name="connsiteX2223" fmla="*/ 3362718 w 5178638"/>
              <a:gd name="connsiteY2223" fmla="*/ 4319722 h 4469549"/>
              <a:gd name="connsiteX2224" fmla="*/ 3404020 w 5178638"/>
              <a:gd name="connsiteY2224" fmla="*/ 4325303 h 4469549"/>
              <a:gd name="connsiteX2225" fmla="*/ 3456586 w 5178638"/>
              <a:gd name="connsiteY2225" fmla="*/ 4321954 h 4469549"/>
              <a:gd name="connsiteX2226" fmla="*/ 3475360 w 5178638"/>
              <a:gd name="connsiteY2226" fmla="*/ 4320838 h 4469549"/>
              <a:gd name="connsiteX2227" fmla="*/ 3595511 w 5178638"/>
              <a:gd name="connsiteY2227" fmla="*/ 4320838 h 4469549"/>
              <a:gd name="connsiteX2228" fmla="*/ 3629303 w 5178638"/>
              <a:gd name="connsiteY2228" fmla="*/ 4325303 h 4469549"/>
              <a:gd name="connsiteX2229" fmla="*/ 3561718 w 5178638"/>
              <a:gd name="connsiteY2229" fmla="*/ 4327536 h 4469549"/>
              <a:gd name="connsiteX2230" fmla="*/ 3531681 w 5178638"/>
              <a:gd name="connsiteY2230" fmla="*/ 4328652 h 4469549"/>
              <a:gd name="connsiteX2231" fmla="*/ 3527926 w 5178638"/>
              <a:gd name="connsiteY2231" fmla="*/ 4334234 h 4469549"/>
              <a:gd name="connsiteX2232" fmla="*/ 3542945 w 5178638"/>
              <a:gd name="connsiteY2232" fmla="*/ 4337582 h 4469549"/>
              <a:gd name="connsiteX2233" fmla="*/ 3527926 w 5178638"/>
              <a:gd name="connsiteY2233" fmla="*/ 4338699 h 4469549"/>
              <a:gd name="connsiteX2234" fmla="*/ 3524171 w 5178638"/>
              <a:gd name="connsiteY2234" fmla="*/ 4338699 h 4469549"/>
              <a:gd name="connsiteX2235" fmla="*/ 3531681 w 5178638"/>
              <a:gd name="connsiteY2235" fmla="*/ 4340931 h 4469549"/>
              <a:gd name="connsiteX2236" fmla="*/ 3572982 w 5178638"/>
              <a:gd name="connsiteY2236" fmla="*/ 4340931 h 4469549"/>
              <a:gd name="connsiteX2237" fmla="*/ 3580492 w 5178638"/>
              <a:gd name="connsiteY2237" fmla="*/ 4342048 h 4469549"/>
              <a:gd name="connsiteX2238" fmla="*/ 3576737 w 5178638"/>
              <a:gd name="connsiteY2238" fmla="*/ 4346513 h 4469549"/>
              <a:gd name="connsiteX2239" fmla="*/ 3554209 w 5178638"/>
              <a:gd name="connsiteY2239" fmla="*/ 4347629 h 4469549"/>
              <a:gd name="connsiteX2240" fmla="*/ 3516662 w 5178638"/>
              <a:gd name="connsiteY2240" fmla="*/ 4345396 h 4469549"/>
              <a:gd name="connsiteX2241" fmla="*/ 3509152 w 5178638"/>
              <a:gd name="connsiteY2241" fmla="*/ 4342048 h 4469549"/>
              <a:gd name="connsiteX2242" fmla="*/ 3490379 w 5178638"/>
              <a:gd name="connsiteY2242" fmla="*/ 4342048 h 4469549"/>
              <a:gd name="connsiteX2243" fmla="*/ 3490379 w 5178638"/>
              <a:gd name="connsiteY2243" fmla="*/ 4333117 h 4469549"/>
              <a:gd name="connsiteX2244" fmla="*/ 3415284 w 5178638"/>
              <a:gd name="connsiteY2244" fmla="*/ 4330885 h 4469549"/>
              <a:gd name="connsiteX2245" fmla="*/ 3411529 w 5178638"/>
              <a:gd name="connsiteY2245" fmla="*/ 4330885 h 4469549"/>
              <a:gd name="connsiteX2246" fmla="*/ 3362718 w 5178638"/>
              <a:gd name="connsiteY2246" fmla="*/ 4330885 h 4469549"/>
              <a:gd name="connsiteX2247" fmla="*/ 3351454 w 5178638"/>
              <a:gd name="connsiteY2247" fmla="*/ 4333117 h 4469549"/>
              <a:gd name="connsiteX2248" fmla="*/ 3373982 w 5178638"/>
              <a:gd name="connsiteY2248" fmla="*/ 4334234 h 4469549"/>
              <a:gd name="connsiteX2249" fmla="*/ 3377737 w 5178638"/>
              <a:gd name="connsiteY2249" fmla="*/ 4337582 h 4469549"/>
              <a:gd name="connsiteX2250" fmla="*/ 3362718 w 5178638"/>
              <a:gd name="connsiteY2250" fmla="*/ 4340931 h 4469549"/>
              <a:gd name="connsiteX2251" fmla="*/ 3283869 w 5178638"/>
              <a:gd name="connsiteY2251" fmla="*/ 4342048 h 4469549"/>
              <a:gd name="connsiteX2252" fmla="*/ 3186246 w 5178638"/>
              <a:gd name="connsiteY2252" fmla="*/ 4342048 h 4469549"/>
              <a:gd name="connsiteX2253" fmla="*/ 3096133 w 5178638"/>
              <a:gd name="connsiteY2253" fmla="*/ 4340931 h 4469549"/>
              <a:gd name="connsiteX2254" fmla="*/ 3084868 w 5178638"/>
              <a:gd name="connsiteY2254" fmla="*/ 4340931 h 4469549"/>
              <a:gd name="connsiteX2255" fmla="*/ 2994755 w 5178638"/>
              <a:gd name="connsiteY2255" fmla="*/ 4343164 h 4469549"/>
              <a:gd name="connsiteX2256" fmla="*/ 2938434 w 5178638"/>
              <a:gd name="connsiteY2256" fmla="*/ 4339815 h 4469549"/>
              <a:gd name="connsiteX2257" fmla="*/ 2885868 w 5178638"/>
              <a:gd name="connsiteY2257" fmla="*/ 4338699 h 4469549"/>
              <a:gd name="connsiteX2258" fmla="*/ 2837057 w 5178638"/>
              <a:gd name="connsiteY2258" fmla="*/ 4342048 h 4469549"/>
              <a:gd name="connsiteX2259" fmla="*/ 2705641 w 5178638"/>
              <a:gd name="connsiteY2259" fmla="*/ 4352094 h 4469549"/>
              <a:gd name="connsiteX2260" fmla="*/ 2630547 w 5178638"/>
              <a:gd name="connsiteY2260" fmla="*/ 4352094 h 4469549"/>
              <a:gd name="connsiteX2261" fmla="*/ 2615528 w 5178638"/>
              <a:gd name="connsiteY2261" fmla="*/ 4353211 h 4469549"/>
              <a:gd name="connsiteX2262" fmla="*/ 2623037 w 5178638"/>
              <a:gd name="connsiteY2262" fmla="*/ 4357676 h 4469549"/>
              <a:gd name="connsiteX2263" fmla="*/ 2664339 w 5178638"/>
              <a:gd name="connsiteY2263" fmla="*/ 4362141 h 4469549"/>
              <a:gd name="connsiteX2264" fmla="*/ 2720660 w 5178638"/>
              <a:gd name="connsiteY2264" fmla="*/ 4366606 h 4469549"/>
              <a:gd name="connsiteX2265" fmla="*/ 2705641 w 5178638"/>
              <a:gd name="connsiteY2265" fmla="*/ 4369955 h 4469549"/>
              <a:gd name="connsiteX2266" fmla="*/ 2668094 w 5178638"/>
              <a:gd name="connsiteY2266" fmla="*/ 4374420 h 4469549"/>
              <a:gd name="connsiteX2267" fmla="*/ 2660585 w 5178638"/>
              <a:gd name="connsiteY2267" fmla="*/ 4377769 h 4469549"/>
              <a:gd name="connsiteX2268" fmla="*/ 2671849 w 5178638"/>
              <a:gd name="connsiteY2268" fmla="*/ 4378885 h 4469549"/>
              <a:gd name="connsiteX2269" fmla="*/ 2686868 w 5178638"/>
              <a:gd name="connsiteY2269" fmla="*/ 4378885 h 4469549"/>
              <a:gd name="connsiteX2270" fmla="*/ 2746943 w 5178638"/>
              <a:gd name="connsiteY2270" fmla="*/ 4377769 h 4469549"/>
              <a:gd name="connsiteX2271" fmla="*/ 2784490 w 5178638"/>
              <a:gd name="connsiteY2271" fmla="*/ 4377769 h 4469549"/>
              <a:gd name="connsiteX2272" fmla="*/ 2818283 w 5178638"/>
              <a:gd name="connsiteY2272" fmla="*/ 4380002 h 4469549"/>
              <a:gd name="connsiteX2273" fmla="*/ 2930925 w 5178638"/>
              <a:gd name="connsiteY2273" fmla="*/ 4381118 h 4469549"/>
              <a:gd name="connsiteX2274" fmla="*/ 2942189 w 5178638"/>
              <a:gd name="connsiteY2274" fmla="*/ 4382234 h 4469549"/>
              <a:gd name="connsiteX2275" fmla="*/ 2949698 w 5178638"/>
              <a:gd name="connsiteY2275" fmla="*/ 4383351 h 4469549"/>
              <a:gd name="connsiteX2276" fmla="*/ 2994755 w 5178638"/>
              <a:gd name="connsiteY2276" fmla="*/ 4378885 h 4469549"/>
              <a:gd name="connsiteX2277" fmla="*/ 3047321 w 5178638"/>
              <a:gd name="connsiteY2277" fmla="*/ 4381118 h 4469549"/>
              <a:gd name="connsiteX2278" fmla="*/ 3054830 w 5178638"/>
              <a:gd name="connsiteY2278" fmla="*/ 4381118 h 4469549"/>
              <a:gd name="connsiteX2279" fmla="*/ 3096133 w 5178638"/>
              <a:gd name="connsiteY2279" fmla="*/ 4381118 h 4469549"/>
              <a:gd name="connsiteX2280" fmla="*/ 3141189 w 5178638"/>
              <a:gd name="connsiteY2280" fmla="*/ 4383351 h 4469549"/>
              <a:gd name="connsiteX2281" fmla="*/ 3201265 w 5178638"/>
              <a:gd name="connsiteY2281" fmla="*/ 4383351 h 4469549"/>
              <a:gd name="connsiteX2282" fmla="*/ 3257586 w 5178638"/>
              <a:gd name="connsiteY2282" fmla="*/ 4380002 h 4469549"/>
              <a:gd name="connsiteX2283" fmla="*/ 3343944 w 5178638"/>
              <a:gd name="connsiteY2283" fmla="*/ 4375537 h 4469549"/>
              <a:gd name="connsiteX2284" fmla="*/ 3411529 w 5178638"/>
              <a:gd name="connsiteY2284" fmla="*/ 4373304 h 4469549"/>
              <a:gd name="connsiteX2285" fmla="*/ 3392756 w 5178638"/>
              <a:gd name="connsiteY2285" fmla="*/ 4369955 h 4469549"/>
              <a:gd name="connsiteX2286" fmla="*/ 3373982 w 5178638"/>
              <a:gd name="connsiteY2286" fmla="*/ 4369955 h 4469549"/>
              <a:gd name="connsiteX2287" fmla="*/ 3302642 w 5178638"/>
              <a:gd name="connsiteY2287" fmla="*/ 4365490 h 4469549"/>
              <a:gd name="connsiteX2288" fmla="*/ 3242567 w 5178638"/>
              <a:gd name="connsiteY2288" fmla="*/ 4365490 h 4469549"/>
              <a:gd name="connsiteX2289" fmla="*/ 3186246 w 5178638"/>
              <a:gd name="connsiteY2289" fmla="*/ 4371071 h 4469549"/>
              <a:gd name="connsiteX2290" fmla="*/ 3167472 w 5178638"/>
              <a:gd name="connsiteY2290" fmla="*/ 4373304 h 4469549"/>
              <a:gd name="connsiteX2291" fmla="*/ 3096133 w 5178638"/>
              <a:gd name="connsiteY2291" fmla="*/ 4367722 h 4469549"/>
              <a:gd name="connsiteX2292" fmla="*/ 3066095 w 5178638"/>
              <a:gd name="connsiteY2292" fmla="*/ 4366606 h 4469549"/>
              <a:gd name="connsiteX2293" fmla="*/ 3024792 w 5178638"/>
              <a:gd name="connsiteY2293" fmla="*/ 4366606 h 4469549"/>
              <a:gd name="connsiteX2294" fmla="*/ 3002264 w 5178638"/>
              <a:gd name="connsiteY2294" fmla="*/ 4366606 h 4469549"/>
              <a:gd name="connsiteX2295" fmla="*/ 2957207 w 5178638"/>
              <a:gd name="connsiteY2295" fmla="*/ 4369955 h 4469549"/>
              <a:gd name="connsiteX2296" fmla="*/ 2930925 w 5178638"/>
              <a:gd name="connsiteY2296" fmla="*/ 4368839 h 4469549"/>
              <a:gd name="connsiteX2297" fmla="*/ 2867094 w 5178638"/>
              <a:gd name="connsiteY2297" fmla="*/ 4365490 h 4469549"/>
              <a:gd name="connsiteX2298" fmla="*/ 2829547 w 5178638"/>
              <a:gd name="connsiteY2298" fmla="*/ 4364374 h 4469549"/>
              <a:gd name="connsiteX2299" fmla="*/ 2818283 w 5178638"/>
              <a:gd name="connsiteY2299" fmla="*/ 4365490 h 4469549"/>
              <a:gd name="connsiteX2300" fmla="*/ 2780736 w 5178638"/>
              <a:gd name="connsiteY2300" fmla="*/ 4369955 h 4469549"/>
              <a:gd name="connsiteX2301" fmla="*/ 2765717 w 5178638"/>
              <a:gd name="connsiteY2301" fmla="*/ 4366606 h 4469549"/>
              <a:gd name="connsiteX2302" fmla="*/ 2818283 w 5178638"/>
              <a:gd name="connsiteY2302" fmla="*/ 4359908 h 4469549"/>
              <a:gd name="connsiteX2303" fmla="*/ 3024792 w 5178638"/>
              <a:gd name="connsiteY2303" fmla="*/ 4359908 h 4469549"/>
              <a:gd name="connsiteX2304" fmla="*/ 3088623 w 5178638"/>
              <a:gd name="connsiteY2304" fmla="*/ 4357676 h 4469549"/>
              <a:gd name="connsiteX2305" fmla="*/ 3099887 w 5178638"/>
              <a:gd name="connsiteY2305" fmla="*/ 4355443 h 4469549"/>
              <a:gd name="connsiteX2306" fmla="*/ 3103642 w 5178638"/>
              <a:gd name="connsiteY2306" fmla="*/ 4353211 h 4469549"/>
              <a:gd name="connsiteX2307" fmla="*/ 3099887 w 5178638"/>
              <a:gd name="connsiteY2307" fmla="*/ 4352094 h 4469549"/>
              <a:gd name="connsiteX2308" fmla="*/ 3084868 w 5178638"/>
              <a:gd name="connsiteY2308" fmla="*/ 4350978 h 4469549"/>
              <a:gd name="connsiteX2309" fmla="*/ 3088623 w 5178638"/>
              <a:gd name="connsiteY2309" fmla="*/ 4349862 h 4469549"/>
              <a:gd name="connsiteX2310" fmla="*/ 3253831 w 5178638"/>
              <a:gd name="connsiteY2310" fmla="*/ 4352094 h 4469549"/>
              <a:gd name="connsiteX2311" fmla="*/ 3310152 w 5178638"/>
              <a:gd name="connsiteY2311" fmla="*/ 4352094 h 4469549"/>
              <a:gd name="connsiteX2312" fmla="*/ 3366473 w 5178638"/>
              <a:gd name="connsiteY2312" fmla="*/ 4352094 h 4469549"/>
              <a:gd name="connsiteX2313" fmla="*/ 3373982 w 5178638"/>
              <a:gd name="connsiteY2313" fmla="*/ 4352094 h 4469549"/>
              <a:gd name="connsiteX2314" fmla="*/ 3415284 w 5178638"/>
              <a:gd name="connsiteY2314" fmla="*/ 4354327 h 4469549"/>
              <a:gd name="connsiteX2315" fmla="*/ 3486624 w 5178638"/>
              <a:gd name="connsiteY2315" fmla="*/ 4354327 h 4469549"/>
              <a:gd name="connsiteX2316" fmla="*/ 3509152 w 5178638"/>
              <a:gd name="connsiteY2316" fmla="*/ 4356559 h 4469549"/>
              <a:gd name="connsiteX2317" fmla="*/ 3539190 w 5178638"/>
              <a:gd name="connsiteY2317" fmla="*/ 4357676 h 4469549"/>
              <a:gd name="connsiteX2318" fmla="*/ 3569228 w 5178638"/>
              <a:gd name="connsiteY2318" fmla="*/ 4357676 h 4469549"/>
              <a:gd name="connsiteX2319" fmla="*/ 3588002 w 5178638"/>
              <a:gd name="connsiteY2319" fmla="*/ 4361025 h 4469549"/>
              <a:gd name="connsiteX2320" fmla="*/ 3584247 w 5178638"/>
              <a:gd name="connsiteY2320" fmla="*/ 4363257 h 4469549"/>
              <a:gd name="connsiteX2321" fmla="*/ 3509152 w 5178638"/>
              <a:gd name="connsiteY2321" fmla="*/ 4357676 h 4469549"/>
              <a:gd name="connsiteX2322" fmla="*/ 3456586 w 5178638"/>
              <a:gd name="connsiteY2322" fmla="*/ 4359908 h 4469549"/>
              <a:gd name="connsiteX2323" fmla="*/ 3445322 w 5178638"/>
              <a:gd name="connsiteY2323" fmla="*/ 4364374 h 4469549"/>
              <a:gd name="connsiteX2324" fmla="*/ 3430303 w 5178638"/>
              <a:gd name="connsiteY2324" fmla="*/ 4364374 h 4469549"/>
              <a:gd name="connsiteX2325" fmla="*/ 3430303 w 5178638"/>
              <a:gd name="connsiteY2325" fmla="*/ 4367722 h 4469549"/>
              <a:gd name="connsiteX2326" fmla="*/ 3449077 w 5178638"/>
              <a:gd name="connsiteY2326" fmla="*/ 4367722 h 4469549"/>
              <a:gd name="connsiteX2327" fmla="*/ 3464096 w 5178638"/>
              <a:gd name="connsiteY2327" fmla="*/ 4367722 h 4469549"/>
              <a:gd name="connsiteX2328" fmla="*/ 3475360 w 5178638"/>
              <a:gd name="connsiteY2328" fmla="*/ 4368839 h 4469549"/>
              <a:gd name="connsiteX2329" fmla="*/ 3464096 w 5178638"/>
              <a:gd name="connsiteY2329" fmla="*/ 4372188 h 4469549"/>
              <a:gd name="connsiteX2330" fmla="*/ 3464096 w 5178638"/>
              <a:gd name="connsiteY2330" fmla="*/ 4375537 h 4469549"/>
              <a:gd name="connsiteX2331" fmla="*/ 3494133 w 5178638"/>
              <a:gd name="connsiteY2331" fmla="*/ 4380002 h 4469549"/>
              <a:gd name="connsiteX2332" fmla="*/ 3569228 w 5178638"/>
              <a:gd name="connsiteY2332" fmla="*/ 4377769 h 4469549"/>
              <a:gd name="connsiteX2333" fmla="*/ 3614284 w 5178638"/>
              <a:gd name="connsiteY2333" fmla="*/ 4376653 h 4469549"/>
              <a:gd name="connsiteX2334" fmla="*/ 3670605 w 5178638"/>
              <a:gd name="connsiteY2334" fmla="*/ 4375537 h 4469549"/>
              <a:gd name="connsiteX2335" fmla="*/ 3723172 w 5178638"/>
              <a:gd name="connsiteY2335" fmla="*/ 4377769 h 4469549"/>
              <a:gd name="connsiteX2336" fmla="*/ 3756964 w 5178638"/>
              <a:gd name="connsiteY2336" fmla="*/ 4380002 h 4469549"/>
              <a:gd name="connsiteX2337" fmla="*/ 3794511 w 5178638"/>
              <a:gd name="connsiteY2337" fmla="*/ 4383351 h 4469549"/>
              <a:gd name="connsiteX2338" fmla="*/ 3820794 w 5178638"/>
              <a:gd name="connsiteY2338" fmla="*/ 4382234 h 4469549"/>
              <a:gd name="connsiteX2339" fmla="*/ 3884625 w 5178638"/>
              <a:gd name="connsiteY2339" fmla="*/ 4378885 h 4469549"/>
              <a:gd name="connsiteX2340" fmla="*/ 3963884 w 5178638"/>
              <a:gd name="connsiteY2340" fmla="*/ 4378885 h 4469549"/>
              <a:gd name="connsiteX2341" fmla="*/ 3952620 w 5178638"/>
              <a:gd name="connsiteY2341" fmla="*/ 4377769 h 4469549"/>
              <a:gd name="connsiteX2342" fmla="*/ 3960129 w 5178638"/>
              <a:gd name="connsiteY2342" fmla="*/ 4374420 h 4469549"/>
              <a:gd name="connsiteX2343" fmla="*/ 3997676 w 5178638"/>
              <a:gd name="connsiteY2343" fmla="*/ 4369955 h 4469549"/>
              <a:gd name="connsiteX2344" fmla="*/ 4012695 w 5178638"/>
              <a:gd name="connsiteY2344" fmla="*/ 4366606 h 4469549"/>
              <a:gd name="connsiteX2345" fmla="*/ 3956374 w 5178638"/>
              <a:gd name="connsiteY2345" fmla="*/ 4362141 h 4469549"/>
              <a:gd name="connsiteX2346" fmla="*/ 3915072 w 5178638"/>
              <a:gd name="connsiteY2346" fmla="*/ 4357676 h 4469549"/>
              <a:gd name="connsiteX2347" fmla="*/ 3907563 w 5178638"/>
              <a:gd name="connsiteY2347" fmla="*/ 4353211 h 4469549"/>
              <a:gd name="connsiteX2348" fmla="*/ 3922582 w 5178638"/>
              <a:gd name="connsiteY2348" fmla="*/ 4352094 h 4469549"/>
              <a:gd name="connsiteX2349" fmla="*/ 3997676 w 5178638"/>
              <a:gd name="connsiteY2349" fmla="*/ 4352094 h 4469549"/>
              <a:gd name="connsiteX2350" fmla="*/ 4129092 w 5178638"/>
              <a:gd name="connsiteY2350" fmla="*/ 4342048 h 4469549"/>
              <a:gd name="connsiteX2351" fmla="*/ 4177903 w 5178638"/>
              <a:gd name="connsiteY2351" fmla="*/ 4338699 h 4469549"/>
              <a:gd name="connsiteX2352" fmla="*/ 4230469 w 5178638"/>
              <a:gd name="connsiteY2352" fmla="*/ 4339815 h 4469549"/>
              <a:gd name="connsiteX2353" fmla="*/ 4286790 w 5178638"/>
              <a:gd name="connsiteY2353" fmla="*/ 4343164 h 4469549"/>
              <a:gd name="connsiteX2354" fmla="*/ 4376903 w 5178638"/>
              <a:gd name="connsiteY2354" fmla="*/ 4340931 h 4469549"/>
              <a:gd name="connsiteX2355" fmla="*/ 4388168 w 5178638"/>
              <a:gd name="connsiteY2355" fmla="*/ 4340931 h 4469549"/>
              <a:gd name="connsiteX2356" fmla="*/ 4430951 w 5178638"/>
              <a:gd name="connsiteY2356" fmla="*/ 4342654 h 4469549"/>
              <a:gd name="connsiteX2357" fmla="*/ 4425789 w 5178638"/>
              <a:gd name="connsiteY2357" fmla="*/ 4340282 h 4469549"/>
              <a:gd name="connsiteX2358" fmla="*/ 4391997 w 5178638"/>
              <a:gd name="connsiteY2358" fmla="*/ 4326886 h 4469549"/>
              <a:gd name="connsiteX2359" fmla="*/ 4369469 w 5178638"/>
              <a:gd name="connsiteY2359" fmla="*/ 4320188 h 4469549"/>
              <a:gd name="connsiteX2360" fmla="*/ 4354450 w 5178638"/>
              <a:gd name="connsiteY2360" fmla="*/ 4311258 h 4469549"/>
              <a:gd name="connsiteX2361" fmla="*/ 4354450 w 5178638"/>
              <a:gd name="connsiteY2361" fmla="*/ 4309025 h 4469549"/>
              <a:gd name="connsiteX2362" fmla="*/ 4410771 w 5178638"/>
              <a:gd name="connsiteY2362" fmla="*/ 4297862 h 4469549"/>
              <a:gd name="connsiteX2363" fmla="*/ 4500922 w 5178638"/>
              <a:gd name="connsiteY2363" fmla="*/ 4297862 h 4469549"/>
              <a:gd name="connsiteX2364" fmla="*/ 4500922 w 5178638"/>
              <a:gd name="connsiteY2364" fmla="*/ 4287669 h 4469549"/>
              <a:gd name="connsiteX2365" fmla="*/ 4497054 w 5178638"/>
              <a:gd name="connsiteY2365" fmla="*/ 4286232 h 4469549"/>
              <a:gd name="connsiteX2366" fmla="*/ 4478281 w 5178638"/>
              <a:gd name="connsiteY2366" fmla="*/ 4284000 h 4469549"/>
              <a:gd name="connsiteX2367" fmla="*/ 4448243 w 5178638"/>
              <a:gd name="connsiteY2367" fmla="*/ 4282884 h 4469549"/>
              <a:gd name="connsiteX2368" fmla="*/ 4429469 w 5178638"/>
              <a:gd name="connsiteY2368" fmla="*/ 4282884 h 4469549"/>
              <a:gd name="connsiteX2369" fmla="*/ 4414450 w 5178638"/>
              <a:gd name="connsiteY2369" fmla="*/ 4284000 h 4469549"/>
              <a:gd name="connsiteX2370" fmla="*/ 4403186 w 5178638"/>
              <a:gd name="connsiteY2370" fmla="*/ 4282884 h 4469549"/>
              <a:gd name="connsiteX2371" fmla="*/ 4414450 w 5178638"/>
              <a:gd name="connsiteY2371" fmla="*/ 4280651 h 4469549"/>
              <a:gd name="connsiteX2372" fmla="*/ 4444488 w 5178638"/>
              <a:gd name="connsiteY2372" fmla="*/ 4280651 h 4469549"/>
              <a:gd name="connsiteX2373" fmla="*/ 4449664 w 5178638"/>
              <a:gd name="connsiteY2373" fmla="*/ 4277574 h 4469549"/>
              <a:gd name="connsiteX2374" fmla="*/ 4433299 w 5178638"/>
              <a:gd name="connsiteY2374" fmla="*/ 4276653 h 4469549"/>
              <a:gd name="connsiteX2375" fmla="*/ 4358204 w 5178638"/>
              <a:gd name="connsiteY2375" fmla="*/ 4275536 h 4469549"/>
              <a:gd name="connsiteX2376" fmla="*/ 4309393 w 5178638"/>
              <a:gd name="connsiteY2376" fmla="*/ 4275536 h 4469549"/>
              <a:gd name="connsiteX2377" fmla="*/ 4305517 w 5178638"/>
              <a:gd name="connsiteY2377" fmla="*/ 4275344 h 4469549"/>
              <a:gd name="connsiteX2378" fmla="*/ 4453413 w 5178638"/>
              <a:gd name="connsiteY2378" fmla="*/ 4275344 h 4469549"/>
              <a:gd name="connsiteX2379" fmla="*/ 4455753 w 5178638"/>
              <a:gd name="connsiteY2379" fmla="*/ 4273953 h 4469549"/>
              <a:gd name="connsiteX2380" fmla="*/ 4455753 w 5178638"/>
              <a:gd name="connsiteY2380" fmla="*/ 4271721 h 4469549"/>
              <a:gd name="connsiteX2381" fmla="*/ 4414450 w 5178638"/>
              <a:gd name="connsiteY2381" fmla="*/ 4265023 h 4469549"/>
              <a:gd name="connsiteX2382" fmla="*/ 4410696 w 5178638"/>
              <a:gd name="connsiteY2382" fmla="*/ 4265023 h 4469549"/>
              <a:gd name="connsiteX2383" fmla="*/ 4376903 w 5178638"/>
              <a:gd name="connsiteY2383" fmla="*/ 4265023 h 4469549"/>
              <a:gd name="connsiteX2384" fmla="*/ 4358130 w 5178638"/>
              <a:gd name="connsiteY2384" fmla="*/ 4265023 h 4469549"/>
              <a:gd name="connsiteX2385" fmla="*/ 4343111 w 5178638"/>
              <a:gd name="connsiteY2385" fmla="*/ 4267255 h 4469549"/>
              <a:gd name="connsiteX2386" fmla="*/ 4316827 w 5178638"/>
              <a:gd name="connsiteY2386" fmla="*/ 4267255 h 4469549"/>
              <a:gd name="connsiteX2387" fmla="*/ 4283035 w 5178638"/>
              <a:gd name="connsiteY2387" fmla="*/ 4265023 h 4469549"/>
              <a:gd name="connsiteX2388" fmla="*/ 4249242 w 5178638"/>
              <a:gd name="connsiteY2388" fmla="*/ 4265023 h 4469549"/>
              <a:gd name="connsiteX2389" fmla="*/ 4215450 w 5178638"/>
              <a:gd name="connsiteY2389" fmla="*/ 4267255 h 4469549"/>
              <a:gd name="connsiteX2390" fmla="*/ 4200431 w 5178638"/>
              <a:gd name="connsiteY2390" fmla="*/ 4268372 h 4469549"/>
              <a:gd name="connsiteX2391" fmla="*/ 4189167 w 5178638"/>
              <a:gd name="connsiteY2391" fmla="*/ 4268372 h 4469549"/>
              <a:gd name="connsiteX2392" fmla="*/ 4129092 w 5178638"/>
              <a:gd name="connsiteY2392" fmla="*/ 4267255 h 4469549"/>
              <a:gd name="connsiteX2393" fmla="*/ 4125337 w 5178638"/>
              <a:gd name="connsiteY2393" fmla="*/ 4262790 h 4469549"/>
              <a:gd name="connsiteX2394" fmla="*/ 4117827 w 5178638"/>
              <a:gd name="connsiteY2394" fmla="*/ 4265023 h 4469549"/>
              <a:gd name="connsiteX2395" fmla="*/ 4095299 w 5178638"/>
              <a:gd name="connsiteY2395" fmla="*/ 4265023 h 4469549"/>
              <a:gd name="connsiteX2396" fmla="*/ 4091544 w 5178638"/>
              <a:gd name="connsiteY2396" fmla="*/ 4260558 h 4469549"/>
              <a:gd name="connsiteX2397" fmla="*/ 4084035 w 5178638"/>
              <a:gd name="connsiteY2397" fmla="*/ 4262790 h 4469549"/>
              <a:gd name="connsiteX2398" fmla="*/ 4065261 w 5178638"/>
              <a:gd name="connsiteY2398" fmla="*/ 4262790 h 4469549"/>
              <a:gd name="connsiteX2399" fmla="*/ 4057752 w 5178638"/>
              <a:gd name="connsiteY2399" fmla="*/ 4259441 h 4469549"/>
              <a:gd name="connsiteX2400" fmla="*/ 4042733 w 5178638"/>
              <a:gd name="connsiteY2400" fmla="*/ 4260558 h 4469549"/>
              <a:gd name="connsiteX2401" fmla="*/ 4016450 w 5178638"/>
              <a:gd name="connsiteY2401" fmla="*/ 4259441 h 4469549"/>
              <a:gd name="connsiteX2402" fmla="*/ 3990167 w 5178638"/>
              <a:gd name="connsiteY2402" fmla="*/ 4260558 h 4469549"/>
              <a:gd name="connsiteX2403" fmla="*/ 3971393 w 5178638"/>
              <a:gd name="connsiteY2403" fmla="*/ 4260558 h 4469549"/>
              <a:gd name="connsiteX2404" fmla="*/ 3926336 w 5178638"/>
              <a:gd name="connsiteY2404" fmla="*/ 4260558 h 4469549"/>
              <a:gd name="connsiteX2405" fmla="*/ 3888789 w 5178638"/>
              <a:gd name="connsiteY2405" fmla="*/ 4259441 h 4469549"/>
              <a:gd name="connsiteX2406" fmla="*/ 3873770 w 5178638"/>
              <a:gd name="connsiteY2406" fmla="*/ 4253860 h 4469549"/>
              <a:gd name="connsiteX2407" fmla="*/ 3847487 w 5178638"/>
              <a:gd name="connsiteY2407" fmla="*/ 4254976 h 4469549"/>
              <a:gd name="connsiteX2408" fmla="*/ 3843732 w 5178638"/>
              <a:gd name="connsiteY2408" fmla="*/ 4258325 h 4469549"/>
              <a:gd name="connsiteX2409" fmla="*/ 3854997 w 5178638"/>
              <a:gd name="connsiteY2409" fmla="*/ 4260558 h 4469549"/>
              <a:gd name="connsiteX2410" fmla="*/ 3888789 w 5178638"/>
              <a:gd name="connsiteY2410" fmla="*/ 4260558 h 4469549"/>
              <a:gd name="connsiteX2411" fmla="*/ 3937601 w 5178638"/>
              <a:gd name="connsiteY2411" fmla="*/ 4267255 h 4469549"/>
              <a:gd name="connsiteX2412" fmla="*/ 3960129 w 5178638"/>
              <a:gd name="connsiteY2412" fmla="*/ 4267255 h 4469549"/>
              <a:gd name="connsiteX2413" fmla="*/ 4072771 w 5178638"/>
              <a:gd name="connsiteY2413" fmla="*/ 4270604 h 4469549"/>
              <a:gd name="connsiteX2414" fmla="*/ 4087790 w 5178638"/>
              <a:gd name="connsiteY2414" fmla="*/ 4273953 h 4469549"/>
              <a:gd name="connsiteX2415" fmla="*/ 4023959 w 5178638"/>
              <a:gd name="connsiteY2415" fmla="*/ 4275069 h 4469549"/>
              <a:gd name="connsiteX2416" fmla="*/ 4023959 w 5178638"/>
              <a:gd name="connsiteY2416" fmla="*/ 4276186 h 4469549"/>
              <a:gd name="connsiteX2417" fmla="*/ 4087790 w 5178638"/>
              <a:gd name="connsiteY2417" fmla="*/ 4276186 h 4469549"/>
              <a:gd name="connsiteX2418" fmla="*/ 4147865 w 5178638"/>
              <a:gd name="connsiteY2418" fmla="*/ 4276186 h 4469549"/>
              <a:gd name="connsiteX2419" fmla="*/ 4162884 w 5178638"/>
              <a:gd name="connsiteY2419" fmla="*/ 4277302 h 4469549"/>
              <a:gd name="connsiteX2420" fmla="*/ 4181657 w 5178638"/>
              <a:gd name="connsiteY2420" fmla="*/ 4282884 h 4469549"/>
              <a:gd name="connsiteX2421" fmla="*/ 4211695 w 5178638"/>
              <a:gd name="connsiteY2421" fmla="*/ 4284000 h 4469549"/>
              <a:gd name="connsiteX2422" fmla="*/ 4237979 w 5178638"/>
              <a:gd name="connsiteY2422" fmla="*/ 4282884 h 4469549"/>
              <a:gd name="connsiteX2423" fmla="*/ 4252997 w 5178638"/>
              <a:gd name="connsiteY2423" fmla="*/ 4282884 h 4469549"/>
              <a:gd name="connsiteX2424" fmla="*/ 4241733 w 5178638"/>
              <a:gd name="connsiteY2424" fmla="*/ 4287349 h 4469549"/>
              <a:gd name="connsiteX2425" fmla="*/ 4249242 w 5178638"/>
              <a:gd name="connsiteY2425" fmla="*/ 4291814 h 4469549"/>
              <a:gd name="connsiteX2426" fmla="*/ 4268016 w 5178638"/>
              <a:gd name="connsiteY2426" fmla="*/ 4295163 h 4469549"/>
              <a:gd name="connsiteX2427" fmla="*/ 4279280 w 5178638"/>
              <a:gd name="connsiteY2427" fmla="*/ 4296279 h 4469549"/>
              <a:gd name="connsiteX2428" fmla="*/ 4331847 w 5178638"/>
              <a:gd name="connsiteY2428" fmla="*/ 4297396 h 4469549"/>
              <a:gd name="connsiteX2429" fmla="*/ 4339356 w 5178638"/>
              <a:gd name="connsiteY2429" fmla="*/ 4299628 h 4469549"/>
              <a:gd name="connsiteX2430" fmla="*/ 4331847 w 5178638"/>
              <a:gd name="connsiteY2430" fmla="*/ 4301861 h 4469549"/>
              <a:gd name="connsiteX2431" fmla="*/ 4279280 w 5178638"/>
              <a:gd name="connsiteY2431" fmla="*/ 4310791 h 4469549"/>
              <a:gd name="connsiteX2432" fmla="*/ 4268016 w 5178638"/>
              <a:gd name="connsiteY2432" fmla="*/ 4308559 h 4469549"/>
              <a:gd name="connsiteX2433" fmla="*/ 4252997 w 5178638"/>
              <a:gd name="connsiteY2433" fmla="*/ 4300745 h 4469549"/>
              <a:gd name="connsiteX2434" fmla="*/ 4241733 w 5178638"/>
              <a:gd name="connsiteY2434" fmla="*/ 4299628 h 4469549"/>
              <a:gd name="connsiteX2435" fmla="*/ 4200431 w 5178638"/>
              <a:gd name="connsiteY2435" fmla="*/ 4302977 h 4469549"/>
              <a:gd name="connsiteX2436" fmla="*/ 4174148 w 5178638"/>
              <a:gd name="connsiteY2436" fmla="*/ 4304093 h 4469549"/>
              <a:gd name="connsiteX2437" fmla="*/ 4159129 w 5178638"/>
              <a:gd name="connsiteY2437" fmla="*/ 4298512 h 4469549"/>
              <a:gd name="connsiteX2438" fmla="*/ 4129092 w 5178638"/>
              <a:gd name="connsiteY2438" fmla="*/ 4298512 h 4469549"/>
              <a:gd name="connsiteX2439" fmla="*/ 4121582 w 5178638"/>
              <a:gd name="connsiteY2439" fmla="*/ 4304093 h 4469549"/>
              <a:gd name="connsiteX2440" fmla="*/ 4102808 w 5178638"/>
              <a:gd name="connsiteY2440" fmla="*/ 4307442 h 4469549"/>
              <a:gd name="connsiteX2441" fmla="*/ 4080280 w 5178638"/>
              <a:gd name="connsiteY2441" fmla="*/ 4309675 h 4469549"/>
              <a:gd name="connsiteX2442" fmla="*/ 4050242 w 5178638"/>
              <a:gd name="connsiteY2442" fmla="*/ 4305210 h 4469549"/>
              <a:gd name="connsiteX2443" fmla="*/ 3997676 w 5178638"/>
              <a:gd name="connsiteY2443" fmla="*/ 4296279 h 4469549"/>
              <a:gd name="connsiteX2444" fmla="*/ 3971393 w 5178638"/>
              <a:gd name="connsiteY2444" fmla="*/ 4298512 h 4469549"/>
              <a:gd name="connsiteX2445" fmla="*/ 3941355 w 5178638"/>
              <a:gd name="connsiteY2445" fmla="*/ 4302977 h 4469549"/>
              <a:gd name="connsiteX2446" fmla="*/ 3900053 w 5178638"/>
              <a:gd name="connsiteY2446" fmla="*/ 4301861 h 4469549"/>
              <a:gd name="connsiteX2447" fmla="*/ 3892544 w 5178638"/>
              <a:gd name="connsiteY2447" fmla="*/ 4298512 h 4469549"/>
              <a:gd name="connsiteX2448" fmla="*/ 3828714 w 5178638"/>
              <a:gd name="connsiteY2448" fmla="*/ 4304093 h 4469549"/>
              <a:gd name="connsiteX2449" fmla="*/ 3787412 w 5178638"/>
              <a:gd name="connsiteY2449" fmla="*/ 4304093 h 4469549"/>
              <a:gd name="connsiteX2450" fmla="*/ 3693543 w 5178638"/>
              <a:gd name="connsiteY2450" fmla="*/ 4305210 h 4469549"/>
              <a:gd name="connsiteX2451" fmla="*/ 3667260 w 5178638"/>
              <a:gd name="connsiteY2451" fmla="*/ 4306326 h 4469549"/>
              <a:gd name="connsiteX2452" fmla="*/ 3637223 w 5178638"/>
              <a:gd name="connsiteY2452" fmla="*/ 4305210 h 4469549"/>
              <a:gd name="connsiteX2453" fmla="*/ 3603430 w 5178638"/>
              <a:gd name="connsiteY2453" fmla="*/ 4305210 h 4469549"/>
              <a:gd name="connsiteX2454" fmla="*/ 3599675 w 5178638"/>
              <a:gd name="connsiteY2454" fmla="*/ 4298512 h 4469549"/>
              <a:gd name="connsiteX2455" fmla="*/ 3554619 w 5178638"/>
              <a:gd name="connsiteY2455" fmla="*/ 4295163 h 4469549"/>
              <a:gd name="connsiteX2456" fmla="*/ 3543355 w 5178638"/>
              <a:gd name="connsiteY2456" fmla="*/ 4296279 h 4469549"/>
              <a:gd name="connsiteX2457" fmla="*/ 3535845 w 5178638"/>
              <a:gd name="connsiteY2457" fmla="*/ 4292930 h 4469549"/>
              <a:gd name="connsiteX2458" fmla="*/ 3543355 w 5178638"/>
              <a:gd name="connsiteY2458" fmla="*/ 4289581 h 4469549"/>
              <a:gd name="connsiteX2459" fmla="*/ 3573392 w 5178638"/>
              <a:gd name="connsiteY2459" fmla="*/ 4290698 h 4469549"/>
              <a:gd name="connsiteX2460" fmla="*/ 3607185 w 5178638"/>
              <a:gd name="connsiteY2460" fmla="*/ 4288465 h 4469549"/>
              <a:gd name="connsiteX2461" fmla="*/ 3618449 w 5178638"/>
              <a:gd name="connsiteY2461" fmla="*/ 4281767 h 4469549"/>
              <a:gd name="connsiteX2462" fmla="*/ 3637223 w 5178638"/>
              <a:gd name="connsiteY2462" fmla="*/ 4279535 h 4469549"/>
              <a:gd name="connsiteX2463" fmla="*/ 3682279 w 5178638"/>
              <a:gd name="connsiteY2463" fmla="*/ 4284000 h 4469549"/>
              <a:gd name="connsiteX2464" fmla="*/ 3701053 w 5178638"/>
              <a:gd name="connsiteY2464" fmla="*/ 4284000 h 4469549"/>
              <a:gd name="connsiteX2465" fmla="*/ 3708562 w 5178638"/>
              <a:gd name="connsiteY2465" fmla="*/ 4280651 h 4469549"/>
              <a:gd name="connsiteX2466" fmla="*/ 3704808 w 5178638"/>
              <a:gd name="connsiteY2466" fmla="*/ 4275069 h 4469549"/>
              <a:gd name="connsiteX2467" fmla="*/ 3682279 w 5178638"/>
              <a:gd name="connsiteY2467" fmla="*/ 4270604 h 4469549"/>
              <a:gd name="connsiteX2468" fmla="*/ 3678525 w 5178638"/>
              <a:gd name="connsiteY2468" fmla="*/ 4268372 h 4469549"/>
              <a:gd name="connsiteX2469" fmla="*/ 3686034 w 5178638"/>
              <a:gd name="connsiteY2469" fmla="*/ 4267255 h 4469549"/>
              <a:gd name="connsiteX2470" fmla="*/ 3723581 w 5178638"/>
              <a:gd name="connsiteY2470" fmla="*/ 4268372 h 4469549"/>
              <a:gd name="connsiteX2471" fmla="*/ 3727336 w 5178638"/>
              <a:gd name="connsiteY2471" fmla="*/ 4268372 h 4469549"/>
              <a:gd name="connsiteX2472" fmla="*/ 3727336 w 5178638"/>
              <a:gd name="connsiteY2472" fmla="*/ 4266139 h 4469549"/>
              <a:gd name="connsiteX2473" fmla="*/ 3731091 w 5178638"/>
              <a:gd name="connsiteY2473" fmla="*/ 4262790 h 4469549"/>
              <a:gd name="connsiteX2474" fmla="*/ 3757374 w 5178638"/>
              <a:gd name="connsiteY2474" fmla="*/ 4262790 h 4469549"/>
              <a:gd name="connsiteX2475" fmla="*/ 3723581 w 5178638"/>
              <a:gd name="connsiteY2475" fmla="*/ 4259441 h 4469549"/>
              <a:gd name="connsiteX2476" fmla="*/ 3719827 w 5178638"/>
              <a:gd name="connsiteY2476" fmla="*/ 4256092 h 4469549"/>
              <a:gd name="connsiteX2477" fmla="*/ 3710539 w 5178638"/>
              <a:gd name="connsiteY2477" fmla="*/ 4250570 h 4469549"/>
              <a:gd name="connsiteX2478" fmla="*/ 3704042 w 5178638"/>
              <a:gd name="connsiteY2478" fmla="*/ 4250248 h 4469549"/>
              <a:gd name="connsiteX2479" fmla="*/ 3662740 w 5178638"/>
              <a:gd name="connsiteY2479" fmla="*/ 4250248 h 4469549"/>
              <a:gd name="connsiteX2480" fmla="*/ 3655230 w 5178638"/>
              <a:gd name="connsiteY2480" fmla="*/ 4250248 h 4469549"/>
              <a:gd name="connsiteX2481" fmla="*/ 3602664 w 5178638"/>
              <a:gd name="connsiteY2481" fmla="*/ 4248015 h 4469549"/>
              <a:gd name="connsiteX2482" fmla="*/ 3557607 w 5178638"/>
              <a:gd name="connsiteY2482" fmla="*/ 4252481 h 4469549"/>
              <a:gd name="connsiteX2483" fmla="*/ 3550098 w 5178638"/>
              <a:gd name="connsiteY2483" fmla="*/ 4251364 h 4469549"/>
              <a:gd name="connsiteX2484" fmla="*/ 3538834 w 5178638"/>
              <a:gd name="connsiteY2484" fmla="*/ 4250248 h 4469549"/>
              <a:gd name="connsiteX2485" fmla="*/ 3426192 w 5178638"/>
              <a:gd name="connsiteY2485" fmla="*/ 4249132 h 4469549"/>
              <a:gd name="connsiteX2486" fmla="*/ 3392400 w 5178638"/>
              <a:gd name="connsiteY2486" fmla="*/ 4246899 h 4469549"/>
              <a:gd name="connsiteX2487" fmla="*/ 3354852 w 5178638"/>
              <a:gd name="connsiteY2487" fmla="*/ 4246899 h 4469549"/>
              <a:gd name="connsiteX2488" fmla="*/ 3294777 w 5178638"/>
              <a:gd name="connsiteY2488" fmla="*/ 4248015 h 4469549"/>
              <a:gd name="connsiteX2489" fmla="*/ 3279758 w 5178638"/>
              <a:gd name="connsiteY2489" fmla="*/ 4248015 h 4469549"/>
              <a:gd name="connsiteX2490" fmla="*/ 3268494 w 5178638"/>
              <a:gd name="connsiteY2490" fmla="*/ 4246899 h 4469549"/>
              <a:gd name="connsiteX2491" fmla="*/ 3276003 w 5178638"/>
              <a:gd name="connsiteY2491" fmla="*/ 4243550 h 4469549"/>
              <a:gd name="connsiteX2492" fmla="*/ 3313550 w 5178638"/>
              <a:gd name="connsiteY2492" fmla="*/ 4239085 h 4469549"/>
              <a:gd name="connsiteX2493" fmla="*/ 3328569 w 5178638"/>
              <a:gd name="connsiteY2493" fmla="*/ 4235736 h 4469549"/>
              <a:gd name="connsiteX2494" fmla="*/ 3272248 w 5178638"/>
              <a:gd name="connsiteY2494" fmla="*/ 4231271 h 4469549"/>
              <a:gd name="connsiteX2495" fmla="*/ 3230946 w 5178638"/>
              <a:gd name="connsiteY2495" fmla="*/ 4226806 h 4469549"/>
              <a:gd name="connsiteX2496" fmla="*/ 3223437 w 5178638"/>
              <a:gd name="connsiteY2496" fmla="*/ 4222341 h 4469549"/>
              <a:gd name="connsiteX2497" fmla="*/ 3238456 w 5178638"/>
              <a:gd name="connsiteY2497" fmla="*/ 4221224 h 4469549"/>
              <a:gd name="connsiteX2498" fmla="*/ 3313550 w 5178638"/>
              <a:gd name="connsiteY2498" fmla="*/ 4221224 h 4469549"/>
              <a:gd name="connsiteX2499" fmla="*/ 3444966 w 5178638"/>
              <a:gd name="connsiteY2499" fmla="*/ 4211178 h 4469549"/>
              <a:gd name="connsiteX2500" fmla="*/ 3487146 w 5178638"/>
              <a:gd name="connsiteY2500" fmla="*/ 4208284 h 4469549"/>
              <a:gd name="connsiteX2501" fmla="*/ 2390123 w 5178638"/>
              <a:gd name="connsiteY2501" fmla="*/ 4208284 h 4469549"/>
              <a:gd name="connsiteX2502" fmla="*/ 2372817 w 5178638"/>
              <a:gd name="connsiteY2502" fmla="*/ 4209141 h 4469549"/>
              <a:gd name="connsiteX2503" fmla="*/ 2371425 w 5178638"/>
              <a:gd name="connsiteY2503" fmla="*/ 4209066 h 4469549"/>
              <a:gd name="connsiteX2504" fmla="*/ 2356406 w 5178638"/>
              <a:gd name="connsiteY2504" fmla="*/ 4207950 h 4469549"/>
              <a:gd name="connsiteX2505" fmla="*/ 2326368 w 5178638"/>
              <a:gd name="connsiteY2505" fmla="*/ 4207950 h 4469549"/>
              <a:gd name="connsiteX2506" fmla="*/ 2273802 w 5178638"/>
              <a:gd name="connsiteY2506" fmla="*/ 4211299 h 4469549"/>
              <a:gd name="connsiteX2507" fmla="*/ 2236255 w 5178638"/>
              <a:gd name="connsiteY2507" fmla="*/ 4210183 h 4469549"/>
              <a:gd name="connsiteX2508" fmla="*/ 2172424 w 5178638"/>
              <a:gd name="connsiteY2508" fmla="*/ 4202368 h 4469549"/>
              <a:gd name="connsiteX2509" fmla="*/ 2104839 w 5178638"/>
              <a:gd name="connsiteY2509" fmla="*/ 4209066 h 4469549"/>
              <a:gd name="connsiteX2510" fmla="*/ 2071047 w 5178638"/>
              <a:gd name="connsiteY2510" fmla="*/ 4214648 h 4469549"/>
              <a:gd name="connsiteX2511" fmla="*/ 2037254 w 5178638"/>
              <a:gd name="connsiteY2511" fmla="*/ 4210183 h 4469549"/>
              <a:gd name="connsiteX2512" fmla="*/ 2033499 w 5178638"/>
              <a:gd name="connsiteY2512" fmla="*/ 4207950 h 4469549"/>
              <a:gd name="connsiteX2513" fmla="*/ 1977179 w 5178638"/>
              <a:gd name="connsiteY2513" fmla="*/ 4202368 h 4469549"/>
              <a:gd name="connsiteX2514" fmla="*/ 1950896 w 5178638"/>
              <a:gd name="connsiteY2514" fmla="*/ 4203485 h 4469549"/>
              <a:gd name="connsiteX2515" fmla="*/ 1913348 w 5178638"/>
              <a:gd name="connsiteY2515" fmla="*/ 4211299 h 4469549"/>
              <a:gd name="connsiteX2516" fmla="*/ 1902084 w 5178638"/>
              <a:gd name="connsiteY2516" fmla="*/ 4214648 h 4469549"/>
              <a:gd name="connsiteX2517" fmla="*/ 1853273 w 5178638"/>
              <a:gd name="connsiteY2517" fmla="*/ 4213531 h 4469549"/>
              <a:gd name="connsiteX2518" fmla="*/ 1838254 w 5178638"/>
              <a:gd name="connsiteY2518" fmla="*/ 4210183 h 4469549"/>
              <a:gd name="connsiteX2519" fmla="*/ 1834499 w 5178638"/>
              <a:gd name="connsiteY2519" fmla="*/ 4207950 h 4469549"/>
              <a:gd name="connsiteX2520" fmla="*/ 1785687 w 5178638"/>
              <a:gd name="connsiteY2520" fmla="*/ 4205717 h 4469549"/>
              <a:gd name="connsiteX2521" fmla="*/ 1744386 w 5178638"/>
              <a:gd name="connsiteY2521" fmla="*/ 4210183 h 4469549"/>
              <a:gd name="connsiteX2522" fmla="*/ 1691819 w 5178638"/>
              <a:gd name="connsiteY2522" fmla="*/ 4210183 h 4469549"/>
              <a:gd name="connsiteX2523" fmla="*/ 1665536 w 5178638"/>
              <a:gd name="connsiteY2523" fmla="*/ 4207950 h 4469549"/>
              <a:gd name="connsiteX2524" fmla="*/ 1652930 w 5178638"/>
              <a:gd name="connsiteY2524" fmla="*/ 4207950 h 4469549"/>
              <a:gd name="connsiteX2525" fmla="*/ 1647927 w 5178638"/>
              <a:gd name="connsiteY2525" fmla="*/ 4206958 h 4469549"/>
              <a:gd name="connsiteX2526" fmla="*/ 1644173 w 5178638"/>
              <a:gd name="connsiteY2526" fmla="*/ 4201377 h 4469549"/>
              <a:gd name="connsiteX2527" fmla="*/ 1651682 w 5178638"/>
              <a:gd name="connsiteY2527" fmla="*/ 4198028 h 4469549"/>
              <a:gd name="connsiteX2528" fmla="*/ 1670455 w 5178638"/>
              <a:gd name="connsiteY2528" fmla="*/ 4198028 h 4469549"/>
              <a:gd name="connsiteX2529" fmla="*/ 1715512 w 5178638"/>
              <a:gd name="connsiteY2529" fmla="*/ 4202493 h 4469549"/>
              <a:gd name="connsiteX2530" fmla="*/ 1734286 w 5178638"/>
              <a:gd name="connsiteY2530" fmla="*/ 4200261 h 4469549"/>
              <a:gd name="connsiteX2531" fmla="*/ 1745550 w 5178638"/>
              <a:gd name="connsiteY2531" fmla="*/ 4193563 h 4469549"/>
              <a:gd name="connsiteX2532" fmla="*/ 1779343 w 5178638"/>
              <a:gd name="connsiteY2532" fmla="*/ 4191330 h 4469549"/>
              <a:gd name="connsiteX2533" fmla="*/ 1809380 w 5178638"/>
              <a:gd name="connsiteY2533" fmla="*/ 4192446 h 4469549"/>
              <a:gd name="connsiteX2534" fmla="*/ 1816890 w 5178638"/>
              <a:gd name="connsiteY2534" fmla="*/ 4189098 h 4469549"/>
              <a:gd name="connsiteX2535" fmla="*/ 1809380 w 5178638"/>
              <a:gd name="connsiteY2535" fmla="*/ 4185749 h 4469549"/>
              <a:gd name="connsiteX2536" fmla="*/ 1798116 w 5178638"/>
              <a:gd name="connsiteY2536" fmla="*/ 4186865 h 4469549"/>
              <a:gd name="connsiteX2537" fmla="*/ 1753060 w 5178638"/>
              <a:gd name="connsiteY2537" fmla="*/ 4183516 h 4469549"/>
              <a:gd name="connsiteX2538" fmla="*/ 1749305 w 5178638"/>
              <a:gd name="connsiteY2538" fmla="*/ 4176818 h 4469549"/>
              <a:gd name="connsiteX2539" fmla="*/ 1715512 w 5178638"/>
              <a:gd name="connsiteY2539" fmla="*/ 4176818 h 4469549"/>
              <a:gd name="connsiteX2540" fmla="*/ 1685475 w 5178638"/>
              <a:gd name="connsiteY2540" fmla="*/ 4175702 h 4469549"/>
              <a:gd name="connsiteX2541" fmla="*/ 1659191 w 5178638"/>
              <a:gd name="connsiteY2541" fmla="*/ 4176818 h 4469549"/>
              <a:gd name="connsiteX2542" fmla="*/ 1565323 w 5178638"/>
              <a:gd name="connsiteY2542" fmla="*/ 4177935 h 4469549"/>
              <a:gd name="connsiteX2543" fmla="*/ 1524021 w 5178638"/>
              <a:gd name="connsiteY2543" fmla="*/ 4177935 h 4469549"/>
              <a:gd name="connsiteX2544" fmla="*/ 1460191 w 5178638"/>
              <a:gd name="connsiteY2544" fmla="*/ 4183516 h 4469549"/>
              <a:gd name="connsiteX2545" fmla="*/ 1452682 w 5178638"/>
              <a:gd name="connsiteY2545" fmla="*/ 4180167 h 4469549"/>
              <a:gd name="connsiteX2546" fmla="*/ 1411380 w 5178638"/>
              <a:gd name="connsiteY2546" fmla="*/ 4179051 h 4469549"/>
              <a:gd name="connsiteX2547" fmla="*/ 1381342 w 5178638"/>
              <a:gd name="connsiteY2547" fmla="*/ 4183516 h 4469549"/>
              <a:gd name="connsiteX2548" fmla="*/ 1355059 w 5178638"/>
              <a:gd name="connsiteY2548" fmla="*/ 4185749 h 4469549"/>
              <a:gd name="connsiteX2549" fmla="*/ 1302492 w 5178638"/>
              <a:gd name="connsiteY2549" fmla="*/ 4176818 h 4469549"/>
              <a:gd name="connsiteX2550" fmla="*/ 1272455 w 5178638"/>
              <a:gd name="connsiteY2550" fmla="*/ 4172353 h 4469549"/>
              <a:gd name="connsiteX2551" fmla="*/ 1249927 w 5178638"/>
              <a:gd name="connsiteY2551" fmla="*/ 4174586 h 4469549"/>
              <a:gd name="connsiteX2552" fmla="*/ 1231153 w 5178638"/>
              <a:gd name="connsiteY2552" fmla="*/ 4177935 h 4469549"/>
              <a:gd name="connsiteX2553" fmla="*/ 1223643 w 5178638"/>
              <a:gd name="connsiteY2553" fmla="*/ 4183516 h 4469549"/>
              <a:gd name="connsiteX2554" fmla="*/ 1193605 w 5178638"/>
              <a:gd name="connsiteY2554" fmla="*/ 4183516 h 4469549"/>
              <a:gd name="connsiteX2555" fmla="*/ 1178587 w 5178638"/>
              <a:gd name="connsiteY2555" fmla="*/ 4177935 h 4469549"/>
              <a:gd name="connsiteX2556" fmla="*/ 1152304 w 5178638"/>
              <a:gd name="connsiteY2556" fmla="*/ 4179051 h 4469549"/>
              <a:gd name="connsiteX2557" fmla="*/ 1111002 w 5178638"/>
              <a:gd name="connsiteY2557" fmla="*/ 4182400 h 4469549"/>
              <a:gd name="connsiteX2558" fmla="*/ 1099737 w 5178638"/>
              <a:gd name="connsiteY2558" fmla="*/ 4181283 h 4469549"/>
              <a:gd name="connsiteX2559" fmla="*/ 1084719 w 5178638"/>
              <a:gd name="connsiteY2559" fmla="*/ 4173469 h 4469549"/>
              <a:gd name="connsiteX2560" fmla="*/ 1073454 w 5178638"/>
              <a:gd name="connsiteY2560" fmla="*/ 4171237 h 4469549"/>
              <a:gd name="connsiteX2561" fmla="*/ 1020888 w 5178638"/>
              <a:gd name="connsiteY2561" fmla="*/ 4180167 h 4469549"/>
              <a:gd name="connsiteX2562" fmla="*/ 1013379 w 5178638"/>
              <a:gd name="connsiteY2562" fmla="*/ 4182400 h 4469549"/>
              <a:gd name="connsiteX2563" fmla="*/ 1020888 w 5178638"/>
              <a:gd name="connsiteY2563" fmla="*/ 4184632 h 4469549"/>
              <a:gd name="connsiteX2564" fmla="*/ 1073454 w 5178638"/>
              <a:gd name="connsiteY2564" fmla="*/ 4185749 h 4469549"/>
              <a:gd name="connsiteX2565" fmla="*/ 1084719 w 5178638"/>
              <a:gd name="connsiteY2565" fmla="*/ 4186865 h 4469549"/>
              <a:gd name="connsiteX2566" fmla="*/ 1103492 w 5178638"/>
              <a:gd name="connsiteY2566" fmla="*/ 4190214 h 4469549"/>
              <a:gd name="connsiteX2567" fmla="*/ 1111002 w 5178638"/>
              <a:gd name="connsiteY2567" fmla="*/ 4194679 h 4469549"/>
              <a:gd name="connsiteX2568" fmla="*/ 1099737 w 5178638"/>
              <a:gd name="connsiteY2568" fmla="*/ 4199144 h 4469549"/>
              <a:gd name="connsiteX2569" fmla="*/ 1114756 w 5178638"/>
              <a:gd name="connsiteY2569" fmla="*/ 4199144 h 4469549"/>
              <a:gd name="connsiteX2570" fmla="*/ 1141039 w 5178638"/>
              <a:gd name="connsiteY2570" fmla="*/ 4198028 h 4469549"/>
              <a:gd name="connsiteX2571" fmla="*/ 1171077 w 5178638"/>
              <a:gd name="connsiteY2571" fmla="*/ 4199144 h 4469549"/>
              <a:gd name="connsiteX2572" fmla="*/ 1189851 w 5178638"/>
              <a:gd name="connsiteY2572" fmla="*/ 4204726 h 4469549"/>
              <a:gd name="connsiteX2573" fmla="*/ 1203329 w 5178638"/>
              <a:gd name="connsiteY2573" fmla="*/ 4205728 h 4469549"/>
              <a:gd name="connsiteX2574" fmla="*/ 1162403 w 5178638"/>
              <a:gd name="connsiteY2574" fmla="*/ 4206834 h 4469549"/>
              <a:gd name="connsiteX2575" fmla="*/ 1132366 w 5178638"/>
              <a:gd name="connsiteY2575" fmla="*/ 4204601 h 4469549"/>
              <a:gd name="connsiteX2576" fmla="*/ 1113592 w 5178638"/>
              <a:gd name="connsiteY2576" fmla="*/ 4205717 h 4469549"/>
              <a:gd name="connsiteX2577" fmla="*/ 1091064 w 5178638"/>
              <a:gd name="connsiteY2577" fmla="*/ 4209066 h 4469549"/>
              <a:gd name="connsiteX2578" fmla="*/ 1023479 w 5178638"/>
              <a:gd name="connsiteY2578" fmla="*/ 4205717 h 4469549"/>
              <a:gd name="connsiteX2579" fmla="*/ 1019724 w 5178638"/>
              <a:gd name="connsiteY2579" fmla="*/ 4205717 h 4469549"/>
              <a:gd name="connsiteX2580" fmla="*/ 914592 w 5178638"/>
              <a:gd name="connsiteY2580" fmla="*/ 4203485 h 4469549"/>
              <a:gd name="connsiteX2581" fmla="*/ 903328 w 5178638"/>
              <a:gd name="connsiteY2581" fmla="*/ 4205717 h 4469549"/>
              <a:gd name="connsiteX2582" fmla="*/ 899518 w 5178638"/>
              <a:gd name="connsiteY2582" fmla="*/ 4206567 h 4469549"/>
              <a:gd name="connsiteX2583" fmla="*/ 908246 w 5178638"/>
              <a:gd name="connsiteY2583" fmla="*/ 4201377 h 4469549"/>
              <a:gd name="connsiteX2584" fmla="*/ 938284 w 5178638"/>
              <a:gd name="connsiteY2584" fmla="*/ 4201377 h 4469549"/>
              <a:gd name="connsiteX2585" fmla="*/ 949549 w 5178638"/>
              <a:gd name="connsiteY2585" fmla="*/ 4199144 h 4469549"/>
              <a:gd name="connsiteX2586" fmla="*/ 938284 w 5178638"/>
              <a:gd name="connsiteY2586" fmla="*/ 4198028 h 4469549"/>
              <a:gd name="connsiteX2587" fmla="*/ 923265 w 5178638"/>
              <a:gd name="connsiteY2587" fmla="*/ 4199144 h 4469549"/>
              <a:gd name="connsiteX2588" fmla="*/ 904492 w 5178638"/>
              <a:gd name="connsiteY2588" fmla="*/ 4199144 h 4469549"/>
              <a:gd name="connsiteX2589" fmla="*/ 874454 w 5178638"/>
              <a:gd name="connsiteY2589" fmla="*/ 4198028 h 4469549"/>
              <a:gd name="connsiteX2590" fmla="*/ 855680 w 5178638"/>
              <a:gd name="connsiteY2590" fmla="*/ 4195795 h 4469549"/>
              <a:gd name="connsiteX2591" fmla="*/ 810624 w 5178638"/>
              <a:gd name="connsiteY2591" fmla="*/ 4179051 h 4469549"/>
              <a:gd name="connsiteX2592" fmla="*/ 825643 w 5178638"/>
              <a:gd name="connsiteY2592" fmla="*/ 4177935 h 4469549"/>
              <a:gd name="connsiteX2593" fmla="*/ 885718 w 5178638"/>
              <a:gd name="connsiteY2593" fmla="*/ 4177935 h 4469549"/>
              <a:gd name="connsiteX2594" fmla="*/ 904492 w 5178638"/>
              <a:gd name="connsiteY2594" fmla="*/ 4174586 h 4469549"/>
              <a:gd name="connsiteX2595" fmla="*/ 836907 w 5178638"/>
              <a:gd name="connsiteY2595" fmla="*/ 4174586 h 4469549"/>
              <a:gd name="connsiteX2596" fmla="*/ 769322 w 5178638"/>
              <a:gd name="connsiteY2596" fmla="*/ 4174586 h 4469549"/>
              <a:gd name="connsiteX2597" fmla="*/ 705491 w 5178638"/>
              <a:gd name="connsiteY2597" fmla="*/ 4172353 h 4469549"/>
              <a:gd name="connsiteX2598" fmla="*/ 615378 w 5178638"/>
              <a:gd name="connsiteY2598" fmla="*/ 4172353 h 4469549"/>
              <a:gd name="connsiteX2599" fmla="*/ 589095 w 5178638"/>
              <a:gd name="connsiteY2599" fmla="*/ 4171237 h 4469549"/>
              <a:gd name="connsiteX2600" fmla="*/ 514001 w 5178638"/>
              <a:gd name="connsiteY2600" fmla="*/ 4177935 h 4469549"/>
              <a:gd name="connsiteX2601" fmla="*/ 509005 w 5178638"/>
              <a:gd name="connsiteY2601" fmla="*/ 4176449 h 4469549"/>
              <a:gd name="connsiteX2602" fmla="*/ 513386 w 5178638"/>
              <a:gd name="connsiteY2602" fmla="*/ 4168289 h 4469549"/>
              <a:gd name="connsiteX2603" fmla="*/ 510432 w 5178638"/>
              <a:gd name="connsiteY2603" fmla="*/ 4166568 h 4469549"/>
              <a:gd name="connsiteX2604" fmla="*/ 534182 w 5178638"/>
              <a:gd name="connsiteY2604" fmla="*/ 4166492 h 4469549"/>
              <a:gd name="connsiteX2605" fmla="*/ 619133 w 5178638"/>
              <a:gd name="connsiteY2605" fmla="*/ 4164539 h 4469549"/>
              <a:gd name="connsiteX2606" fmla="*/ 697982 w 5178638"/>
              <a:gd name="connsiteY2606" fmla="*/ 4162306 h 4469549"/>
              <a:gd name="connsiteX2607" fmla="*/ 656680 w 5178638"/>
              <a:gd name="connsiteY2607" fmla="*/ 4156725 h 4469549"/>
              <a:gd name="connsiteX2608" fmla="*/ 628989 w 5178638"/>
              <a:gd name="connsiteY2608" fmla="*/ 4156725 h 4469549"/>
              <a:gd name="connsiteX2609" fmla="*/ 604114 w 5178638"/>
              <a:gd name="connsiteY2609" fmla="*/ 4160074 h 4469549"/>
              <a:gd name="connsiteX2610" fmla="*/ 585340 w 5178638"/>
              <a:gd name="connsiteY2610" fmla="*/ 4161190 h 4469549"/>
              <a:gd name="connsiteX2611" fmla="*/ 507350 w 5178638"/>
              <a:gd name="connsiteY2611" fmla="*/ 4161190 h 4469549"/>
              <a:gd name="connsiteX2612" fmla="*/ 508894 w 5178638"/>
              <a:gd name="connsiteY2612" fmla="*/ 4156077 h 4469549"/>
              <a:gd name="connsiteX2613" fmla="*/ 510188 w 5178638"/>
              <a:gd name="connsiteY2613" fmla="*/ 4154075 h 4469549"/>
              <a:gd name="connsiteX2614" fmla="*/ 529019 w 5178638"/>
              <a:gd name="connsiteY2614" fmla="*/ 4153376 h 4469549"/>
              <a:gd name="connsiteX2615" fmla="*/ 532774 w 5178638"/>
              <a:gd name="connsiteY2615" fmla="*/ 4147794 h 4469549"/>
              <a:gd name="connsiteX2616" fmla="*/ 526494 w 5178638"/>
              <a:gd name="connsiteY2616" fmla="*/ 4146394 h 4469549"/>
              <a:gd name="connsiteX2617" fmla="*/ 530302 w 5178638"/>
              <a:gd name="connsiteY2617" fmla="*/ 4143513 h 4469549"/>
              <a:gd name="connsiteX2618" fmla="*/ 532774 w 5178638"/>
              <a:gd name="connsiteY2618" fmla="*/ 4143329 h 4469549"/>
              <a:gd name="connsiteX2619" fmla="*/ 536529 w 5178638"/>
              <a:gd name="connsiteY2619" fmla="*/ 4143329 h 4469549"/>
              <a:gd name="connsiteX2620" fmla="*/ 535590 w 5178638"/>
              <a:gd name="connsiteY2620" fmla="*/ 4141376 h 4469549"/>
              <a:gd name="connsiteX2621" fmla="*/ 533258 w 5178638"/>
              <a:gd name="connsiteY2621" fmla="*/ 4141277 h 4469549"/>
              <a:gd name="connsiteX2622" fmla="*/ 534321 w 5178638"/>
              <a:gd name="connsiteY2622" fmla="*/ 4140473 h 4469549"/>
              <a:gd name="connsiteX2623" fmla="*/ 537638 w 5178638"/>
              <a:gd name="connsiteY2623" fmla="*/ 4136251 h 4469549"/>
              <a:gd name="connsiteX2624" fmla="*/ 544038 w 5178638"/>
              <a:gd name="connsiteY2624" fmla="*/ 4136632 h 4469549"/>
              <a:gd name="connsiteX2625" fmla="*/ 551548 w 5178638"/>
              <a:gd name="connsiteY2625" fmla="*/ 4139980 h 4469549"/>
              <a:gd name="connsiteX2626" fmla="*/ 570321 w 5178638"/>
              <a:gd name="connsiteY2626" fmla="*/ 4139980 h 4469549"/>
              <a:gd name="connsiteX2627" fmla="*/ 570321 w 5178638"/>
              <a:gd name="connsiteY2627" fmla="*/ 4148911 h 4469549"/>
              <a:gd name="connsiteX2628" fmla="*/ 645416 w 5178638"/>
              <a:gd name="connsiteY2628" fmla="*/ 4151143 h 4469549"/>
              <a:gd name="connsiteX2629" fmla="*/ 649171 w 5178638"/>
              <a:gd name="connsiteY2629" fmla="*/ 4151143 h 4469549"/>
              <a:gd name="connsiteX2630" fmla="*/ 697982 w 5178638"/>
              <a:gd name="connsiteY2630" fmla="*/ 4151143 h 4469549"/>
              <a:gd name="connsiteX2631" fmla="*/ 709246 w 5178638"/>
              <a:gd name="connsiteY2631" fmla="*/ 4148911 h 4469549"/>
              <a:gd name="connsiteX2632" fmla="*/ 686718 w 5178638"/>
              <a:gd name="connsiteY2632" fmla="*/ 4147794 h 4469549"/>
              <a:gd name="connsiteX2633" fmla="*/ 682963 w 5178638"/>
              <a:gd name="connsiteY2633" fmla="*/ 4144446 h 4469549"/>
              <a:gd name="connsiteX2634" fmla="*/ 697982 w 5178638"/>
              <a:gd name="connsiteY2634" fmla="*/ 4141097 h 4469549"/>
              <a:gd name="connsiteX2635" fmla="*/ 776831 w 5178638"/>
              <a:gd name="connsiteY2635" fmla="*/ 4139980 h 4469549"/>
              <a:gd name="connsiteX2636" fmla="*/ 874454 w 5178638"/>
              <a:gd name="connsiteY2636" fmla="*/ 4139980 h 4469549"/>
              <a:gd name="connsiteX2637" fmla="*/ 964567 w 5178638"/>
              <a:gd name="connsiteY2637" fmla="*/ 4141097 h 4469549"/>
              <a:gd name="connsiteX2638" fmla="*/ 975831 w 5178638"/>
              <a:gd name="connsiteY2638" fmla="*/ 4141097 h 4469549"/>
              <a:gd name="connsiteX2639" fmla="*/ 1065945 w 5178638"/>
              <a:gd name="connsiteY2639" fmla="*/ 4138864 h 4469549"/>
              <a:gd name="connsiteX2640" fmla="*/ 1122266 w 5178638"/>
              <a:gd name="connsiteY2640" fmla="*/ 4142213 h 4469549"/>
              <a:gd name="connsiteX2641" fmla="*/ 1174832 w 5178638"/>
              <a:gd name="connsiteY2641" fmla="*/ 4143329 h 4469549"/>
              <a:gd name="connsiteX2642" fmla="*/ 1198833 w 5178638"/>
              <a:gd name="connsiteY2642" fmla="*/ 4141682 h 4469549"/>
              <a:gd name="connsiteX2643" fmla="*/ 1227250 w 5178638"/>
              <a:gd name="connsiteY2643" fmla="*/ 4142354 h 4469549"/>
              <a:gd name="connsiteX2644" fmla="*/ 1309854 w 5178638"/>
              <a:gd name="connsiteY2644" fmla="*/ 4142633 h 4469549"/>
              <a:gd name="connsiteX2645" fmla="*/ 1313608 w 5178638"/>
              <a:gd name="connsiteY2645" fmla="*/ 4141517 h 4469549"/>
              <a:gd name="connsiteX2646" fmla="*/ 1298590 w 5178638"/>
              <a:gd name="connsiteY2646" fmla="*/ 4140401 h 4469549"/>
              <a:gd name="connsiteX2647" fmla="*/ 1294835 w 5178638"/>
              <a:gd name="connsiteY2647" fmla="*/ 4139284 h 4469549"/>
              <a:gd name="connsiteX2648" fmla="*/ 1298590 w 5178638"/>
              <a:gd name="connsiteY2648" fmla="*/ 4137052 h 4469549"/>
              <a:gd name="connsiteX2649" fmla="*/ 1309854 w 5178638"/>
              <a:gd name="connsiteY2649" fmla="*/ 4134819 h 4469549"/>
              <a:gd name="connsiteX2650" fmla="*/ 1373684 w 5178638"/>
              <a:gd name="connsiteY2650" fmla="*/ 4132587 h 4469549"/>
              <a:gd name="connsiteX2651" fmla="*/ 1580194 w 5178638"/>
              <a:gd name="connsiteY2651" fmla="*/ 4132587 h 4469549"/>
              <a:gd name="connsiteX2652" fmla="*/ 1632760 w 5178638"/>
              <a:gd name="connsiteY2652" fmla="*/ 4125889 h 4469549"/>
              <a:gd name="connsiteX2653" fmla="*/ 1617741 w 5178638"/>
              <a:gd name="connsiteY2653" fmla="*/ 4122540 h 4469549"/>
              <a:gd name="connsiteX2654" fmla="*/ 1580194 w 5178638"/>
              <a:gd name="connsiteY2654" fmla="*/ 4127005 h 4469549"/>
              <a:gd name="connsiteX2655" fmla="*/ 1568930 w 5178638"/>
              <a:gd name="connsiteY2655" fmla="*/ 4128121 h 4469549"/>
              <a:gd name="connsiteX2656" fmla="*/ 1531382 w 5178638"/>
              <a:gd name="connsiteY2656" fmla="*/ 4127005 h 4469549"/>
              <a:gd name="connsiteX2657" fmla="*/ 1467552 w 5178638"/>
              <a:gd name="connsiteY2657" fmla="*/ 4123656 h 4469549"/>
              <a:gd name="connsiteX2658" fmla="*/ 1441269 w 5178638"/>
              <a:gd name="connsiteY2658" fmla="*/ 4122540 h 4469549"/>
              <a:gd name="connsiteX2659" fmla="*/ 1430009 w 5178638"/>
              <a:gd name="connsiteY2659" fmla="*/ 4123524 h 4469549"/>
              <a:gd name="connsiteX2660" fmla="*/ 1396361 w 5178638"/>
              <a:gd name="connsiteY2660" fmla="*/ 4119887 h 4469549"/>
              <a:gd name="connsiteX2661" fmla="*/ 1340040 w 5178638"/>
              <a:gd name="connsiteY2661" fmla="*/ 4115422 h 4469549"/>
              <a:gd name="connsiteX2662" fmla="*/ 1355059 w 5178638"/>
              <a:gd name="connsiteY2662" fmla="*/ 4112073 h 4469549"/>
              <a:gd name="connsiteX2663" fmla="*/ 1355276 w 5178638"/>
              <a:gd name="connsiteY2663" fmla="*/ 4112047 h 4469549"/>
              <a:gd name="connsiteX2664" fmla="*/ 1376031 w 5178638"/>
              <a:gd name="connsiteY2664" fmla="*/ 4115423 h 4469549"/>
              <a:gd name="connsiteX2665" fmla="*/ 1403722 w 5178638"/>
              <a:gd name="connsiteY2665" fmla="*/ 4113610 h 4469549"/>
              <a:gd name="connsiteX2666" fmla="*/ 1448779 w 5178638"/>
              <a:gd name="connsiteY2666" fmla="*/ 4109144 h 4469549"/>
              <a:gd name="connsiteX2667" fmla="*/ 1456288 w 5178638"/>
              <a:gd name="connsiteY2667" fmla="*/ 4110261 h 4469549"/>
              <a:gd name="connsiteX2668" fmla="*/ 1467552 w 5178638"/>
              <a:gd name="connsiteY2668" fmla="*/ 4111377 h 4469549"/>
              <a:gd name="connsiteX2669" fmla="*/ 1580194 w 5178638"/>
              <a:gd name="connsiteY2669" fmla="*/ 4112493 h 4469549"/>
              <a:gd name="connsiteX2670" fmla="*/ 1613986 w 5178638"/>
              <a:gd name="connsiteY2670" fmla="*/ 4114726 h 4469549"/>
              <a:gd name="connsiteX2671" fmla="*/ 1651534 w 5178638"/>
              <a:gd name="connsiteY2671" fmla="*/ 4114726 h 4469549"/>
              <a:gd name="connsiteX2672" fmla="*/ 1711609 w 5178638"/>
              <a:gd name="connsiteY2672" fmla="*/ 4113610 h 4469549"/>
              <a:gd name="connsiteX2673" fmla="*/ 1726628 w 5178638"/>
              <a:gd name="connsiteY2673" fmla="*/ 4113610 h 4469549"/>
              <a:gd name="connsiteX2674" fmla="*/ 1737892 w 5178638"/>
              <a:gd name="connsiteY2674" fmla="*/ 4114726 h 4469549"/>
              <a:gd name="connsiteX2675" fmla="*/ 1730383 w 5178638"/>
              <a:gd name="connsiteY2675" fmla="*/ 4118075 h 4469549"/>
              <a:gd name="connsiteX2676" fmla="*/ 1692836 w 5178638"/>
              <a:gd name="connsiteY2676" fmla="*/ 4122540 h 4469549"/>
              <a:gd name="connsiteX2677" fmla="*/ 1677817 w 5178638"/>
              <a:gd name="connsiteY2677" fmla="*/ 4125889 h 4469549"/>
              <a:gd name="connsiteX2678" fmla="*/ 1734138 w 5178638"/>
              <a:gd name="connsiteY2678" fmla="*/ 4130354 h 4469549"/>
              <a:gd name="connsiteX2679" fmla="*/ 1775440 w 5178638"/>
              <a:gd name="connsiteY2679" fmla="*/ 4134819 h 4469549"/>
              <a:gd name="connsiteX2680" fmla="*/ 1782949 w 5178638"/>
              <a:gd name="connsiteY2680" fmla="*/ 4139284 h 4469549"/>
              <a:gd name="connsiteX2681" fmla="*/ 1767930 w 5178638"/>
              <a:gd name="connsiteY2681" fmla="*/ 4140401 h 4469549"/>
              <a:gd name="connsiteX2682" fmla="*/ 1692836 w 5178638"/>
              <a:gd name="connsiteY2682" fmla="*/ 4140401 h 4469549"/>
              <a:gd name="connsiteX2683" fmla="*/ 1561420 w 5178638"/>
              <a:gd name="connsiteY2683" fmla="*/ 4150447 h 4469549"/>
              <a:gd name="connsiteX2684" fmla="*/ 1519240 w 5178638"/>
              <a:gd name="connsiteY2684" fmla="*/ 4153341 h 4469549"/>
              <a:gd name="connsiteX2685" fmla="*/ 2616263 w 5178638"/>
              <a:gd name="connsiteY2685" fmla="*/ 4153341 h 4469549"/>
              <a:gd name="connsiteX2686" fmla="*/ 2657444 w 5178638"/>
              <a:gd name="connsiteY2686" fmla="*/ 4151301 h 4469549"/>
              <a:gd name="connsiteX2687" fmla="*/ 2676217 w 5178638"/>
              <a:gd name="connsiteY2687" fmla="*/ 4149068 h 4469549"/>
              <a:gd name="connsiteX2688" fmla="*/ 2657444 w 5178638"/>
              <a:gd name="connsiteY2688" fmla="*/ 4146836 h 4469549"/>
              <a:gd name="connsiteX2689" fmla="*/ 2526028 w 5178638"/>
              <a:gd name="connsiteY2689" fmla="*/ 4149068 h 4469549"/>
              <a:gd name="connsiteX2690" fmla="*/ 2469707 w 5178638"/>
              <a:gd name="connsiteY2690" fmla="*/ 4142370 h 4469549"/>
              <a:gd name="connsiteX2691" fmla="*/ 2469707 w 5178638"/>
              <a:gd name="connsiteY2691" fmla="*/ 4140138 h 4469549"/>
              <a:gd name="connsiteX2692" fmla="*/ 2473462 w 5178638"/>
              <a:gd name="connsiteY2692" fmla="*/ 4135673 h 4469549"/>
              <a:gd name="connsiteX2693" fmla="*/ 2507255 w 5178638"/>
              <a:gd name="connsiteY2693" fmla="*/ 4135673 h 4469549"/>
              <a:gd name="connsiteX2694" fmla="*/ 2529783 w 5178638"/>
              <a:gd name="connsiteY2694" fmla="*/ 4133440 h 4469549"/>
              <a:gd name="connsiteX2695" fmla="*/ 2533538 w 5178638"/>
              <a:gd name="connsiteY2695" fmla="*/ 4131208 h 4469549"/>
              <a:gd name="connsiteX2696" fmla="*/ 2526028 w 5178638"/>
              <a:gd name="connsiteY2696" fmla="*/ 4130091 h 4469549"/>
              <a:gd name="connsiteX2697" fmla="*/ 2492236 w 5178638"/>
              <a:gd name="connsiteY2697" fmla="*/ 4130091 h 4469549"/>
              <a:gd name="connsiteX2698" fmla="*/ 2480972 w 5178638"/>
              <a:gd name="connsiteY2698" fmla="*/ 4127859 h 4469549"/>
              <a:gd name="connsiteX2699" fmla="*/ 2488481 w 5178638"/>
              <a:gd name="connsiteY2699" fmla="*/ 4125626 h 4469549"/>
              <a:gd name="connsiteX2700" fmla="*/ 2533538 w 5178638"/>
              <a:gd name="connsiteY2700" fmla="*/ 4120045 h 4469549"/>
              <a:gd name="connsiteX2701" fmla="*/ 2604878 w 5178638"/>
              <a:gd name="connsiteY2701" fmla="*/ 4115579 h 4469549"/>
              <a:gd name="connsiteX2702" fmla="*/ 2604878 w 5178638"/>
              <a:gd name="connsiteY2702" fmla="*/ 4114463 h 4469549"/>
              <a:gd name="connsiteX2703" fmla="*/ 2604878 w 5178638"/>
              <a:gd name="connsiteY2703" fmla="*/ 4112230 h 4469549"/>
              <a:gd name="connsiteX2704" fmla="*/ 2589859 w 5178638"/>
              <a:gd name="connsiteY2704" fmla="*/ 4112230 h 4469549"/>
              <a:gd name="connsiteX2705" fmla="*/ 2578594 w 5178638"/>
              <a:gd name="connsiteY2705" fmla="*/ 4105533 h 4469549"/>
              <a:gd name="connsiteX2706" fmla="*/ 2574840 w 5178638"/>
              <a:gd name="connsiteY2706" fmla="*/ 4102184 h 4469549"/>
              <a:gd name="connsiteX2707" fmla="*/ 2541047 w 5178638"/>
              <a:gd name="connsiteY2707" fmla="*/ 4098835 h 4469549"/>
              <a:gd name="connsiteX2708" fmla="*/ 2567330 w 5178638"/>
              <a:gd name="connsiteY2708" fmla="*/ 4098835 h 4469549"/>
              <a:gd name="connsiteX2709" fmla="*/ 2571085 w 5178638"/>
              <a:gd name="connsiteY2709" fmla="*/ 4095486 h 4469549"/>
              <a:gd name="connsiteX2710" fmla="*/ 2571085 w 5178638"/>
              <a:gd name="connsiteY2710" fmla="*/ 4093253 h 4469549"/>
              <a:gd name="connsiteX2711" fmla="*/ 2574840 w 5178638"/>
              <a:gd name="connsiteY2711" fmla="*/ 4093253 h 4469549"/>
              <a:gd name="connsiteX2712" fmla="*/ 2612387 w 5178638"/>
              <a:gd name="connsiteY2712" fmla="*/ 4094370 h 4469549"/>
              <a:gd name="connsiteX2713" fmla="*/ 2619896 w 5178638"/>
              <a:gd name="connsiteY2713" fmla="*/ 4093253 h 4469549"/>
              <a:gd name="connsiteX2714" fmla="*/ 2616142 w 5178638"/>
              <a:gd name="connsiteY2714" fmla="*/ 4091021 h 4469549"/>
              <a:gd name="connsiteX2715" fmla="*/ 2593613 w 5178638"/>
              <a:gd name="connsiteY2715" fmla="*/ 4086556 h 4469549"/>
              <a:gd name="connsiteX2716" fmla="*/ 2589859 w 5178638"/>
              <a:gd name="connsiteY2716" fmla="*/ 4080974 h 4469549"/>
              <a:gd name="connsiteX2717" fmla="*/ 2597368 w 5178638"/>
              <a:gd name="connsiteY2717" fmla="*/ 4077625 h 4469549"/>
              <a:gd name="connsiteX2718" fmla="*/ 2616142 w 5178638"/>
              <a:gd name="connsiteY2718" fmla="*/ 4077625 h 4469549"/>
              <a:gd name="connsiteX2719" fmla="*/ 2661198 w 5178638"/>
              <a:gd name="connsiteY2719" fmla="*/ 4082090 h 4469549"/>
              <a:gd name="connsiteX2720" fmla="*/ 2679972 w 5178638"/>
              <a:gd name="connsiteY2720" fmla="*/ 4079858 h 4469549"/>
              <a:gd name="connsiteX2721" fmla="*/ 2691236 w 5178638"/>
              <a:gd name="connsiteY2721" fmla="*/ 4073160 h 4469549"/>
              <a:gd name="connsiteX2722" fmla="*/ 2725029 w 5178638"/>
              <a:gd name="connsiteY2722" fmla="*/ 4070927 h 4469549"/>
              <a:gd name="connsiteX2723" fmla="*/ 2755066 w 5178638"/>
              <a:gd name="connsiteY2723" fmla="*/ 4072044 h 4469549"/>
              <a:gd name="connsiteX2724" fmla="*/ 2762576 w 5178638"/>
              <a:gd name="connsiteY2724" fmla="*/ 4068695 h 4469549"/>
              <a:gd name="connsiteX2725" fmla="*/ 2755066 w 5178638"/>
              <a:gd name="connsiteY2725" fmla="*/ 4065346 h 4469549"/>
              <a:gd name="connsiteX2726" fmla="*/ 2743802 w 5178638"/>
              <a:gd name="connsiteY2726" fmla="*/ 4066462 h 4469549"/>
              <a:gd name="connsiteX2727" fmla="*/ 2698746 w 5178638"/>
              <a:gd name="connsiteY2727" fmla="*/ 4063113 h 4469549"/>
              <a:gd name="connsiteX2728" fmla="*/ 2694991 w 5178638"/>
              <a:gd name="connsiteY2728" fmla="*/ 4056415 h 4469549"/>
              <a:gd name="connsiteX2729" fmla="*/ 2661198 w 5178638"/>
              <a:gd name="connsiteY2729" fmla="*/ 4056415 h 4469549"/>
              <a:gd name="connsiteX2730" fmla="*/ 2631161 w 5178638"/>
              <a:gd name="connsiteY2730" fmla="*/ 4055299 h 4469549"/>
              <a:gd name="connsiteX2731" fmla="*/ 2604878 w 5178638"/>
              <a:gd name="connsiteY2731" fmla="*/ 4056415 h 4469549"/>
              <a:gd name="connsiteX2732" fmla="*/ 2511009 w 5178638"/>
              <a:gd name="connsiteY2732" fmla="*/ 4057532 h 4469549"/>
              <a:gd name="connsiteX2733" fmla="*/ 2469707 w 5178638"/>
              <a:gd name="connsiteY2733" fmla="*/ 4057532 h 4469549"/>
              <a:gd name="connsiteX2734" fmla="*/ 2405877 w 5178638"/>
              <a:gd name="connsiteY2734" fmla="*/ 4063113 h 4469549"/>
              <a:gd name="connsiteX2735" fmla="*/ 2398368 w 5178638"/>
              <a:gd name="connsiteY2735" fmla="*/ 4059764 h 4469549"/>
              <a:gd name="connsiteX2736" fmla="*/ 2357066 w 5178638"/>
              <a:gd name="connsiteY2736" fmla="*/ 4058648 h 4469549"/>
              <a:gd name="connsiteX2737" fmla="*/ 2327028 w 5178638"/>
              <a:gd name="connsiteY2737" fmla="*/ 4063113 h 4469549"/>
              <a:gd name="connsiteX2738" fmla="*/ 2300745 w 5178638"/>
              <a:gd name="connsiteY2738" fmla="*/ 4065346 h 4469549"/>
              <a:gd name="connsiteX2739" fmla="*/ 2248179 w 5178638"/>
              <a:gd name="connsiteY2739" fmla="*/ 4056415 h 4469549"/>
              <a:gd name="connsiteX2740" fmla="*/ 2218141 w 5178638"/>
              <a:gd name="connsiteY2740" fmla="*/ 4051950 h 4469549"/>
              <a:gd name="connsiteX2741" fmla="*/ 2195613 w 5178638"/>
              <a:gd name="connsiteY2741" fmla="*/ 4054183 h 4469549"/>
              <a:gd name="connsiteX2742" fmla="*/ 2176839 w 5178638"/>
              <a:gd name="connsiteY2742" fmla="*/ 4057532 h 4469549"/>
              <a:gd name="connsiteX2743" fmla="*/ 2169329 w 5178638"/>
              <a:gd name="connsiteY2743" fmla="*/ 4063113 h 4469549"/>
              <a:gd name="connsiteX2744" fmla="*/ 2139292 w 5178638"/>
              <a:gd name="connsiteY2744" fmla="*/ 4063113 h 4469549"/>
              <a:gd name="connsiteX2745" fmla="*/ 2124273 w 5178638"/>
              <a:gd name="connsiteY2745" fmla="*/ 4057532 h 4469549"/>
              <a:gd name="connsiteX2746" fmla="*/ 2097990 w 5178638"/>
              <a:gd name="connsiteY2746" fmla="*/ 4058648 h 4469549"/>
              <a:gd name="connsiteX2747" fmla="*/ 2056688 w 5178638"/>
              <a:gd name="connsiteY2747" fmla="*/ 4061997 h 4469549"/>
              <a:gd name="connsiteX2748" fmla="*/ 2045424 w 5178638"/>
              <a:gd name="connsiteY2748" fmla="*/ 4060880 h 4469549"/>
              <a:gd name="connsiteX2749" fmla="*/ 2030405 w 5178638"/>
              <a:gd name="connsiteY2749" fmla="*/ 4053066 h 4469549"/>
              <a:gd name="connsiteX2750" fmla="*/ 2019141 w 5178638"/>
              <a:gd name="connsiteY2750" fmla="*/ 4050834 h 4469549"/>
              <a:gd name="connsiteX2751" fmla="*/ 1966574 w 5178638"/>
              <a:gd name="connsiteY2751" fmla="*/ 4059764 h 4469549"/>
              <a:gd name="connsiteX2752" fmla="*/ 1959065 w 5178638"/>
              <a:gd name="connsiteY2752" fmla="*/ 4061997 h 4469549"/>
              <a:gd name="connsiteX2753" fmla="*/ 1966574 w 5178638"/>
              <a:gd name="connsiteY2753" fmla="*/ 4064229 h 4469549"/>
              <a:gd name="connsiteX2754" fmla="*/ 2019141 w 5178638"/>
              <a:gd name="connsiteY2754" fmla="*/ 4065346 h 4469549"/>
              <a:gd name="connsiteX2755" fmla="*/ 2030405 w 5178638"/>
              <a:gd name="connsiteY2755" fmla="*/ 4066462 h 4469549"/>
              <a:gd name="connsiteX2756" fmla="*/ 2049179 w 5178638"/>
              <a:gd name="connsiteY2756" fmla="*/ 4069811 h 4469549"/>
              <a:gd name="connsiteX2757" fmla="*/ 2056688 w 5178638"/>
              <a:gd name="connsiteY2757" fmla="*/ 4074276 h 4469549"/>
              <a:gd name="connsiteX2758" fmla="*/ 2045424 w 5178638"/>
              <a:gd name="connsiteY2758" fmla="*/ 4078741 h 4469549"/>
              <a:gd name="connsiteX2759" fmla="*/ 2060442 w 5178638"/>
              <a:gd name="connsiteY2759" fmla="*/ 4078741 h 4469549"/>
              <a:gd name="connsiteX2760" fmla="*/ 2086726 w 5178638"/>
              <a:gd name="connsiteY2760" fmla="*/ 4077625 h 4469549"/>
              <a:gd name="connsiteX2761" fmla="*/ 2116764 w 5178638"/>
              <a:gd name="connsiteY2761" fmla="*/ 4078741 h 4469549"/>
              <a:gd name="connsiteX2762" fmla="*/ 2135537 w 5178638"/>
              <a:gd name="connsiteY2762" fmla="*/ 4084323 h 4469549"/>
              <a:gd name="connsiteX2763" fmla="*/ 2150556 w 5178638"/>
              <a:gd name="connsiteY2763" fmla="*/ 4085439 h 4469549"/>
              <a:gd name="connsiteX2764" fmla="*/ 2210631 w 5178638"/>
              <a:gd name="connsiteY2764" fmla="*/ 4085439 h 4469549"/>
              <a:gd name="connsiteX2765" fmla="*/ 2274462 w 5178638"/>
              <a:gd name="connsiteY2765" fmla="*/ 4085439 h 4469549"/>
              <a:gd name="connsiteX2766" fmla="*/ 2274462 w 5178638"/>
              <a:gd name="connsiteY2766" fmla="*/ 4086556 h 4469549"/>
              <a:gd name="connsiteX2767" fmla="*/ 2210631 w 5178638"/>
              <a:gd name="connsiteY2767" fmla="*/ 4087672 h 4469549"/>
              <a:gd name="connsiteX2768" fmla="*/ 2225650 w 5178638"/>
              <a:gd name="connsiteY2768" fmla="*/ 4091021 h 4469549"/>
              <a:gd name="connsiteX2769" fmla="*/ 2338292 w 5178638"/>
              <a:gd name="connsiteY2769" fmla="*/ 4094370 h 4469549"/>
              <a:gd name="connsiteX2770" fmla="*/ 2360820 w 5178638"/>
              <a:gd name="connsiteY2770" fmla="*/ 4094370 h 4469549"/>
              <a:gd name="connsiteX2771" fmla="*/ 2409632 w 5178638"/>
              <a:gd name="connsiteY2771" fmla="*/ 4101067 h 4469549"/>
              <a:gd name="connsiteX2772" fmla="*/ 2443424 w 5178638"/>
              <a:gd name="connsiteY2772" fmla="*/ 4101067 h 4469549"/>
              <a:gd name="connsiteX2773" fmla="*/ 2454689 w 5178638"/>
              <a:gd name="connsiteY2773" fmla="*/ 4103300 h 4469549"/>
              <a:gd name="connsiteX2774" fmla="*/ 2450934 w 5178638"/>
              <a:gd name="connsiteY2774" fmla="*/ 4106649 h 4469549"/>
              <a:gd name="connsiteX2775" fmla="*/ 2424651 w 5178638"/>
              <a:gd name="connsiteY2775" fmla="*/ 4107765 h 4469549"/>
              <a:gd name="connsiteX2776" fmla="*/ 2409632 w 5178638"/>
              <a:gd name="connsiteY2776" fmla="*/ 4102184 h 4469549"/>
              <a:gd name="connsiteX2777" fmla="*/ 2372085 w 5178638"/>
              <a:gd name="connsiteY2777" fmla="*/ 4101067 h 4469549"/>
              <a:gd name="connsiteX2778" fmla="*/ 2327028 w 5178638"/>
              <a:gd name="connsiteY2778" fmla="*/ 4101067 h 4469549"/>
              <a:gd name="connsiteX2779" fmla="*/ 2308254 w 5178638"/>
              <a:gd name="connsiteY2779" fmla="*/ 4101067 h 4469549"/>
              <a:gd name="connsiteX2780" fmla="*/ 2281971 w 5178638"/>
              <a:gd name="connsiteY2780" fmla="*/ 4102184 h 4469549"/>
              <a:gd name="connsiteX2781" fmla="*/ 2255688 w 5178638"/>
              <a:gd name="connsiteY2781" fmla="*/ 4101067 h 4469549"/>
              <a:gd name="connsiteX2782" fmla="*/ 2240669 w 5178638"/>
              <a:gd name="connsiteY2782" fmla="*/ 4102184 h 4469549"/>
              <a:gd name="connsiteX2783" fmla="*/ 2233160 w 5178638"/>
              <a:gd name="connsiteY2783" fmla="*/ 4098835 h 4469549"/>
              <a:gd name="connsiteX2784" fmla="*/ 2214386 w 5178638"/>
              <a:gd name="connsiteY2784" fmla="*/ 4098835 h 4469549"/>
              <a:gd name="connsiteX2785" fmla="*/ 2206877 w 5178638"/>
              <a:gd name="connsiteY2785" fmla="*/ 4101067 h 4469549"/>
              <a:gd name="connsiteX2786" fmla="*/ 2203122 w 5178638"/>
              <a:gd name="connsiteY2786" fmla="*/ 4096602 h 4469549"/>
              <a:gd name="connsiteX2787" fmla="*/ 2180594 w 5178638"/>
              <a:gd name="connsiteY2787" fmla="*/ 4096602 h 4469549"/>
              <a:gd name="connsiteX2788" fmla="*/ 2173084 w 5178638"/>
              <a:gd name="connsiteY2788" fmla="*/ 4098835 h 4469549"/>
              <a:gd name="connsiteX2789" fmla="*/ 2169329 w 5178638"/>
              <a:gd name="connsiteY2789" fmla="*/ 4094370 h 4469549"/>
              <a:gd name="connsiteX2790" fmla="*/ 2109254 w 5178638"/>
              <a:gd name="connsiteY2790" fmla="*/ 4093253 h 4469549"/>
              <a:gd name="connsiteX2791" fmla="*/ 2097990 w 5178638"/>
              <a:gd name="connsiteY2791" fmla="*/ 4093253 h 4469549"/>
              <a:gd name="connsiteX2792" fmla="*/ 2082971 w 5178638"/>
              <a:gd name="connsiteY2792" fmla="*/ 4094370 h 4469549"/>
              <a:gd name="connsiteX2793" fmla="*/ 2049179 w 5178638"/>
              <a:gd name="connsiteY2793" fmla="*/ 4096602 h 4469549"/>
              <a:gd name="connsiteX2794" fmla="*/ 2015386 w 5178638"/>
              <a:gd name="connsiteY2794" fmla="*/ 4096602 h 4469549"/>
              <a:gd name="connsiteX2795" fmla="*/ 1981594 w 5178638"/>
              <a:gd name="connsiteY2795" fmla="*/ 4094370 h 4469549"/>
              <a:gd name="connsiteX2796" fmla="*/ 1955310 w 5178638"/>
              <a:gd name="connsiteY2796" fmla="*/ 4094370 h 4469549"/>
              <a:gd name="connsiteX2797" fmla="*/ 1940291 w 5178638"/>
              <a:gd name="connsiteY2797" fmla="*/ 4096602 h 4469549"/>
              <a:gd name="connsiteX2798" fmla="*/ 1921518 w 5178638"/>
              <a:gd name="connsiteY2798" fmla="*/ 4096602 h 4469549"/>
              <a:gd name="connsiteX2799" fmla="*/ 1887725 w 5178638"/>
              <a:gd name="connsiteY2799" fmla="*/ 4096602 h 4469549"/>
              <a:gd name="connsiteX2800" fmla="*/ 1883971 w 5178638"/>
              <a:gd name="connsiteY2800" fmla="*/ 4096602 h 4469549"/>
              <a:gd name="connsiteX2801" fmla="*/ 1842668 w 5178638"/>
              <a:gd name="connsiteY2801" fmla="*/ 4089904 h 4469549"/>
              <a:gd name="connsiteX2802" fmla="*/ 1842668 w 5178638"/>
              <a:gd name="connsiteY2802" fmla="*/ 4087672 h 4469549"/>
              <a:gd name="connsiteX2803" fmla="*/ 1853933 w 5178638"/>
              <a:gd name="connsiteY2803" fmla="*/ 4080974 h 4469549"/>
              <a:gd name="connsiteX2804" fmla="*/ 1883971 w 5178638"/>
              <a:gd name="connsiteY2804" fmla="*/ 4080974 h 4469549"/>
              <a:gd name="connsiteX2805" fmla="*/ 1895235 w 5178638"/>
              <a:gd name="connsiteY2805" fmla="*/ 4078741 h 4469549"/>
              <a:gd name="connsiteX2806" fmla="*/ 1883971 w 5178638"/>
              <a:gd name="connsiteY2806" fmla="*/ 4077625 h 4469549"/>
              <a:gd name="connsiteX2807" fmla="*/ 1868952 w 5178638"/>
              <a:gd name="connsiteY2807" fmla="*/ 4078741 h 4469549"/>
              <a:gd name="connsiteX2808" fmla="*/ 1850178 w 5178638"/>
              <a:gd name="connsiteY2808" fmla="*/ 4078741 h 4469549"/>
              <a:gd name="connsiteX2809" fmla="*/ 1820140 w 5178638"/>
              <a:gd name="connsiteY2809" fmla="*/ 4077625 h 4469549"/>
              <a:gd name="connsiteX2810" fmla="*/ 1801367 w 5178638"/>
              <a:gd name="connsiteY2810" fmla="*/ 4075393 h 4469549"/>
              <a:gd name="connsiteX2811" fmla="*/ 1756310 w 5178638"/>
              <a:gd name="connsiteY2811" fmla="*/ 4058648 h 4469549"/>
              <a:gd name="connsiteX2812" fmla="*/ 1771329 w 5178638"/>
              <a:gd name="connsiteY2812" fmla="*/ 4057532 h 4469549"/>
              <a:gd name="connsiteX2813" fmla="*/ 1831404 w 5178638"/>
              <a:gd name="connsiteY2813" fmla="*/ 4057532 h 4469549"/>
              <a:gd name="connsiteX2814" fmla="*/ 1850178 w 5178638"/>
              <a:gd name="connsiteY2814" fmla="*/ 4054183 h 4469549"/>
              <a:gd name="connsiteX2815" fmla="*/ 1782593 w 5178638"/>
              <a:gd name="connsiteY2815" fmla="*/ 4054183 h 4469549"/>
              <a:gd name="connsiteX2816" fmla="*/ 1715008 w 5178638"/>
              <a:gd name="connsiteY2816" fmla="*/ 4054183 h 4469549"/>
              <a:gd name="connsiteX2817" fmla="*/ 1651177 w 5178638"/>
              <a:gd name="connsiteY2817" fmla="*/ 4051950 h 4469549"/>
              <a:gd name="connsiteX2818" fmla="*/ 1561064 w 5178638"/>
              <a:gd name="connsiteY2818" fmla="*/ 4051950 h 4469549"/>
              <a:gd name="connsiteX2819" fmla="*/ 1534781 w 5178638"/>
              <a:gd name="connsiteY2819" fmla="*/ 4050834 h 4469549"/>
              <a:gd name="connsiteX2820" fmla="*/ 1459687 w 5178638"/>
              <a:gd name="connsiteY2820" fmla="*/ 4057532 h 4469549"/>
              <a:gd name="connsiteX2821" fmla="*/ 1452177 w 5178638"/>
              <a:gd name="connsiteY2821" fmla="*/ 4055299 h 4469549"/>
              <a:gd name="connsiteX2822" fmla="*/ 1448422 w 5178638"/>
              <a:gd name="connsiteY2822" fmla="*/ 4049717 h 4469549"/>
              <a:gd name="connsiteX2823" fmla="*/ 1426422 w 5178638"/>
              <a:gd name="connsiteY2823" fmla="*/ 4049665 h 4469549"/>
              <a:gd name="connsiteX2824" fmla="*/ 1420774 w 5178638"/>
              <a:gd name="connsiteY2824" fmla="*/ 4049508 h 4469549"/>
              <a:gd name="connsiteX2825" fmla="*/ 4371810 w 5178638"/>
              <a:gd name="connsiteY2825" fmla="*/ 4049508 h 4469549"/>
              <a:gd name="connsiteX2826" fmla="*/ 2589320 w 5178638"/>
              <a:gd name="connsiteY2826" fmla="*/ 976247 h 4469549"/>
              <a:gd name="connsiteX2827" fmla="*/ 838064 w 5178638"/>
              <a:gd name="connsiteY2827" fmla="*/ 3995653 h 4469549"/>
              <a:gd name="connsiteX2828" fmla="*/ 783426 w 5178638"/>
              <a:gd name="connsiteY2828" fmla="*/ 3992786 h 4469549"/>
              <a:gd name="connsiteX2829" fmla="*/ 757144 w 5178638"/>
              <a:gd name="connsiteY2829" fmla="*/ 3991670 h 4469549"/>
              <a:gd name="connsiteX2830" fmla="*/ 712087 w 5178638"/>
              <a:gd name="connsiteY2830" fmla="*/ 3995019 h 4469549"/>
              <a:gd name="connsiteX2831" fmla="*/ 689559 w 5178638"/>
              <a:gd name="connsiteY2831" fmla="*/ 3995019 h 4469549"/>
              <a:gd name="connsiteX2832" fmla="*/ 648256 w 5178638"/>
              <a:gd name="connsiteY2832" fmla="*/ 3995019 h 4469549"/>
              <a:gd name="connsiteX2833" fmla="*/ 618218 w 5178638"/>
              <a:gd name="connsiteY2833" fmla="*/ 3993903 h 4469549"/>
              <a:gd name="connsiteX2834" fmla="*/ 607456 w 5178638"/>
              <a:gd name="connsiteY2834" fmla="*/ 3992166 h 4469549"/>
              <a:gd name="connsiteX2835" fmla="*/ 610427 w 5178638"/>
              <a:gd name="connsiteY2835" fmla="*/ 3984921 h 4469549"/>
              <a:gd name="connsiteX2836" fmla="*/ 614567 w 5178638"/>
              <a:gd name="connsiteY2836" fmla="*/ 3980326 h 4469549"/>
              <a:gd name="connsiteX2837" fmla="*/ 618218 w 5178638"/>
              <a:gd name="connsiteY2837" fmla="*/ 3980507 h 4469549"/>
              <a:gd name="connsiteX2838" fmla="*/ 659521 w 5178638"/>
              <a:gd name="connsiteY2838" fmla="*/ 3980507 h 4469549"/>
              <a:gd name="connsiteX2839" fmla="*/ 659929 w 5178638"/>
              <a:gd name="connsiteY2839" fmla="*/ 3980507 h 4469549"/>
              <a:gd name="connsiteX2840" fmla="*/ 656176 w 5178638"/>
              <a:gd name="connsiteY2840" fmla="*/ 3979391 h 4469549"/>
              <a:gd name="connsiteX2841" fmla="*/ 633178 w 5178638"/>
              <a:gd name="connsiteY2841" fmla="*/ 3975065 h 4469549"/>
              <a:gd name="connsiteX2842" fmla="*/ 617558 w 5178638"/>
              <a:gd name="connsiteY2842" fmla="*/ 3977006 h 4469549"/>
              <a:gd name="connsiteX2843" fmla="*/ 630968 w 5178638"/>
              <a:gd name="connsiteY2843" fmla="*/ 3962124 h 4469549"/>
              <a:gd name="connsiteX2844" fmla="*/ 650236 w 5178638"/>
              <a:gd name="connsiteY2844" fmla="*/ 3946191 h 4469549"/>
              <a:gd name="connsiteX2845" fmla="*/ 653758 w 5178638"/>
              <a:gd name="connsiteY2845" fmla="*/ 3941666 h 4469549"/>
              <a:gd name="connsiteX2846" fmla="*/ 678821 w 5178638"/>
              <a:gd name="connsiteY2846" fmla="*/ 3898648 h 4469549"/>
              <a:gd name="connsiteX2847" fmla="*/ 688494 w 5178638"/>
              <a:gd name="connsiteY2847" fmla="*/ 3869620 h 4469549"/>
              <a:gd name="connsiteX2848" fmla="*/ 710640 w 5178638"/>
              <a:gd name="connsiteY2848" fmla="*/ 3834722 h 4469549"/>
              <a:gd name="connsiteX2849" fmla="*/ 718455 w 5178638"/>
              <a:gd name="connsiteY2849" fmla="*/ 3830619 h 4469549"/>
              <a:gd name="connsiteX2850" fmla="*/ 718513 w 5178638"/>
              <a:gd name="connsiteY2850" fmla="*/ 3830520 h 4469549"/>
              <a:gd name="connsiteX2851" fmla="*/ 728623 w 5178638"/>
              <a:gd name="connsiteY2851" fmla="*/ 3799572 h 4469549"/>
              <a:gd name="connsiteX2852" fmla="*/ 743843 w 5178638"/>
              <a:gd name="connsiteY2852" fmla="*/ 3771503 h 4469549"/>
              <a:gd name="connsiteX2853" fmla="*/ 764635 w 5178638"/>
              <a:gd name="connsiteY2853" fmla="*/ 3735816 h 4469549"/>
              <a:gd name="connsiteX2854" fmla="*/ 781621 w 5178638"/>
              <a:gd name="connsiteY2854" fmla="*/ 3705509 h 4469549"/>
              <a:gd name="connsiteX2855" fmla="*/ 751200 w 5178638"/>
              <a:gd name="connsiteY2855" fmla="*/ 3687785 h 4469549"/>
              <a:gd name="connsiteX2856" fmla="*/ 760524 w 5178638"/>
              <a:gd name="connsiteY2856" fmla="*/ 3678229 h 4469549"/>
              <a:gd name="connsiteX2857" fmla="*/ 775645 w 5178638"/>
              <a:gd name="connsiteY2857" fmla="*/ 3652274 h 4469549"/>
              <a:gd name="connsiteX2858" fmla="*/ 792122 w 5178638"/>
              <a:gd name="connsiteY2858" fmla="*/ 3627110 h 4469549"/>
              <a:gd name="connsiteX2859" fmla="*/ 806173 w 5178638"/>
              <a:gd name="connsiteY2859" fmla="*/ 3609223 h 4469549"/>
              <a:gd name="connsiteX2860" fmla="*/ 842086 w 5178638"/>
              <a:gd name="connsiteY2860" fmla="*/ 3547582 h 4469549"/>
              <a:gd name="connsiteX2861" fmla="*/ 865588 w 5178638"/>
              <a:gd name="connsiteY2861" fmla="*/ 3513474 h 4469549"/>
              <a:gd name="connsiteX2862" fmla="*/ 869368 w 5178638"/>
              <a:gd name="connsiteY2862" fmla="*/ 3506986 h 4469549"/>
              <a:gd name="connsiteX2863" fmla="*/ 897721 w 5178638"/>
              <a:gd name="connsiteY2863" fmla="*/ 3458322 h 4469549"/>
              <a:gd name="connsiteX2864" fmla="*/ 926073 w 5178638"/>
              <a:gd name="connsiteY2864" fmla="*/ 3409658 h 4469549"/>
              <a:gd name="connsiteX2865" fmla="*/ 1011949 w 5178638"/>
              <a:gd name="connsiteY2865" fmla="*/ 3268489 h 4469549"/>
              <a:gd name="connsiteX2866" fmla="*/ 1012484 w 5178638"/>
              <a:gd name="connsiteY2866" fmla="*/ 3264456 h 4469549"/>
              <a:gd name="connsiteX2867" fmla="*/ 1003569 w 5178638"/>
              <a:gd name="connsiteY2867" fmla="*/ 3276643 h 4469549"/>
              <a:gd name="connsiteX2868" fmla="*/ 1000323 w 5178638"/>
              <a:gd name="connsiteY2868" fmla="*/ 3279097 h 4469549"/>
              <a:gd name="connsiteX2869" fmla="*/ 999504 w 5178638"/>
              <a:gd name="connsiteY2869" fmla="*/ 3274274 h 4469549"/>
              <a:gd name="connsiteX2870" fmla="*/ 1002463 w 5178638"/>
              <a:gd name="connsiteY2870" fmla="*/ 3262962 h 4469549"/>
              <a:gd name="connsiteX2871" fmla="*/ 1031886 w 5178638"/>
              <a:gd name="connsiteY2871" fmla="*/ 3206231 h 4469549"/>
              <a:gd name="connsiteX2872" fmla="*/ 1135845 w 5178638"/>
              <a:gd name="connsiteY2872" fmla="*/ 3027796 h 4469549"/>
              <a:gd name="connsiteX2873" fmla="*/ 1154176 w 5178638"/>
              <a:gd name="connsiteY2873" fmla="*/ 2977639 h 4469549"/>
              <a:gd name="connsiteX2874" fmla="*/ 1142549 w 5178638"/>
              <a:gd name="connsiteY2874" fmla="*/ 2988248 h 4469549"/>
              <a:gd name="connsiteX2875" fmla="*/ 1129068 w 5178638"/>
              <a:gd name="connsiteY2875" fmla="*/ 3023848 h 4469549"/>
              <a:gd name="connsiteX2876" fmla="*/ 1124753 w 5178638"/>
              <a:gd name="connsiteY2876" fmla="*/ 3034370 h 4469549"/>
              <a:gd name="connsiteX2877" fmla="*/ 1104496 w 5178638"/>
              <a:gd name="connsiteY2877" fmla="*/ 3066024 h 4469549"/>
              <a:gd name="connsiteX2878" fmla="*/ 1068298 w 5178638"/>
              <a:gd name="connsiteY2878" fmla="*/ 3118808 h 4469549"/>
              <a:gd name="connsiteX2879" fmla="*/ 1053712 w 5178638"/>
              <a:gd name="connsiteY2879" fmla="*/ 3140728 h 4469549"/>
              <a:gd name="connsiteX2880" fmla="*/ 1035096 w 5178638"/>
              <a:gd name="connsiteY2880" fmla="*/ 3182029 h 4469549"/>
              <a:gd name="connsiteX2881" fmla="*/ 1023755 w 5178638"/>
              <a:gd name="connsiteY2881" fmla="*/ 3201494 h 4469549"/>
              <a:gd name="connsiteX2882" fmla="*/ 1002963 w 5178638"/>
              <a:gd name="connsiteY2882" fmla="*/ 3237181 h 4469549"/>
              <a:gd name="connsiteX2883" fmla="*/ 986487 w 5178638"/>
              <a:gd name="connsiteY2883" fmla="*/ 3262346 h 4469549"/>
              <a:gd name="connsiteX2884" fmla="*/ 943798 w 5178638"/>
              <a:gd name="connsiteY2884" fmla="*/ 3320038 h 4469549"/>
              <a:gd name="connsiteX2885" fmla="*/ 937058 w 5178638"/>
              <a:gd name="connsiteY2885" fmla="*/ 3337839 h 4469549"/>
              <a:gd name="connsiteX2886" fmla="*/ 915481 w 5178638"/>
              <a:gd name="connsiteY2886" fmla="*/ 3390451 h 4469549"/>
              <a:gd name="connsiteX2887" fmla="*/ 885239 w 5178638"/>
              <a:gd name="connsiteY2887" fmla="*/ 3442358 h 4469549"/>
              <a:gd name="connsiteX2888" fmla="*/ 843905 w 5178638"/>
              <a:gd name="connsiteY2888" fmla="*/ 3500842 h 4469549"/>
              <a:gd name="connsiteX2889" fmla="*/ 834454 w 5178638"/>
              <a:gd name="connsiteY2889" fmla="*/ 3517063 h 4469549"/>
              <a:gd name="connsiteX2890" fmla="*/ 820938 w 5178638"/>
              <a:gd name="connsiteY2890" fmla="*/ 3530916 h 4469549"/>
              <a:gd name="connsiteX2891" fmla="*/ 852250 w 5178638"/>
              <a:gd name="connsiteY2891" fmla="*/ 3470939 h 4469549"/>
              <a:gd name="connsiteX2892" fmla="*/ 890303 w 5178638"/>
              <a:gd name="connsiteY2892" fmla="*/ 3393164 h 4469549"/>
              <a:gd name="connsiteX2893" fmla="*/ 914590 w 5178638"/>
              <a:gd name="connsiteY2893" fmla="*/ 3342131 h 4469549"/>
              <a:gd name="connsiteX2894" fmla="*/ 944832 w 5178638"/>
              <a:gd name="connsiteY2894" fmla="*/ 3290222 h 4469549"/>
              <a:gd name="connsiteX2895" fmla="*/ 970225 w 5178638"/>
              <a:gd name="connsiteY2895" fmla="*/ 3252871 h 4469549"/>
              <a:gd name="connsiteX2896" fmla="*/ 991016 w 5178638"/>
              <a:gd name="connsiteY2896" fmla="*/ 3217184 h 4469549"/>
              <a:gd name="connsiteX2897" fmla="*/ 994797 w 5178638"/>
              <a:gd name="connsiteY2897" fmla="*/ 3210695 h 4469549"/>
              <a:gd name="connsiteX2898" fmla="*/ 1023970 w 5178638"/>
              <a:gd name="connsiteY2898" fmla="*/ 3166855 h 4469549"/>
              <a:gd name="connsiteX2899" fmla="*/ 1041230 w 5178638"/>
              <a:gd name="connsiteY2899" fmla="*/ 3124765 h 4469549"/>
              <a:gd name="connsiteX2900" fmla="*/ 1046366 w 5178638"/>
              <a:gd name="connsiteY2900" fmla="*/ 3119067 h 4469549"/>
              <a:gd name="connsiteX2901" fmla="*/ 1053391 w 5178638"/>
              <a:gd name="connsiteY2901" fmla="*/ 3110123 h 4469549"/>
              <a:gd name="connsiteX2902" fmla="*/ 1111451 w 5178638"/>
              <a:gd name="connsiteY2902" fmla="*/ 3013584 h 4469549"/>
              <a:gd name="connsiteX2903" fmla="*/ 1131173 w 5178638"/>
              <a:gd name="connsiteY2903" fmla="*/ 2985966 h 4469549"/>
              <a:gd name="connsiteX2904" fmla="*/ 1150075 w 5178638"/>
              <a:gd name="connsiteY2904" fmla="*/ 2953522 h 4469549"/>
              <a:gd name="connsiteX2905" fmla="*/ 1178962 w 5178638"/>
              <a:gd name="connsiteY2905" fmla="*/ 2900825 h 4469549"/>
              <a:gd name="connsiteX2906" fmla="*/ 1186523 w 5178638"/>
              <a:gd name="connsiteY2906" fmla="*/ 2887848 h 4469549"/>
              <a:gd name="connsiteX2907" fmla="*/ 1193548 w 5178638"/>
              <a:gd name="connsiteY2907" fmla="*/ 2878905 h 4469549"/>
              <a:gd name="connsiteX2908" fmla="*/ 1193834 w 5178638"/>
              <a:gd name="connsiteY2908" fmla="*/ 2887762 h 4469549"/>
              <a:gd name="connsiteX2909" fmla="*/ 1180353 w 5178638"/>
              <a:gd name="connsiteY2909" fmla="*/ 2923362 h 4469549"/>
              <a:gd name="connsiteX2910" fmla="*/ 1176857 w 5178638"/>
              <a:gd name="connsiteY2910" fmla="*/ 2938708 h 4469549"/>
              <a:gd name="connsiteX2911" fmla="*/ 1210630 w 5178638"/>
              <a:gd name="connsiteY2911" fmla="*/ 2893202 h 4469549"/>
              <a:gd name="connsiteX2912" fmla="*/ 1214107 w 5178638"/>
              <a:gd name="connsiteY2912" fmla="*/ 2888887 h 4469549"/>
              <a:gd name="connsiteX2913" fmla="*/ 1211353 w 5178638"/>
              <a:gd name="connsiteY2913" fmla="*/ 2887283 h 4469549"/>
              <a:gd name="connsiteX2914" fmla="*/ 1220677 w 5178638"/>
              <a:gd name="connsiteY2914" fmla="*/ 2877727 h 4469549"/>
              <a:gd name="connsiteX2915" fmla="*/ 1235799 w 5178638"/>
              <a:gd name="connsiteY2915" fmla="*/ 2851772 h 4469549"/>
              <a:gd name="connsiteX2916" fmla="*/ 1252276 w 5178638"/>
              <a:gd name="connsiteY2916" fmla="*/ 2826608 h 4469549"/>
              <a:gd name="connsiteX2917" fmla="*/ 1266326 w 5178638"/>
              <a:gd name="connsiteY2917" fmla="*/ 2808721 h 4469549"/>
              <a:gd name="connsiteX2918" fmla="*/ 1302239 w 5178638"/>
              <a:gd name="connsiteY2918" fmla="*/ 2747080 h 4469549"/>
              <a:gd name="connsiteX2919" fmla="*/ 1325742 w 5178638"/>
              <a:gd name="connsiteY2919" fmla="*/ 2712972 h 4469549"/>
              <a:gd name="connsiteX2920" fmla="*/ 1329522 w 5178638"/>
              <a:gd name="connsiteY2920" fmla="*/ 2706484 h 4469549"/>
              <a:gd name="connsiteX2921" fmla="*/ 1357874 w 5178638"/>
              <a:gd name="connsiteY2921" fmla="*/ 2657820 h 4469549"/>
              <a:gd name="connsiteX2922" fmla="*/ 1386227 w 5178638"/>
              <a:gd name="connsiteY2922" fmla="*/ 2609156 h 4469549"/>
              <a:gd name="connsiteX2923" fmla="*/ 1472103 w 5178638"/>
              <a:gd name="connsiteY2923" fmla="*/ 2467987 h 4469549"/>
              <a:gd name="connsiteX2924" fmla="*/ 1472638 w 5178638"/>
              <a:gd name="connsiteY2924" fmla="*/ 2463954 h 4469549"/>
              <a:gd name="connsiteX2925" fmla="*/ 1463723 w 5178638"/>
              <a:gd name="connsiteY2925" fmla="*/ 2476141 h 4469549"/>
              <a:gd name="connsiteX2926" fmla="*/ 1460477 w 5178638"/>
              <a:gd name="connsiteY2926" fmla="*/ 2478595 h 4469549"/>
              <a:gd name="connsiteX2927" fmla="*/ 1459657 w 5178638"/>
              <a:gd name="connsiteY2927" fmla="*/ 2473772 h 4469549"/>
              <a:gd name="connsiteX2928" fmla="*/ 1462617 w 5178638"/>
              <a:gd name="connsiteY2928" fmla="*/ 2462461 h 4469549"/>
              <a:gd name="connsiteX2929" fmla="*/ 1492040 w 5178638"/>
              <a:gd name="connsiteY2929" fmla="*/ 2405730 h 4469549"/>
              <a:gd name="connsiteX2930" fmla="*/ 1515028 w 5178638"/>
              <a:gd name="connsiteY2930" fmla="*/ 2366271 h 4469549"/>
              <a:gd name="connsiteX2931" fmla="*/ 1513667 w 5178638"/>
              <a:gd name="connsiteY2931" fmla="*/ 2365479 h 4469549"/>
              <a:gd name="connsiteX2932" fmla="*/ 1500642 w 5178638"/>
              <a:gd name="connsiteY2932" fmla="*/ 2370194 h 4469549"/>
              <a:gd name="connsiteX2933" fmla="*/ 1495249 w 5178638"/>
              <a:gd name="connsiteY2933" fmla="*/ 2381527 h 4469549"/>
              <a:gd name="connsiteX2934" fmla="*/ 1483909 w 5178638"/>
              <a:gd name="connsiteY2934" fmla="*/ 2400992 h 4469549"/>
              <a:gd name="connsiteX2935" fmla="*/ 1463117 w 5178638"/>
              <a:gd name="connsiteY2935" fmla="*/ 2436679 h 4469549"/>
              <a:gd name="connsiteX2936" fmla="*/ 1446641 w 5178638"/>
              <a:gd name="connsiteY2936" fmla="*/ 2461844 h 4469549"/>
              <a:gd name="connsiteX2937" fmla="*/ 1403952 w 5178638"/>
              <a:gd name="connsiteY2937" fmla="*/ 2519536 h 4469549"/>
              <a:gd name="connsiteX2938" fmla="*/ 1397212 w 5178638"/>
              <a:gd name="connsiteY2938" fmla="*/ 2537338 h 4469549"/>
              <a:gd name="connsiteX2939" fmla="*/ 1375634 w 5178638"/>
              <a:gd name="connsiteY2939" fmla="*/ 2589949 h 4469549"/>
              <a:gd name="connsiteX2940" fmla="*/ 1345392 w 5178638"/>
              <a:gd name="connsiteY2940" fmla="*/ 2641857 h 4469549"/>
              <a:gd name="connsiteX2941" fmla="*/ 1304059 w 5178638"/>
              <a:gd name="connsiteY2941" fmla="*/ 2700340 h 4469549"/>
              <a:gd name="connsiteX2942" fmla="*/ 1294608 w 5178638"/>
              <a:gd name="connsiteY2942" fmla="*/ 2716561 h 4469549"/>
              <a:gd name="connsiteX2943" fmla="*/ 1281092 w 5178638"/>
              <a:gd name="connsiteY2943" fmla="*/ 2730413 h 4469549"/>
              <a:gd name="connsiteX2944" fmla="*/ 1312404 w 5178638"/>
              <a:gd name="connsiteY2944" fmla="*/ 2670437 h 4469549"/>
              <a:gd name="connsiteX2945" fmla="*/ 1350457 w 5178638"/>
              <a:gd name="connsiteY2945" fmla="*/ 2592662 h 4469549"/>
              <a:gd name="connsiteX2946" fmla="*/ 1374743 w 5178638"/>
              <a:gd name="connsiteY2946" fmla="*/ 2541629 h 4469549"/>
              <a:gd name="connsiteX2947" fmla="*/ 1404986 w 5178638"/>
              <a:gd name="connsiteY2947" fmla="*/ 2489721 h 4469549"/>
              <a:gd name="connsiteX2948" fmla="*/ 1430378 w 5178638"/>
              <a:gd name="connsiteY2948" fmla="*/ 2452370 h 4469549"/>
              <a:gd name="connsiteX2949" fmla="*/ 1451170 w 5178638"/>
              <a:gd name="connsiteY2949" fmla="*/ 2416682 h 4469549"/>
              <a:gd name="connsiteX2950" fmla="*/ 1454951 w 5178638"/>
              <a:gd name="connsiteY2950" fmla="*/ 2410193 h 4469549"/>
              <a:gd name="connsiteX2951" fmla="*/ 1472385 w 5178638"/>
              <a:gd name="connsiteY2951" fmla="*/ 2391562 h 4469549"/>
              <a:gd name="connsiteX2952" fmla="*/ 1473418 w 5178638"/>
              <a:gd name="connsiteY2952" fmla="*/ 2389345 h 4469549"/>
              <a:gd name="connsiteX2953" fmla="*/ 1456736 w 5178638"/>
              <a:gd name="connsiteY2953" fmla="*/ 2406727 h 4469549"/>
              <a:gd name="connsiteX2954" fmla="*/ 1442520 w 5178638"/>
              <a:gd name="connsiteY2954" fmla="*/ 2406591 h 4469549"/>
              <a:gd name="connsiteX2955" fmla="*/ 1422425 w 5178638"/>
              <a:gd name="connsiteY2955" fmla="*/ 2412265 h 4469549"/>
              <a:gd name="connsiteX2956" fmla="*/ 1408283 w 5178638"/>
              <a:gd name="connsiteY2956" fmla="*/ 2422151 h 4469549"/>
              <a:gd name="connsiteX2957" fmla="*/ 1409643 w 5178638"/>
              <a:gd name="connsiteY2957" fmla="*/ 2411891 h 4469549"/>
              <a:gd name="connsiteX2958" fmla="*/ 1435571 w 5178638"/>
              <a:gd name="connsiteY2958" fmla="*/ 2370506 h 4469549"/>
              <a:gd name="connsiteX2959" fmla="*/ 1447196 w 5178638"/>
              <a:gd name="connsiteY2959" fmla="*/ 2359898 h 4469549"/>
              <a:gd name="connsiteX2960" fmla="*/ 1451797 w 5178638"/>
              <a:gd name="connsiteY2960" fmla="*/ 2358232 h 4469549"/>
              <a:gd name="connsiteX2961" fmla="*/ 1479080 w 5178638"/>
              <a:gd name="connsiteY2961" fmla="*/ 2317635 h 4469549"/>
              <a:gd name="connsiteX2962" fmla="*/ 1494450 w 5178638"/>
              <a:gd name="connsiteY2962" fmla="*/ 2278791 h 4469549"/>
              <a:gd name="connsiteX2963" fmla="*/ 1520912 w 5178638"/>
              <a:gd name="connsiteY2963" fmla="*/ 2233370 h 4469549"/>
              <a:gd name="connsiteX2964" fmla="*/ 1536854 w 5178638"/>
              <a:gd name="connsiteY2964" fmla="*/ 2212240 h 4469549"/>
              <a:gd name="connsiteX2965" fmla="*/ 1543200 w 5178638"/>
              <a:gd name="connsiteY2965" fmla="*/ 2201348 h 4469549"/>
              <a:gd name="connsiteX2966" fmla="*/ 1546923 w 5178638"/>
              <a:gd name="connsiteY2966" fmla="*/ 2197727 h 4469549"/>
              <a:gd name="connsiteX2967" fmla="*/ 1555588 w 5178638"/>
              <a:gd name="connsiteY2967" fmla="*/ 2198430 h 4469549"/>
              <a:gd name="connsiteX2968" fmla="*/ 1555874 w 5178638"/>
              <a:gd name="connsiteY2968" fmla="*/ 2207287 h 4469549"/>
              <a:gd name="connsiteX2969" fmla="*/ 1546423 w 5178638"/>
              <a:gd name="connsiteY2969" fmla="*/ 2223508 h 4469549"/>
              <a:gd name="connsiteX2970" fmla="*/ 1518321 w 5178638"/>
              <a:gd name="connsiteY2970" fmla="*/ 2259281 h 4469549"/>
              <a:gd name="connsiteX2971" fmla="*/ 1511579 w 5178638"/>
              <a:gd name="connsiteY2971" fmla="*/ 2277082 h 4469549"/>
              <a:gd name="connsiteX2972" fmla="*/ 1514040 w 5178638"/>
              <a:gd name="connsiteY2972" fmla="*/ 2291551 h 4469549"/>
              <a:gd name="connsiteX2973" fmla="*/ 1499739 w 5178638"/>
              <a:gd name="connsiteY2973" fmla="*/ 2322330 h 4469549"/>
              <a:gd name="connsiteX2974" fmla="*/ 1483264 w 5178638"/>
              <a:gd name="connsiteY2974" fmla="*/ 2347494 h 4469549"/>
              <a:gd name="connsiteX2975" fmla="*/ 1483548 w 5178638"/>
              <a:gd name="connsiteY2975" fmla="*/ 2356351 h 4469549"/>
              <a:gd name="connsiteX2976" fmla="*/ 1491394 w 5178638"/>
              <a:gd name="connsiteY2976" fmla="*/ 2352230 h 4469549"/>
              <a:gd name="connsiteX2977" fmla="*/ 1495709 w 5178638"/>
              <a:gd name="connsiteY2977" fmla="*/ 2341708 h 4469549"/>
              <a:gd name="connsiteX2978" fmla="*/ 1522456 w 5178638"/>
              <a:gd name="connsiteY2978" fmla="*/ 2305147 h 4469549"/>
              <a:gd name="connsiteX2979" fmla="*/ 1532478 w 5178638"/>
              <a:gd name="connsiteY2979" fmla="*/ 2306640 h 4469549"/>
              <a:gd name="connsiteX2980" fmla="*/ 1549490 w 5178638"/>
              <a:gd name="connsiteY2980" fmla="*/ 2277440 h 4469549"/>
              <a:gd name="connsiteX2981" fmla="*/ 1565965 w 5178638"/>
              <a:gd name="connsiteY2981" fmla="*/ 2252276 h 4469549"/>
              <a:gd name="connsiteX2982" fmla="*/ 1577842 w 5178638"/>
              <a:gd name="connsiteY2982" fmla="*/ 2228776 h 4469549"/>
              <a:gd name="connsiteX2983" fmla="*/ 1623740 w 5178638"/>
              <a:gd name="connsiteY2983" fmla="*/ 2146880 h 4469549"/>
              <a:gd name="connsiteX2984" fmla="*/ 1644531 w 5178638"/>
              <a:gd name="connsiteY2984" fmla="*/ 2111193 h 4469549"/>
              <a:gd name="connsiteX2985" fmla="*/ 1669889 w 5178638"/>
              <a:gd name="connsiteY2985" fmla="*/ 2052093 h 4469549"/>
              <a:gd name="connsiteX2986" fmla="*/ 1677734 w 5178638"/>
              <a:gd name="connsiteY2986" fmla="*/ 2047974 h 4469549"/>
              <a:gd name="connsiteX2987" fmla="*/ 1699881 w 5178638"/>
              <a:gd name="connsiteY2987" fmla="*/ 2013076 h 4469549"/>
              <a:gd name="connsiteX2988" fmla="*/ 1709582 w 5178638"/>
              <a:gd name="connsiteY2988" fmla="*/ 1983964 h 4469549"/>
              <a:gd name="connsiteX2989" fmla="*/ 1720102 w 5178638"/>
              <a:gd name="connsiteY2989" fmla="*/ 1959675 h 4469549"/>
              <a:gd name="connsiteX2990" fmla="*/ 1757406 w 5178638"/>
              <a:gd name="connsiteY2990" fmla="*/ 1920571 h 4469549"/>
              <a:gd name="connsiteX2991" fmla="*/ 1777948 w 5178638"/>
              <a:gd name="connsiteY2991" fmla="*/ 1897776 h 4469549"/>
              <a:gd name="connsiteX2992" fmla="*/ 1786578 w 5178638"/>
              <a:gd name="connsiteY2992" fmla="*/ 1876731 h 4469549"/>
              <a:gd name="connsiteX2993" fmla="*/ 1791963 w 5178638"/>
              <a:gd name="connsiteY2993" fmla="*/ 1858140 h 4469549"/>
              <a:gd name="connsiteX2994" fmla="*/ 1788968 w 5178638"/>
              <a:gd name="connsiteY2994" fmla="*/ 1847704 h 4469549"/>
              <a:gd name="connsiteX2995" fmla="*/ 1804090 w 5178638"/>
              <a:gd name="connsiteY2995" fmla="*/ 1821751 h 4469549"/>
              <a:gd name="connsiteX2996" fmla="*/ 1818425 w 5178638"/>
              <a:gd name="connsiteY2996" fmla="*/ 1812721 h 4469549"/>
              <a:gd name="connsiteX2997" fmla="*/ 1830301 w 5178638"/>
              <a:gd name="connsiteY2997" fmla="*/ 1789222 h 4469549"/>
              <a:gd name="connsiteX2998" fmla="*/ 1847027 w 5178638"/>
              <a:gd name="connsiteY2998" fmla="*/ 1751166 h 4469549"/>
              <a:gd name="connsiteX2999" fmla="*/ 1854054 w 5178638"/>
              <a:gd name="connsiteY2999" fmla="*/ 1742222 h 4469549"/>
              <a:gd name="connsiteX3000" fmla="*/ 1871100 w 5178638"/>
              <a:gd name="connsiteY3000" fmla="*/ 1734773 h 4469549"/>
              <a:gd name="connsiteX3001" fmla="*/ 1879481 w 5178638"/>
              <a:gd name="connsiteY3001" fmla="*/ 1726619 h 4469549"/>
              <a:gd name="connsiteX3002" fmla="*/ 1895102 w 5178638"/>
              <a:gd name="connsiteY3002" fmla="*/ 1674882 h 4469549"/>
              <a:gd name="connsiteX3003" fmla="*/ 1896171 w 5178638"/>
              <a:gd name="connsiteY3003" fmla="*/ 1666815 h 4469549"/>
              <a:gd name="connsiteX3004" fmla="*/ 1889682 w 5178638"/>
              <a:gd name="connsiteY3004" fmla="*/ 1671724 h 4469549"/>
              <a:gd name="connsiteX3005" fmla="*/ 1861864 w 5178638"/>
              <a:gd name="connsiteY3005" fmla="*/ 1716354 h 4469549"/>
              <a:gd name="connsiteX3006" fmla="*/ 1854838 w 5178638"/>
              <a:gd name="connsiteY3006" fmla="*/ 1725299 h 4469549"/>
              <a:gd name="connsiteX3007" fmla="*/ 1841322 w 5178638"/>
              <a:gd name="connsiteY3007" fmla="*/ 1739151 h 4469549"/>
              <a:gd name="connsiteX3008" fmla="*/ 1832121 w 5178638"/>
              <a:gd name="connsiteY3008" fmla="*/ 1742482 h 4469549"/>
              <a:gd name="connsiteX3009" fmla="*/ 1832371 w 5178638"/>
              <a:gd name="connsiteY3009" fmla="*/ 1729590 h 4469549"/>
              <a:gd name="connsiteX3010" fmla="*/ 1824811 w 5178638"/>
              <a:gd name="connsiteY3010" fmla="*/ 1742567 h 4469549"/>
              <a:gd name="connsiteX3011" fmla="*/ 1812935 w 5178638"/>
              <a:gd name="connsiteY3011" fmla="*/ 1766066 h 4469549"/>
              <a:gd name="connsiteX3012" fmla="*/ 1796458 w 5178638"/>
              <a:gd name="connsiteY3012" fmla="*/ 1791231 h 4469549"/>
              <a:gd name="connsiteX3013" fmla="*/ 1780231 w 5178638"/>
              <a:gd name="connsiteY3013" fmla="*/ 1803505 h 4469549"/>
              <a:gd name="connsiteX3014" fmla="*/ 1772230 w 5178638"/>
              <a:gd name="connsiteY3014" fmla="*/ 1814442 h 4469549"/>
              <a:gd name="connsiteX3015" fmla="*/ 1791489 w 5178638"/>
              <a:gd name="connsiteY3015" fmla="*/ 1778297 h 4469549"/>
              <a:gd name="connsiteX3016" fmla="*/ 1809321 w 5178638"/>
              <a:gd name="connsiteY3016" fmla="*/ 1753923 h 4469549"/>
              <a:gd name="connsiteX3017" fmla="*/ 1817417 w 5178638"/>
              <a:gd name="connsiteY3017" fmla="*/ 1736912 h 4469549"/>
              <a:gd name="connsiteX3018" fmla="*/ 1824692 w 5178638"/>
              <a:gd name="connsiteY3018" fmla="*/ 1715078 h 4469549"/>
              <a:gd name="connsiteX3019" fmla="*/ 1862781 w 5178638"/>
              <a:gd name="connsiteY3019" fmla="*/ 1659050 h 4469549"/>
              <a:gd name="connsiteX3020" fmla="*/ 1864671 w 5178638"/>
              <a:gd name="connsiteY3020" fmla="*/ 1655806 h 4469549"/>
              <a:gd name="connsiteX3021" fmla="*/ 1920305 w 5178638"/>
              <a:gd name="connsiteY3021" fmla="*/ 1566545 h 4469549"/>
              <a:gd name="connsiteX3022" fmla="*/ 1923266 w 5178638"/>
              <a:gd name="connsiteY3022" fmla="*/ 1555234 h 4469549"/>
              <a:gd name="connsiteX3023" fmla="*/ 1924152 w 5178638"/>
              <a:gd name="connsiteY3023" fmla="*/ 1551341 h 4469549"/>
              <a:gd name="connsiteX3024" fmla="*/ 1926058 w 5178638"/>
              <a:gd name="connsiteY3024" fmla="*/ 1562553 h 4469549"/>
              <a:gd name="connsiteX3025" fmla="*/ 1910937 w 5178638"/>
              <a:gd name="connsiteY3025" fmla="*/ 1588507 h 4469549"/>
              <a:gd name="connsiteX3026" fmla="*/ 1907977 w 5178638"/>
              <a:gd name="connsiteY3026" fmla="*/ 1599820 h 4469549"/>
              <a:gd name="connsiteX3027" fmla="*/ 1915003 w 5178638"/>
              <a:gd name="connsiteY3027" fmla="*/ 1590876 h 4469549"/>
              <a:gd name="connsiteX3028" fmla="*/ 1921209 w 5178638"/>
              <a:gd name="connsiteY3028" fmla="*/ 1577109 h 4469549"/>
              <a:gd name="connsiteX3029" fmla="*/ 1930659 w 5178638"/>
              <a:gd name="connsiteY3029" fmla="*/ 1560888 h 4469549"/>
              <a:gd name="connsiteX3030" fmla="*/ 1947135 w 5178638"/>
              <a:gd name="connsiteY3030" fmla="*/ 1535723 h 4469549"/>
              <a:gd name="connsiteX3031" fmla="*/ 1959297 w 5178638"/>
              <a:gd name="connsiteY3031" fmla="*/ 1521081 h 4469549"/>
              <a:gd name="connsiteX3032" fmla="*/ 2002305 w 5178638"/>
              <a:gd name="connsiteY3032" fmla="*/ 1493993 h 4469549"/>
              <a:gd name="connsiteX3033" fmla="*/ 1996099 w 5178638"/>
              <a:gd name="connsiteY3033" fmla="*/ 1507760 h 4469549"/>
              <a:gd name="connsiteX3034" fmla="*/ 1965857 w 5178638"/>
              <a:gd name="connsiteY3034" fmla="*/ 1559668 h 4469549"/>
              <a:gd name="connsiteX3035" fmla="*/ 1960472 w 5178638"/>
              <a:gd name="connsiteY3035" fmla="*/ 1578258 h 4469549"/>
              <a:gd name="connsiteX3036" fmla="*/ 1994495 w 5178638"/>
              <a:gd name="connsiteY3036" fmla="*/ 1519861 h 4469549"/>
              <a:gd name="connsiteX3037" fmla="*/ 2028517 w 5178638"/>
              <a:gd name="connsiteY3037" fmla="*/ 1461464 h 4469549"/>
              <a:gd name="connsiteX3038" fmla="*/ 2063361 w 5178638"/>
              <a:gd name="connsiteY3038" fmla="*/ 1407890 h 4469549"/>
              <a:gd name="connsiteX3039" fmla="*/ 2108725 w 5178638"/>
              <a:gd name="connsiteY3039" fmla="*/ 1330028 h 4469549"/>
              <a:gd name="connsiteX3040" fmla="*/ 2123310 w 5178638"/>
              <a:gd name="connsiteY3040" fmla="*/ 1308107 h 4469549"/>
              <a:gd name="connsiteX3041" fmla="*/ 2152982 w 5178638"/>
              <a:gd name="connsiteY3041" fmla="*/ 1238485 h 4469549"/>
              <a:gd name="connsiteX3042" fmla="*/ 2159473 w 5178638"/>
              <a:gd name="connsiteY3042" fmla="*/ 1233576 h 4469549"/>
              <a:gd name="connsiteX3043" fmla="*/ 2168140 w 5178638"/>
              <a:gd name="connsiteY3043" fmla="*/ 1234280 h 4469549"/>
              <a:gd name="connsiteX3044" fmla="*/ 2182078 w 5178638"/>
              <a:gd name="connsiteY3044" fmla="*/ 1214374 h 4469549"/>
              <a:gd name="connsiteX3045" fmla="*/ 2168626 w 5178638"/>
              <a:gd name="connsiteY3045" fmla="*/ 1206538 h 4469549"/>
              <a:gd name="connsiteX3046" fmla="*/ 2168957 w 5178638"/>
              <a:gd name="connsiteY3046" fmla="*/ 1205827 h 4469549"/>
              <a:gd name="connsiteX3047" fmla="*/ 2186217 w 5178638"/>
              <a:gd name="connsiteY3047" fmla="*/ 1163737 h 4469549"/>
              <a:gd name="connsiteX3048" fmla="*/ 2191353 w 5178638"/>
              <a:gd name="connsiteY3048" fmla="*/ 1158039 h 4469549"/>
              <a:gd name="connsiteX3049" fmla="*/ 2198379 w 5178638"/>
              <a:gd name="connsiteY3049" fmla="*/ 1149096 h 4469549"/>
              <a:gd name="connsiteX3050" fmla="*/ 2256438 w 5178638"/>
              <a:gd name="connsiteY3050" fmla="*/ 1052557 h 4469549"/>
              <a:gd name="connsiteX3051" fmla="*/ 2276160 w 5178638"/>
              <a:gd name="connsiteY3051" fmla="*/ 1024938 h 4469549"/>
              <a:gd name="connsiteX3052" fmla="*/ 2295062 w 5178638"/>
              <a:gd name="connsiteY3052" fmla="*/ 992495 h 4469549"/>
              <a:gd name="connsiteX3053" fmla="*/ 2323949 w 5178638"/>
              <a:gd name="connsiteY3053" fmla="*/ 939798 h 4469549"/>
              <a:gd name="connsiteX3054" fmla="*/ 2331510 w 5178638"/>
              <a:gd name="connsiteY3054" fmla="*/ 926821 h 4469549"/>
              <a:gd name="connsiteX3055" fmla="*/ 2338535 w 5178638"/>
              <a:gd name="connsiteY3055" fmla="*/ 917877 h 4469549"/>
              <a:gd name="connsiteX3056" fmla="*/ 2338821 w 5178638"/>
              <a:gd name="connsiteY3056" fmla="*/ 926734 h 4469549"/>
              <a:gd name="connsiteX3057" fmla="*/ 2325340 w 5178638"/>
              <a:gd name="connsiteY3057" fmla="*/ 962335 h 4469549"/>
              <a:gd name="connsiteX3058" fmla="*/ 2321845 w 5178638"/>
              <a:gd name="connsiteY3058" fmla="*/ 977681 h 4469549"/>
              <a:gd name="connsiteX3059" fmla="*/ 2355617 w 5178638"/>
              <a:gd name="connsiteY3059" fmla="*/ 932174 h 4469549"/>
              <a:gd name="connsiteX3060" fmla="*/ 2381829 w 5178638"/>
              <a:gd name="connsiteY3060" fmla="*/ 899645 h 4469549"/>
              <a:gd name="connsiteX3061" fmla="*/ 2391030 w 5178638"/>
              <a:gd name="connsiteY3061" fmla="*/ 896315 h 4469549"/>
              <a:gd name="connsiteX3062" fmla="*/ 2384825 w 5178638"/>
              <a:gd name="connsiteY3062" fmla="*/ 910083 h 4469549"/>
              <a:gd name="connsiteX3063" fmla="*/ 2347022 w 5178638"/>
              <a:gd name="connsiteY3063" fmla="*/ 974967 h 4469549"/>
              <a:gd name="connsiteX3064" fmla="*/ 2293062 w 5178638"/>
              <a:gd name="connsiteY3064" fmla="*/ 1095623 h 4469549"/>
              <a:gd name="connsiteX3065" fmla="*/ 2272556 w 5178638"/>
              <a:gd name="connsiteY3065" fmla="*/ 1140167 h 4469549"/>
              <a:gd name="connsiteX3066" fmla="*/ 2244739 w 5178638"/>
              <a:gd name="connsiteY3066" fmla="*/ 1184797 h 4469549"/>
              <a:gd name="connsiteX3067" fmla="*/ 2212321 w 5178638"/>
              <a:gd name="connsiteY3067" fmla="*/ 1231092 h 4469549"/>
              <a:gd name="connsiteX3068" fmla="*/ 2211935 w 5178638"/>
              <a:gd name="connsiteY3068" fmla="*/ 1231770 h 4469549"/>
              <a:gd name="connsiteX3069" fmla="*/ 2198481 w 5178638"/>
              <a:gd name="connsiteY3069" fmla="*/ 1223931 h 4469549"/>
              <a:gd name="connsiteX3070" fmla="*/ 2189002 w 5178638"/>
              <a:gd name="connsiteY3070" fmla="*/ 1242089 h 4469549"/>
              <a:gd name="connsiteX3071" fmla="*/ 2175236 w 5178638"/>
              <a:gd name="connsiteY3071" fmla="*/ 1268832 h 4469549"/>
              <a:gd name="connsiteX3072" fmla="*/ 2180122 w 5178638"/>
              <a:gd name="connsiteY3072" fmla="*/ 1276024 h 4469549"/>
              <a:gd name="connsiteX3073" fmla="*/ 2191747 w 5178638"/>
              <a:gd name="connsiteY3073" fmla="*/ 1265415 h 4469549"/>
              <a:gd name="connsiteX3074" fmla="*/ 2185542 w 5178638"/>
              <a:gd name="connsiteY3074" fmla="*/ 1279182 h 4469549"/>
              <a:gd name="connsiteX3075" fmla="*/ 2183652 w 5178638"/>
              <a:gd name="connsiteY3075" fmla="*/ 1282427 h 4469549"/>
              <a:gd name="connsiteX3076" fmla="*/ 2190142 w 5178638"/>
              <a:gd name="connsiteY3076" fmla="*/ 1277517 h 4469549"/>
              <a:gd name="connsiteX3077" fmla="*/ 2210934 w 5178638"/>
              <a:gd name="connsiteY3077" fmla="*/ 1241831 h 4469549"/>
              <a:gd name="connsiteX3078" fmla="*/ 2216070 w 5178638"/>
              <a:gd name="connsiteY3078" fmla="*/ 1236131 h 4469549"/>
              <a:gd name="connsiteX3079" fmla="*/ 2219600 w 5178638"/>
              <a:gd name="connsiteY3079" fmla="*/ 1242535 h 4469549"/>
              <a:gd name="connsiteX3080" fmla="*/ 2209614 w 5178638"/>
              <a:gd name="connsiteY3080" fmla="*/ 1262789 h 4469549"/>
              <a:gd name="connsiteX3081" fmla="*/ 2188002 w 5178638"/>
              <a:gd name="connsiteY3081" fmla="*/ 1293652 h 4469549"/>
              <a:gd name="connsiteX3082" fmla="*/ 2180157 w 5178638"/>
              <a:gd name="connsiteY3082" fmla="*/ 1297772 h 4469549"/>
              <a:gd name="connsiteX3083" fmla="*/ 2170707 w 5178638"/>
              <a:gd name="connsiteY3083" fmla="*/ 1313993 h 4469549"/>
              <a:gd name="connsiteX3084" fmla="*/ 2159865 w 5178638"/>
              <a:gd name="connsiteY3084" fmla="*/ 1307677 h 4469549"/>
              <a:gd name="connsiteX3085" fmla="*/ 2119352 w 5178638"/>
              <a:gd name="connsiteY3085" fmla="*/ 1370984 h 4469549"/>
              <a:gd name="connsiteX3086" fmla="*/ 2117461 w 5178638"/>
              <a:gd name="connsiteY3086" fmla="*/ 1374228 h 4469549"/>
              <a:gd name="connsiteX3087" fmla="*/ 2092890 w 5178638"/>
              <a:gd name="connsiteY3087" fmla="*/ 1416403 h 4469549"/>
              <a:gd name="connsiteX3088" fmla="*/ 2089929 w 5178638"/>
              <a:gd name="connsiteY3088" fmla="*/ 1427715 h 4469549"/>
              <a:gd name="connsiteX3089" fmla="*/ 2102626 w 5178638"/>
              <a:gd name="connsiteY3089" fmla="*/ 1409040 h 4469549"/>
              <a:gd name="connsiteX3090" fmla="*/ 2108580 w 5178638"/>
              <a:gd name="connsiteY3090" fmla="*/ 1408163 h 4469549"/>
              <a:gd name="connsiteX3091" fmla="*/ 2105085 w 5178638"/>
              <a:gd name="connsiteY3091" fmla="*/ 1423509 h 4469549"/>
              <a:gd name="connsiteX3092" fmla="*/ 2066748 w 5178638"/>
              <a:gd name="connsiteY3092" fmla="*/ 1492429 h 4469549"/>
              <a:gd name="connsiteX3093" fmla="*/ 2017604 w 5178638"/>
              <a:gd name="connsiteY3093" fmla="*/ 1576780 h 4469549"/>
              <a:gd name="connsiteX3094" fmla="*/ 1970885 w 5178638"/>
              <a:gd name="connsiteY3094" fmla="*/ 1653851 h 4469549"/>
              <a:gd name="connsiteX3095" fmla="*/ 1965214 w 5178638"/>
              <a:gd name="connsiteY3095" fmla="*/ 1663585 h 4469549"/>
              <a:gd name="connsiteX3096" fmla="*/ 1922561 w 5178638"/>
              <a:gd name="connsiteY3096" fmla="*/ 1743027 h 4469549"/>
              <a:gd name="connsiteX3097" fmla="*/ 1890143 w 5178638"/>
              <a:gd name="connsiteY3097" fmla="*/ 1789322 h 4469549"/>
              <a:gd name="connsiteX3098" fmla="*/ 1862326 w 5178638"/>
              <a:gd name="connsiteY3098" fmla="*/ 1833952 h 4469549"/>
              <a:gd name="connsiteX3099" fmla="*/ 1841820 w 5178638"/>
              <a:gd name="connsiteY3099" fmla="*/ 1878496 h 4469549"/>
              <a:gd name="connsiteX3100" fmla="*/ 1787860 w 5178638"/>
              <a:gd name="connsiteY3100" fmla="*/ 1999151 h 4469549"/>
              <a:gd name="connsiteX3101" fmla="*/ 1750057 w 5178638"/>
              <a:gd name="connsiteY3101" fmla="*/ 2064036 h 4469549"/>
              <a:gd name="connsiteX3102" fmla="*/ 1743853 w 5178638"/>
              <a:gd name="connsiteY3102" fmla="*/ 2077803 h 4469549"/>
              <a:gd name="connsiteX3103" fmla="*/ 1753053 w 5178638"/>
              <a:gd name="connsiteY3103" fmla="*/ 2074473 h 4469549"/>
              <a:gd name="connsiteX3104" fmla="*/ 1779265 w 5178638"/>
              <a:gd name="connsiteY3104" fmla="*/ 2041944 h 4469549"/>
              <a:gd name="connsiteX3105" fmla="*/ 1813038 w 5178638"/>
              <a:gd name="connsiteY3105" fmla="*/ 1996438 h 4469549"/>
              <a:gd name="connsiteX3106" fmla="*/ 1809543 w 5178638"/>
              <a:gd name="connsiteY3106" fmla="*/ 2011784 h 4469549"/>
              <a:gd name="connsiteX3107" fmla="*/ 1796062 w 5178638"/>
              <a:gd name="connsiteY3107" fmla="*/ 2047384 h 4469549"/>
              <a:gd name="connsiteX3108" fmla="*/ 1796347 w 5178638"/>
              <a:gd name="connsiteY3108" fmla="*/ 2056242 h 4469549"/>
              <a:gd name="connsiteX3109" fmla="*/ 1803372 w 5178638"/>
              <a:gd name="connsiteY3109" fmla="*/ 2047298 h 4469549"/>
              <a:gd name="connsiteX3110" fmla="*/ 1810933 w 5178638"/>
              <a:gd name="connsiteY3110" fmla="*/ 2034321 h 4469549"/>
              <a:gd name="connsiteX3111" fmla="*/ 1839820 w 5178638"/>
              <a:gd name="connsiteY3111" fmla="*/ 1981624 h 4469549"/>
              <a:gd name="connsiteX3112" fmla="*/ 1858722 w 5178638"/>
              <a:gd name="connsiteY3112" fmla="*/ 1949180 h 4469549"/>
              <a:gd name="connsiteX3113" fmla="*/ 1878444 w 5178638"/>
              <a:gd name="connsiteY3113" fmla="*/ 1921562 h 4469549"/>
              <a:gd name="connsiteX3114" fmla="*/ 1936504 w 5178638"/>
              <a:gd name="connsiteY3114" fmla="*/ 1825023 h 4469549"/>
              <a:gd name="connsiteX3115" fmla="*/ 1943529 w 5178638"/>
              <a:gd name="connsiteY3115" fmla="*/ 1816080 h 4469549"/>
              <a:gd name="connsiteX3116" fmla="*/ 1948665 w 5178638"/>
              <a:gd name="connsiteY3116" fmla="*/ 1810381 h 4469549"/>
              <a:gd name="connsiteX3117" fmla="*/ 1965925 w 5178638"/>
              <a:gd name="connsiteY3117" fmla="*/ 1768291 h 4469549"/>
              <a:gd name="connsiteX3118" fmla="*/ 1995098 w 5178638"/>
              <a:gd name="connsiteY3118" fmla="*/ 1724451 h 4469549"/>
              <a:gd name="connsiteX3119" fmla="*/ 1998879 w 5178638"/>
              <a:gd name="connsiteY3119" fmla="*/ 1717962 h 4469549"/>
              <a:gd name="connsiteX3120" fmla="*/ 2019671 w 5178638"/>
              <a:gd name="connsiteY3120" fmla="*/ 1682276 h 4469549"/>
              <a:gd name="connsiteX3121" fmla="*/ 2045063 w 5178638"/>
              <a:gd name="connsiteY3121" fmla="*/ 1644923 h 4469549"/>
              <a:gd name="connsiteX3122" fmla="*/ 2075306 w 5178638"/>
              <a:gd name="connsiteY3122" fmla="*/ 1593015 h 4469549"/>
              <a:gd name="connsiteX3123" fmla="*/ 2099592 w 5178638"/>
              <a:gd name="connsiteY3123" fmla="*/ 1541983 h 4469549"/>
              <a:gd name="connsiteX3124" fmla="*/ 2137645 w 5178638"/>
              <a:gd name="connsiteY3124" fmla="*/ 1464207 h 4469549"/>
              <a:gd name="connsiteX3125" fmla="*/ 2168957 w 5178638"/>
              <a:gd name="connsiteY3125" fmla="*/ 1404230 h 4469549"/>
              <a:gd name="connsiteX3126" fmla="*/ 2155441 w 5178638"/>
              <a:gd name="connsiteY3126" fmla="*/ 1418082 h 4469549"/>
              <a:gd name="connsiteX3127" fmla="*/ 2145990 w 5178638"/>
              <a:gd name="connsiteY3127" fmla="*/ 1434305 h 4469549"/>
              <a:gd name="connsiteX3128" fmla="*/ 2104657 w 5178638"/>
              <a:gd name="connsiteY3128" fmla="*/ 1492788 h 4469549"/>
              <a:gd name="connsiteX3129" fmla="*/ 2074414 w 5178638"/>
              <a:gd name="connsiteY3129" fmla="*/ 1544695 h 4469549"/>
              <a:gd name="connsiteX3130" fmla="*/ 2052837 w 5178638"/>
              <a:gd name="connsiteY3130" fmla="*/ 1597307 h 4469549"/>
              <a:gd name="connsiteX3131" fmla="*/ 2046097 w 5178638"/>
              <a:gd name="connsiteY3131" fmla="*/ 1615108 h 4469549"/>
              <a:gd name="connsiteX3132" fmla="*/ 2003408 w 5178638"/>
              <a:gd name="connsiteY3132" fmla="*/ 1672801 h 4469549"/>
              <a:gd name="connsiteX3133" fmla="*/ 1986932 w 5178638"/>
              <a:gd name="connsiteY3133" fmla="*/ 1697965 h 4469549"/>
              <a:gd name="connsiteX3134" fmla="*/ 1966140 w 5178638"/>
              <a:gd name="connsiteY3134" fmla="*/ 1733653 h 4469549"/>
              <a:gd name="connsiteX3135" fmla="*/ 1954800 w 5178638"/>
              <a:gd name="connsiteY3135" fmla="*/ 1753118 h 4469549"/>
              <a:gd name="connsiteX3136" fmla="*/ 1936183 w 5178638"/>
              <a:gd name="connsiteY3136" fmla="*/ 1794418 h 4469549"/>
              <a:gd name="connsiteX3137" fmla="*/ 1921597 w 5178638"/>
              <a:gd name="connsiteY3137" fmla="*/ 1816339 h 4469549"/>
              <a:gd name="connsiteX3138" fmla="*/ 1885399 w 5178638"/>
              <a:gd name="connsiteY3138" fmla="*/ 1869122 h 4469549"/>
              <a:gd name="connsiteX3139" fmla="*/ 1865143 w 5178638"/>
              <a:gd name="connsiteY3139" fmla="*/ 1900775 h 4469549"/>
              <a:gd name="connsiteX3140" fmla="*/ 1860827 w 5178638"/>
              <a:gd name="connsiteY3140" fmla="*/ 1911298 h 4469549"/>
              <a:gd name="connsiteX3141" fmla="*/ 1847346 w 5178638"/>
              <a:gd name="connsiteY3141" fmla="*/ 1946898 h 4469549"/>
              <a:gd name="connsiteX3142" fmla="*/ 1835720 w 5178638"/>
              <a:gd name="connsiteY3142" fmla="*/ 1957507 h 4469549"/>
              <a:gd name="connsiteX3143" fmla="*/ 1854051 w 5178638"/>
              <a:gd name="connsiteY3143" fmla="*/ 1907350 h 4469549"/>
              <a:gd name="connsiteX3144" fmla="*/ 1958009 w 5178638"/>
              <a:gd name="connsiteY3144" fmla="*/ 1728915 h 4469549"/>
              <a:gd name="connsiteX3145" fmla="*/ 1987432 w 5178638"/>
              <a:gd name="connsiteY3145" fmla="*/ 1672185 h 4469549"/>
              <a:gd name="connsiteX3146" fmla="*/ 1990392 w 5178638"/>
              <a:gd name="connsiteY3146" fmla="*/ 1660873 h 4469549"/>
              <a:gd name="connsiteX3147" fmla="*/ 1989572 w 5178638"/>
              <a:gd name="connsiteY3147" fmla="*/ 1656049 h 4469549"/>
              <a:gd name="connsiteX3148" fmla="*/ 1986326 w 5178638"/>
              <a:gd name="connsiteY3148" fmla="*/ 1658503 h 4469549"/>
              <a:gd name="connsiteX3149" fmla="*/ 1977411 w 5178638"/>
              <a:gd name="connsiteY3149" fmla="*/ 1670690 h 4469549"/>
              <a:gd name="connsiteX3150" fmla="*/ 1977946 w 5178638"/>
              <a:gd name="connsiteY3150" fmla="*/ 1666658 h 4469549"/>
              <a:gd name="connsiteX3151" fmla="*/ 2063822 w 5178638"/>
              <a:gd name="connsiteY3151" fmla="*/ 1525488 h 4469549"/>
              <a:gd name="connsiteX3152" fmla="*/ 2092175 w 5178638"/>
              <a:gd name="connsiteY3152" fmla="*/ 1476824 h 4469549"/>
              <a:gd name="connsiteX3153" fmla="*/ 2120527 w 5178638"/>
              <a:gd name="connsiteY3153" fmla="*/ 1428160 h 4469549"/>
              <a:gd name="connsiteX3154" fmla="*/ 2124307 w 5178638"/>
              <a:gd name="connsiteY3154" fmla="*/ 1421671 h 4469549"/>
              <a:gd name="connsiteX3155" fmla="*/ 2147810 w 5178638"/>
              <a:gd name="connsiteY3155" fmla="*/ 1387564 h 4469549"/>
              <a:gd name="connsiteX3156" fmla="*/ 2183723 w 5178638"/>
              <a:gd name="connsiteY3156" fmla="*/ 1325922 h 4469549"/>
              <a:gd name="connsiteX3157" fmla="*/ 2197773 w 5178638"/>
              <a:gd name="connsiteY3157" fmla="*/ 1308037 h 4469549"/>
              <a:gd name="connsiteX3158" fmla="*/ 2214250 w 5178638"/>
              <a:gd name="connsiteY3158" fmla="*/ 1282872 h 4469549"/>
              <a:gd name="connsiteX3159" fmla="*/ 2229372 w 5178638"/>
              <a:gd name="connsiteY3159" fmla="*/ 1256918 h 4469549"/>
              <a:gd name="connsiteX3160" fmla="*/ 2238264 w 5178638"/>
              <a:gd name="connsiteY3160" fmla="*/ 1247803 h 4469549"/>
              <a:gd name="connsiteX3161" fmla="*/ 2242375 w 5178638"/>
              <a:gd name="connsiteY3161" fmla="*/ 1250199 h 4469549"/>
              <a:gd name="connsiteX3162" fmla="*/ 2223559 w 5178638"/>
              <a:gd name="connsiteY3162" fmla="*/ 1282862 h 4469549"/>
              <a:gd name="connsiteX3163" fmla="*/ 2199129 w 5178638"/>
              <a:gd name="connsiteY3163" fmla="*/ 1308826 h 4469549"/>
              <a:gd name="connsiteX3164" fmla="*/ 2175377 w 5178638"/>
              <a:gd name="connsiteY3164" fmla="*/ 1355825 h 4469549"/>
              <a:gd name="connsiteX3165" fmla="*/ 2175128 w 5178638"/>
              <a:gd name="connsiteY3165" fmla="*/ 1368716 h 4469549"/>
              <a:gd name="connsiteX3166" fmla="*/ 2167567 w 5178638"/>
              <a:gd name="connsiteY3166" fmla="*/ 1381693 h 4469549"/>
              <a:gd name="connsiteX3167" fmla="*/ 2171632 w 5178638"/>
              <a:gd name="connsiteY3167" fmla="*/ 1384061 h 4469549"/>
              <a:gd name="connsiteX3168" fmla="*/ 2181083 w 5178638"/>
              <a:gd name="connsiteY3168" fmla="*/ 1367839 h 4469549"/>
              <a:gd name="connsiteX3169" fmla="*/ 2188643 w 5178638"/>
              <a:gd name="connsiteY3169" fmla="*/ 1354863 h 4469549"/>
              <a:gd name="connsiteX3170" fmla="*/ 2195670 w 5178638"/>
              <a:gd name="connsiteY3170" fmla="*/ 1345919 h 4469549"/>
              <a:gd name="connsiteX3171" fmla="*/ 2194065 w 5178638"/>
              <a:gd name="connsiteY3171" fmla="*/ 1358020 h 4469549"/>
              <a:gd name="connsiteX3172" fmla="*/ 2198130 w 5178638"/>
              <a:gd name="connsiteY3172" fmla="*/ 1360389 h 4469549"/>
              <a:gd name="connsiteX3173" fmla="*/ 2218672 w 5178638"/>
              <a:gd name="connsiteY3173" fmla="*/ 1337595 h 4469549"/>
              <a:gd name="connsiteX3174" fmla="*/ 2253764 w 5178638"/>
              <a:gd name="connsiteY3174" fmla="*/ 1271129 h 4469549"/>
              <a:gd name="connsiteX3175" fmla="*/ 2259894 w 5178638"/>
              <a:gd name="connsiteY3175" fmla="*/ 1259711 h 4469549"/>
              <a:gd name="connsiteX3176" fmla="*/ 2252938 w 5178638"/>
              <a:gd name="connsiteY3176" fmla="*/ 1255659 h 4469549"/>
              <a:gd name="connsiteX3177" fmla="*/ 2255402 w 5178638"/>
              <a:gd name="connsiteY3177" fmla="*/ 1247500 h 4469549"/>
              <a:gd name="connsiteX3178" fmla="*/ 2263782 w 5178638"/>
              <a:gd name="connsiteY3178" fmla="*/ 1239345 h 4469549"/>
              <a:gd name="connsiteX3179" fmla="*/ 2280829 w 5178638"/>
              <a:gd name="connsiteY3179" fmla="*/ 1231895 h 4469549"/>
              <a:gd name="connsiteX3180" fmla="*/ 2287855 w 5178638"/>
              <a:gd name="connsiteY3180" fmla="*/ 1222953 h 4469549"/>
              <a:gd name="connsiteX3181" fmla="*/ 2304581 w 5178638"/>
              <a:gd name="connsiteY3181" fmla="*/ 1184897 h 4469549"/>
              <a:gd name="connsiteX3182" fmla="*/ 2316457 w 5178638"/>
              <a:gd name="connsiteY3182" fmla="*/ 1161398 h 4469549"/>
              <a:gd name="connsiteX3183" fmla="*/ 2330760 w 5178638"/>
              <a:gd name="connsiteY3183" fmla="*/ 1152389 h 4469549"/>
              <a:gd name="connsiteX3184" fmla="*/ 2345907 w 5178638"/>
              <a:gd name="connsiteY3184" fmla="*/ 1126391 h 4469549"/>
              <a:gd name="connsiteX3185" fmla="*/ 2342919 w 5178638"/>
              <a:gd name="connsiteY3185" fmla="*/ 1115978 h 4469549"/>
              <a:gd name="connsiteX3186" fmla="*/ 2348305 w 5178638"/>
              <a:gd name="connsiteY3186" fmla="*/ 1097388 h 4469549"/>
              <a:gd name="connsiteX3187" fmla="*/ 2356935 w 5178638"/>
              <a:gd name="connsiteY3187" fmla="*/ 1076344 h 4469549"/>
              <a:gd name="connsiteX3188" fmla="*/ 2377476 w 5178638"/>
              <a:gd name="connsiteY3188" fmla="*/ 1053547 h 4469549"/>
              <a:gd name="connsiteX3189" fmla="*/ 2396744 w 5178638"/>
              <a:gd name="connsiteY3189" fmla="*/ 1037613 h 4469549"/>
              <a:gd name="connsiteX3190" fmla="*/ 2400266 w 5178638"/>
              <a:gd name="connsiteY3190" fmla="*/ 1033088 h 4469549"/>
              <a:gd name="connsiteX3191" fmla="*/ 2425329 w 5178638"/>
              <a:gd name="connsiteY3191" fmla="*/ 990071 h 4469549"/>
              <a:gd name="connsiteX3192" fmla="*/ 2435002 w 5178638"/>
              <a:gd name="connsiteY3192" fmla="*/ 961043 h 4469549"/>
              <a:gd name="connsiteX3193" fmla="*/ 2457148 w 5178638"/>
              <a:gd name="connsiteY3193" fmla="*/ 926145 h 4469549"/>
              <a:gd name="connsiteX3194" fmla="*/ 2464964 w 5178638"/>
              <a:gd name="connsiteY3194" fmla="*/ 922041 h 4469549"/>
              <a:gd name="connsiteX3195" fmla="*/ 2465021 w 5178638"/>
              <a:gd name="connsiteY3195" fmla="*/ 921943 h 4469549"/>
              <a:gd name="connsiteX3196" fmla="*/ 2475131 w 5178638"/>
              <a:gd name="connsiteY3196" fmla="*/ 890995 h 4469549"/>
              <a:gd name="connsiteX3197" fmla="*/ 2490351 w 5178638"/>
              <a:gd name="connsiteY3197" fmla="*/ 862926 h 4469549"/>
              <a:gd name="connsiteX3198" fmla="*/ 2511143 w 5178638"/>
              <a:gd name="connsiteY3198" fmla="*/ 827239 h 4469549"/>
              <a:gd name="connsiteX3199" fmla="*/ 2528129 w 5178638"/>
              <a:gd name="connsiteY3199" fmla="*/ 796932 h 4469549"/>
              <a:gd name="connsiteX3200" fmla="*/ 2497708 w 5178638"/>
              <a:gd name="connsiteY3200" fmla="*/ 779208 h 4469549"/>
              <a:gd name="connsiteX3201" fmla="*/ 2507032 w 5178638"/>
              <a:gd name="connsiteY3201" fmla="*/ 769651 h 4469549"/>
              <a:gd name="connsiteX3202" fmla="*/ 2522153 w 5178638"/>
              <a:gd name="connsiteY3202" fmla="*/ 743697 h 4469549"/>
              <a:gd name="connsiteX3203" fmla="*/ 2538631 w 5178638"/>
              <a:gd name="connsiteY3203" fmla="*/ 718533 h 4469549"/>
              <a:gd name="connsiteX3204" fmla="*/ 2552681 w 5178638"/>
              <a:gd name="connsiteY3204" fmla="*/ 700646 h 4469549"/>
              <a:gd name="connsiteX3205" fmla="*/ 2588594 w 5178638"/>
              <a:gd name="connsiteY3205" fmla="*/ 639005 h 4469549"/>
              <a:gd name="connsiteX3206" fmla="*/ 2612096 w 5178638"/>
              <a:gd name="connsiteY3206" fmla="*/ 604897 h 4469549"/>
              <a:gd name="connsiteX3207" fmla="*/ 2615876 w 5178638"/>
              <a:gd name="connsiteY3207" fmla="*/ 598409 h 4469549"/>
              <a:gd name="connsiteX3208" fmla="*/ 2644229 w 5178638"/>
              <a:gd name="connsiteY3208" fmla="*/ 549745 h 4469549"/>
              <a:gd name="connsiteX3209" fmla="*/ 2672581 w 5178638"/>
              <a:gd name="connsiteY3209" fmla="*/ 501081 h 4469549"/>
              <a:gd name="connsiteX3210" fmla="*/ 2758458 w 5178638"/>
              <a:gd name="connsiteY3210" fmla="*/ 359912 h 4469549"/>
              <a:gd name="connsiteX3211" fmla="*/ 2758993 w 5178638"/>
              <a:gd name="connsiteY3211" fmla="*/ 355879 h 4469549"/>
              <a:gd name="connsiteX3212" fmla="*/ 2750078 w 5178638"/>
              <a:gd name="connsiteY3212" fmla="*/ 368065 h 4469549"/>
              <a:gd name="connsiteX3213" fmla="*/ 2746831 w 5178638"/>
              <a:gd name="connsiteY3213" fmla="*/ 370520 h 4469549"/>
              <a:gd name="connsiteX3214" fmla="*/ 2746012 w 5178638"/>
              <a:gd name="connsiteY3214" fmla="*/ 365697 h 4469549"/>
              <a:gd name="connsiteX3215" fmla="*/ 2748972 w 5178638"/>
              <a:gd name="connsiteY3215" fmla="*/ 354385 h 4469549"/>
              <a:gd name="connsiteX3216" fmla="*/ 2764191 w 5178638"/>
              <a:gd name="connsiteY3216" fmla="*/ 326316 h 4469549"/>
              <a:gd name="connsiteX3217" fmla="*/ 2755540 w 5178638"/>
              <a:gd name="connsiteY3217" fmla="*/ 286906 h 4469549"/>
              <a:gd name="connsiteX3218" fmla="*/ 2764627 w 5178638"/>
              <a:gd name="connsiteY3218" fmla="*/ 302591 h 4469549"/>
              <a:gd name="connsiteX3219" fmla="*/ 2749472 w 5178638"/>
              <a:gd name="connsiteY3219" fmla="*/ 328604 h 4469549"/>
              <a:gd name="connsiteX3220" fmla="*/ 2732995 w 5178638"/>
              <a:gd name="connsiteY3220" fmla="*/ 353769 h 4469549"/>
              <a:gd name="connsiteX3221" fmla="*/ 2690306 w 5178638"/>
              <a:gd name="connsiteY3221" fmla="*/ 411461 h 4469549"/>
              <a:gd name="connsiteX3222" fmla="*/ 2683566 w 5178638"/>
              <a:gd name="connsiteY3222" fmla="*/ 429262 h 4469549"/>
              <a:gd name="connsiteX3223" fmla="*/ 2661989 w 5178638"/>
              <a:gd name="connsiteY3223" fmla="*/ 481873 h 4469549"/>
              <a:gd name="connsiteX3224" fmla="*/ 2631747 w 5178638"/>
              <a:gd name="connsiteY3224" fmla="*/ 533781 h 4469549"/>
              <a:gd name="connsiteX3225" fmla="*/ 2590414 w 5178638"/>
              <a:gd name="connsiteY3225" fmla="*/ 592265 h 4469549"/>
              <a:gd name="connsiteX3226" fmla="*/ 2580963 w 5178638"/>
              <a:gd name="connsiteY3226" fmla="*/ 608486 h 4469549"/>
              <a:gd name="connsiteX3227" fmla="*/ 2567447 w 5178638"/>
              <a:gd name="connsiteY3227" fmla="*/ 622338 h 4469549"/>
              <a:gd name="connsiteX3228" fmla="*/ 2598758 w 5178638"/>
              <a:gd name="connsiteY3228" fmla="*/ 562362 h 4469549"/>
              <a:gd name="connsiteX3229" fmla="*/ 2636811 w 5178638"/>
              <a:gd name="connsiteY3229" fmla="*/ 484587 h 4469549"/>
              <a:gd name="connsiteX3230" fmla="*/ 2661098 w 5178638"/>
              <a:gd name="connsiteY3230" fmla="*/ 433554 h 4469549"/>
              <a:gd name="connsiteX3231" fmla="*/ 2691341 w 5178638"/>
              <a:gd name="connsiteY3231" fmla="*/ 381645 h 4469549"/>
              <a:gd name="connsiteX3232" fmla="*/ 2716733 w 5178638"/>
              <a:gd name="connsiteY3232" fmla="*/ 344294 h 4469549"/>
              <a:gd name="connsiteX3233" fmla="*/ 2737525 w 5178638"/>
              <a:gd name="connsiteY3233" fmla="*/ 308607 h 4469549"/>
              <a:gd name="connsiteX3234" fmla="*/ 2741305 w 5178638"/>
              <a:gd name="connsiteY3234" fmla="*/ 302118 h 4469549"/>
              <a:gd name="connsiteX3235" fmla="*/ 2605391 w 5178638"/>
              <a:gd name="connsiteY3235" fmla="*/ 27742 h 4469549"/>
              <a:gd name="connsiteX3236" fmla="*/ 2613689 w 5178638"/>
              <a:gd name="connsiteY3236" fmla="*/ 42064 h 4469549"/>
              <a:gd name="connsiteX3237" fmla="*/ 2611315 w 5178638"/>
              <a:gd name="connsiteY3237" fmla="*/ 47173 h 4469549"/>
              <a:gd name="connsiteX3238" fmla="*/ 2604904 w 5178638"/>
              <a:gd name="connsiteY3238" fmla="*/ 59732 h 4469549"/>
              <a:gd name="connsiteX3239" fmla="*/ 2608434 w 5178638"/>
              <a:gd name="connsiteY3239" fmla="*/ 66135 h 4469549"/>
              <a:gd name="connsiteX3240" fmla="*/ 2613571 w 5178638"/>
              <a:gd name="connsiteY3240" fmla="*/ 60436 h 4469549"/>
              <a:gd name="connsiteX3241" fmla="*/ 2618967 w 5178638"/>
              <a:gd name="connsiteY3241" fmla="*/ 51174 h 4469549"/>
              <a:gd name="connsiteX3242" fmla="*/ 2630137 w 5178638"/>
              <a:gd name="connsiteY3242" fmla="*/ 70454 h 4469549"/>
              <a:gd name="connsiteX3243" fmla="*/ 2626023 w 5178638"/>
              <a:gd name="connsiteY3243" fmla="*/ 78335 h 4469549"/>
              <a:gd name="connsiteX3244" fmla="*/ 2600040 w 5178638"/>
              <a:gd name="connsiteY3244" fmla="*/ 63197 h 4469549"/>
              <a:gd name="connsiteX3245" fmla="*/ 2576491 w 5178638"/>
              <a:gd name="connsiteY3245" fmla="*/ 103617 h 4469549"/>
              <a:gd name="connsiteX3246" fmla="*/ 2522531 w 5178638"/>
              <a:gd name="connsiteY3246" fmla="*/ 224273 h 4469549"/>
              <a:gd name="connsiteX3247" fmla="*/ 2502024 w 5178638"/>
              <a:gd name="connsiteY3247" fmla="*/ 268816 h 4469549"/>
              <a:gd name="connsiteX3248" fmla="*/ 2474208 w 5178638"/>
              <a:gd name="connsiteY3248" fmla="*/ 313447 h 4469549"/>
              <a:gd name="connsiteX3249" fmla="*/ 2441790 w 5178638"/>
              <a:gd name="connsiteY3249" fmla="*/ 359742 h 4469549"/>
              <a:gd name="connsiteX3250" fmla="*/ 2399136 w 5178638"/>
              <a:gd name="connsiteY3250" fmla="*/ 439185 h 4469549"/>
              <a:gd name="connsiteX3251" fmla="*/ 2393466 w 5178638"/>
              <a:gd name="connsiteY3251" fmla="*/ 448917 h 4469549"/>
              <a:gd name="connsiteX3252" fmla="*/ 2346746 w 5178638"/>
              <a:gd name="connsiteY3252" fmla="*/ 525989 h 4469549"/>
              <a:gd name="connsiteX3253" fmla="*/ 2297602 w 5178638"/>
              <a:gd name="connsiteY3253" fmla="*/ 610340 h 4469549"/>
              <a:gd name="connsiteX3254" fmla="*/ 2259265 w 5178638"/>
              <a:gd name="connsiteY3254" fmla="*/ 679260 h 4469549"/>
              <a:gd name="connsiteX3255" fmla="*/ 2255770 w 5178638"/>
              <a:gd name="connsiteY3255" fmla="*/ 694606 h 4469549"/>
              <a:gd name="connsiteX3256" fmla="*/ 2261725 w 5178638"/>
              <a:gd name="connsiteY3256" fmla="*/ 693729 h 4469549"/>
              <a:gd name="connsiteX3257" fmla="*/ 2274421 w 5178638"/>
              <a:gd name="connsiteY3257" fmla="*/ 675054 h 4469549"/>
              <a:gd name="connsiteX3258" fmla="*/ 2271461 w 5178638"/>
              <a:gd name="connsiteY3258" fmla="*/ 686365 h 4469549"/>
              <a:gd name="connsiteX3259" fmla="*/ 2246889 w 5178638"/>
              <a:gd name="connsiteY3259" fmla="*/ 728540 h 4469549"/>
              <a:gd name="connsiteX3260" fmla="*/ 2244999 w 5178638"/>
              <a:gd name="connsiteY3260" fmla="*/ 731785 h 4469549"/>
              <a:gd name="connsiteX3261" fmla="*/ 2236775 w 5178638"/>
              <a:gd name="connsiteY3261" fmla="*/ 744636 h 4469549"/>
              <a:gd name="connsiteX3262" fmla="*/ 2240354 w 5178638"/>
              <a:gd name="connsiteY3262" fmla="*/ 745169 h 4469549"/>
              <a:gd name="connsiteX3263" fmla="*/ 2631790 w 5178638"/>
              <a:gd name="connsiteY3263" fmla="*/ 73307 h 4469549"/>
              <a:gd name="connsiteX3264" fmla="*/ 2698582 w 5178638"/>
              <a:gd name="connsiteY3264" fmla="*/ 188594 h 4469549"/>
              <a:gd name="connsiteX3265" fmla="*/ 2691432 w 5178638"/>
              <a:gd name="connsiteY3265" fmla="*/ 201336 h 4469549"/>
              <a:gd name="connsiteX3266" fmla="*/ 2669192 w 5178638"/>
              <a:gd name="connsiteY3266" fmla="*/ 241068 h 4469549"/>
              <a:gd name="connsiteX3267" fmla="*/ 2648400 w 5178638"/>
              <a:gd name="connsiteY3267" fmla="*/ 276755 h 4469549"/>
              <a:gd name="connsiteX3268" fmla="*/ 2623043 w 5178638"/>
              <a:gd name="connsiteY3268" fmla="*/ 335855 h 4469549"/>
              <a:gd name="connsiteX3269" fmla="*/ 2615198 w 5178638"/>
              <a:gd name="connsiteY3269" fmla="*/ 339974 h 4469549"/>
              <a:gd name="connsiteX3270" fmla="*/ 2593051 w 5178638"/>
              <a:gd name="connsiteY3270" fmla="*/ 374872 h 4469549"/>
              <a:gd name="connsiteX3271" fmla="*/ 2583350 w 5178638"/>
              <a:gd name="connsiteY3271" fmla="*/ 403984 h 4469549"/>
              <a:gd name="connsiteX3272" fmla="*/ 2572830 w 5178638"/>
              <a:gd name="connsiteY3272" fmla="*/ 428273 h 4469549"/>
              <a:gd name="connsiteX3273" fmla="*/ 2535525 w 5178638"/>
              <a:gd name="connsiteY3273" fmla="*/ 467377 h 4469549"/>
              <a:gd name="connsiteX3274" fmla="*/ 2514984 w 5178638"/>
              <a:gd name="connsiteY3274" fmla="*/ 490172 h 4469549"/>
              <a:gd name="connsiteX3275" fmla="*/ 2506354 w 5178638"/>
              <a:gd name="connsiteY3275" fmla="*/ 511217 h 4469549"/>
              <a:gd name="connsiteX3276" fmla="*/ 2500969 w 5178638"/>
              <a:gd name="connsiteY3276" fmla="*/ 529807 h 4469549"/>
              <a:gd name="connsiteX3277" fmla="*/ 2503963 w 5178638"/>
              <a:gd name="connsiteY3277" fmla="*/ 540244 h 4469549"/>
              <a:gd name="connsiteX3278" fmla="*/ 2488842 w 5178638"/>
              <a:gd name="connsiteY3278" fmla="*/ 566198 h 4469549"/>
              <a:gd name="connsiteX3279" fmla="*/ 2474507 w 5178638"/>
              <a:gd name="connsiteY3279" fmla="*/ 575227 h 4469549"/>
              <a:gd name="connsiteX3280" fmla="*/ 2462630 w 5178638"/>
              <a:gd name="connsiteY3280" fmla="*/ 598726 h 4469549"/>
              <a:gd name="connsiteX3281" fmla="*/ 2445904 w 5178638"/>
              <a:gd name="connsiteY3281" fmla="*/ 636782 h 4469549"/>
              <a:gd name="connsiteX3282" fmla="*/ 2438877 w 5178638"/>
              <a:gd name="connsiteY3282" fmla="*/ 645725 h 4469549"/>
              <a:gd name="connsiteX3283" fmla="*/ 2421831 w 5178638"/>
              <a:gd name="connsiteY3283" fmla="*/ 653175 h 4469549"/>
              <a:gd name="connsiteX3284" fmla="*/ 2413451 w 5178638"/>
              <a:gd name="connsiteY3284" fmla="*/ 661330 h 4469549"/>
              <a:gd name="connsiteX3285" fmla="*/ 2397830 w 5178638"/>
              <a:gd name="connsiteY3285" fmla="*/ 713065 h 4469549"/>
              <a:gd name="connsiteX3286" fmla="*/ 2396760 w 5178638"/>
              <a:gd name="connsiteY3286" fmla="*/ 721133 h 4469549"/>
              <a:gd name="connsiteX3287" fmla="*/ 2403250 w 5178638"/>
              <a:gd name="connsiteY3287" fmla="*/ 716223 h 4469549"/>
              <a:gd name="connsiteX3288" fmla="*/ 2431068 w 5178638"/>
              <a:gd name="connsiteY3288" fmla="*/ 671594 h 4469549"/>
              <a:gd name="connsiteX3289" fmla="*/ 2438094 w 5178638"/>
              <a:gd name="connsiteY3289" fmla="*/ 662650 h 4469549"/>
              <a:gd name="connsiteX3290" fmla="*/ 2451610 w 5178638"/>
              <a:gd name="connsiteY3290" fmla="*/ 648797 h 4469549"/>
              <a:gd name="connsiteX3291" fmla="*/ 2460811 w 5178638"/>
              <a:gd name="connsiteY3291" fmla="*/ 645466 h 4469549"/>
              <a:gd name="connsiteX3292" fmla="*/ 2460560 w 5178638"/>
              <a:gd name="connsiteY3292" fmla="*/ 658358 h 4469549"/>
              <a:gd name="connsiteX3293" fmla="*/ 2468121 w 5178638"/>
              <a:gd name="connsiteY3293" fmla="*/ 645381 h 4469549"/>
              <a:gd name="connsiteX3294" fmla="*/ 2479997 w 5178638"/>
              <a:gd name="connsiteY3294" fmla="*/ 621882 h 4469549"/>
              <a:gd name="connsiteX3295" fmla="*/ 2496473 w 5178638"/>
              <a:gd name="connsiteY3295" fmla="*/ 596717 h 4469549"/>
              <a:gd name="connsiteX3296" fmla="*/ 2512701 w 5178638"/>
              <a:gd name="connsiteY3296" fmla="*/ 584443 h 4469549"/>
              <a:gd name="connsiteX3297" fmla="*/ 2520702 w 5178638"/>
              <a:gd name="connsiteY3297" fmla="*/ 573506 h 4469549"/>
              <a:gd name="connsiteX3298" fmla="*/ 2501442 w 5178638"/>
              <a:gd name="connsiteY3298" fmla="*/ 609650 h 4469549"/>
              <a:gd name="connsiteX3299" fmla="*/ 2483611 w 5178638"/>
              <a:gd name="connsiteY3299" fmla="*/ 634025 h 4469549"/>
              <a:gd name="connsiteX3300" fmla="*/ 2475514 w 5178638"/>
              <a:gd name="connsiteY3300" fmla="*/ 651036 h 4469549"/>
              <a:gd name="connsiteX3301" fmla="*/ 2468239 w 5178638"/>
              <a:gd name="connsiteY3301" fmla="*/ 672870 h 4469549"/>
              <a:gd name="connsiteX3302" fmla="*/ 2430151 w 5178638"/>
              <a:gd name="connsiteY3302" fmla="*/ 728898 h 4469549"/>
              <a:gd name="connsiteX3303" fmla="*/ 2428261 w 5178638"/>
              <a:gd name="connsiteY3303" fmla="*/ 732142 h 4469549"/>
              <a:gd name="connsiteX3304" fmla="*/ 2372627 w 5178638"/>
              <a:gd name="connsiteY3304" fmla="*/ 821403 h 4469549"/>
              <a:gd name="connsiteX3305" fmla="*/ 2369666 w 5178638"/>
              <a:gd name="connsiteY3305" fmla="*/ 832714 h 4469549"/>
              <a:gd name="connsiteX3306" fmla="*/ 2368780 w 5178638"/>
              <a:gd name="connsiteY3306" fmla="*/ 836607 h 4469549"/>
              <a:gd name="connsiteX3307" fmla="*/ 2366873 w 5178638"/>
              <a:gd name="connsiteY3307" fmla="*/ 825395 h 4469549"/>
              <a:gd name="connsiteX3308" fmla="*/ 2381994 w 5178638"/>
              <a:gd name="connsiteY3308" fmla="*/ 799441 h 4469549"/>
              <a:gd name="connsiteX3309" fmla="*/ 2384955 w 5178638"/>
              <a:gd name="connsiteY3309" fmla="*/ 788128 h 4469549"/>
              <a:gd name="connsiteX3310" fmla="*/ 2377929 w 5178638"/>
              <a:gd name="connsiteY3310" fmla="*/ 797072 h 4469549"/>
              <a:gd name="connsiteX3311" fmla="*/ 2371723 w 5178638"/>
              <a:gd name="connsiteY3311" fmla="*/ 810838 h 4469549"/>
              <a:gd name="connsiteX3312" fmla="*/ 2362272 w 5178638"/>
              <a:gd name="connsiteY3312" fmla="*/ 827059 h 4469549"/>
              <a:gd name="connsiteX3313" fmla="*/ 2345796 w 5178638"/>
              <a:gd name="connsiteY3313" fmla="*/ 852224 h 4469549"/>
              <a:gd name="connsiteX3314" fmla="*/ 2333635 w 5178638"/>
              <a:gd name="connsiteY3314" fmla="*/ 866867 h 4469549"/>
              <a:gd name="connsiteX3315" fmla="*/ 2290626 w 5178638"/>
              <a:gd name="connsiteY3315" fmla="*/ 893955 h 4469549"/>
              <a:gd name="connsiteX3316" fmla="*/ 2296832 w 5178638"/>
              <a:gd name="connsiteY3316" fmla="*/ 880188 h 4469549"/>
              <a:gd name="connsiteX3317" fmla="*/ 2327074 w 5178638"/>
              <a:gd name="connsiteY3317" fmla="*/ 828280 h 4469549"/>
              <a:gd name="connsiteX3318" fmla="*/ 2332460 w 5178638"/>
              <a:gd name="connsiteY3318" fmla="*/ 809690 h 4469549"/>
              <a:gd name="connsiteX3319" fmla="*/ 2298437 w 5178638"/>
              <a:gd name="connsiteY3319" fmla="*/ 868087 h 4469549"/>
              <a:gd name="connsiteX3320" fmla="*/ 2264414 w 5178638"/>
              <a:gd name="connsiteY3320" fmla="*/ 926484 h 4469549"/>
              <a:gd name="connsiteX3321" fmla="*/ 2229570 w 5178638"/>
              <a:gd name="connsiteY3321" fmla="*/ 980057 h 4469549"/>
              <a:gd name="connsiteX3322" fmla="*/ 2184207 w 5178638"/>
              <a:gd name="connsiteY3322" fmla="*/ 1057919 h 4469549"/>
              <a:gd name="connsiteX3323" fmla="*/ 2169621 w 5178638"/>
              <a:gd name="connsiteY3323" fmla="*/ 1079840 h 4469549"/>
              <a:gd name="connsiteX3324" fmla="*/ 2139949 w 5178638"/>
              <a:gd name="connsiteY3324" fmla="*/ 1149462 h 4469549"/>
              <a:gd name="connsiteX3325" fmla="*/ 2133458 w 5178638"/>
              <a:gd name="connsiteY3325" fmla="*/ 1154372 h 4469549"/>
              <a:gd name="connsiteX3326" fmla="*/ 2124791 w 5178638"/>
              <a:gd name="connsiteY3326" fmla="*/ 1153668 h 4469549"/>
              <a:gd name="connsiteX3327" fmla="*/ 2110853 w 5178638"/>
              <a:gd name="connsiteY3327" fmla="*/ 1173573 h 4469549"/>
              <a:gd name="connsiteX3328" fmla="*/ 2124305 w 5178638"/>
              <a:gd name="connsiteY3328" fmla="*/ 1181410 h 4469549"/>
              <a:gd name="connsiteX3329" fmla="*/ 2123975 w 5178638"/>
              <a:gd name="connsiteY3329" fmla="*/ 1182120 h 4469549"/>
              <a:gd name="connsiteX3330" fmla="*/ 2106714 w 5178638"/>
              <a:gd name="connsiteY3330" fmla="*/ 1224210 h 4469549"/>
              <a:gd name="connsiteX3331" fmla="*/ 2101578 w 5178638"/>
              <a:gd name="connsiteY3331" fmla="*/ 1229908 h 4469549"/>
              <a:gd name="connsiteX3332" fmla="*/ 2094553 w 5178638"/>
              <a:gd name="connsiteY3332" fmla="*/ 1238852 h 4469549"/>
              <a:gd name="connsiteX3333" fmla="*/ 2036493 w 5178638"/>
              <a:gd name="connsiteY3333" fmla="*/ 1335391 h 4469549"/>
              <a:gd name="connsiteX3334" fmla="*/ 2016771 w 5178638"/>
              <a:gd name="connsiteY3334" fmla="*/ 1363010 h 4469549"/>
              <a:gd name="connsiteX3335" fmla="*/ 1997870 w 5178638"/>
              <a:gd name="connsiteY3335" fmla="*/ 1395453 h 4469549"/>
              <a:gd name="connsiteX3336" fmla="*/ 1968982 w 5178638"/>
              <a:gd name="connsiteY3336" fmla="*/ 1448150 h 4469549"/>
              <a:gd name="connsiteX3337" fmla="*/ 1961422 w 5178638"/>
              <a:gd name="connsiteY3337" fmla="*/ 1461126 h 4469549"/>
              <a:gd name="connsiteX3338" fmla="*/ 1954396 w 5178638"/>
              <a:gd name="connsiteY3338" fmla="*/ 1470071 h 4469549"/>
              <a:gd name="connsiteX3339" fmla="*/ 1954111 w 5178638"/>
              <a:gd name="connsiteY3339" fmla="*/ 1461213 h 4469549"/>
              <a:gd name="connsiteX3340" fmla="*/ 1967592 w 5178638"/>
              <a:gd name="connsiteY3340" fmla="*/ 1425613 h 4469549"/>
              <a:gd name="connsiteX3341" fmla="*/ 1971087 w 5178638"/>
              <a:gd name="connsiteY3341" fmla="*/ 1410267 h 4469549"/>
              <a:gd name="connsiteX3342" fmla="*/ 1937314 w 5178638"/>
              <a:gd name="connsiteY3342" fmla="*/ 1455773 h 4469549"/>
              <a:gd name="connsiteX3343" fmla="*/ 1911102 w 5178638"/>
              <a:gd name="connsiteY3343" fmla="*/ 1488302 h 4469549"/>
              <a:gd name="connsiteX3344" fmla="*/ 1901902 w 5178638"/>
              <a:gd name="connsiteY3344" fmla="*/ 1491632 h 4469549"/>
              <a:gd name="connsiteX3345" fmla="*/ 1908106 w 5178638"/>
              <a:gd name="connsiteY3345" fmla="*/ 1477865 h 4469549"/>
              <a:gd name="connsiteX3346" fmla="*/ 1945909 w 5178638"/>
              <a:gd name="connsiteY3346" fmla="*/ 1412981 h 4469549"/>
              <a:gd name="connsiteX3347" fmla="*/ 1999869 w 5178638"/>
              <a:gd name="connsiteY3347" fmla="*/ 1292325 h 4469549"/>
              <a:gd name="connsiteX3348" fmla="*/ 2020375 w 5178638"/>
              <a:gd name="connsiteY3348" fmla="*/ 1247781 h 4469549"/>
              <a:gd name="connsiteX3349" fmla="*/ 2048192 w 5178638"/>
              <a:gd name="connsiteY3349" fmla="*/ 1203151 h 4469549"/>
              <a:gd name="connsiteX3350" fmla="*/ 2080610 w 5178638"/>
              <a:gd name="connsiteY3350" fmla="*/ 1156856 h 4469549"/>
              <a:gd name="connsiteX3351" fmla="*/ 2080998 w 5178638"/>
              <a:gd name="connsiteY3351" fmla="*/ 1156179 h 4469549"/>
              <a:gd name="connsiteX3352" fmla="*/ 2094450 w 5178638"/>
              <a:gd name="connsiteY3352" fmla="*/ 1164016 h 4469549"/>
              <a:gd name="connsiteX3353" fmla="*/ 2103930 w 5178638"/>
              <a:gd name="connsiteY3353" fmla="*/ 1145859 h 4469549"/>
              <a:gd name="connsiteX3354" fmla="*/ 2117696 w 5178638"/>
              <a:gd name="connsiteY3354" fmla="*/ 1119116 h 4469549"/>
              <a:gd name="connsiteX3355" fmla="*/ 2112809 w 5178638"/>
              <a:gd name="connsiteY3355" fmla="*/ 1111923 h 4469549"/>
              <a:gd name="connsiteX3356" fmla="*/ 2101184 w 5178638"/>
              <a:gd name="connsiteY3356" fmla="*/ 1122533 h 4469549"/>
              <a:gd name="connsiteX3357" fmla="*/ 2107389 w 5178638"/>
              <a:gd name="connsiteY3357" fmla="*/ 1108765 h 4469549"/>
              <a:gd name="connsiteX3358" fmla="*/ 2109279 w 5178638"/>
              <a:gd name="connsiteY3358" fmla="*/ 1105521 h 4469549"/>
              <a:gd name="connsiteX3359" fmla="*/ 2102789 w 5178638"/>
              <a:gd name="connsiteY3359" fmla="*/ 1110431 h 4469549"/>
              <a:gd name="connsiteX3360" fmla="*/ 2081998 w 5178638"/>
              <a:gd name="connsiteY3360" fmla="*/ 1146117 h 4469549"/>
              <a:gd name="connsiteX3361" fmla="*/ 2076861 w 5178638"/>
              <a:gd name="connsiteY3361" fmla="*/ 1151816 h 4469549"/>
              <a:gd name="connsiteX3362" fmla="*/ 2073331 w 5178638"/>
              <a:gd name="connsiteY3362" fmla="*/ 1145414 h 4469549"/>
              <a:gd name="connsiteX3363" fmla="*/ 2083317 w 5178638"/>
              <a:gd name="connsiteY3363" fmla="*/ 1125159 h 4469549"/>
              <a:gd name="connsiteX3364" fmla="*/ 2104929 w 5178638"/>
              <a:gd name="connsiteY3364" fmla="*/ 1094296 h 4469549"/>
              <a:gd name="connsiteX3365" fmla="*/ 2112774 w 5178638"/>
              <a:gd name="connsiteY3365" fmla="*/ 1090175 h 4469549"/>
              <a:gd name="connsiteX3366" fmla="*/ 2122225 w 5178638"/>
              <a:gd name="connsiteY3366" fmla="*/ 1073954 h 4469549"/>
              <a:gd name="connsiteX3367" fmla="*/ 2133067 w 5178638"/>
              <a:gd name="connsiteY3367" fmla="*/ 1080271 h 4469549"/>
              <a:gd name="connsiteX3368" fmla="*/ 2173580 w 5178638"/>
              <a:gd name="connsiteY3368" fmla="*/ 1016964 h 4469549"/>
              <a:gd name="connsiteX3369" fmla="*/ 2175470 w 5178638"/>
              <a:gd name="connsiteY3369" fmla="*/ 1013719 h 4469549"/>
              <a:gd name="connsiteX3370" fmla="*/ 2200042 w 5178638"/>
              <a:gd name="connsiteY3370" fmla="*/ 971544 h 4469549"/>
              <a:gd name="connsiteX3371" fmla="*/ 2203003 w 5178638"/>
              <a:gd name="connsiteY3371" fmla="*/ 960233 h 4469549"/>
              <a:gd name="connsiteX3372" fmla="*/ 2190306 w 5178638"/>
              <a:gd name="connsiteY3372" fmla="*/ 978908 h 4469549"/>
              <a:gd name="connsiteX3373" fmla="*/ 2184351 w 5178638"/>
              <a:gd name="connsiteY3373" fmla="*/ 979785 h 4469549"/>
              <a:gd name="connsiteX3374" fmla="*/ 2187846 w 5178638"/>
              <a:gd name="connsiteY3374" fmla="*/ 964439 h 4469549"/>
              <a:gd name="connsiteX3375" fmla="*/ 2226183 w 5178638"/>
              <a:gd name="connsiteY3375" fmla="*/ 895519 h 4469549"/>
              <a:gd name="connsiteX3376" fmla="*/ 2275327 w 5178638"/>
              <a:gd name="connsiteY3376" fmla="*/ 811168 h 4469549"/>
              <a:gd name="connsiteX3377" fmla="*/ 2322047 w 5178638"/>
              <a:gd name="connsiteY3377" fmla="*/ 734096 h 4469549"/>
              <a:gd name="connsiteX3378" fmla="*/ 2327717 w 5178638"/>
              <a:gd name="connsiteY3378" fmla="*/ 724363 h 4469549"/>
              <a:gd name="connsiteX3379" fmla="*/ 2370370 w 5178638"/>
              <a:gd name="connsiteY3379" fmla="*/ 644921 h 4469549"/>
              <a:gd name="connsiteX3380" fmla="*/ 2402789 w 5178638"/>
              <a:gd name="connsiteY3380" fmla="*/ 598626 h 4469549"/>
              <a:gd name="connsiteX3381" fmla="*/ 2430606 w 5178638"/>
              <a:gd name="connsiteY3381" fmla="*/ 553995 h 4469549"/>
              <a:gd name="connsiteX3382" fmla="*/ 2451112 w 5178638"/>
              <a:gd name="connsiteY3382" fmla="*/ 509452 h 4469549"/>
              <a:gd name="connsiteX3383" fmla="*/ 2505072 w 5178638"/>
              <a:gd name="connsiteY3383" fmla="*/ 388796 h 4469549"/>
              <a:gd name="connsiteX3384" fmla="*/ 2542875 w 5178638"/>
              <a:gd name="connsiteY3384" fmla="*/ 323911 h 4469549"/>
              <a:gd name="connsiteX3385" fmla="*/ 2549079 w 5178638"/>
              <a:gd name="connsiteY3385" fmla="*/ 310144 h 4469549"/>
              <a:gd name="connsiteX3386" fmla="*/ 2539879 w 5178638"/>
              <a:gd name="connsiteY3386" fmla="*/ 313474 h 4469549"/>
              <a:gd name="connsiteX3387" fmla="*/ 2513667 w 5178638"/>
              <a:gd name="connsiteY3387" fmla="*/ 346003 h 4469549"/>
              <a:gd name="connsiteX3388" fmla="*/ 2479894 w 5178638"/>
              <a:gd name="connsiteY3388" fmla="*/ 391510 h 4469549"/>
              <a:gd name="connsiteX3389" fmla="*/ 2483389 w 5178638"/>
              <a:gd name="connsiteY3389" fmla="*/ 376164 h 4469549"/>
              <a:gd name="connsiteX3390" fmla="*/ 2496870 w 5178638"/>
              <a:gd name="connsiteY3390" fmla="*/ 340563 h 4469549"/>
              <a:gd name="connsiteX3391" fmla="*/ 2496584 w 5178638"/>
              <a:gd name="connsiteY3391" fmla="*/ 331706 h 4469549"/>
              <a:gd name="connsiteX3392" fmla="*/ 2489559 w 5178638"/>
              <a:gd name="connsiteY3392" fmla="*/ 340650 h 4469549"/>
              <a:gd name="connsiteX3393" fmla="*/ 2481999 w 5178638"/>
              <a:gd name="connsiteY3393" fmla="*/ 353627 h 4469549"/>
              <a:gd name="connsiteX3394" fmla="*/ 2453111 w 5178638"/>
              <a:gd name="connsiteY3394" fmla="*/ 406324 h 4469549"/>
              <a:gd name="connsiteX3395" fmla="*/ 2434209 w 5178638"/>
              <a:gd name="connsiteY3395" fmla="*/ 438767 h 4469549"/>
              <a:gd name="connsiteX3396" fmla="*/ 2414487 w 5178638"/>
              <a:gd name="connsiteY3396" fmla="*/ 466386 h 4469549"/>
              <a:gd name="connsiteX3397" fmla="*/ 2356428 w 5178638"/>
              <a:gd name="connsiteY3397" fmla="*/ 562925 h 4469549"/>
              <a:gd name="connsiteX3398" fmla="*/ 2349402 w 5178638"/>
              <a:gd name="connsiteY3398" fmla="*/ 571868 h 4469549"/>
              <a:gd name="connsiteX3399" fmla="*/ 2344266 w 5178638"/>
              <a:gd name="connsiteY3399" fmla="*/ 577566 h 4469549"/>
              <a:gd name="connsiteX3400" fmla="*/ 2327006 w 5178638"/>
              <a:gd name="connsiteY3400" fmla="*/ 619657 h 4469549"/>
              <a:gd name="connsiteX3401" fmla="*/ 2297833 w 5178638"/>
              <a:gd name="connsiteY3401" fmla="*/ 663497 h 4469549"/>
              <a:gd name="connsiteX3402" fmla="*/ 2294053 w 5178638"/>
              <a:gd name="connsiteY3402" fmla="*/ 669986 h 4469549"/>
              <a:gd name="connsiteX3403" fmla="*/ 2273261 w 5178638"/>
              <a:gd name="connsiteY3403" fmla="*/ 705673 h 4469549"/>
              <a:gd name="connsiteX3404" fmla="*/ 2247869 w 5178638"/>
              <a:gd name="connsiteY3404" fmla="*/ 743024 h 4469549"/>
              <a:gd name="connsiteX3405" fmla="*/ 2217626 w 5178638"/>
              <a:gd name="connsiteY3405" fmla="*/ 794933 h 4469549"/>
              <a:gd name="connsiteX3406" fmla="*/ 2193339 w 5178638"/>
              <a:gd name="connsiteY3406" fmla="*/ 845965 h 4469549"/>
              <a:gd name="connsiteX3407" fmla="*/ 2155286 w 5178638"/>
              <a:gd name="connsiteY3407" fmla="*/ 923741 h 4469549"/>
              <a:gd name="connsiteX3408" fmla="*/ 2123974 w 5178638"/>
              <a:gd name="connsiteY3408" fmla="*/ 983717 h 4469549"/>
              <a:gd name="connsiteX3409" fmla="*/ 2137491 w 5178638"/>
              <a:gd name="connsiteY3409" fmla="*/ 969865 h 4469549"/>
              <a:gd name="connsiteX3410" fmla="*/ 2146941 w 5178638"/>
              <a:gd name="connsiteY3410" fmla="*/ 953643 h 4469549"/>
              <a:gd name="connsiteX3411" fmla="*/ 2188275 w 5178638"/>
              <a:gd name="connsiteY3411" fmla="*/ 895160 h 4469549"/>
              <a:gd name="connsiteX3412" fmla="*/ 2218517 w 5178638"/>
              <a:gd name="connsiteY3412" fmla="*/ 843252 h 4469549"/>
              <a:gd name="connsiteX3413" fmla="*/ 2240094 w 5178638"/>
              <a:gd name="connsiteY3413" fmla="*/ 790641 h 4469549"/>
              <a:gd name="connsiteX3414" fmla="*/ 2246834 w 5178638"/>
              <a:gd name="connsiteY3414" fmla="*/ 772840 h 4469549"/>
              <a:gd name="connsiteX3415" fmla="*/ 2289523 w 5178638"/>
              <a:gd name="connsiteY3415" fmla="*/ 715147 h 4469549"/>
              <a:gd name="connsiteX3416" fmla="*/ 2305999 w 5178638"/>
              <a:gd name="connsiteY3416" fmla="*/ 689983 h 4469549"/>
              <a:gd name="connsiteX3417" fmla="*/ 2326791 w 5178638"/>
              <a:gd name="connsiteY3417" fmla="*/ 654295 h 4469549"/>
              <a:gd name="connsiteX3418" fmla="*/ 2338132 w 5178638"/>
              <a:gd name="connsiteY3418" fmla="*/ 634830 h 4469549"/>
              <a:gd name="connsiteX3419" fmla="*/ 2356748 w 5178638"/>
              <a:gd name="connsiteY3419" fmla="*/ 593530 h 4469549"/>
              <a:gd name="connsiteX3420" fmla="*/ 2371334 w 5178638"/>
              <a:gd name="connsiteY3420" fmla="*/ 571609 h 4469549"/>
              <a:gd name="connsiteX3421" fmla="*/ 2407532 w 5178638"/>
              <a:gd name="connsiteY3421" fmla="*/ 518826 h 4469549"/>
              <a:gd name="connsiteX3422" fmla="*/ 2427789 w 5178638"/>
              <a:gd name="connsiteY3422" fmla="*/ 487172 h 4469549"/>
              <a:gd name="connsiteX3423" fmla="*/ 2432105 w 5178638"/>
              <a:gd name="connsiteY3423" fmla="*/ 476650 h 4469549"/>
              <a:gd name="connsiteX3424" fmla="*/ 2445586 w 5178638"/>
              <a:gd name="connsiteY3424" fmla="*/ 441050 h 4469549"/>
              <a:gd name="connsiteX3425" fmla="*/ 2457212 w 5178638"/>
              <a:gd name="connsiteY3425" fmla="*/ 430441 h 4469549"/>
              <a:gd name="connsiteX3426" fmla="*/ 2438881 w 5178638"/>
              <a:gd name="connsiteY3426" fmla="*/ 480598 h 4469549"/>
              <a:gd name="connsiteX3427" fmla="*/ 2334922 w 5178638"/>
              <a:gd name="connsiteY3427" fmla="*/ 659033 h 4469549"/>
              <a:gd name="connsiteX3428" fmla="*/ 2305499 w 5178638"/>
              <a:gd name="connsiteY3428" fmla="*/ 715764 h 4469549"/>
              <a:gd name="connsiteX3429" fmla="*/ 2302540 w 5178638"/>
              <a:gd name="connsiteY3429" fmla="*/ 727076 h 4469549"/>
              <a:gd name="connsiteX3430" fmla="*/ 2303359 w 5178638"/>
              <a:gd name="connsiteY3430" fmla="*/ 731899 h 4469549"/>
              <a:gd name="connsiteX3431" fmla="*/ 2306606 w 5178638"/>
              <a:gd name="connsiteY3431" fmla="*/ 729445 h 4469549"/>
              <a:gd name="connsiteX3432" fmla="*/ 2315520 w 5178638"/>
              <a:gd name="connsiteY3432" fmla="*/ 717257 h 4469549"/>
              <a:gd name="connsiteX3433" fmla="*/ 2314985 w 5178638"/>
              <a:gd name="connsiteY3433" fmla="*/ 721290 h 4469549"/>
              <a:gd name="connsiteX3434" fmla="*/ 2229109 w 5178638"/>
              <a:gd name="connsiteY3434" fmla="*/ 862460 h 4469549"/>
              <a:gd name="connsiteX3435" fmla="*/ 2200757 w 5178638"/>
              <a:gd name="connsiteY3435" fmla="*/ 911124 h 4469549"/>
              <a:gd name="connsiteX3436" fmla="*/ 2172404 w 5178638"/>
              <a:gd name="connsiteY3436" fmla="*/ 959788 h 4469549"/>
              <a:gd name="connsiteX3437" fmla="*/ 2168624 w 5178638"/>
              <a:gd name="connsiteY3437" fmla="*/ 966276 h 4469549"/>
              <a:gd name="connsiteX3438" fmla="*/ 2145122 w 5178638"/>
              <a:gd name="connsiteY3438" fmla="*/ 1000384 h 4469549"/>
              <a:gd name="connsiteX3439" fmla="*/ 2109209 w 5178638"/>
              <a:gd name="connsiteY3439" fmla="*/ 1062025 h 4469549"/>
              <a:gd name="connsiteX3440" fmla="*/ 2095158 w 5178638"/>
              <a:gd name="connsiteY3440" fmla="*/ 1079912 h 4469549"/>
              <a:gd name="connsiteX3441" fmla="*/ 2078681 w 5178638"/>
              <a:gd name="connsiteY3441" fmla="*/ 1105076 h 4469549"/>
              <a:gd name="connsiteX3442" fmla="*/ 2063560 w 5178638"/>
              <a:gd name="connsiteY3442" fmla="*/ 1131030 h 4469549"/>
              <a:gd name="connsiteX3443" fmla="*/ 2054668 w 5178638"/>
              <a:gd name="connsiteY3443" fmla="*/ 1140144 h 4469549"/>
              <a:gd name="connsiteX3444" fmla="*/ 2050556 w 5178638"/>
              <a:gd name="connsiteY3444" fmla="*/ 1137749 h 4469549"/>
              <a:gd name="connsiteX3445" fmla="*/ 2069373 w 5178638"/>
              <a:gd name="connsiteY3445" fmla="*/ 1105085 h 4469549"/>
              <a:gd name="connsiteX3446" fmla="*/ 2093802 w 5178638"/>
              <a:gd name="connsiteY3446" fmla="*/ 1079122 h 4469549"/>
              <a:gd name="connsiteX3447" fmla="*/ 2117555 w 5178638"/>
              <a:gd name="connsiteY3447" fmla="*/ 1032123 h 4469549"/>
              <a:gd name="connsiteX3448" fmla="*/ 2117804 w 5178638"/>
              <a:gd name="connsiteY3448" fmla="*/ 1019232 h 4469549"/>
              <a:gd name="connsiteX3449" fmla="*/ 2125364 w 5178638"/>
              <a:gd name="connsiteY3449" fmla="*/ 1006255 h 4469549"/>
              <a:gd name="connsiteX3450" fmla="*/ 2121300 w 5178638"/>
              <a:gd name="connsiteY3450" fmla="*/ 1003887 h 4469549"/>
              <a:gd name="connsiteX3451" fmla="*/ 2111849 w 5178638"/>
              <a:gd name="connsiteY3451" fmla="*/ 1020109 h 4469549"/>
              <a:gd name="connsiteX3452" fmla="*/ 2104288 w 5178638"/>
              <a:gd name="connsiteY3452" fmla="*/ 1033086 h 4469549"/>
              <a:gd name="connsiteX3453" fmla="*/ 2097262 w 5178638"/>
              <a:gd name="connsiteY3453" fmla="*/ 1042028 h 4469549"/>
              <a:gd name="connsiteX3454" fmla="*/ 2098867 w 5178638"/>
              <a:gd name="connsiteY3454" fmla="*/ 1029927 h 4469549"/>
              <a:gd name="connsiteX3455" fmla="*/ 2094801 w 5178638"/>
              <a:gd name="connsiteY3455" fmla="*/ 1027558 h 4469549"/>
              <a:gd name="connsiteX3456" fmla="*/ 2074260 w 5178638"/>
              <a:gd name="connsiteY3456" fmla="*/ 1050354 h 4469549"/>
              <a:gd name="connsiteX3457" fmla="*/ 2039167 w 5178638"/>
              <a:gd name="connsiteY3457" fmla="*/ 1116819 h 4469549"/>
              <a:gd name="connsiteX3458" fmla="*/ 2033037 w 5178638"/>
              <a:gd name="connsiteY3458" fmla="*/ 1128236 h 4469549"/>
              <a:gd name="connsiteX3459" fmla="*/ 2039993 w 5178638"/>
              <a:gd name="connsiteY3459" fmla="*/ 1132289 h 4469549"/>
              <a:gd name="connsiteX3460" fmla="*/ 2037530 w 5178638"/>
              <a:gd name="connsiteY3460" fmla="*/ 1140448 h 4469549"/>
              <a:gd name="connsiteX3461" fmla="*/ 2029150 w 5178638"/>
              <a:gd name="connsiteY3461" fmla="*/ 1148602 h 4469549"/>
              <a:gd name="connsiteX3462" fmla="*/ 2012103 w 5178638"/>
              <a:gd name="connsiteY3462" fmla="*/ 1156052 h 4469549"/>
              <a:gd name="connsiteX3463" fmla="*/ 2005077 w 5178638"/>
              <a:gd name="connsiteY3463" fmla="*/ 1164995 h 4469549"/>
              <a:gd name="connsiteX3464" fmla="*/ 1988350 w 5178638"/>
              <a:gd name="connsiteY3464" fmla="*/ 1203050 h 4469549"/>
              <a:gd name="connsiteX3465" fmla="*/ 1976474 w 5178638"/>
              <a:gd name="connsiteY3465" fmla="*/ 1226550 h 4469549"/>
              <a:gd name="connsiteX3466" fmla="*/ 1962172 w 5178638"/>
              <a:gd name="connsiteY3466" fmla="*/ 1235558 h 4469549"/>
              <a:gd name="connsiteX3467" fmla="*/ 1947025 w 5178638"/>
              <a:gd name="connsiteY3467" fmla="*/ 1261557 h 4469549"/>
              <a:gd name="connsiteX3468" fmla="*/ 1950012 w 5178638"/>
              <a:gd name="connsiteY3468" fmla="*/ 1271969 h 4469549"/>
              <a:gd name="connsiteX3469" fmla="*/ 1944627 w 5178638"/>
              <a:gd name="connsiteY3469" fmla="*/ 1290559 h 4469549"/>
              <a:gd name="connsiteX3470" fmla="*/ 1935997 w 5178638"/>
              <a:gd name="connsiteY3470" fmla="*/ 1311604 h 4469549"/>
              <a:gd name="connsiteX3471" fmla="*/ 1915455 w 5178638"/>
              <a:gd name="connsiteY3471" fmla="*/ 1334400 h 4469549"/>
              <a:gd name="connsiteX3472" fmla="*/ 1896188 w 5178638"/>
              <a:gd name="connsiteY3472" fmla="*/ 1350335 h 4469549"/>
              <a:gd name="connsiteX3473" fmla="*/ 1892665 w 5178638"/>
              <a:gd name="connsiteY3473" fmla="*/ 1354859 h 4469549"/>
              <a:gd name="connsiteX3474" fmla="*/ 1867603 w 5178638"/>
              <a:gd name="connsiteY3474" fmla="*/ 1397877 h 4469549"/>
              <a:gd name="connsiteX3475" fmla="*/ 1857930 w 5178638"/>
              <a:gd name="connsiteY3475" fmla="*/ 1426905 h 4469549"/>
              <a:gd name="connsiteX3476" fmla="*/ 1835783 w 5178638"/>
              <a:gd name="connsiteY3476" fmla="*/ 1461803 h 4469549"/>
              <a:gd name="connsiteX3477" fmla="*/ 1827968 w 5178638"/>
              <a:gd name="connsiteY3477" fmla="*/ 1465906 h 4469549"/>
              <a:gd name="connsiteX3478" fmla="*/ 1827911 w 5178638"/>
              <a:gd name="connsiteY3478" fmla="*/ 1466005 h 4469549"/>
              <a:gd name="connsiteX3479" fmla="*/ 1817801 w 5178638"/>
              <a:gd name="connsiteY3479" fmla="*/ 1496953 h 4469549"/>
              <a:gd name="connsiteX3480" fmla="*/ 1802580 w 5178638"/>
              <a:gd name="connsiteY3480" fmla="*/ 1525022 h 4469549"/>
              <a:gd name="connsiteX3481" fmla="*/ 1781789 w 5178638"/>
              <a:gd name="connsiteY3481" fmla="*/ 1560709 h 4469549"/>
              <a:gd name="connsiteX3482" fmla="*/ 1764803 w 5178638"/>
              <a:gd name="connsiteY3482" fmla="*/ 1591017 h 4469549"/>
              <a:gd name="connsiteX3483" fmla="*/ 1795224 w 5178638"/>
              <a:gd name="connsiteY3483" fmla="*/ 1608740 h 4469549"/>
              <a:gd name="connsiteX3484" fmla="*/ 1785900 w 5178638"/>
              <a:gd name="connsiteY3484" fmla="*/ 1618296 h 4469549"/>
              <a:gd name="connsiteX3485" fmla="*/ 1770779 w 5178638"/>
              <a:gd name="connsiteY3485" fmla="*/ 1644252 h 4469549"/>
              <a:gd name="connsiteX3486" fmla="*/ 1754301 w 5178638"/>
              <a:gd name="connsiteY3486" fmla="*/ 1669415 h 4469549"/>
              <a:gd name="connsiteX3487" fmla="*/ 1740251 w 5178638"/>
              <a:gd name="connsiteY3487" fmla="*/ 1687302 h 4469549"/>
              <a:gd name="connsiteX3488" fmla="*/ 1704338 w 5178638"/>
              <a:gd name="connsiteY3488" fmla="*/ 1748943 h 4469549"/>
              <a:gd name="connsiteX3489" fmla="*/ 1680835 w 5178638"/>
              <a:gd name="connsiteY3489" fmla="*/ 1783051 h 4469549"/>
              <a:gd name="connsiteX3490" fmla="*/ 1677055 w 5178638"/>
              <a:gd name="connsiteY3490" fmla="*/ 1789539 h 4469549"/>
              <a:gd name="connsiteX3491" fmla="*/ 1648703 w 5178638"/>
              <a:gd name="connsiteY3491" fmla="*/ 1838204 h 4469549"/>
              <a:gd name="connsiteX3492" fmla="*/ 1620351 w 5178638"/>
              <a:gd name="connsiteY3492" fmla="*/ 1886867 h 4469549"/>
              <a:gd name="connsiteX3493" fmla="*/ 1534474 w 5178638"/>
              <a:gd name="connsiteY3493" fmla="*/ 2028036 h 4469549"/>
              <a:gd name="connsiteX3494" fmla="*/ 1533939 w 5178638"/>
              <a:gd name="connsiteY3494" fmla="*/ 2032069 h 4469549"/>
              <a:gd name="connsiteX3495" fmla="*/ 1542854 w 5178638"/>
              <a:gd name="connsiteY3495" fmla="*/ 2019882 h 4469549"/>
              <a:gd name="connsiteX3496" fmla="*/ 1546100 w 5178638"/>
              <a:gd name="connsiteY3496" fmla="*/ 2017428 h 4469549"/>
              <a:gd name="connsiteX3497" fmla="*/ 1546920 w 5178638"/>
              <a:gd name="connsiteY3497" fmla="*/ 2022251 h 4469549"/>
              <a:gd name="connsiteX3498" fmla="*/ 1543960 w 5178638"/>
              <a:gd name="connsiteY3498" fmla="*/ 2033563 h 4469549"/>
              <a:gd name="connsiteX3499" fmla="*/ 1514537 w 5178638"/>
              <a:gd name="connsiteY3499" fmla="*/ 2090294 h 4469549"/>
              <a:gd name="connsiteX3500" fmla="*/ 1410579 w 5178638"/>
              <a:gd name="connsiteY3500" fmla="*/ 2268729 h 4469549"/>
              <a:gd name="connsiteX3501" fmla="*/ 1392248 w 5178638"/>
              <a:gd name="connsiteY3501" fmla="*/ 2318885 h 4469549"/>
              <a:gd name="connsiteX3502" fmla="*/ 1403874 w 5178638"/>
              <a:gd name="connsiteY3502" fmla="*/ 2308277 h 4469549"/>
              <a:gd name="connsiteX3503" fmla="*/ 1417355 w 5178638"/>
              <a:gd name="connsiteY3503" fmla="*/ 2272676 h 4469549"/>
              <a:gd name="connsiteX3504" fmla="*/ 1421671 w 5178638"/>
              <a:gd name="connsiteY3504" fmla="*/ 2262155 h 4469549"/>
              <a:gd name="connsiteX3505" fmla="*/ 1441928 w 5178638"/>
              <a:gd name="connsiteY3505" fmla="*/ 2230501 h 4469549"/>
              <a:gd name="connsiteX3506" fmla="*/ 1478126 w 5178638"/>
              <a:gd name="connsiteY3506" fmla="*/ 2177717 h 4469549"/>
              <a:gd name="connsiteX3507" fmla="*/ 1492711 w 5178638"/>
              <a:gd name="connsiteY3507" fmla="*/ 2155796 h 4469549"/>
              <a:gd name="connsiteX3508" fmla="*/ 1511328 w 5178638"/>
              <a:gd name="connsiteY3508" fmla="*/ 2114497 h 4469549"/>
              <a:gd name="connsiteX3509" fmla="*/ 1522669 w 5178638"/>
              <a:gd name="connsiteY3509" fmla="*/ 2095031 h 4469549"/>
              <a:gd name="connsiteX3510" fmla="*/ 1543460 w 5178638"/>
              <a:gd name="connsiteY3510" fmla="*/ 2059344 h 4469549"/>
              <a:gd name="connsiteX3511" fmla="*/ 1559936 w 5178638"/>
              <a:gd name="connsiteY3511" fmla="*/ 2034179 h 4469549"/>
              <a:gd name="connsiteX3512" fmla="*/ 1602625 w 5178638"/>
              <a:gd name="connsiteY3512" fmla="*/ 1976487 h 4469549"/>
              <a:gd name="connsiteX3513" fmla="*/ 1609365 w 5178638"/>
              <a:gd name="connsiteY3513" fmla="*/ 1958686 h 4469549"/>
              <a:gd name="connsiteX3514" fmla="*/ 1630943 w 5178638"/>
              <a:gd name="connsiteY3514" fmla="*/ 1906075 h 4469549"/>
              <a:gd name="connsiteX3515" fmla="*/ 1661185 w 5178638"/>
              <a:gd name="connsiteY3515" fmla="*/ 1854166 h 4469549"/>
              <a:gd name="connsiteX3516" fmla="*/ 1702518 w 5178638"/>
              <a:gd name="connsiteY3516" fmla="*/ 1795684 h 4469549"/>
              <a:gd name="connsiteX3517" fmla="*/ 1711969 w 5178638"/>
              <a:gd name="connsiteY3517" fmla="*/ 1779461 h 4469549"/>
              <a:gd name="connsiteX3518" fmla="*/ 1725485 w 5178638"/>
              <a:gd name="connsiteY3518" fmla="*/ 1765610 h 4469549"/>
              <a:gd name="connsiteX3519" fmla="*/ 1694173 w 5178638"/>
              <a:gd name="connsiteY3519" fmla="*/ 1825585 h 4469549"/>
              <a:gd name="connsiteX3520" fmla="*/ 1656121 w 5178638"/>
              <a:gd name="connsiteY3520" fmla="*/ 1903361 h 4469549"/>
              <a:gd name="connsiteX3521" fmla="*/ 1631834 w 5178638"/>
              <a:gd name="connsiteY3521" fmla="*/ 1954395 h 4469549"/>
              <a:gd name="connsiteX3522" fmla="*/ 1601591 w 5178638"/>
              <a:gd name="connsiteY3522" fmla="*/ 2006302 h 4469549"/>
              <a:gd name="connsiteX3523" fmla="*/ 1576199 w 5178638"/>
              <a:gd name="connsiteY3523" fmla="*/ 2043654 h 4469549"/>
              <a:gd name="connsiteX3524" fmla="*/ 1555407 w 5178638"/>
              <a:gd name="connsiteY3524" fmla="*/ 2079341 h 4469549"/>
              <a:gd name="connsiteX3525" fmla="*/ 1551627 w 5178638"/>
              <a:gd name="connsiteY3525" fmla="*/ 2085830 h 4469549"/>
              <a:gd name="connsiteX3526" fmla="*/ 1522454 w 5178638"/>
              <a:gd name="connsiteY3526" fmla="*/ 2129671 h 4469549"/>
              <a:gd name="connsiteX3527" fmla="*/ 1505193 w 5178638"/>
              <a:gd name="connsiteY3527" fmla="*/ 2171761 h 4469549"/>
              <a:gd name="connsiteX3528" fmla="*/ 1500057 w 5178638"/>
              <a:gd name="connsiteY3528" fmla="*/ 2177458 h 4469549"/>
              <a:gd name="connsiteX3529" fmla="*/ 1493032 w 5178638"/>
              <a:gd name="connsiteY3529" fmla="*/ 2186401 h 4469549"/>
              <a:gd name="connsiteX3530" fmla="*/ 1434972 w 5178638"/>
              <a:gd name="connsiteY3530" fmla="*/ 2282941 h 4469549"/>
              <a:gd name="connsiteX3531" fmla="*/ 1415251 w 5178638"/>
              <a:gd name="connsiteY3531" fmla="*/ 2310560 h 4469549"/>
              <a:gd name="connsiteX3532" fmla="*/ 1396349 w 5178638"/>
              <a:gd name="connsiteY3532" fmla="*/ 2343002 h 4469549"/>
              <a:gd name="connsiteX3533" fmla="*/ 1367461 w 5178638"/>
              <a:gd name="connsiteY3533" fmla="*/ 2395700 h 4469549"/>
              <a:gd name="connsiteX3534" fmla="*/ 1359901 w 5178638"/>
              <a:gd name="connsiteY3534" fmla="*/ 2408677 h 4469549"/>
              <a:gd name="connsiteX3535" fmla="*/ 1352875 w 5178638"/>
              <a:gd name="connsiteY3535" fmla="*/ 2417620 h 4469549"/>
              <a:gd name="connsiteX3536" fmla="*/ 1352590 w 5178638"/>
              <a:gd name="connsiteY3536" fmla="*/ 2408764 h 4469549"/>
              <a:gd name="connsiteX3537" fmla="*/ 1366071 w 5178638"/>
              <a:gd name="connsiteY3537" fmla="*/ 2373163 h 4469549"/>
              <a:gd name="connsiteX3538" fmla="*/ 1369566 w 5178638"/>
              <a:gd name="connsiteY3538" fmla="*/ 2357817 h 4469549"/>
              <a:gd name="connsiteX3539" fmla="*/ 1335793 w 5178638"/>
              <a:gd name="connsiteY3539" fmla="*/ 2403323 h 4469549"/>
              <a:gd name="connsiteX3540" fmla="*/ 1332317 w 5178638"/>
              <a:gd name="connsiteY3540" fmla="*/ 2407638 h 4469549"/>
              <a:gd name="connsiteX3541" fmla="*/ 1335070 w 5178638"/>
              <a:gd name="connsiteY3541" fmla="*/ 2409242 h 4469549"/>
              <a:gd name="connsiteX3542" fmla="*/ 1325746 w 5178638"/>
              <a:gd name="connsiteY3542" fmla="*/ 2418798 h 4469549"/>
              <a:gd name="connsiteX3543" fmla="*/ 1310625 w 5178638"/>
              <a:gd name="connsiteY3543" fmla="*/ 2444752 h 4469549"/>
              <a:gd name="connsiteX3544" fmla="*/ 1294148 w 5178638"/>
              <a:gd name="connsiteY3544" fmla="*/ 2469917 h 4469549"/>
              <a:gd name="connsiteX3545" fmla="*/ 1280097 w 5178638"/>
              <a:gd name="connsiteY3545" fmla="*/ 2487804 h 4469549"/>
              <a:gd name="connsiteX3546" fmla="*/ 1244184 w 5178638"/>
              <a:gd name="connsiteY3546" fmla="*/ 2549445 h 4469549"/>
              <a:gd name="connsiteX3547" fmla="*/ 1220682 w 5178638"/>
              <a:gd name="connsiteY3547" fmla="*/ 2583552 h 4469549"/>
              <a:gd name="connsiteX3548" fmla="*/ 1216902 w 5178638"/>
              <a:gd name="connsiteY3548" fmla="*/ 2590041 h 4469549"/>
              <a:gd name="connsiteX3549" fmla="*/ 1188549 w 5178638"/>
              <a:gd name="connsiteY3549" fmla="*/ 2638705 h 4469549"/>
              <a:gd name="connsiteX3550" fmla="*/ 1160197 w 5178638"/>
              <a:gd name="connsiteY3550" fmla="*/ 2687369 h 4469549"/>
              <a:gd name="connsiteX3551" fmla="*/ 1074321 w 5178638"/>
              <a:gd name="connsiteY3551" fmla="*/ 2828538 h 4469549"/>
              <a:gd name="connsiteX3552" fmla="*/ 1073786 w 5178638"/>
              <a:gd name="connsiteY3552" fmla="*/ 2832571 h 4469549"/>
              <a:gd name="connsiteX3553" fmla="*/ 1082701 w 5178638"/>
              <a:gd name="connsiteY3553" fmla="*/ 2820384 h 4469549"/>
              <a:gd name="connsiteX3554" fmla="*/ 1085947 w 5178638"/>
              <a:gd name="connsiteY3554" fmla="*/ 2817930 h 4469549"/>
              <a:gd name="connsiteX3555" fmla="*/ 1086766 w 5178638"/>
              <a:gd name="connsiteY3555" fmla="*/ 2822753 h 4469549"/>
              <a:gd name="connsiteX3556" fmla="*/ 1083807 w 5178638"/>
              <a:gd name="connsiteY3556" fmla="*/ 2834065 h 4469549"/>
              <a:gd name="connsiteX3557" fmla="*/ 1054384 w 5178638"/>
              <a:gd name="connsiteY3557" fmla="*/ 2890796 h 4469549"/>
              <a:gd name="connsiteX3558" fmla="*/ 1031395 w 5178638"/>
              <a:gd name="connsiteY3558" fmla="*/ 2930253 h 4469549"/>
              <a:gd name="connsiteX3559" fmla="*/ 1032756 w 5178638"/>
              <a:gd name="connsiteY3559" fmla="*/ 2931046 h 4469549"/>
              <a:gd name="connsiteX3560" fmla="*/ 1045781 w 5178638"/>
              <a:gd name="connsiteY3560" fmla="*/ 2926331 h 4469549"/>
              <a:gd name="connsiteX3561" fmla="*/ 1051174 w 5178638"/>
              <a:gd name="connsiteY3561" fmla="*/ 2914998 h 4469549"/>
              <a:gd name="connsiteX3562" fmla="*/ 1062515 w 5178638"/>
              <a:gd name="connsiteY3562" fmla="*/ 2895533 h 4469549"/>
              <a:gd name="connsiteX3563" fmla="*/ 1083307 w 5178638"/>
              <a:gd name="connsiteY3563" fmla="*/ 2859846 h 4469549"/>
              <a:gd name="connsiteX3564" fmla="*/ 1099783 w 5178638"/>
              <a:gd name="connsiteY3564" fmla="*/ 2834681 h 4469549"/>
              <a:gd name="connsiteX3565" fmla="*/ 1142472 w 5178638"/>
              <a:gd name="connsiteY3565" fmla="*/ 2776989 h 4469549"/>
              <a:gd name="connsiteX3566" fmla="*/ 1149212 w 5178638"/>
              <a:gd name="connsiteY3566" fmla="*/ 2759188 h 4469549"/>
              <a:gd name="connsiteX3567" fmla="*/ 1170789 w 5178638"/>
              <a:gd name="connsiteY3567" fmla="*/ 2706576 h 4469549"/>
              <a:gd name="connsiteX3568" fmla="*/ 1201031 w 5178638"/>
              <a:gd name="connsiteY3568" fmla="*/ 2654668 h 4469549"/>
              <a:gd name="connsiteX3569" fmla="*/ 1242365 w 5178638"/>
              <a:gd name="connsiteY3569" fmla="*/ 2596186 h 4469549"/>
              <a:gd name="connsiteX3570" fmla="*/ 1251816 w 5178638"/>
              <a:gd name="connsiteY3570" fmla="*/ 2579964 h 4469549"/>
              <a:gd name="connsiteX3571" fmla="*/ 1265332 w 5178638"/>
              <a:gd name="connsiteY3571" fmla="*/ 2566111 h 4469549"/>
              <a:gd name="connsiteX3572" fmla="*/ 1234020 w 5178638"/>
              <a:gd name="connsiteY3572" fmla="*/ 2626087 h 4469549"/>
              <a:gd name="connsiteX3573" fmla="*/ 1195967 w 5178638"/>
              <a:gd name="connsiteY3573" fmla="*/ 2703863 h 4469549"/>
              <a:gd name="connsiteX3574" fmla="*/ 1171680 w 5178638"/>
              <a:gd name="connsiteY3574" fmla="*/ 2754896 h 4469549"/>
              <a:gd name="connsiteX3575" fmla="*/ 1141437 w 5178638"/>
              <a:gd name="connsiteY3575" fmla="*/ 2806804 h 4469549"/>
              <a:gd name="connsiteX3576" fmla="*/ 1116045 w 5178638"/>
              <a:gd name="connsiteY3576" fmla="*/ 2844156 h 4469549"/>
              <a:gd name="connsiteX3577" fmla="*/ 1095254 w 5178638"/>
              <a:gd name="connsiteY3577" fmla="*/ 2879843 h 4469549"/>
              <a:gd name="connsiteX3578" fmla="*/ 1091473 w 5178638"/>
              <a:gd name="connsiteY3578" fmla="*/ 2886332 h 4469549"/>
              <a:gd name="connsiteX3579" fmla="*/ 1074039 w 5178638"/>
              <a:gd name="connsiteY3579" fmla="*/ 2904963 h 4469549"/>
              <a:gd name="connsiteX3580" fmla="*/ 1073006 w 5178638"/>
              <a:gd name="connsiteY3580" fmla="*/ 2907181 h 4469549"/>
              <a:gd name="connsiteX3581" fmla="*/ 1089687 w 5178638"/>
              <a:gd name="connsiteY3581" fmla="*/ 2889798 h 4469549"/>
              <a:gd name="connsiteX3582" fmla="*/ 1103903 w 5178638"/>
              <a:gd name="connsiteY3582" fmla="*/ 2889934 h 4469549"/>
              <a:gd name="connsiteX3583" fmla="*/ 1123999 w 5178638"/>
              <a:gd name="connsiteY3583" fmla="*/ 2884259 h 4469549"/>
              <a:gd name="connsiteX3584" fmla="*/ 1138141 w 5178638"/>
              <a:gd name="connsiteY3584" fmla="*/ 2874373 h 4469549"/>
              <a:gd name="connsiteX3585" fmla="*/ 1136780 w 5178638"/>
              <a:gd name="connsiteY3585" fmla="*/ 2884633 h 4469549"/>
              <a:gd name="connsiteX3586" fmla="*/ 1110852 w 5178638"/>
              <a:gd name="connsiteY3586" fmla="*/ 2926018 h 4469549"/>
              <a:gd name="connsiteX3587" fmla="*/ 1099227 w 5178638"/>
              <a:gd name="connsiteY3587" fmla="*/ 2936628 h 4469549"/>
              <a:gd name="connsiteX3588" fmla="*/ 1094626 w 5178638"/>
              <a:gd name="connsiteY3588" fmla="*/ 2938293 h 4469549"/>
              <a:gd name="connsiteX3589" fmla="*/ 1067343 w 5178638"/>
              <a:gd name="connsiteY3589" fmla="*/ 2978889 h 4469549"/>
              <a:gd name="connsiteX3590" fmla="*/ 1051974 w 5178638"/>
              <a:gd name="connsiteY3590" fmla="*/ 3017734 h 4469549"/>
              <a:gd name="connsiteX3591" fmla="*/ 1025511 w 5178638"/>
              <a:gd name="connsiteY3591" fmla="*/ 3063155 h 4469549"/>
              <a:gd name="connsiteX3592" fmla="*/ 1009569 w 5178638"/>
              <a:gd name="connsiteY3592" fmla="*/ 3084285 h 4469549"/>
              <a:gd name="connsiteX3593" fmla="*/ 1003223 w 5178638"/>
              <a:gd name="connsiteY3593" fmla="*/ 3095177 h 4469549"/>
              <a:gd name="connsiteX3594" fmla="*/ 999500 w 5178638"/>
              <a:gd name="connsiteY3594" fmla="*/ 3098799 h 4469549"/>
              <a:gd name="connsiteX3595" fmla="*/ 990836 w 5178638"/>
              <a:gd name="connsiteY3595" fmla="*/ 3098095 h 4469549"/>
              <a:gd name="connsiteX3596" fmla="*/ 990550 w 5178638"/>
              <a:gd name="connsiteY3596" fmla="*/ 3089238 h 4469549"/>
              <a:gd name="connsiteX3597" fmla="*/ 1000000 w 5178638"/>
              <a:gd name="connsiteY3597" fmla="*/ 3073017 h 4469549"/>
              <a:gd name="connsiteX3598" fmla="*/ 1028103 w 5178638"/>
              <a:gd name="connsiteY3598" fmla="*/ 3037244 h 4469549"/>
              <a:gd name="connsiteX3599" fmla="*/ 1034844 w 5178638"/>
              <a:gd name="connsiteY3599" fmla="*/ 3019444 h 4469549"/>
              <a:gd name="connsiteX3600" fmla="*/ 1032383 w 5178638"/>
              <a:gd name="connsiteY3600" fmla="*/ 3004974 h 4469549"/>
              <a:gd name="connsiteX3601" fmla="*/ 1046684 w 5178638"/>
              <a:gd name="connsiteY3601" fmla="*/ 2974195 h 4469549"/>
              <a:gd name="connsiteX3602" fmla="*/ 1063160 w 5178638"/>
              <a:gd name="connsiteY3602" fmla="*/ 2949031 h 4469549"/>
              <a:gd name="connsiteX3603" fmla="*/ 1062876 w 5178638"/>
              <a:gd name="connsiteY3603" fmla="*/ 2940174 h 4469549"/>
              <a:gd name="connsiteX3604" fmla="*/ 1055030 w 5178638"/>
              <a:gd name="connsiteY3604" fmla="*/ 2944295 h 4469549"/>
              <a:gd name="connsiteX3605" fmla="*/ 1050714 w 5178638"/>
              <a:gd name="connsiteY3605" fmla="*/ 2954817 h 4469549"/>
              <a:gd name="connsiteX3606" fmla="*/ 1023967 w 5178638"/>
              <a:gd name="connsiteY3606" fmla="*/ 2991378 h 4469549"/>
              <a:gd name="connsiteX3607" fmla="*/ 1013946 w 5178638"/>
              <a:gd name="connsiteY3607" fmla="*/ 2989886 h 4469549"/>
              <a:gd name="connsiteX3608" fmla="*/ 996934 w 5178638"/>
              <a:gd name="connsiteY3608" fmla="*/ 3019084 h 4469549"/>
              <a:gd name="connsiteX3609" fmla="*/ 980458 w 5178638"/>
              <a:gd name="connsiteY3609" fmla="*/ 3044249 h 4469549"/>
              <a:gd name="connsiteX3610" fmla="*/ 968582 w 5178638"/>
              <a:gd name="connsiteY3610" fmla="*/ 3067749 h 4469549"/>
              <a:gd name="connsiteX3611" fmla="*/ 922684 w 5178638"/>
              <a:gd name="connsiteY3611" fmla="*/ 3149645 h 4469549"/>
              <a:gd name="connsiteX3612" fmla="*/ 901892 w 5178638"/>
              <a:gd name="connsiteY3612" fmla="*/ 3185332 h 4469549"/>
              <a:gd name="connsiteX3613" fmla="*/ 876535 w 5178638"/>
              <a:gd name="connsiteY3613" fmla="*/ 3244432 h 4469549"/>
              <a:gd name="connsiteX3614" fmla="*/ 868689 w 5178638"/>
              <a:gd name="connsiteY3614" fmla="*/ 3248551 h 4469549"/>
              <a:gd name="connsiteX3615" fmla="*/ 846543 w 5178638"/>
              <a:gd name="connsiteY3615" fmla="*/ 3283449 h 4469549"/>
              <a:gd name="connsiteX3616" fmla="*/ 836842 w 5178638"/>
              <a:gd name="connsiteY3616" fmla="*/ 3312561 h 4469549"/>
              <a:gd name="connsiteX3617" fmla="*/ 826322 w 5178638"/>
              <a:gd name="connsiteY3617" fmla="*/ 3336850 h 4469549"/>
              <a:gd name="connsiteX3618" fmla="*/ 789017 w 5178638"/>
              <a:gd name="connsiteY3618" fmla="*/ 3375954 h 4469549"/>
              <a:gd name="connsiteX3619" fmla="*/ 768476 w 5178638"/>
              <a:gd name="connsiteY3619" fmla="*/ 3398750 h 4469549"/>
              <a:gd name="connsiteX3620" fmla="*/ 759846 w 5178638"/>
              <a:gd name="connsiteY3620" fmla="*/ 3419794 h 4469549"/>
              <a:gd name="connsiteX3621" fmla="*/ 754461 w 5178638"/>
              <a:gd name="connsiteY3621" fmla="*/ 3438385 h 4469549"/>
              <a:gd name="connsiteX3622" fmla="*/ 757455 w 5178638"/>
              <a:gd name="connsiteY3622" fmla="*/ 3448821 h 4469549"/>
              <a:gd name="connsiteX3623" fmla="*/ 742334 w 5178638"/>
              <a:gd name="connsiteY3623" fmla="*/ 3474775 h 4469549"/>
              <a:gd name="connsiteX3624" fmla="*/ 727998 w 5178638"/>
              <a:gd name="connsiteY3624" fmla="*/ 3483804 h 4469549"/>
              <a:gd name="connsiteX3625" fmla="*/ 716122 w 5178638"/>
              <a:gd name="connsiteY3625" fmla="*/ 3507303 h 4469549"/>
              <a:gd name="connsiteX3626" fmla="*/ 699396 w 5178638"/>
              <a:gd name="connsiteY3626" fmla="*/ 3545359 h 4469549"/>
              <a:gd name="connsiteX3627" fmla="*/ 692369 w 5178638"/>
              <a:gd name="connsiteY3627" fmla="*/ 3554303 h 4469549"/>
              <a:gd name="connsiteX3628" fmla="*/ 675323 w 5178638"/>
              <a:gd name="connsiteY3628" fmla="*/ 3561752 h 4469549"/>
              <a:gd name="connsiteX3629" fmla="*/ 666943 w 5178638"/>
              <a:gd name="connsiteY3629" fmla="*/ 3569907 h 4469549"/>
              <a:gd name="connsiteX3630" fmla="*/ 651321 w 5178638"/>
              <a:gd name="connsiteY3630" fmla="*/ 3621643 h 4469549"/>
              <a:gd name="connsiteX3631" fmla="*/ 650252 w 5178638"/>
              <a:gd name="connsiteY3631" fmla="*/ 3629710 h 4469549"/>
              <a:gd name="connsiteX3632" fmla="*/ 656742 w 5178638"/>
              <a:gd name="connsiteY3632" fmla="*/ 3624801 h 4469549"/>
              <a:gd name="connsiteX3633" fmla="*/ 684560 w 5178638"/>
              <a:gd name="connsiteY3633" fmla="*/ 3580171 h 4469549"/>
              <a:gd name="connsiteX3634" fmla="*/ 691585 w 5178638"/>
              <a:gd name="connsiteY3634" fmla="*/ 3571227 h 4469549"/>
              <a:gd name="connsiteX3635" fmla="*/ 705102 w 5178638"/>
              <a:gd name="connsiteY3635" fmla="*/ 3557375 h 4469549"/>
              <a:gd name="connsiteX3636" fmla="*/ 714303 w 5178638"/>
              <a:gd name="connsiteY3636" fmla="*/ 3554044 h 4469549"/>
              <a:gd name="connsiteX3637" fmla="*/ 714052 w 5178638"/>
              <a:gd name="connsiteY3637" fmla="*/ 3566935 h 4469549"/>
              <a:gd name="connsiteX3638" fmla="*/ 721613 w 5178638"/>
              <a:gd name="connsiteY3638" fmla="*/ 3553958 h 4469549"/>
              <a:gd name="connsiteX3639" fmla="*/ 733489 w 5178638"/>
              <a:gd name="connsiteY3639" fmla="*/ 3530459 h 4469549"/>
              <a:gd name="connsiteX3640" fmla="*/ 749965 w 5178638"/>
              <a:gd name="connsiteY3640" fmla="*/ 3505294 h 4469549"/>
              <a:gd name="connsiteX3641" fmla="*/ 766192 w 5178638"/>
              <a:gd name="connsiteY3641" fmla="*/ 3493020 h 4469549"/>
              <a:gd name="connsiteX3642" fmla="*/ 774194 w 5178638"/>
              <a:gd name="connsiteY3642" fmla="*/ 3482083 h 4469549"/>
              <a:gd name="connsiteX3643" fmla="*/ 754934 w 5178638"/>
              <a:gd name="connsiteY3643" fmla="*/ 3518228 h 4469549"/>
              <a:gd name="connsiteX3644" fmla="*/ 737102 w 5178638"/>
              <a:gd name="connsiteY3644" fmla="*/ 3542602 h 4469549"/>
              <a:gd name="connsiteX3645" fmla="*/ 729006 w 5178638"/>
              <a:gd name="connsiteY3645" fmla="*/ 3559613 h 4469549"/>
              <a:gd name="connsiteX3646" fmla="*/ 721731 w 5178638"/>
              <a:gd name="connsiteY3646" fmla="*/ 3581447 h 4469549"/>
              <a:gd name="connsiteX3647" fmla="*/ 683643 w 5178638"/>
              <a:gd name="connsiteY3647" fmla="*/ 3637475 h 4469549"/>
              <a:gd name="connsiteX3648" fmla="*/ 681752 w 5178638"/>
              <a:gd name="connsiteY3648" fmla="*/ 3640719 h 4469549"/>
              <a:gd name="connsiteX3649" fmla="*/ 626119 w 5178638"/>
              <a:gd name="connsiteY3649" fmla="*/ 3729980 h 4469549"/>
              <a:gd name="connsiteX3650" fmla="*/ 623158 w 5178638"/>
              <a:gd name="connsiteY3650" fmla="*/ 3741291 h 4469549"/>
              <a:gd name="connsiteX3651" fmla="*/ 622272 w 5178638"/>
              <a:gd name="connsiteY3651" fmla="*/ 3745184 h 4469549"/>
              <a:gd name="connsiteX3652" fmla="*/ 620365 w 5178638"/>
              <a:gd name="connsiteY3652" fmla="*/ 3733972 h 4469549"/>
              <a:gd name="connsiteX3653" fmla="*/ 635486 w 5178638"/>
              <a:gd name="connsiteY3653" fmla="*/ 3708018 h 4469549"/>
              <a:gd name="connsiteX3654" fmla="*/ 638446 w 5178638"/>
              <a:gd name="connsiteY3654" fmla="*/ 3696705 h 4469549"/>
              <a:gd name="connsiteX3655" fmla="*/ 631421 w 5178638"/>
              <a:gd name="connsiteY3655" fmla="*/ 3705649 h 4469549"/>
              <a:gd name="connsiteX3656" fmla="*/ 625215 w 5178638"/>
              <a:gd name="connsiteY3656" fmla="*/ 3719416 h 4469549"/>
              <a:gd name="connsiteX3657" fmla="*/ 615764 w 5178638"/>
              <a:gd name="connsiteY3657" fmla="*/ 3735637 h 4469549"/>
              <a:gd name="connsiteX3658" fmla="*/ 599288 w 5178638"/>
              <a:gd name="connsiteY3658" fmla="*/ 3760802 h 4469549"/>
              <a:gd name="connsiteX3659" fmla="*/ 587127 w 5178638"/>
              <a:gd name="connsiteY3659" fmla="*/ 3775444 h 4469549"/>
              <a:gd name="connsiteX3660" fmla="*/ 544118 w 5178638"/>
              <a:gd name="connsiteY3660" fmla="*/ 3802532 h 4469549"/>
              <a:gd name="connsiteX3661" fmla="*/ 550324 w 5178638"/>
              <a:gd name="connsiteY3661" fmla="*/ 3788765 h 4469549"/>
              <a:gd name="connsiteX3662" fmla="*/ 580566 w 5178638"/>
              <a:gd name="connsiteY3662" fmla="*/ 3736858 h 4469549"/>
              <a:gd name="connsiteX3663" fmla="*/ 585952 w 5178638"/>
              <a:gd name="connsiteY3663" fmla="*/ 3718267 h 4469549"/>
              <a:gd name="connsiteX3664" fmla="*/ 551929 w 5178638"/>
              <a:gd name="connsiteY3664" fmla="*/ 3776664 h 4469549"/>
              <a:gd name="connsiteX3665" fmla="*/ 517906 w 5178638"/>
              <a:gd name="connsiteY3665" fmla="*/ 3835061 h 4469549"/>
              <a:gd name="connsiteX3666" fmla="*/ 483062 w 5178638"/>
              <a:gd name="connsiteY3666" fmla="*/ 3888635 h 4469549"/>
              <a:gd name="connsiteX3667" fmla="*/ 437699 w 5178638"/>
              <a:gd name="connsiteY3667" fmla="*/ 3966497 h 4469549"/>
              <a:gd name="connsiteX3668" fmla="*/ 423113 w 5178638"/>
              <a:gd name="connsiteY3668" fmla="*/ 3988417 h 4469549"/>
              <a:gd name="connsiteX3669" fmla="*/ 393441 w 5178638"/>
              <a:gd name="connsiteY3669" fmla="*/ 4058040 h 4469549"/>
              <a:gd name="connsiteX3670" fmla="*/ 386950 w 5178638"/>
              <a:gd name="connsiteY3670" fmla="*/ 4062949 h 4469549"/>
              <a:gd name="connsiteX3671" fmla="*/ 378283 w 5178638"/>
              <a:gd name="connsiteY3671" fmla="*/ 4062246 h 4469549"/>
              <a:gd name="connsiteX3672" fmla="*/ 364345 w 5178638"/>
              <a:gd name="connsiteY3672" fmla="*/ 4082150 h 4469549"/>
              <a:gd name="connsiteX3673" fmla="*/ 377797 w 5178638"/>
              <a:gd name="connsiteY3673" fmla="*/ 4089988 h 4469549"/>
              <a:gd name="connsiteX3674" fmla="*/ 377467 w 5178638"/>
              <a:gd name="connsiteY3674" fmla="*/ 4090698 h 4469549"/>
              <a:gd name="connsiteX3675" fmla="*/ 360206 w 5178638"/>
              <a:gd name="connsiteY3675" fmla="*/ 4132788 h 4469549"/>
              <a:gd name="connsiteX3676" fmla="*/ 355070 w 5178638"/>
              <a:gd name="connsiteY3676" fmla="*/ 4138486 h 4469549"/>
              <a:gd name="connsiteX3677" fmla="*/ 348045 w 5178638"/>
              <a:gd name="connsiteY3677" fmla="*/ 4147429 h 4469549"/>
              <a:gd name="connsiteX3678" fmla="*/ 289985 w 5178638"/>
              <a:gd name="connsiteY3678" fmla="*/ 4243968 h 4469549"/>
              <a:gd name="connsiteX3679" fmla="*/ 270263 w 5178638"/>
              <a:gd name="connsiteY3679" fmla="*/ 4271588 h 4469549"/>
              <a:gd name="connsiteX3680" fmla="*/ 270244 w 5178638"/>
              <a:gd name="connsiteY3680" fmla="*/ 4271622 h 4469549"/>
              <a:gd name="connsiteX3681" fmla="*/ 268285 w 5178638"/>
              <a:gd name="connsiteY3681" fmla="*/ 4271816 h 4469549"/>
              <a:gd name="connsiteX3682" fmla="*/ 268285 w 5178638"/>
              <a:gd name="connsiteY3682" fmla="*/ 4274984 h 4469549"/>
              <a:gd name="connsiteX3683" fmla="*/ 251362 w 5178638"/>
              <a:gd name="connsiteY3683" fmla="*/ 4304030 h 4469549"/>
              <a:gd name="connsiteX3684" fmla="*/ 222474 w 5178638"/>
              <a:gd name="connsiteY3684" fmla="*/ 4356728 h 4469549"/>
              <a:gd name="connsiteX3685" fmla="*/ 214914 w 5178638"/>
              <a:gd name="connsiteY3685" fmla="*/ 4369705 h 4469549"/>
              <a:gd name="connsiteX3686" fmla="*/ 207888 w 5178638"/>
              <a:gd name="connsiteY3686" fmla="*/ 4378648 h 4469549"/>
              <a:gd name="connsiteX3687" fmla="*/ 207603 w 5178638"/>
              <a:gd name="connsiteY3687" fmla="*/ 4369791 h 4469549"/>
              <a:gd name="connsiteX3688" fmla="*/ 221084 w 5178638"/>
              <a:gd name="connsiteY3688" fmla="*/ 4334191 h 4469549"/>
              <a:gd name="connsiteX3689" fmla="*/ 224579 w 5178638"/>
              <a:gd name="connsiteY3689" fmla="*/ 4318845 h 4469549"/>
              <a:gd name="connsiteX3690" fmla="*/ 190806 w 5178638"/>
              <a:gd name="connsiteY3690" fmla="*/ 4364351 h 4469549"/>
              <a:gd name="connsiteX3691" fmla="*/ 164594 w 5178638"/>
              <a:gd name="connsiteY3691" fmla="*/ 4396880 h 4469549"/>
              <a:gd name="connsiteX3692" fmla="*/ 155394 w 5178638"/>
              <a:gd name="connsiteY3692" fmla="*/ 4400210 h 4469549"/>
              <a:gd name="connsiteX3693" fmla="*/ 161598 w 5178638"/>
              <a:gd name="connsiteY3693" fmla="*/ 4386443 h 4469549"/>
              <a:gd name="connsiteX3694" fmla="*/ 199401 w 5178638"/>
              <a:gd name="connsiteY3694" fmla="*/ 4321558 h 4469549"/>
              <a:gd name="connsiteX3695" fmla="*/ 253361 w 5178638"/>
              <a:gd name="connsiteY3695" fmla="*/ 4200902 h 4469549"/>
              <a:gd name="connsiteX3696" fmla="*/ 258335 w 5178638"/>
              <a:gd name="connsiteY3696" fmla="*/ 4190098 h 4469549"/>
              <a:gd name="connsiteX3697" fmla="*/ 273677 w 5178638"/>
              <a:gd name="connsiteY3697" fmla="*/ 4162522 h 4469549"/>
              <a:gd name="connsiteX3698" fmla="*/ 269470 w 5178638"/>
              <a:gd name="connsiteY3698" fmla="*/ 4165911 h 4469549"/>
              <a:gd name="connsiteX3699" fmla="*/ 273867 w 5178638"/>
              <a:gd name="connsiteY3699" fmla="*/ 4156359 h 4469549"/>
              <a:gd name="connsiteX3700" fmla="*/ 300733 w 5178638"/>
              <a:gd name="connsiteY3700" fmla="*/ 4113254 h 4469549"/>
              <a:gd name="connsiteX3701" fmla="*/ 299175 w 5178638"/>
              <a:gd name="connsiteY3701" fmla="*/ 4116540 h 4469549"/>
              <a:gd name="connsiteX3702" fmla="*/ 302069 w 5178638"/>
              <a:gd name="connsiteY3702" fmla="*/ 4118225 h 4469549"/>
              <a:gd name="connsiteX3703" fmla="*/ 321048 w 5178638"/>
              <a:gd name="connsiteY3703" fmla="*/ 4094520 h 4469549"/>
              <a:gd name="connsiteX3704" fmla="*/ 336294 w 5178638"/>
              <a:gd name="connsiteY3704" fmla="*/ 4065808 h 4469549"/>
              <a:gd name="connsiteX3705" fmla="*/ 347942 w 5178638"/>
              <a:gd name="connsiteY3705" fmla="*/ 4072593 h 4469549"/>
              <a:gd name="connsiteX3706" fmla="*/ 357422 w 5178638"/>
              <a:gd name="connsiteY3706" fmla="*/ 4054436 h 4469549"/>
              <a:gd name="connsiteX3707" fmla="*/ 371188 w 5178638"/>
              <a:gd name="connsiteY3707" fmla="*/ 4027693 h 4469549"/>
              <a:gd name="connsiteX3708" fmla="*/ 366301 w 5178638"/>
              <a:gd name="connsiteY3708" fmla="*/ 4020501 h 4469549"/>
              <a:gd name="connsiteX3709" fmla="*/ 360088 w 5178638"/>
              <a:gd name="connsiteY3709" fmla="*/ 4028830 h 4469549"/>
              <a:gd name="connsiteX3710" fmla="*/ 355718 w 5178638"/>
              <a:gd name="connsiteY3710" fmla="*/ 4030671 h 4469549"/>
              <a:gd name="connsiteX3711" fmla="*/ 356922 w 5178638"/>
              <a:gd name="connsiteY3711" fmla="*/ 4028510 h 4469549"/>
              <a:gd name="connsiteX3712" fmla="*/ 363164 w 5178638"/>
              <a:gd name="connsiteY3712" fmla="*/ 4017158 h 4469549"/>
              <a:gd name="connsiteX3713" fmla="*/ 361540 w 5178638"/>
              <a:gd name="connsiteY3713" fmla="*/ 4016212 h 4469549"/>
              <a:gd name="connsiteX3714" fmla="*/ 362771 w 5178638"/>
              <a:gd name="connsiteY3714" fmla="*/ 4014098 h 4469549"/>
              <a:gd name="connsiteX3715" fmla="*/ 359928 w 5178638"/>
              <a:gd name="connsiteY3715" fmla="*/ 4013528 h 4469549"/>
              <a:gd name="connsiteX3716" fmla="*/ 359092 w 5178638"/>
              <a:gd name="connsiteY3716" fmla="*/ 4014785 h 4469549"/>
              <a:gd name="connsiteX3717" fmla="*/ 358213 w 5178638"/>
              <a:gd name="connsiteY3717" fmla="*/ 4014273 h 4469549"/>
              <a:gd name="connsiteX3718" fmla="*/ 361170 w 5178638"/>
              <a:gd name="connsiteY3718" fmla="*/ 4006402 h 4469549"/>
              <a:gd name="connsiteX3719" fmla="*/ 368769 w 5178638"/>
              <a:gd name="connsiteY3719" fmla="*/ 3997793 h 4469549"/>
              <a:gd name="connsiteX3720" fmla="*/ 383081 w 5178638"/>
              <a:gd name="connsiteY3720" fmla="*/ 3988749 h 4469549"/>
              <a:gd name="connsiteX3721" fmla="*/ 384062 w 5178638"/>
              <a:gd name="connsiteY3721" fmla="*/ 3987394 h 4469549"/>
              <a:gd name="connsiteX3722" fmla="*/ 386559 w 5178638"/>
              <a:gd name="connsiteY3722" fmla="*/ 3988848 h 4469549"/>
              <a:gd name="connsiteX3723" fmla="*/ 427072 w 5178638"/>
              <a:gd name="connsiteY3723" fmla="*/ 3925541 h 4469549"/>
              <a:gd name="connsiteX3724" fmla="*/ 428962 w 5178638"/>
              <a:gd name="connsiteY3724" fmla="*/ 3922297 h 4469549"/>
              <a:gd name="connsiteX3725" fmla="*/ 453534 w 5178638"/>
              <a:gd name="connsiteY3725" fmla="*/ 3880121 h 4469549"/>
              <a:gd name="connsiteX3726" fmla="*/ 456495 w 5178638"/>
              <a:gd name="connsiteY3726" fmla="*/ 3868810 h 4469549"/>
              <a:gd name="connsiteX3727" fmla="*/ 447327 w 5178638"/>
              <a:gd name="connsiteY3727" fmla="*/ 3882295 h 4469549"/>
              <a:gd name="connsiteX3728" fmla="*/ 446343 w 5178638"/>
              <a:gd name="connsiteY3728" fmla="*/ 3873515 h 4469549"/>
              <a:gd name="connsiteX3729" fmla="*/ 452901 w 5178638"/>
              <a:gd name="connsiteY3729" fmla="*/ 3855607 h 4469549"/>
              <a:gd name="connsiteX3730" fmla="*/ 461558 w 5178638"/>
              <a:gd name="connsiteY3730" fmla="*/ 3836666 h 4469549"/>
              <a:gd name="connsiteX3731" fmla="*/ 462847 w 5178638"/>
              <a:gd name="connsiteY3731" fmla="*/ 3834349 h 4469549"/>
              <a:gd name="connsiteX3732" fmla="*/ 481291 w 5178638"/>
              <a:gd name="connsiteY3732" fmla="*/ 3811311 h 4469549"/>
              <a:gd name="connsiteX3733" fmla="*/ 498410 w 5178638"/>
              <a:gd name="connsiteY3733" fmla="*/ 3794125 h 4469549"/>
              <a:gd name="connsiteX3734" fmla="*/ 501742 w 5178638"/>
              <a:gd name="connsiteY3734" fmla="*/ 3789489 h 4469549"/>
              <a:gd name="connsiteX3735" fmla="*/ 526804 w 5178638"/>
              <a:gd name="connsiteY3735" fmla="*/ 3746472 h 4469549"/>
              <a:gd name="connsiteX3736" fmla="*/ 538035 w 5178638"/>
              <a:gd name="connsiteY3736" fmla="*/ 3718351 h 4469549"/>
              <a:gd name="connsiteX3737" fmla="*/ 559791 w 5178638"/>
              <a:gd name="connsiteY3737" fmla="*/ 3683226 h 4469549"/>
              <a:gd name="connsiteX3738" fmla="*/ 566439 w 5178638"/>
              <a:gd name="connsiteY3738" fmla="*/ 3678442 h 4469549"/>
              <a:gd name="connsiteX3739" fmla="*/ 566496 w 5178638"/>
              <a:gd name="connsiteY3739" fmla="*/ 3678344 h 4469549"/>
              <a:gd name="connsiteX3740" fmla="*/ 578311 w 5178638"/>
              <a:gd name="connsiteY3740" fmla="*/ 3648389 h 4469549"/>
              <a:gd name="connsiteX3741" fmla="*/ 593775 w 5178638"/>
              <a:gd name="connsiteY3741" fmla="*/ 3620462 h 4469549"/>
              <a:gd name="connsiteX3742" fmla="*/ 614567 w 5178638"/>
              <a:gd name="connsiteY3742" fmla="*/ 3584775 h 4469549"/>
              <a:gd name="connsiteX3743" fmla="*/ 631697 w 5178638"/>
              <a:gd name="connsiteY3743" fmla="*/ 3554552 h 4469549"/>
              <a:gd name="connsiteX3744" fmla="*/ 625494 w 5178638"/>
              <a:gd name="connsiteY3744" fmla="*/ 3550938 h 4469549"/>
              <a:gd name="connsiteX3745" fmla="*/ 626444 w 5178638"/>
              <a:gd name="connsiteY3745" fmla="*/ 3549447 h 4469549"/>
              <a:gd name="connsiteX3746" fmla="*/ 631139 w 5178638"/>
              <a:gd name="connsiteY3746" fmla="*/ 3543583 h 4469549"/>
              <a:gd name="connsiteX3747" fmla="*/ 640326 w 5178638"/>
              <a:gd name="connsiteY3747" fmla="*/ 3527816 h 4469549"/>
              <a:gd name="connsiteX3748" fmla="*/ 652972 w 5178638"/>
              <a:gd name="connsiteY3748" fmla="*/ 3511477 h 4469549"/>
              <a:gd name="connsiteX3749" fmla="*/ 649154 w 5178638"/>
              <a:gd name="connsiteY3749" fmla="*/ 3519315 h 4469549"/>
              <a:gd name="connsiteX3750" fmla="*/ 655639 w 5178638"/>
              <a:gd name="connsiteY3750" fmla="*/ 3512310 h 4469549"/>
              <a:gd name="connsiteX3751" fmla="*/ 660856 w 5178638"/>
              <a:gd name="connsiteY3751" fmla="*/ 3503105 h 4469549"/>
              <a:gd name="connsiteX3752" fmla="*/ 664784 w 5178638"/>
              <a:gd name="connsiteY3752" fmla="*/ 3493559 h 4469549"/>
              <a:gd name="connsiteX3753" fmla="*/ 684097 w 5178638"/>
              <a:gd name="connsiteY3753" fmla="*/ 3462573 h 4469549"/>
              <a:gd name="connsiteX3754" fmla="*/ 704603 w 5178638"/>
              <a:gd name="connsiteY3754" fmla="*/ 3418029 h 4469549"/>
              <a:gd name="connsiteX3755" fmla="*/ 748321 w 5178638"/>
              <a:gd name="connsiteY3755" fmla="*/ 3320276 h 4469549"/>
              <a:gd name="connsiteX3756" fmla="*/ 753804 w 5178638"/>
              <a:gd name="connsiteY3756" fmla="*/ 3310865 h 4469549"/>
              <a:gd name="connsiteX3757" fmla="*/ 782157 w 5178638"/>
              <a:gd name="connsiteY3757" fmla="*/ 3262201 h 4469549"/>
              <a:gd name="connsiteX3758" fmla="*/ 867252 w 5178638"/>
              <a:gd name="connsiteY3758" fmla="*/ 3120577 h 4469549"/>
              <a:gd name="connsiteX3759" fmla="*/ 868177 w 5178638"/>
              <a:gd name="connsiteY3759" fmla="*/ 3116771 h 4469549"/>
              <a:gd name="connsiteX3760" fmla="*/ 859653 w 5178638"/>
              <a:gd name="connsiteY3760" fmla="*/ 3129186 h 4469549"/>
              <a:gd name="connsiteX3761" fmla="*/ 856798 w 5178638"/>
              <a:gd name="connsiteY3761" fmla="*/ 3131868 h 4469549"/>
              <a:gd name="connsiteX3762" fmla="*/ 856759 w 5178638"/>
              <a:gd name="connsiteY3762" fmla="*/ 3127500 h 4469549"/>
              <a:gd name="connsiteX3763" fmla="*/ 860500 w 5178638"/>
              <a:gd name="connsiteY3763" fmla="*/ 3116643 h 4469549"/>
              <a:gd name="connsiteX3764" fmla="*/ 890704 w 5178638"/>
              <a:gd name="connsiteY3764" fmla="*/ 3060367 h 4469549"/>
              <a:gd name="connsiteX3765" fmla="*/ 994663 w 5178638"/>
              <a:gd name="connsiteY3765" fmla="*/ 2881932 h 4469549"/>
              <a:gd name="connsiteX3766" fmla="*/ 1015337 w 5178638"/>
              <a:gd name="connsiteY3766" fmla="*/ 2833141 h 4469549"/>
              <a:gd name="connsiteX3767" fmla="*/ 1004883 w 5178638"/>
              <a:gd name="connsiteY3767" fmla="*/ 2844432 h 4469549"/>
              <a:gd name="connsiteX3768" fmla="*/ 989840 w 5178638"/>
              <a:gd name="connsiteY3768" fmla="*/ 2879122 h 4469549"/>
              <a:gd name="connsiteX3769" fmla="*/ 985133 w 5178638"/>
              <a:gd name="connsiteY3769" fmla="*/ 2889417 h 4469549"/>
              <a:gd name="connsiteX3770" fmla="*/ 965267 w 5178638"/>
              <a:gd name="connsiteY3770" fmla="*/ 2921298 h 4469549"/>
              <a:gd name="connsiteX3771" fmla="*/ 930241 w 5178638"/>
              <a:gd name="connsiteY3771" fmla="*/ 2974765 h 4469549"/>
              <a:gd name="connsiteX3772" fmla="*/ 916046 w 5178638"/>
              <a:gd name="connsiteY3772" fmla="*/ 2996913 h 4469549"/>
              <a:gd name="connsiteX3773" fmla="*/ 896258 w 5178638"/>
              <a:gd name="connsiteY3773" fmla="*/ 3037530 h 4469549"/>
              <a:gd name="connsiteX3774" fmla="*/ 884917 w 5178638"/>
              <a:gd name="connsiteY3774" fmla="*/ 3056995 h 4469549"/>
              <a:gd name="connsiteX3775" fmla="*/ 864125 w 5178638"/>
              <a:gd name="connsiteY3775" fmla="*/ 3092682 h 4469549"/>
              <a:gd name="connsiteX3776" fmla="*/ 848039 w 5178638"/>
              <a:gd name="connsiteY3776" fmla="*/ 3118075 h 4469549"/>
              <a:gd name="connsiteX3777" fmla="*/ 807304 w 5178638"/>
              <a:gd name="connsiteY3777" fmla="*/ 3176905 h 4469549"/>
              <a:gd name="connsiteX3778" fmla="*/ 799782 w 5178638"/>
              <a:gd name="connsiteY3778" fmla="*/ 3194251 h 4469549"/>
              <a:gd name="connsiteX3779" fmla="*/ 778819 w 5178638"/>
              <a:gd name="connsiteY3779" fmla="*/ 3240110 h 4469549"/>
              <a:gd name="connsiteX3780" fmla="*/ 767158 w 5178638"/>
              <a:gd name="connsiteY3780" fmla="*/ 3254581 h 4469549"/>
              <a:gd name="connsiteX3781" fmla="*/ 733386 w 5178638"/>
              <a:gd name="connsiteY3781" fmla="*/ 3300087 h 4469549"/>
              <a:gd name="connsiteX3782" fmla="*/ 734392 w 5178638"/>
              <a:gd name="connsiteY3782" fmla="*/ 3293619 h 4469549"/>
              <a:gd name="connsiteX3783" fmla="*/ 756152 w 5178638"/>
              <a:gd name="connsiteY3783" fmla="*/ 3251396 h 4469549"/>
              <a:gd name="connsiteX3784" fmla="*/ 781611 w 5178638"/>
              <a:gd name="connsiteY3784" fmla="*/ 3201046 h 4469549"/>
              <a:gd name="connsiteX3785" fmla="*/ 811854 w 5178638"/>
              <a:gd name="connsiteY3785" fmla="*/ 3149138 h 4469549"/>
              <a:gd name="connsiteX3786" fmla="*/ 836465 w 5178638"/>
              <a:gd name="connsiteY3786" fmla="*/ 3111331 h 4469549"/>
              <a:gd name="connsiteX3787" fmla="*/ 857256 w 5178638"/>
              <a:gd name="connsiteY3787" fmla="*/ 3075644 h 4469549"/>
              <a:gd name="connsiteX3788" fmla="*/ 861037 w 5178638"/>
              <a:gd name="connsiteY3788" fmla="*/ 3069155 h 4469549"/>
              <a:gd name="connsiteX3789" fmla="*/ 889428 w 5178638"/>
              <a:gd name="connsiteY3789" fmla="*/ 3024860 h 4469549"/>
              <a:gd name="connsiteX3790" fmla="*/ 908252 w 5178638"/>
              <a:gd name="connsiteY3790" fmla="*/ 2983680 h 4469549"/>
              <a:gd name="connsiteX3791" fmla="*/ 912997 w 5178638"/>
              <a:gd name="connsiteY3791" fmla="*/ 2977754 h 4469549"/>
              <a:gd name="connsiteX3792" fmla="*/ 919631 w 5178638"/>
              <a:gd name="connsiteY3792" fmla="*/ 2968583 h 4469549"/>
              <a:gd name="connsiteX3793" fmla="*/ 977300 w 5178638"/>
              <a:gd name="connsiteY3793" fmla="*/ 2871817 h 4469549"/>
              <a:gd name="connsiteX3794" fmla="*/ 996241 w 5178638"/>
              <a:gd name="connsiteY3794" fmla="*/ 2843743 h 4469549"/>
              <a:gd name="connsiteX3795" fmla="*/ 1015143 w 5178638"/>
              <a:gd name="connsiteY3795" fmla="*/ 2811300 h 4469549"/>
              <a:gd name="connsiteX3796" fmla="*/ 1044421 w 5178638"/>
              <a:gd name="connsiteY3796" fmla="*/ 2758830 h 4469549"/>
              <a:gd name="connsiteX3797" fmla="*/ 1051981 w 5178638"/>
              <a:gd name="connsiteY3797" fmla="*/ 2745853 h 4469549"/>
              <a:gd name="connsiteX3798" fmla="*/ 1058616 w 5178638"/>
              <a:gd name="connsiteY3798" fmla="*/ 2736682 h 4469549"/>
              <a:gd name="connsiteX3799" fmla="*/ 1057730 w 5178638"/>
              <a:gd name="connsiteY3799" fmla="*/ 2744856 h 4469549"/>
              <a:gd name="connsiteX3800" fmla="*/ 1042686 w 5178638"/>
              <a:gd name="connsiteY3800" fmla="*/ 2779546 h 4469549"/>
              <a:gd name="connsiteX3801" fmla="*/ 1038019 w 5178638"/>
              <a:gd name="connsiteY3801" fmla="*/ 2794209 h 4469549"/>
              <a:gd name="connsiteX3802" fmla="*/ 1070230 w 5178638"/>
              <a:gd name="connsiteY3802" fmla="*/ 2747793 h 4469549"/>
              <a:gd name="connsiteX3803" fmla="*/ 1073499 w 5178638"/>
              <a:gd name="connsiteY3803" fmla="*/ 2743358 h 4469549"/>
              <a:gd name="connsiteX3804" fmla="*/ 1071539 w 5178638"/>
              <a:gd name="connsiteY3804" fmla="*/ 2742216 h 4469549"/>
              <a:gd name="connsiteX3805" fmla="*/ 1080055 w 5178638"/>
              <a:gd name="connsiteY3805" fmla="*/ 2732188 h 4469549"/>
              <a:gd name="connsiteX3806" fmla="*/ 1095176 w 5178638"/>
              <a:gd name="connsiteY3806" fmla="*/ 2706234 h 4469549"/>
              <a:gd name="connsiteX3807" fmla="*/ 1111263 w 5178638"/>
              <a:gd name="connsiteY3807" fmla="*/ 2680842 h 4469549"/>
              <a:gd name="connsiteX3808" fmla="*/ 1124532 w 5178638"/>
              <a:gd name="connsiteY3808" fmla="*/ 2662500 h 4469549"/>
              <a:gd name="connsiteX3809" fmla="*/ 1160445 w 5178638"/>
              <a:gd name="connsiteY3809" fmla="*/ 2600860 h 4469549"/>
              <a:gd name="connsiteX3810" fmla="*/ 1183166 w 5178638"/>
              <a:gd name="connsiteY3810" fmla="*/ 2566296 h 4469549"/>
              <a:gd name="connsiteX3811" fmla="*/ 1186946 w 5178638"/>
              <a:gd name="connsiteY3811" fmla="*/ 2559808 h 4469549"/>
              <a:gd name="connsiteX3812" fmla="*/ 1215298 w 5178638"/>
              <a:gd name="connsiteY3812" fmla="*/ 2511144 h 4469549"/>
              <a:gd name="connsiteX3813" fmla="*/ 1243651 w 5178638"/>
              <a:gd name="connsiteY3813" fmla="*/ 2462480 h 4469549"/>
              <a:gd name="connsiteX3814" fmla="*/ 1328746 w 5178638"/>
              <a:gd name="connsiteY3814" fmla="*/ 2320856 h 4469549"/>
              <a:gd name="connsiteX3815" fmla="*/ 1329672 w 5178638"/>
              <a:gd name="connsiteY3815" fmla="*/ 2317050 h 4469549"/>
              <a:gd name="connsiteX3816" fmla="*/ 1321147 w 5178638"/>
              <a:gd name="connsiteY3816" fmla="*/ 2329465 h 4469549"/>
              <a:gd name="connsiteX3817" fmla="*/ 1318292 w 5178638"/>
              <a:gd name="connsiteY3817" fmla="*/ 2332147 h 4469549"/>
              <a:gd name="connsiteX3818" fmla="*/ 1318254 w 5178638"/>
              <a:gd name="connsiteY3818" fmla="*/ 2327779 h 4469549"/>
              <a:gd name="connsiteX3819" fmla="*/ 1321994 w 5178638"/>
              <a:gd name="connsiteY3819" fmla="*/ 2316922 h 4469549"/>
              <a:gd name="connsiteX3820" fmla="*/ 1352198 w 5178638"/>
              <a:gd name="connsiteY3820" fmla="*/ 2260646 h 4469549"/>
              <a:gd name="connsiteX3821" fmla="*/ 1375187 w 5178638"/>
              <a:gd name="connsiteY3821" fmla="*/ 2221188 h 4469549"/>
              <a:gd name="connsiteX3822" fmla="*/ 1374218 w 5178638"/>
              <a:gd name="connsiteY3822" fmla="*/ 2220624 h 4469549"/>
              <a:gd name="connsiteX3823" fmla="*/ 1363405 w 5178638"/>
              <a:gd name="connsiteY3823" fmla="*/ 2226628 h 4469549"/>
              <a:gd name="connsiteX3824" fmla="*/ 1357752 w 5178638"/>
              <a:gd name="connsiteY3824" fmla="*/ 2237809 h 4469549"/>
              <a:gd name="connsiteX3825" fmla="*/ 1346411 w 5178638"/>
              <a:gd name="connsiteY3825" fmla="*/ 2257275 h 4469549"/>
              <a:gd name="connsiteX3826" fmla="*/ 1325619 w 5178638"/>
              <a:gd name="connsiteY3826" fmla="*/ 2292961 h 4469549"/>
              <a:gd name="connsiteX3827" fmla="*/ 1309534 w 5178638"/>
              <a:gd name="connsiteY3827" fmla="*/ 2318354 h 4469549"/>
              <a:gd name="connsiteX3828" fmla="*/ 1268798 w 5178638"/>
              <a:gd name="connsiteY3828" fmla="*/ 2377184 h 4469549"/>
              <a:gd name="connsiteX3829" fmla="*/ 1261276 w 5178638"/>
              <a:gd name="connsiteY3829" fmla="*/ 2394531 h 4469549"/>
              <a:gd name="connsiteX3830" fmla="*/ 1237746 w 5178638"/>
              <a:gd name="connsiteY3830" fmla="*/ 2446003 h 4469549"/>
              <a:gd name="connsiteX3831" fmla="*/ 1207504 w 5178638"/>
              <a:gd name="connsiteY3831" fmla="*/ 2497912 h 4469549"/>
              <a:gd name="connsiteX3832" fmla="*/ 1167733 w 5178638"/>
              <a:gd name="connsiteY3832" fmla="*/ 2557305 h 4469549"/>
              <a:gd name="connsiteX3833" fmla="*/ 1158282 w 5178638"/>
              <a:gd name="connsiteY3833" fmla="*/ 2573527 h 4469549"/>
              <a:gd name="connsiteX3834" fmla="*/ 1145938 w 5178638"/>
              <a:gd name="connsiteY3834" fmla="*/ 2588062 h 4469549"/>
              <a:gd name="connsiteX3835" fmla="*/ 1178031 w 5178638"/>
              <a:gd name="connsiteY3835" fmla="*/ 2528541 h 4469549"/>
              <a:gd name="connsiteX3836" fmla="*/ 1217647 w 5178638"/>
              <a:gd name="connsiteY3836" fmla="*/ 2451675 h 4469549"/>
              <a:gd name="connsiteX3837" fmla="*/ 1243105 w 5178638"/>
              <a:gd name="connsiteY3837" fmla="*/ 2401325 h 4469549"/>
              <a:gd name="connsiteX3838" fmla="*/ 1273348 w 5178638"/>
              <a:gd name="connsiteY3838" fmla="*/ 2349417 h 4469549"/>
              <a:gd name="connsiteX3839" fmla="*/ 1297959 w 5178638"/>
              <a:gd name="connsiteY3839" fmla="*/ 2311610 h 4469549"/>
              <a:gd name="connsiteX3840" fmla="*/ 1318751 w 5178638"/>
              <a:gd name="connsiteY3840" fmla="*/ 2275923 h 4469549"/>
              <a:gd name="connsiteX3841" fmla="*/ 1322531 w 5178638"/>
              <a:gd name="connsiteY3841" fmla="*/ 2269434 h 4469549"/>
              <a:gd name="connsiteX3842" fmla="*/ 1338549 w 5178638"/>
              <a:gd name="connsiteY3842" fmla="*/ 2249978 h 4469549"/>
              <a:gd name="connsiteX3843" fmla="*/ 1339638 w 5178638"/>
              <a:gd name="connsiteY3843" fmla="*/ 2247793 h 4469549"/>
              <a:gd name="connsiteX3844" fmla="*/ 1324367 w 5178638"/>
              <a:gd name="connsiteY3844" fmla="*/ 2265997 h 4469549"/>
              <a:gd name="connsiteX3845" fmla="*/ 1313228 w 5178638"/>
              <a:gd name="connsiteY3845" fmla="*/ 2267654 h 4469549"/>
              <a:gd name="connsiteX3846" fmla="*/ 1276039 w 5178638"/>
              <a:gd name="connsiteY3846" fmla="*/ 2293787 h 4469549"/>
              <a:gd name="connsiteX3847" fmla="*/ 1267514 w 5178638"/>
              <a:gd name="connsiteY3847" fmla="*/ 2306203 h 4469549"/>
              <a:gd name="connsiteX3848" fmla="*/ 1244793 w 5178638"/>
              <a:gd name="connsiteY3848" fmla="*/ 2340766 h 4469549"/>
              <a:gd name="connsiteX3849" fmla="*/ 1236268 w 5178638"/>
              <a:gd name="connsiteY3849" fmla="*/ 2353182 h 4469549"/>
              <a:gd name="connsiteX3850" fmla="*/ 1221147 w 5178638"/>
              <a:gd name="connsiteY3850" fmla="*/ 2379136 h 4469549"/>
              <a:gd name="connsiteX3851" fmla="*/ 1197578 w 5178638"/>
              <a:gd name="connsiteY3851" fmla="*/ 2426241 h 4469549"/>
              <a:gd name="connsiteX3852" fmla="*/ 1177712 w 5178638"/>
              <a:gd name="connsiteY3852" fmla="*/ 2458121 h 4469549"/>
              <a:gd name="connsiteX3853" fmla="*/ 1138827 w 5178638"/>
              <a:gd name="connsiteY3853" fmla="*/ 2509341 h 4469549"/>
              <a:gd name="connsiteX3854" fmla="*/ 1110592 w 5178638"/>
              <a:gd name="connsiteY3854" fmla="*/ 2571109 h 4469549"/>
              <a:gd name="connsiteX3855" fmla="*/ 1098404 w 5178638"/>
              <a:gd name="connsiteY3855" fmla="*/ 2603118 h 4469549"/>
              <a:gd name="connsiteX3856" fmla="*/ 1077534 w 5178638"/>
              <a:gd name="connsiteY3856" fmla="*/ 2630068 h 4469549"/>
              <a:gd name="connsiteX3857" fmla="*/ 1073714 w 5178638"/>
              <a:gd name="connsiteY3857" fmla="*/ 2632189 h 4469549"/>
              <a:gd name="connsiteX3858" fmla="*/ 1040539 w 5178638"/>
              <a:gd name="connsiteY3858" fmla="*/ 2678042 h 4469549"/>
              <a:gd name="connsiteX3859" fmla="*/ 1028273 w 5178638"/>
              <a:gd name="connsiteY3859" fmla="*/ 2701314 h 4469549"/>
              <a:gd name="connsiteX3860" fmla="*/ 1016123 w 5178638"/>
              <a:gd name="connsiteY3860" fmla="*/ 2737691 h 4469549"/>
              <a:gd name="connsiteX3861" fmla="*/ 1013347 w 5178638"/>
              <a:gd name="connsiteY3861" fmla="*/ 2749110 h 4469549"/>
              <a:gd name="connsiteX3862" fmla="*/ 987810 w 5178638"/>
              <a:gd name="connsiteY3862" fmla="*/ 2790722 h 4469549"/>
              <a:gd name="connsiteX3863" fmla="*/ 977356 w 5178638"/>
              <a:gd name="connsiteY3863" fmla="*/ 2802014 h 4469549"/>
              <a:gd name="connsiteX3864" fmla="*/ 973536 w 5178638"/>
              <a:gd name="connsiteY3864" fmla="*/ 2804135 h 4469549"/>
              <a:gd name="connsiteX3865" fmla="*/ 947035 w 5178638"/>
              <a:gd name="connsiteY3865" fmla="*/ 2845186 h 4469549"/>
              <a:gd name="connsiteX3866" fmla="*/ 930102 w 5178638"/>
              <a:gd name="connsiteY3866" fmla="*/ 2883121 h 4469549"/>
              <a:gd name="connsiteX3867" fmla="*/ 903640 w 5178638"/>
              <a:gd name="connsiteY3867" fmla="*/ 2928541 h 4469549"/>
              <a:gd name="connsiteX3868" fmla="*/ 888479 w 5178638"/>
              <a:gd name="connsiteY3868" fmla="*/ 2950127 h 4469549"/>
              <a:gd name="connsiteX3869" fmla="*/ 882133 w 5178638"/>
              <a:gd name="connsiteY3869" fmla="*/ 2961019 h 4469549"/>
              <a:gd name="connsiteX3870" fmla="*/ 878758 w 5178638"/>
              <a:gd name="connsiteY3870" fmla="*/ 2964843 h 4469549"/>
              <a:gd name="connsiteX3871" fmla="*/ 872046 w 5178638"/>
              <a:gd name="connsiteY3871" fmla="*/ 2965277 h 4469549"/>
              <a:gd name="connsiteX3872" fmla="*/ 872203 w 5178638"/>
              <a:gd name="connsiteY3872" fmla="*/ 2963832 h 4469549"/>
              <a:gd name="connsiteX3873" fmla="*/ 898029 w 5178638"/>
              <a:gd name="connsiteY3873" fmla="*/ 2919256 h 4469549"/>
              <a:gd name="connsiteX3874" fmla="*/ 908922 w 5178638"/>
              <a:gd name="connsiteY3874" fmla="*/ 2904198 h 4469549"/>
              <a:gd name="connsiteX3875" fmla="*/ 915201 w 5178638"/>
              <a:gd name="connsiteY3875" fmla="*/ 2895363 h 4469549"/>
              <a:gd name="connsiteX3876" fmla="*/ 916325 w 5178638"/>
              <a:gd name="connsiteY3876" fmla="*/ 2887675 h 4469549"/>
              <a:gd name="connsiteX3877" fmla="*/ 1718820 w 5178638"/>
              <a:gd name="connsiteY3877" fmla="*/ 1502528 h 4469549"/>
              <a:gd name="connsiteX3878" fmla="*/ 1730573 w 5178638"/>
              <a:gd name="connsiteY3878" fmla="*/ 1485239 h 4469549"/>
              <a:gd name="connsiteX3879" fmla="*/ 1736527 w 5178638"/>
              <a:gd name="connsiteY3879" fmla="*/ 1484363 h 4469549"/>
              <a:gd name="connsiteX3880" fmla="*/ 1733032 w 5178638"/>
              <a:gd name="connsiteY3880" fmla="*/ 1499709 h 4469549"/>
              <a:gd name="connsiteX3881" fmla="*/ 1694695 w 5178638"/>
              <a:gd name="connsiteY3881" fmla="*/ 1568628 h 4469549"/>
              <a:gd name="connsiteX3882" fmla="*/ 1645551 w 5178638"/>
              <a:gd name="connsiteY3882" fmla="*/ 1652979 h 4469549"/>
              <a:gd name="connsiteX3883" fmla="*/ 1598832 w 5178638"/>
              <a:gd name="connsiteY3883" fmla="*/ 1730051 h 4469549"/>
              <a:gd name="connsiteX3884" fmla="*/ 1593161 w 5178638"/>
              <a:gd name="connsiteY3884" fmla="*/ 1739784 h 4469549"/>
              <a:gd name="connsiteX3885" fmla="*/ 1550508 w 5178638"/>
              <a:gd name="connsiteY3885" fmla="*/ 1819227 h 4469549"/>
              <a:gd name="connsiteX3886" fmla="*/ 1518090 w 5178638"/>
              <a:gd name="connsiteY3886" fmla="*/ 1865522 h 4469549"/>
              <a:gd name="connsiteX3887" fmla="*/ 1490273 w 5178638"/>
              <a:gd name="connsiteY3887" fmla="*/ 1910152 h 4469549"/>
              <a:gd name="connsiteX3888" fmla="*/ 1469767 w 5178638"/>
              <a:gd name="connsiteY3888" fmla="*/ 1954697 h 4469549"/>
              <a:gd name="connsiteX3889" fmla="*/ 1415807 w 5178638"/>
              <a:gd name="connsiteY3889" fmla="*/ 2075351 h 4469549"/>
              <a:gd name="connsiteX3890" fmla="*/ 1378004 w 5178638"/>
              <a:gd name="connsiteY3890" fmla="*/ 2140236 h 4469549"/>
              <a:gd name="connsiteX3891" fmla="*/ 1371800 w 5178638"/>
              <a:gd name="connsiteY3891" fmla="*/ 2154003 h 4469549"/>
              <a:gd name="connsiteX3892" fmla="*/ 1381000 w 5178638"/>
              <a:gd name="connsiteY3892" fmla="*/ 2150673 h 4469549"/>
              <a:gd name="connsiteX3893" fmla="*/ 1407212 w 5178638"/>
              <a:gd name="connsiteY3893" fmla="*/ 2118144 h 4469549"/>
              <a:gd name="connsiteX3894" fmla="*/ 1440985 w 5178638"/>
              <a:gd name="connsiteY3894" fmla="*/ 2072638 h 4469549"/>
              <a:gd name="connsiteX3895" fmla="*/ 1437490 w 5178638"/>
              <a:gd name="connsiteY3895" fmla="*/ 2087984 h 4469549"/>
              <a:gd name="connsiteX3896" fmla="*/ 1424009 w 5178638"/>
              <a:gd name="connsiteY3896" fmla="*/ 2123584 h 4469549"/>
              <a:gd name="connsiteX3897" fmla="*/ 1424294 w 5178638"/>
              <a:gd name="connsiteY3897" fmla="*/ 2132442 h 4469549"/>
              <a:gd name="connsiteX3898" fmla="*/ 1431319 w 5178638"/>
              <a:gd name="connsiteY3898" fmla="*/ 2123498 h 4469549"/>
              <a:gd name="connsiteX3899" fmla="*/ 1438880 w 5178638"/>
              <a:gd name="connsiteY3899" fmla="*/ 2110521 h 4469549"/>
              <a:gd name="connsiteX3900" fmla="*/ 1467767 w 5178638"/>
              <a:gd name="connsiteY3900" fmla="*/ 2057824 h 4469549"/>
              <a:gd name="connsiteX3901" fmla="*/ 1486669 w 5178638"/>
              <a:gd name="connsiteY3901" fmla="*/ 2025380 h 4469549"/>
              <a:gd name="connsiteX3902" fmla="*/ 1506391 w 5178638"/>
              <a:gd name="connsiteY3902" fmla="*/ 1997762 h 4469549"/>
              <a:gd name="connsiteX3903" fmla="*/ 1564451 w 5178638"/>
              <a:gd name="connsiteY3903" fmla="*/ 1901223 h 4469549"/>
              <a:gd name="connsiteX3904" fmla="*/ 1571476 w 5178638"/>
              <a:gd name="connsiteY3904" fmla="*/ 1892280 h 4469549"/>
              <a:gd name="connsiteX3905" fmla="*/ 1576612 w 5178638"/>
              <a:gd name="connsiteY3905" fmla="*/ 1886581 h 4469549"/>
              <a:gd name="connsiteX3906" fmla="*/ 1593872 w 5178638"/>
              <a:gd name="connsiteY3906" fmla="*/ 1844491 h 4469549"/>
              <a:gd name="connsiteX3907" fmla="*/ 1623045 w 5178638"/>
              <a:gd name="connsiteY3907" fmla="*/ 1800651 h 4469549"/>
              <a:gd name="connsiteX3908" fmla="*/ 1626826 w 5178638"/>
              <a:gd name="connsiteY3908" fmla="*/ 1794162 h 4469549"/>
              <a:gd name="connsiteX3909" fmla="*/ 1647618 w 5178638"/>
              <a:gd name="connsiteY3909" fmla="*/ 1758475 h 4469549"/>
              <a:gd name="connsiteX3910" fmla="*/ 1673010 w 5178638"/>
              <a:gd name="connsiteY3910" fmla="*/ 1721124 h 4469549"/>
              <a:gd name="connsiteX3911" fmla="*/ 1703253 w 5178638"/>
              <a:gd name="connsiteY3911" fmla="*/ 1669216 h 4469549"/>
              <a:gd name="connsiteX3912" fmla="*/ 1727539 w 5178638"/>
              <a:gd name="connsiteY3912" fmla="*/ 1618182 h 4469549"/>
              <a:gd name="connsiteX3913" fmla="*/ 1765592 w 5178638"/>
              <a:gd name="connsiteY3913" fmla="*/ 1540406 h 4469549"/>
              <a:gd name="connsiteX3914" fmla="*/ 1796904 w 5178638"/>
              <a:gd name="connsiteY3914" fmla="*/ 1480431 h 4469549"/>
              <a:gd name="connsiteX3915" fmla="*/ 1783388 w 5178638"/>
              <a:gd name="connsiteY3915" fmla="*/ 1494283 h 4469549"/>
              <a:gd name="connsiteX3916" fmla="*/ 1773937 w 5178638"/>
              <a:gd name="connsiteY3916" fmla="*/ 1510505 h 4469549"/>
              <a:gd name="connsiteX3917" fmla="*/ 1732604 w 5178638"/>
              <a:gd name="connsiteY3917" fmla="*/ 1568988 h 4469549"/>
              <a:gd name="connsiteX3918" fmla="*/ 1702361 w 5178638"/>
              <a:gd name="connsiteY3918" fmla="*/ 1620895 h 4469549"/>
              <a:gd name="connsiteX3919" fmla="*/ 1680784 w 5178638"/>
              <a:gd name="connsiteY3919" fmla="*/ 1673506 h 4469549"/>
              <a:gd name="connsiteX3920" fmla="*/ 1674044 w 5178638"/>
              <a:gd name="connsiteY3920" fmla="*/ 1691308 h 4469549"/>
              <a:gd name="connsiteX3921" fmla="*/ 1631355 w 5178638"/>
              <a:gd name="connsiteY3921" fmla="*/ 1749001 h 4469549"/>
              <a:gd name="connsiteX3922" fmla="*/ 1614879 w 5178638"/>
              <a:gd name="connsiteY3922" fmla="*/ 1774165 h 4469549"/>
              <a:gd name="connsiteX3923" fmla="*/ 1594087 w 5178638"/>
              <a:gd name="connsiteY3923" fmla="*/ 1809852 h 4469549"/>
              <a:gd name="connsiteX3924" fmla="*/ 1582747 w 5178638"/>
              <a:gd name="connsiteY3924" fmla="*/ 1829318 h 4469549"/>
              <a:gd name="connsiteX3925" fmla="*/ 1564130 w 5178638"/>
              <a:gd name="connsiteY3925" fmla="*/ 1870618 h 4469549"/>
              <a:gd name="connsiteX3926" fmla="*/ 1549544 w 5178638"/>
              <a:gd name="connsiteY3926" fmla="*/ 1892538 h 4469549"/>
              <a:gd name="connsiteX3927" fmla="*/ 1513346 w 5178638"/>
              <a:gd name="connsiteY3927" fmla="*/ 1945321 h 4469549"/>
              <a:gd name="connsiteX3928" fmla="*/ 1493090 w 5178638"/>
              <a:gd name="connsiteY3928" fmla="*/ 1976975 h 4469549"/>
              <a:gd name="connsiteX3929" fmla="*/ 1488774 w 5178638"/>
              <a:gd name="connsiteY3929" fmla="*/ 1987498 h 4469549"/>
              <a:gd name="connsiteX3930" fmla="*/ 1475293 w 5178638"/>
              <a:gd name="connsiteY3930" fmla="*/ 2023098 h 4469549"/>
              <a:gd name="connsiteX3931" fmla="*/ 1463667 w 5178638"/>
              <a:gd name="connsiteY3931" fmla="*/ 2033707 h 4469549"/>
              <a:gd name="connsiteX3932" fmla="*/ 1481998 w 5178638"/>
              <a:gd name="connsiteY3932" fmla="*/ 1983550 h 4469549"/>
              <a:gd name="connsiteX3933" fmla="*/ 1585956 w 5178638"/>
              <a:gd name="connsiteY3933" fmla="*/ 1805115 h 4469549"/>
              <a:gd name="connsiteX3934" fmla="*/ 1615379 w 5178638"/>
              <a:gd name="connsiteY3934" fmla="*/ 1748384 h 4469549"/>
              <a:gd name="connsiteX3935" fmla="*/ 1618339 w 5178638"/>
              <a:gd name="connsiteY3935" fmla="*/ 1737072 h 4469549"/>
              <a:gd name="connsiteX3936" fmla="*/ 1617519 w 5178638"/>
              <a:gd name="connsiteY3936" fmla="*/ 1732249 h 4469549"/>
              <a:gd name="connsiteX3937" fmla="*/ 1614273 w 5178638"/>
              <a:gd name="connsiteY3937" fmla="*/ 1734703 h 4469549"/>
              <a:gd name="connsiteX3938" fmla="*/ 1605358 w 5178638"/>
              <a:gd name="connsiteY3938" fmla="*/ 1746890 h 4469549"/>
              <a:gd name="connsiteX3939" fmla="*/ 1605893 w 5178638"/>
              <a:gd name="connsiteY3939" fmla="*/ 1742857 h 4469549"/>
              <a:gd name="connsiteX3940" fmla="*/ 1691769 w 5178638"/>
              <a:gd name="connsiteY3940" fmla="*/ 1601689 h 4469549"/>
              <a:gd name="connsiteX3941" fmla="*/ 1720122 w 5178638"/>
              <a:gd name="connsiteY3941" fmla="*/ 1553024 h 4469549"/>
              <a:gd name="connsiteX3942" fmla="*/ 1748474 w 5178638"/>
              <a:gd name="connsiteY3942" fmla="*/ 1504360 h 4469549"/>
              <a:gd name="connsiteX3943" fmla="*/ 1752254 w 5178638"/>
              <a:gd name="connsiteY3943" fmla="*/ 1497871 h 4469549"/>
              <a:gd name="connsiteX3944" fmla="*/ 1775757 w 5178638"/>
              <a:gd name="connsiteY3944" fmla="*/ 1463765 h 4469549"/>
              <a:gd name="connsiteX3945" fmla="*/ 1811670 w 5178638"/>
              <a:gd name="connsiteY3945" fmla="*/ 1402123 h 4469549"/>
              <a:gd name="connsiteX3946" fmla="*/ 1825720 w 5178638"/>
              <a:gd name="connsiteY3946" fmla="*/ 1384236 h 4469549"/>
              <a:gd name="connsiteX3947" fmla="*/ 1842197 w 5178638"/>
              <a:gd name="connsiteY3947" fmla="*/ 1359072 h 4469549"/>
              <a:gd name="connsiteX3948" fmla="*/ 1857319 w 5178638"/>
              <a:gd name="connsiteY3948" fmla="*/ 1333117 h 4469549"/>
              <a:gd name="connsiteX3949" fmla="*/ 1866211 w 5178638"/>
              <a:gd name="connsiteY3949" fmla="*/ 1324004 h 4469549"/>
              <a:gd name="connsiteX3950" fmla="*/ 1870322 w 5178638"/>
              <a:gd name="connsiteY3950" fmla="*/ 1326399 h 4469549"/>
              <a:gd name="connsiteX3951" fmla="*/ 1851506 w 5178638"/>
              <a:gd name="connsiteY3951" fmla="*/ 1359063 h 4469549"/>
              <a:gd name="connsiteX3952" fmla="*/ 1827076 w 5178638"/>
              <a:gd name="connsiteY3952" fmla="*/ 1385027 h 4469549"/>
              <a:gd name="connsiteX3953" fmla="*/ 1803324 w 5178638"/>
              <a:gd name="connsiteY3953" fmla="*/ 1432024 h 4469549"/>
              <a:gd name="connsiteX3954" fmla="*/ 1803075 w 5178638"/>
              <a:gd name="connsiteY3954" fmla="*/ 1444915 h 4469549"/>
              <a:gd name="connsiteX3955" fmla="*/ 1795514 w 5178638"/>
              <a:gd name="connsiteY3955" fmla="*/ 1457893 h 4469549"/>
              <a:gd name="connsiteX3956" fmla="*/ 1799579 w 5178638"/>
              <a:gd name="connsiteY3956" fmla="*/ 1460260 h 4469549"/>
              <a:gd name="connsiteX3957" fmla="*/ 1809030 w 5178638"/>
              <a:gd name="connsiteY3957" fmla="*/ 1444039 h 4469549"/>
              <a:gd name="connsiteX3958" fmla="*/ 1816590 w 5178638"/>
              <a:gd name="connsiteY3958" fmla="*/ 1431062 h 4469549"/>
              <a:gd name="connsiteX3959" fmla="*/ 1823617 w 5178638"/>
              <a:gd name="connsiteY3959" fmla="*/ 1422119 h 4469549"/>
              <a:gd name="connsiteX3960" fmla="*/ 1822012 w 5178638"/>
              <a:gd name="connsiteY3960" fmla="*/ 1434221 h 4469549"/>
              <a:gd name="connsiteX3961" fmla="*/ 1826077 w 5178638"/>
              <a:gd name="connsiteY3961" fmla="*/ 1436590 h 4469549"/>
              <a:gd name="connsiteX3962" fmla="*/ 1846619 w 5178638"/>
              <a:gd name="connsiteY3962" fmla="*/ 1413794 h 4469549"/>
              <a:gd name="connsiteX3963" fmla="*/ 1881711 w 5178638"/>
              <a:gd name="connsiteY3963" fmla="*/ 1347329 h 4469549"/>
              <a:gd name="connsiteX3964" fmla="*/ 1887841 w 5178638"/>
              <a:gd name="connsiteY3964" fmla="*/ 1335911 h 4469549"/>
              <a:gd name="connsiteX3965" fmla="*/ 1880885 w 5178638"/>
              <a:gd name="connsiteY3965" fmla="*/ 1331859 h 4469549"/>
              <a:gd name="connsiteX3966" fmla="*/ 1883349 w 5178638"/>
              <a:gd name="connsiteY3966" fmla="*/ 1323699 h 4469549"/>
              <a:gd name="connsiteX3967" fmla="*/ 1891729 w 5178638"/>
              <a:gd name="connsiteY3967" fmla="*/ 1315546 h 4469549"/>
              <a:gd name="connsiteX3968" fmla="*/ 1908776 w 5178638"/>
              <a:gd name="connsiteY3968" fmla="*/ 1308095 h 4469549"/>
              <a:gd name="connsiteX3969" fmla="*/ 1915802 w 5178638"/>
              <a:gd name="connsiteY3969" fmla="*/ 1299153 h 4469549"/>
              <a:gd name="connsiteX3970" fmla="*/ 1932528 w 5178638"/>
              <a:gd name="connsiteY3970" fmla="*/ 1261097 h 4469549"/>
              <a:gd name="connsiteX3971" fmla="*/ 1944404 w 5178638"/>
              <a:gd name="connsiteY3971" fmla="*/ 1237598 h 4469549"/>
              <a:gd name="connsiteX3972" fmla="*/ 1958707 w 5178638"/>
              <a:gd name="connsiteY3972" fmla="*/ 1228589 h 4469549"/>
              <a:gd name="connsiteX3973" fmla="*/ 1973854 w 5178638"/>
              <a:gd name="connsiteY3973" fmla="*/ 1202591 h 4469549"/>
              <a:gd name="connsiteX3974" fmla="*/ 1970866 w 5178638"/>
              <a:gd name="connsiteY3974" fmla="*/ 1192178 h 4469549"/>
              <a:gd name="connsiteX3975" fmla="*/ 1976252 w 5178638"/>
              <a:gd name="connsiteY3975" fmla="*/ 1173588 h 4469549"/>
              <a:gd name="connsiteX3976" fmla="*/ 1984882 w 5178638"/>
              <a:gd name="connsiteY3976" fmla="*/ 1152543 h 4469549"/>
              <a:gd name="connsiteX3977" fmla="*/ 2005423 w 5178638"/>
              <a:gd name="connsiteY3977" fmla="*/ 1129747 h 4469549"/>
              <a:gd name="connsiteX3978" fmla="*/ 2024691 w 5178638"/>
              <a:gd name="connsiteY3978" fmla="*/ 1113813 h 4469549"/>
              <a:gd name="connsiteX3979" fmla="*/ 2028213 w 5178638"/>
              <a:gd name="connsiteY3979" fmla="*/ 1109288 h 4469549"/>
              <a:gd name="connsiteX3980" fmla="*/ 2053276 w 5178638"/>
              <a:gd name="connsiteY3980" fmla="*/ 1066271 h 4469549"/>
              <a:gd name="connsiteX3981" fmla="*/ 2062949 w 5178638"/>
              <a:gd name="connsiteY3981" fmla="*/ 1037242 h 4469549"/>
              <a:gd name="connsiteX3982" fmla="*/ 2085095 w 5178638"/>
              <a:gd name="connsiteY3982" fmla="*/ 1002345 h 4469549"/>
              <a:gd name="connsiteX3983" fmla="*/ 2092910 w 5178638"/>
              <a:gd name="connsiteY3983" fmla="*/ 998241 h 4469549"/>
              <a:gd name="connsiteX3984" fmla="*/ 2092968 w 5178638"/>
              <a:gd name="connsiteY3984" fmla="*/ 998143 h 4469549"/>
              <a:gd name="connsiteX3985" fmla="*/ 2103078 w 5178638"/>
              <a:gd name="connsiteY3985" fmla="*/ 967195 h 4469549"/>
              <a:gd name="connsiteX3986" fmla="*/ 2118298 w 5178638"/>
              <a:gd name="connsiteY3986" fmla="*/ 939126 h 4469549"/>
              <a:gd name="connsiteX3987" fmla="*/ 2139090 w 5178638"/>
              <a:gd name="connsiteY3987" fmla="*/ 903439 h 4469549"/>
              <a:gd name="connsiteX3988" fmla="*/ 2156076 w 5178638"/>
              <a:gd name="connsiteY3988" fmla="*/ 873131 h 4469549"/>
              <a:gd name="connsiteX3989" fmla="*/ 2125655 w 5178638"/>
              <a:gd name="connsiteY3989" fmla="*/ 855408 h 4469549"/>
              <a:gd name="connsiteX3990" fmla="*/ 2134979 w 5178638"/>
              <a:gd name="connsiteY3990" fmla="*/ 845851 h 4469549"/>
              <a:gd name="connsiteX3991" fmla="*/ 2150100 w 5178638"/>
              <a:gd name="connsiteY3991" fmla="*/ 819897 h 4469549"/>
              <a:gd name="connsiteX3992" fmla="*/ 2166577 w 5178638"/>
              <a:gd name="connsiteY3992" fmla="*/ 794733 h 4469549"/>
              <a:gd name="connsiteX3993" fmla="*/ 2180628 w 5178638"/>
              <a:gd name="connsiteY3993" fmla="*/ 776846 h 4469549"/>
              <a:gd name="connsiteX3994" fmla="*/ 2216541 w 5178638"/>
              <a:gd name="connsiteY3994" fmla="*/ 715205 h 4469549"/>
              <a:gd name="connsiteX3995" fmla="*/ 2240043 w 5178638"/>
              <a:gd name="connsiteY3995" fmla="*/ 681097 h 4469549"/>
              <a:gd name="connsiteX3996" fmla="*/ 2243823 w 5178638"/>
              <a:gd name="connsiteY3996" fmla="*/ 674609 h 4469549"/>
              <a:gd name="connsiteX3997" fmla="*/ 2272176 w 5178638"/>
              <a:gd name="connsiteY3997" fmla="*/ 625945 h 4469549"/>
              <a:gd name="connsiteX3998" fmla="*/ 2300528 w 5178638"/>
              <a:gd name="connsiteY3998" fmla="*/ 577281 h 4469549"/>
              <a:gd name="connsiteX3999" fmla="*/ 2386405 w 5178638"/>
              <a:gd name="connsiteY3999" fmla="*/ 436111 h 4469549"/>
              <a:gd name="connsiteX4000" fmla="*/ 2386940 w 5178638"/>
              <a:gd name="connsiteY4000" fmla="*/ 432078 h 4469549"/>
              <a:gd name="connsiteX4001" fmla="*/ 2378024 w 5178638"/>
              <a:gd name="connsiteY4001" fmla="*/ 444265 h 4469549"/>
              <a:gd name="connsiteX4002" fmla="*/ 2374778 w 5178638"/>
              <a:gd name="connsiteY4002" fmla="*/ 446720 h 4469549"/>
              <a:gd name="connsiteX4003" fmla="*/ 2373959 w 5178638"/>
              <a:gd name="connsiteY4003" fmla="*/ 441897 h 4469549"/>
              <a:gd name="connsiteX4004" fmla="*/ 2376918 w 5178638"/>
              <a:gd name="connsiteY4004" fmla="*/ 430585 h 4469549"/>
              <a:gd name="connsiteX4005" fmla="*/ 2406341 w 5178638"/>
              <a:gd name="connsiteY4005" fmla="*/ 373854 h 4469549"/>
              <a:gd name="connsiteX4006" fmla="*/ 2510300 w 5178638"/>
              <a:gd name="connsiteY4006" fmla="*/ 195419 h 4469549"/>
              <a:gd name="connsiteX4007" fmla="*/ 2528631 w 5178638"/>
              <a:gd name="connsiteY4007" fmla="*/ 145262 h 4469549"/>
              <a:gd name="connsiteX4008" fmla="*/ 2517004 w 5178638"/>
              <a:gd name="connsiteY4008" fmla="*/ 155870 h 4469549"/>
              <a:gd name="connsiteX4009" fmla="*/ 2503523 w 5178638"/>
              <a:gd name="connsiteY4009" fmla="*/ 191471 h 4469549"/>
              <a:gd name="connsiteX4010" fmla="*/ 2499208 w 5178638"/>
              <a:gd name="connsiteY4010" fmla="*/ 201993 h 4469549"/>
              <a:gd name="connsiteX4011" fmla="*/ 2478951 w 5178638"/>
              <a:gd name="connsiteY4011" fmla="*/ 233647 h 4469549"/>
              <a:gd name="connsiteX4012" fmla="*/ 2442753 w 5178638"/>
              <a:gd name="connsiteY4012" fmla="*/ 286431 h 4469549"/>
              <a:gd name="connsiteX4013" fmla="*/ 2428167 w 5178638"/>
              <a:gd name="connsiteY4013" fmla="*/ 308351 h 4469549"/>
              <a:gd name="connsiteX4014" fmla="*/ 2409551 w 5178638"/>
              <a:gd name="connsiteY4014" fmla="*/ 349651 h 4469549"/>
              <a:gd name="connsiteX4015" fmla="*/ 2398210 w 5178638"/>
              <a:gd name="connsiteY4015" fmla="*/ 369116 h 4469549"/>
              <a:gd name="connsiteX4016" fmla="*/ 2377418 w 5178638"/>
              <a:gd name="connsiteY4016" fmla="*/ 404803 h 4469549"/>
              <a:gd name="connsiteX4017" fmla="*/ 2360942 w 5178638"/>
              <a:gd name="connsiteY4017" fmla="*/ 429968 h 4469549"/>
              <a:gd name="connsiteX4018" fmla="*/ 2318253 w 5178638"/>
              <a:gd name="connsiteY4018" fmla="*/ 487661 h 4469549"/>
              <a:gd name="connsiteX4019" fmla="*/ 2311513 w 5178638"/>
              <a:gd name="connsiteY4019" fmla="*/ 505462 h 4469549"/>
              <a:gd name="connsiteX4020" fmla="*/ 2289936 w 5178638"/>
              <a:gd name="connsiteY4020" fmla="*/ 558073 h 4469549"/>
              <a:gd name="connsiteX4021" fmla="*/ 2259694 w 5178638"/>
              <a:gd name="connsiteY4021" fmla="*/ 609981 h 4469549"/>
              <a:gd name="connsiteX4022" fmla="*/ 2218360 w 5178638"/>
              <a:gd name="connsiteY4022" fmla="*/ 668464 h 4469549"/>
              <a:gd name="connsiteX4023" fmla="*/ 2208909 w 5178638"/>
              <a:gd name="connsiteY4023" fmla="*/ 684686 h 4469549"/>
              <a:gd name="connsiteX4024" fmla="*/ 2195393 w 5178638"/>
              <a:gd name="connsiteY4024" fmla="*/ 698538 h 4469549"/>
              <a:gd name="connsiteX4025" fmla="*/ 2226705 w 5178638"/>
              <a:gd name="connsiteY4025" fmla="*/ 638562 h 4469549"/>
              <a:gd name="connsiteX4026" fmla="*/ 2264758 w 5178638"/>
              <a:gd name="connsiteY4026" fmla="*/ 560786 h 4469549"/>
              <a:gd name="connsiteX4027" fmla="*/ 2266296 w 5178638"/>
              <a:gd name="connsiteY4027" fmla="*/ 557555 h 4469549"/>
              <a:gd name="connsiteX4028" fmla="*/ 2371578 w 5178638"/>
              <a:gd name="connsiteY4028" fmla="*/ 375833 h 4469549"/>
              <a:gd name="connsiteX4029" fmla="*/ 2386687 w 5178638"/>
              <a:gd name="connsiteY4029" fmla="*/ 359687 h 4469549"/>
              <a:gd name="connsiteX4030" fmla="*/ 2398425 w 5178638"/>
              <a:gd name="connsiteY4030" fmla="*/ 334477 h 4469549"/>
              <a:gd name="connsiteX4031" fmla="*/ 2407563 w 5178638"/>
              <a:gd name="connsiteY4031" fmla="*/ 313728 h 4469549"/>
              <a:gd name="connsiteX4032" fmla="*/ 2407572 w 5178638"/>
              <a:gd name="connsiteY4032" fmla="*/ 313704 h 4469549"/>
              <a:gd name="connsiteX4033" fmla="*/ 2437294 w 5178638"/>
              <a:gd name="connsiteY4033" fmla="*/ 262403 h 4469549"/>
              <a:gd name="connsiteX4034" fmla="*/ 2457385 w 5178638"/>
              <a:gd name="connsiteY4034" fmla="*/ 229773 h 4469549"/>
              <a:gd name="connsiteX4035" fmla="*/ 2485906 w 5178638"/>
              <a:gd name="connsiteY4035" fmla="*/ 181207 h 4469549"/>
              <a:gd name="connsiteX4036" fmla="*/ 2505628 w 5178638"/>
              <a:gd name="connsiteY4036" fmla="*/ 153588 h 4469549"/>
              <a:gd name="connsiteX4037" fmla="*/ 2524530 w 5178638"/>
              <a:gd name="connsiteY4037" fmla="*/ 121145 h 4469549"/>
              <a:gd name="connsiteX4038" fmla="*/ 2553417 w 5178638"/>
              <a:gd name="connsiteY4038" fmla="*/ 68448 h 4469549"/>
              <a:gd name="connsiteX4039" fmla="*/ 2560978 w 5178638"/>
              <a:gd name="connsiteY4039" fmla="*/ 55471 h 4469549"/>
              <a:gd name="connsiteX4040" fmla="*/ 2568003 w 5178638"/>
              <a:gd name="connsiteY4040" fmla="*/ 46527 h 4469549"/>
              <a:gd name="connsiteX4041" fmla="*/ 2568289 w 5178638"/>
              <a:gd name="connsiteY4041" fmla="*/ 55384 h 4469549"/>
              <a:gd name="connsiteX4042" fmla="*/ 2554808 w 5178638"/>
              <a:gd name="connsiteY4042" fmla="*/ 90984 h 4469549"/>
              <a:gd name="connsiteX4043" fmla="*/ 2551313 w 5178638"/>
              <a:gd name="connsiteY4043" fmla="*/ 106330 h 4469549"/>
              <a:gd name="connsiteX4044" fmla="*/ 2585086 w 5178638"/>
              <a:gd name="connsiteY4044" fmla="*/ 60824 h 4469549"/>
              <a:gd name="connsiteX4045" fmla="*/ 2588562 w 5178638"/>
              <a:gd name="connsiteY4045" fmla="*/ 56510 h 4469549"/>
              <a:gd name="connsiteX4046" fmla="*/ 2585809 w 5178638"/>
              <a:gd name="connsiteY4046" fmla="*/ 54906 h 4469549"/>
              <a:gd name="connsiteX4047" fmla="*/ 2595132 w 5178638"/>
              <a:gd name="connsiteY4047" fmla="*/ 45349 h 4469549"/>
              <a:gd name="connsiteX4048" fmla="*/ 2589319 w 5178638"/>
              <a:gd name="connsiteY4048" fmla="*/ 0 h 4469549"/>
              <a:gd name="connsiteX4049" fmla="*/ 2600754 w 5178638"/>
              <a:gd name="connsiteY4049" fmla="*/ 19738 h 4469549"/>
              <a:gd name="connsiteX4050" fmla="*/ 2581829 w 5178638"/>
              <a:gd name="connsiteY4050" fmla="*/ 52587 h 4469549"/>
              <a:gd name="connsiteX4051" fmla="*/ 2564651 w 5178638"/>
              <a:gd name="connsiteY4051" fmla="*/ 42579 h 446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</a:cxnLst>
            <a:rect l="l" t="t" r="r" b="b"/>
            <a:pathLst>
              <a:path w="5178638" h="4469549">
                <a:moveTo>
                  <a:pt x="1275523" y="4465566"/>
                </a:moveTo>
                <a:cubicBezTo>
                  <a:pt x="1275523" y="4465566"/>
                  <a:pt x="1279277" y="4465566"/>
                  <a:pt x="1283032" y="4466683"/>
                </a:cubicBezTo>
                <a:cubicBezTo>
                  <a:pt x="1286787" y="4467799"/>
                  <a:pt x="1290541" y="4467799"/>
                  <a:pt x="1294296" y="4467799"/>
                </a:cubicBezTo>
                <a:cubicBezTo>
                  <a:pt x="1331843" y="4466683"/>
                  <a:pt x="1369391" y="4471148"/>
                  <a:pt x="1406938" y="4468915"/>
                </a:cubicBezTo>
                <a:lnTo>
                  <a:pt x="1411517" y="4469299"/>
                </a:lnTo>
                <a:lnTo>
                  <a:pt x="1237861" y="4469299"/>
                </a:lnTo>
                <a:close/>
                <a:moveTo>
                  <a:pt x="177644" y="4459919"/>
                </a:moveTo>
                <a:lnTo>
                  <a:pt x="179239" y="4469299"/>
                </a:lnTo>
                <a:lnTo>
                  <a:pt x="175322" y="4469299"/>
                </a:lnTo>
                <a:lnTo>
                  <a:pt x="176758" y="4463812"/>
                </a:lnTo>
                <a:close/>
                <a:moveTo>
                  <a:pt x="1632686" y="4432359"/>
                </a:moveTo>
                <a:lnTo>
                  <a:pt x="1879565" y="4432359"/>
                </a:lnTo>
                <a:lnTo>
                  <a:pt x="1879208" y="4432513"/>
                </a:lnTo>
                <a:cubicBezTo>
                  <a:pt x="1876861" y="4433210"/>
                  <a:pt x="1874045" y="4434047"/>
                  <a:pt x="1872168" y="4435163"/>
                </a:cubicBezTo>
                <a:cubicBezTo>
                  <a:pt x="1879677" y="4435163"/>
                  <a:pt x="1883432" y="4436280"/>
                  <a:pt x="1887186" y="4435163"/>
                </a:cubicBezTo>
                <a:cubicBezTo>
                  <a:pt x="1894696" y="4432931"/>
                  <a:pt x="1905960" y="4434047"/>
                  <a:pt x="1913470" y="4434047"/>
                </a:cubicBezTo>
                <a:cubicBezTo>
                  <a:pt x="1924734" y="4432931"/>
                  <a:pt x="1932243" y="4436280"/>
                  <a:pt x="1943508" y="4435163"/>
                </a:cubicBezTo>
                <a:cubicBezTo>
                  <a:pt x="1958526" y="4434047"/>
                  <a:pt x="1954771" y="4438512"/>
                  <a:pt x="1962281" y="4440745"/>
                </a:cubicBezTo>
                <a:cubicBezTo>
                  <a:pt x="1966036" y="4441861"/>
                  <a:pt x="1973545" y="4441861"/>
                  <a:pt x="1977300" y="4441861"/>
                </a:cubicBezTo>
                <a:cubicBezTo>
                  <a:pt x="1996073" y="4441861"/>
                  <a:pt x="2014847" y="4441861"/>
                  <a:pt x="2037375" y="4441861"/>
                </a:cubicBezTo>
                <a:cubicBezTo>
                  <a:pt x="2056149" y="4441861"/>
                  <a:pt x="2078677" y="4441861"/>
                  <a:pt x="2101206" y="4441861"/>
                </a:cubicBezTo>
                <a:cubicBezTo>
                  <a:pt x="2101206" y="4441861"/>
                  <a:pt x="2101206" y="4442978"/>
                  <a:pt x="2101206" y="4442978"/>
                </a:cubicBezTo>
                <a:cubicBezTo>
                  <a:pt x="2082432" y="4442978"/>
                  <a:pt x="2059904" y="4442978"/>
                  <a:pt x="2037375" y="4444094"/>
                </a:cubicBezTo>
                <a:cubicBezTo>
                  <a:pt x="2044885" y="4445210"/>
                  <a:pt x="2048640" y="4447443"/>
                  <a:pt x="2052394" y="4447443"/>
                </a:cubicBezTo>
                <a:cubicBezTo>
                  <a:pt x="2089942" y="4448559"/>
                  <a:pt x="2127489" y="4451908"/>
                  <a:pt x="2165036" y="4450792"/>
                </a:cubicBezTo>
                <a:cubicBezTo>
                  <a:pt x="2172545" y="4450792"/>
                  <a:pt x="2180055" y="4450792"/>
                  <a:pt x="2187564" y="4450792"/>
                </a:cubicBezTo>
                <a:cubicBezTo>
                  <a:pt x="2210093" y="4450792"/>
                  <a:pt x="2225112" y="4453024"/>
                  <a:pt x="2236376" y="4457489"/>
                </a:cubicBezTo>
                <a:cubicBezTo>
                  <a:pt x="2247640" y="4457489"/>
                  <a:pt x="2258904" y="4457489"/>
                  <a:pt x="2270168" y="4457489"/>
                </a:cubicBezTo>
                <a:cubicBezTo>
                  <a:pt x="2277678" y="4457489"/>
                  <a:pt x="2277678" y="4458606"/>
                  <a:pt x="2281433" y="4459722"/>
                </a:cubicBezTo>
                <a:cubicBezTo>
                  <a:pt x="2285187" y="4460838"/>
                  <a:pt x="2281433" y="4461955"/>
                  <a:pt x="2277678" y="4463071"/>
                </a:cubicBezTo>
                <a:cubicBezTo>
                  <a:pt x="2266414" y="4467536"/>
                  <a:pt x="2266414" y="4467536"/>
                  <a:pt x="2251395" y="4464187"/>
                </a:cubicBezTo>
                <a:cubicBezTo>
                  <a:pt x="2247640" y="4463071"/>
                  <a:pt x="2236376" y="4459722"/>
                  <a:pt x="2236376" y="4458606"/>
                </a:cubicBezTo>
                <a:cubicBezTo>
                  <a:pt x="2221357" y="4460838"/>
                  <a:pt x="2210093" y="4457489"/>
                  <a:pt x="2198829" y="4457489"/>
                </a:cubicBezTo>
                <a:cubicBezTo>
                  <a:pt x="2183810" y="4459722"/>
                  <a:pt x="2165036" y="4459722"/>
                  <a:pt x="2153772" y="4457489"/>
                </a:cubicBezTo>
                <a:cubicBezTo>
                  <a:pt x="2146262" y="4457489"/>
                  <a:pt x="2142508" y="4456373"/>
                  <a:pt x="2134998" y="4457489"/>
                </a:cubicBezTo>
                <a:cubicBezTo>
                  <a:pt x="2127489" y="4457489"/>
                  <a:pt x="2119979" y="4456373"/>
                  <a:pt x="2108715" y="4458606"/>
                </a:cubicBezTo>
                <a:cubicBezTo>
                  <a:pt x="2101206" y="4459722"/>
                  <a:pt x="2089942" y="4456373"/>
                  <a:pt x="2082432" y="4457489"/>
                </a:cubicBezTo>
                <a:cubicBezTo>
                  <a:pt x="2078677" y="4459722"/>
                  <a:pt x="2071168" y="4458606"/>
                  <a:pt x="2067413" y="4458606"/>
                </a:cubicBezTo>
                <a:cubicBezTo>
                  <a:pt x="2059904" y="4458606"/>
                  <a:pt x="2063659" y="4456373"/>
                  <a:pt x="2059904" y="4455257"/>
                </a:cubicBezTo>
                <a:cubicBezTo>
                  <a:pt x="2056149" y="4455257"/>
                  <a:pt x="2048640" y="4455257"/>
                  <a:pt x="2041130" y="4455257"/>
                </a:cubicBezTo>
                <a:cubicBezTo>
                  <a:pt x="2041130" y="4456373"/>
                  <a:pt x="2037375" y="4457489"/>
                  <a:pt x="2033621" y="4457489"/>
                </a:cubicBezTo>
                <a:cubicBezTo>
                  <a:pt x="2026111" y="4456373"/>
                  <a:pt x="2029866" y="4454141"/>
                  <a:pt x="2029866" y="4453024"/>
                </a:cubicBezTo>
                <a:cubicBezTo>
                  <a:pt x="2022357" y="4453024"/>
                  <a:pt x="2014847" y="4453024"/>
                  <a:pt x="2007338" y="4453024"/>
                </a:cubicBezTo>
                <a:cubicBezTo>
                  <a:pt x="2011092" y="4455257"/>
                  <a:pt x="2003583" y="4455257"/>
                  <a:pt x="1999828" y="4455257"/>
                </a:cubicBezTo>
                <a:cubicBezTo>
                  <a:pt x="1992319" y="4454141"/>
                  <a:pt x="1996073" y="4453024"/>
                  <a:pt x="1996073" y="4450792"/>
                </a:cubicBezTo>
                <a:cubicBezTo>
                  <a:pt x="1977300" y="4450792"/>
                  <a:pt x="1954771" y="4453024"/>
                  <a:pt x="1935998" y="4449675"/>
                </a:cubicBezTo>
                <a:cubicBezTo>
                  <a:pt x="1932243" y="4448559"/>
                  <a:pt x="1928488" y="4448559"/>
                  <a:pt x="1924734" y="4449675"/>
                </a:cubicBezTo>
                <a:cubicBezTo>
                  <a:pt x="1920979" y="4451908"/>
                  <a:pt x="1913470" y="4451908"/>
                  <a:pt x="1909715" y="4450792"/>
                </a:cubicBezTo>
                <a:cubicBezTo>
                  <a:pt x="1898451" y="4450792"/>
                  <a:pt x="1883432" y="4451908"/>
                  <a:pt x="1875923" y="4453024"/>
                </a:cubicBezTo>
                <a:cubicBezTo>
                  <a:pt x="1864658" y="4455257"/>
                  <a:pt x="1853394" y="4455257"/>
                  <a:pt x="1842130" y="4453024"/>
                </a:cubicBezTo>
                <a:cubicBezTo>
                  <a:pt x="1834620" y="4451908"/>
                  <a:pt x="1823356" y="4450792"/>
                  <a:pt x="1808338" y="4450792"/>
                </a:cubicBezTo>
                <a:cubicBezTo>
                  <a:pt x="1800828" y="4451908"/>
                  <a:pt x="1789564" y="4450792"/>
                  <a:pt x="1782054" y="4450792"/>
                </a:cubicBezTo>
                <a:cubicBezTo>
                  <a:pt x="1778300" y="4454141"/>
                  <a:pt x="1770790" y="4453024"/>
                  <a:pt x="1767035" y="4453024"/>
                </a:cubicBezTo>
                <a:cubicBezTo>
                  <a:pt x="1759526" y="4453024"/>
                  <a:pt x="1755771" y="4453024"/>
                  <a:pt x="1748262" y="4453024"/>
                </a:cubicBezTo>
                <a:cubicBezTo>
                  <a:pt x="1736997" y="4456373"/>
                  <a:pt x="1725733" y="4456373"/>
                  <a:pt x="1714469" y="4453024"/>
                </a:cubicBezTo>
                <a:cubicBezTo>
                  <a:pt x="1714469" y="4453024"/>
                  <a:pt x="1710715" y="4453024"/>
                  <a:pt x="1710715" y="4453024"/>
                </a:cubicBezTo>
                <a:cubicBezTo>
                  <a:pt x="1680677" y="4453024"/>
                  <a:pt x="1680677" y="4453024"/>
                  <a:pt x="1669412" y="4446326"/>
                </a:cubicBezTo>
                <a:cubicBezTo>
                  <a:pt x="1669412" y="4445210"/>
                  <a:pt x="1669412" y="4444094"/>
                  <a:pt x="1669412" y="4444094"/>
                </a:cubicBezTo>
                <a:cubicBezTo>
                  <a:pt x="1661903" y="4440745"/>
                  <a:pt x="1665658" y="4437396"/>
                  <a:pt x="1680677" y="4437396"/>
                </a:cubicBezTo>
                <a:cubicBezTo>
                  <a:pt x="1688186" y="4437396"/>
                  <a:pt x="1699450" y="4437396"/>
                  <a:pt x="1710715" y="4437396"/>
                </a:cubicBezTo>
                <a:cubicBezTo>
                  <a:pt x="1718224" y="4437396"/>
                  <a:pt x="1721979" y="4437396"/>
                  <a:pt x="1721979" y="4435163"/>
                </a:cubicBezTo>
                <a:cubicBezTo>
                  <a:pt x="1721979" y="4432931"/>
                  <a:pt x="1718224" y="4434047"/>
                  <a:pt x="1710715" y="4434047"/>
                </a:cubicBezTo>
                <a:cubicBezTo>
                  <a:pt x="1706960" y="4434047"/>
                  <a:pt x="1699450" y="4432931"/>
                  <a:pt x="1695696" y="4435163"/>
                </a:cubicBezTo>
                <a:cubicBezTo>
                  <a:pt x="1688186" y="4436280"/>
                  <a:pt x="1680677" y="4436280"/>
                  <a:pt x="1676922" y="4435163"/>
                </a:cubicBezTo>
                <a:cubicBezTo>
                  <a:pt x="1665658" y="4434047"/>
                  <a:pt x="1654394" y="4434047"/>
                  <a:pt x="1646884" y="4434047"/>
                </a:cubicBezTo>
                <a:close/>
                <a:moveTo>
                  <a:pt x="2236283" y="4414691"/>
                </a:moveTo>
                <a:lnTo>
                  <a:pt x="2264278" y="4414691"/>
                </a:lnTo>
                <a:lnTo>
                  <a:pt x="2232621" y="4419535"/>
                </a:lnTo>
                <a:lnTo>
                  <a:pt x="2232528" y="4419494"/>
                </a:lnTo>
                <a:lnTo>
                  <a:pt x="2232528" y="4419156"/>
                </a:lnTo>
                <a:cubicBezTo>
                  <a:pt x="2232528" y="4418040"/>
                  <a:pt x="2228774" y="4415807"/>
                  <a:pt x="2236283" y="4414691"/>
                </a:cubicBezTo>
                <a:close/>
                <a:moveTo>
                  <a:pt x="2272500" y="4414478"/>
                </a:moveTo>
                <a:lnTo>
                  <a:pt x="2270076" y="4414691"/>
                </a:lnTo>
                <a:lnTo>
                  <a:pt x="2264278" y="4414691"/>
                </a:lnTo>
                <a:lnTo>
                  <a:pt x="2264536" y="4414652"/>
                </a:lnTo>
                <a:close/>
                <a:moveTo>
                  <a:pt x="1278967" y="4411605"/>
                </a:moveTo>
                <a:lnTo>
                  <a:pt x="1304864" y="4411605"/>
                </a:lnTo>
                <a:lnTo>
                  <a:pt x="1286431" y="4413954"/>
                </a:lnTo>
                <a:cubicBezTo>
                  <a:pt x="1282676" y="4415070"/>
                  <a:pt x="1278921" y="4413954"/>
                  <a:pt x="1278921" y="4411721"/>
                </a:cubicBezTo>
                <a:close/>
                <a:moveTo>
                  <a:pt x="553850" y="4407256"/>
                </a:moveTo>
                <a:cubicBezTo>
                  <a:pt x="561359" y="4406139"/>
                  <a:pt x="565114" y="4408372"/>
                  <a:pt x="565114" y="4409488"/>
                </a:cubicBezTo>
                <a:cubicBezTo>
                  <a:pt x="565114" y="4412837"/>
                  <a:pt x="568868" y="4415070"/>
                  <a:pt x="580133" y="4417302"/>
                </a:cubicBezTo>
                <a:cubicBezTo>
                  <a:pt x="583888" y="4418419"/>
                  <a:pt x="587642" y="4418419"/>
                  <a:pt x="591397" y="4418419"/>
                </a:cubicBezTo>
                <a:cubicBezTo>
                  <a:pt x="602661" y="4415070"/>
                  <a:pt x="621435" y="4417302"/>
                  <a:pt x="632699" y="4415070"/>
                </a:cubicBezTo>
                <a:cubicBezTo>
                  <a:pt x="640208" y="4413954"/>
                  <a:pt x="647718" y="4413954"/>
                  <a:pt x="658982" y="4413954"/>
                </a:cubicBezTo>
                <a:cubicBezTo>
                  <a:pt x="666491" y="4413954"/>
                  <a:pt x="670246" y="4417302"/>
                  <a:pt x="674001" y="4419535"/>
                </a:cubicBezTo>
                <a:cubicBezTo>
                  <a:pt x="681510" y="4422884"/>
                  <a:pt x="696529" y="4424000"/>
                  <a:pt x="704038" y="4419535"/>
                </a:cubicBezTo>
                <a:cubicBezTo>
                  <a:pt x="704038" y="4417302"/>
                  <a:pt x="707793" y="4416186"/>
                  <a:pt x="711548" y="4413954"/>
                </a:cubicBezTo>
                <a:cubicBezTo>
                  <a:pt x="711548" y="4411721"/>
                  <a:pt x="719057" y="4410605"/>
                  <a:pt x="730322" y="4410605"/>
                </a:cubicBezTo>
                <a:cubicBezTo>
                  <a:pt x="737831" y="4410605"/>
                  <a:pt x="745340" y="4410605"/>
                  <a:pt x="752850" y="4408372"/>
                </a:cubicBezTo>
                <a:cubicBezTo>
                  <a:pt x="764114" y="4407256"/>
                  <a:pt x="775378" y="4409488"/>
                  <a:pt x="782888" y="4412837"/>
                </a:cubicBezTo>
                <a:cubicBezTo>
                  <a:pt x="794152" y="4419535"/>
                  <a:pt x="816680" y="4419535"/>
                  <a:pt x="835454" y="4421768"/>
                </a:cubicBezTo>
                <a:cubicBezTo>
                  <a:pt x="842963" y="4422884"/>
                  <a:pt x="850473" y="4420651"/>
                  <a:pt x="861737" y="4419535"/>
                </a:cubicBezTo>
                <a:cubicBezTo>
                  <a:pt x="873001" y="4419535"/>
                  <a:pt x="884265" y="4417302"/>
                  <a:pt x="891775" y="4415070"/>
                </a:cubicBezTo>
                <a:cubicBezTo>
                  <a:pt x="914303" y="4410605"/>
                  <a:pt x="918058" y="4410605"/>
                  <a:pt x="933077" y="4416186"/>
                </a:cubicBezTo>
                <a:lnTo>
                  <a:pt x="940493" y="4419494"/>
                </a:lnTo>
                <a:lnTo>
                  <a:pt x="940493" y="4420200"/>
                </a:lnTo>
                <a:lnTo>
                  <a:pt x="990071" y="4421372"/>
                </a:lnTo>
                <a:cubicBezTo>
                  <a:pt x="1017293" y="4421372"/>
                  <a:pt x="1044514" y="4421093"/>
                  <a:pt x="1072675" y="4421651"/>
                </a:cubicBezTo>
                <a:cubicBezTo>
                  <a:pt x="1072675" y="4421651"/>
                  <a:pt x="1072675" y="4420535"/>
                  <a:pt x="1076429" y="4420535"/>
                </a:cubicBezTo>
                <a:cubicBezTo>
                  <a:pt x="1072675" y="4418302"/>
                  <a:pt x="1068920" y="4419419"/>
                  <a:pt x="1061411" y="4419419"/>
                </a:cubicBezTo>
                <a:cubicBezTo>
                  <a:pt x="1057656" y="4419419"/>
                  <a:pt x="1057656" y="4418302"/>
                  <a:pt x="1057656" y="4418302"/>
                </a:cubicBezTo>
                <a:cubicBezTo>
                  <a:pt x="1057656" y="4417186"/>
                  <a:pt x="1057656" y="4414954"/>
                  <a:pt x="1061411" y="4416070"/>
                </a:cubicBezTo>
                <a:cubicBezTo>
                  <a:pt x="1065165" y="4416070"/>
                  <a:pt x="1068920" y="4413837"/>
                  <a:pt x="1072675" y="4413837"/>
                </a:cubicBezTo>
                <a:lnTo>
                  <a:pt x="1081508" y="4413528"/>
                </a:lnTo>
                <a:lnTo>
                  <a:pt x="1139587" y="4412837"/>
                </a:lnTo>
                <a:lnTo>
                  <a:pt x="1148512" y="4411605"/>
                </a:lnTo>
                <a:lnTo>
                  <a:pt x="1163686" y="4411605"/>
                </a:lnTo>
                <a:lnTo>
                  <a:pt x="1165870" y="4411721"/>
                </a:lnTo>
                <a:cubicBezTo>
                  <a:pt x="1177134" y="4413954"/>
                  <a:pt x="1188398" y="4411721"/>
                  <a:pt x="1195907" y="4412837"/>
                </a:cubicBezTo>
                <a:cubicBezTo>
                  <a:pt x="1207172" y="4412837"/>
                  <a:pt x="1218436" y="4412837"/>
                  <a:pt x="1229700" y="4412837"/>
                </a:cubicBezTo>
                <a:cubicBezTo>
                  <a:pt x="1237209" y="4415070"/>
                  <a:pt x="1229700" y="4417302"/>
                  <a:pt x="1233455" y="4419535"/>
                </a:cubicBezTo>
                <a:cubicBezTo>
                  <a:pt x="1244719" y="4424000"/>
                  <a:pt x="1259738" y="4425117"/>
                  <a:pt x="1278511" y="4422884"/>
                </a:cubicBezTo>
                <a:cubicBezTo>
                  <a:pt x="1282266" y="4422884"/>
                  <a:pt x="1282266" y="4421768"/>
                  <a:pt x="1289775" y="4421768"/>
                </a:cubicBezTo>
                <a:cubicBezTo>
                  <a:pt x="1293530" y="4421768"/>
                  <a:pt x="1297285" y="4422884"/>
                  <a:pt x="1297285" y="4425117"/>
                </a:cubicBezTo>
                <a:cubicBezTo>
                  <a:pt x="1297285" y="4426233"/>
                  <a:pt x="1297285" y="4428466"/>
                  <a:pt x="1289775" y="4428466"/>
                </a:cubicBezTo>
                <a:cubicBezTo>
                  <a:pt x="1278511" y="4427349"/>
                  <a:pt x="1267247" y="4428466"/>
                  <a:pt x="1259738" y="4427349"/>
                </a:cubicBezTo>
                <a:cubicBezTo>
                  <a:pt x="1244719" y="4427349"/>
                  <a:pt x="1237209" y="4429582"/>
                  <a:pt x="1225945" y="4429582"/>
                </a:cubicBezTo>
                <a:lnTo>
                  <a:pt x="1222451" y="4431660"/>
                </a:lnTo>
                <a:lnTo>
                  <a:pt x="1196111" y="4429186"/>
                </a:lnTo>
                <a:cubicBezTo>
                  <a:pt x="1186255" y="4428628"/>
                  <a:pt x="1175930" y="4428349"/>
                  <a:pt x="1166543" y="4428349"/>
                </a:cubicBezTo>
                <a:lnTo>
                  <a:pt x="1146284" y="4428475"/>
                </a:lnTo>
                <a:lnTo>
                  <a:pt x="1141840" y="4430877"/>
                </a:lnTo>
                <a:cubicBezTo>
                  <a:pt x="1137616" y="4430877"/>
                  <a:pt x="1131984" y="4430319"/>
                  <a:pt x="1128230" y="4430319"/>
                </a:cubicBezTo>
                <a:lnTo>
                  <a:pt x="1087049" y="4432359"/>
                </a:lnTo>
                <a:lnTo>
                  <a:pt x="1221275" y="4432359"/>
                </a:lnTo>
                <a:lnTo>
                  <a:pt x="1214681" y="4436280"/>
                </a:lnTo>
                <a:cubicBezTo>
                  <a:pt x="1207172" y="4439629"/>
                  <a:pt x="1207172" y="4440745"/>
                  <a:pt x="1195907" y="4438512"/>
                </a:cubicBezTo>
                <a:cubicBezTo>
                  <a:pt x="1180888" y="4437396"/>
                  <a:pt x="1165870" y="4436280"/>
                  <a:pt x="1150851" y="4434047"/>
                </a:cubicBezTo>
                <a:cubicBezTo>
                  <a:pt x="1147096" y="4432931"/>
                  <a:pt x="1139587" y="4434047"/>
                  <a:pt x="1132077" y="4434047"/>
                </a:cubicBezTo>
                <a:cubicBezTo>
                  <a:pt x="1128322" y="4434047"/>
                  <a:pt x="1128322" y="4436280"/>
                  <a:pt x="1124568" y="4437396"/>
                </a:cubicBezTo>
                <a:cubicBezTo>
                  <a:pt x="1117058" y="4439629"/>
                  <a:pt x="1124568" y="4440745"/>
                  <a:pt x="1128322" y="4442978"/>
                </a:cubicBezTo>
                <a:cubicBezTo>
                  <a:pt x="1132077" y="4445210"/>
                  <a:pt x="1143341" y="4445210"/>
                  <a:pt x="1150851" y="4447443"/>
                </a:cubicBezTo>
                <a:cubicBezTo>
                  <a:pt x="1154605" y="4448559"/>
                  <a:pt x="1154605" y="4448559"/>
                  <a:pt x="1154605" y="4449675"/>
                </a:cubicBezTo>
                <a:cubicBezTo>
                  <a:pt x="1154605" y="4450792"/>
                  <a:pt x="1150851" y="4450792"/>
                  <a:pt x="1147096" y="4450792"/>
                </a:cubicBezTo>
                <a:cubicBezTo>
                  <a:pt x="1135832" y="4450792"/>
                  <a:pt x="1120813" y="4451908"/>
                  <a:pt x="1109549" y="4449675"/>
                </a:cubicBezTo>
                <a:cubicBezTo>
                  <a:pt x="1109549" y="4448559"/>
                  <a:pt x="1105794" y="4449675"/>
                  <a:pt x="1105794" y="4449675"/>
                </a:cubicBezTo>
                <a:cubicBezTo>
                  <a:pt x="1098285" y="4450792"/>
                  <a:pt x="1105794" y="4450792"/>
                  <a:pt x="1105794" y="4451908"/>
                </a:cubicBezTo>
                <a:cubicBezTo>
                  <a:pt x="1109549" y="4453024"/>
                  <a:pt x="1109549" y="4455257"/>
                  <a:pt x="1102039" y="4455257"/>
                </a:cubicBezTo>
                <a:cubicBezTo>
                  <a:pt x="1094530" y="4455257"/>
                  <a:pt x="1087020" y="4455257"/>
                  <a:pt x="1075756" y="4455257"/>
                </a:cubicBezTo>
                <a:cubicBezTo>
                  <a:pt x="1087020" y="4457489"/>
                  <a:pt x="1098285" y="4457489"/>
                  <a:pt x="1109549" y="4458606"/>
                </a:cubicBezTo>
                <a:cubicBezTo>
                  <a:pt x="1117058" y="4459722"/>
                  <a:pt x="1117058" y="4460838"/>
                  <a:pt x="1113303" y="4461955"/>
                </a:cubicBezTo>
                <a:lnTo>
                  <a:pt x="1122591" y="4467477"/>
                </a:lnTo>
                <a:lnTo>
                  <a:pt x="1129088" y="4467799"/>
                </a:lnTo>
                <a:cubicBezTo>
                  <a:pt x="1140352" y="4466683"/>
                  <a:pt x="1155371" y="4467799"/>
                  <a:pt x="1170390" y="4467799"/>
                </a:cubicBezTo>
                <a:cubicBezTo>
                  <a:pt x="1174145" y="4467799"/>
                  <a:pt x="1174145" y="4467799"/>
                  <a:pt x="1177900" y="4467799"/>
                </a:cubicBezTo>
                <a:lnTo>
                  <a:pt x="1187121" y="4469299"/>
                </a:lnTo>
                <a:lnTo>
                  <a:pt x="344167" y="4469299"/>
                </a:lnTo>
                <a:lnTo>
                  <a:pt x="353084" y="4450560"/>
                </a:lnTo>
                <a:lnTo>
                  <a:pt x="361051" y="4434278"/>
                </a:lnTo>
                <a:lnTo>
                  <a:pt x="384887" y="4435163"/>
                </a:lnTo>
                <a:cubicBezTo>
                  <a:pt x="388642" y="4436280"/>
                  <a:pt x="396151" y="4436280"/>
                  <a:pt x="403661" y="4435163"/>
                </a:cubicBezTo>
                <a:cubicBezTo>
                  <a:pt x="407415" y="4432931"/>
                  <a:pt x="414925" y="4434047"/>
                  <a:pt x="418680" y="4434047"/>
                </a:cubicBezTo>
                <a:cubicBezTo>
                  <a:pt x="426189" y="4434047"/>
                  <a:pt x="429944" y="4432931"/>
                  <a:pt x="429944" y="4435163"/>
                </a:cubicBezTo>
                <a:cubicBezTo>
                  <a:pt x="429944" y="4437396"/>
                  <a:pt x="426189" y="4437396"/>
                  <a:pt x="418680" y="4437396"/>
                </a:cubicBezTo>
                <a:cubicBezTo>
                  <a:pt x="407415" y="4437396"/>
                  <a:pt x="396151" y="4437396"/>
                  <a:pt x="388642" y="4437396"/>
                </a:cubicBezTo>
                <a:lnTo>
                  <a:pt x="383466" y="4440473"/>
                </a:lnTo>
                <a:lnTo>
                  <a:pt x="399831" y="4441394"/>
                </a:lnTo>
                <a:cubicBezTo>
                  <a:pt x="422359" y="4441394"/>
                  <a:pt x="448642" y="4440278"/>
                  <a:pt x="474926" y="4442511"/>
                </a:cubicBezTo>
                <a:cubicBezTo>
                  <a:pt x="489944" y="4444743"/>
                  <a:pt x="508718" y="4443627"/>
                  <a:pt x="523737" y="4442511"/>
                </a:cubicBezTo>
                <a:lnTo>
                  <a:pt x="527613" y="4442703"/>
                </a:lnTo>
                <a:lnTo>
                  <a:pt x="379717" y="4442703"/>
                </a:lnTo>
                <a:lnTo>
                  <a:pt x="377377" y="4444094"/>
                </a:lnTo>
                <a:cubicBezTo>
                  <a:pt x="377377" y="4444094"/>
                  <a:pt x="377377" y="4445210"/>
                  <a:pt x="377377" y="4446326"/>
                </a:cubicBezTo>
                <a:cubicBezTo>
                  <a:pt x="388642" y="4453024"/>
                  <a:pt x="388642" y="4453024"/>
                  <a:pt x="418680" y="4453024"/>
                </a:cubicBezTo>
                <a:cubicBezTo>
                  <a:pt x="418680" y="4453024"/>
                  <a:pt x="422434" y="4453024"/>
                  <a:pt x="422434" y="4453024"/>
                </a:cubicBezTo>
                <a:cubicBezTo>
                  <a:pt x="433698" y="4456373"/>
                  <a:pt x="444962" y="4456373"/>
                  <a:pt x="456227" y="4453024"/>
                </a:cubicBezTo>
                <a:cubicBezTo>
                  <a:pt x="463736" y="4453024"/>
                  <a:pt x="467491" y="4453024"/>
                  <a:pt x="475000" y="4453024"/>
                </a:cubicBezTo>
                <a:cubicBezTo>
                  <a:pt x="478755" y="4453024"/>
                  <a:pt x="486265" y="4454141"/>
                  <a:pt x="490019" y="4450792"/>
                </a:cubicBezTo>
                <a:cubicBezTo>
                  <a:pt x="497529" y="4450792"/>
                  <a:pt x="508793" y="4451908"/>
                  <a:pt x="516303" y="4450792"/>
                </a:cubicBezTo>
                <a:cubicBezTo>
                  <a:pt x="531321" y="4450792"/>
                  <a:pt x="542585" y="4451908"/>
                  <a:pt x="550095" y="4453024"/>
                </a:cubicBezTo>
                <a:cubicBezTo>
                  <a:pt x="561359" y="4455257"/>
                  <a:pt x="572623" y="4455257"/>
                  <a:pt x="583888" y="4453024"/>
                </a:cubicBezTo>
                <a:cubicBezTo>
                  <a:pt x="591397" y="4451908"/>
                  <a:pt x="606416" y="4450792"/>
                  <a:pt x="617680" y="4450792"/>
                </a:cubicBezTo>
                <a:cubicBezTo>
                  <a:pt x="621435" y="4451908"/>
                  <a:pt x="628944" y="4451908"/>
                  <a:pt x="632699" y="4449675"/>
                </a:cubicBezTo>
                <a:cubicBezTo>
                  <a:pt x="636453" y="4448559"/>
                  <a:pt x="640208" y="4448559"/>
                  <a:pt x="643963" y="4449675"/>
                </a:cubicBezTo>
                <a:cubicBezTo>
                  <a:pt x="662736" y="4453024"/>
                  <a:pt x="685265" y="4450792"/>
                  <a:pt x="704038" y="4450792"/>
                </a:cubicBezTo>
                <a:cubicBezTo>
                  <a:pt x="704038" y="4453024"/>
                  <a:pt x="700284" y="4454141"/>
                  <a:pt x="707793" y="4455257"/>
                </a:cubicBezTo>
                <a:cubicBezTo>
                  <a:pt x="711548" y="4455257"/>
                  <a:pt x="719057" y="4455257"/>
                  <a:pt x="715303" y="4453024"/>
                </a:cubicBezTo>
                <a:cubicBezTo>
                  <a:pt x="722812" y="4453024"/>
                  <a:pt x="730322" y="4453024"/>
                  <a:pt x="737831" y="4453024"/>
                </a:cubicBezTo>
                <a:cubicBezTo>
                  <a:pt x="737831" y="4454141"/>
                  <a:pt x="734076" y="4456373"/>
                  <a:pt x="741586" y="4457489"/>
                </a:cubicBezTo>
                <a:cubicBezTo>
                  <a:pt x="745340" y="4457489"/>
                  <a:pt x="749095" y="4456373"/>
                  <a:pt x="749095" y="4455257"/>
                </a:cubicBezTo>
                <a:cubicBezTo>
                  <a:pt x="756605" y="4455257"/>
                  <a:pt x="764114" y="4455257"/>
                  <a:pt x="767869" y="4455257"/>
                </a:cubicBezTo>
                <a:cubicBezTo>
                  <a:pt x="771624" y="4456373"/>
                  <a:pt x="767869" y="4458606"/>
                  <a:pt x="775378" y="4458606"/>
                </a:cubicBezTo>
                <a:cubicBezTo>
                  <a:pt x="779133" y="4458606"/>
                  <a:pt x="786642" y="4459722"/>
                  <a:pt x="790397" y="4457489"/>
                </a:cubicBezTo>
                <a:cubicBezTo>
                  <a:pt x="797907" y="4456373"/>
                  <a:pt x="809171" y="4459722"/>
                  <a:pt x="816680" y="4458606"/>
                </a:cubicBezTo>
                <a:cubicBezTo>
                  <a:pt x="827944" y="4456373"/>
                  <a:pt x="835454" y="4457489"/>
                  <a:pt x="842963" y="4457489"/>
                </a:cubicBezTo>
                <a:cubicBezTo>
                  <a:pt x="850473" y="4456373"/>
                  <a:pt x="854227" y="4457489"/>
                  <a:pt x="861737" y="4457489"/>
                </a:cubicBezTo>
                <a:cubicBezTo>
                  <a:pt x="873001" y="4459722"/>
                  <a:pt x="891775" y="4459722"/>
                  <a:pt x="906794" y="4457489"/>
                </a:cubicBezTo>
                <a:cubicBezTo>
                  <a:pt x="918058" y="4457489"/>
                  <a:pt x="929322" y="4460838"/>
                  <a:pt x="944341" y="4458606"/>
                </a:cubicBezTo>
                <a:cubicBezTo>
                  <a:pt x="944341" y="4459722"/>
                  <a:pt x="955605" y="4463071"/>
                  <a:pt x="959360" y="4464187"/>
                </a:cubicBezTo>
                <a:cubicBezTo>
                  <a:pt x="974379" y="4467536"/>
                  <a:pt x="974379" y="4467536"/>
                  <a:pt x="985643" y="4463071"/>
                </a:cubicBezTo>
                <a:cubicBezTo>
                  <a:pt x="989398" y="4461955"/>
                  <a:pt x="993152" y="4460838"/>
                  <a:pt x="989398" y="4459722"/>
                </a:cubicBezTo>
                <a:cubicBezTo>
                  <a:pt x="985643" y="4458606"/>
                  <a:pt x="985643" y="4457489"/>
                  <a:pt x="978133" y="4457489"/>
                </a:cubicBezTo>
                <a:cubicBezTo>
                  <a:pt x="966869" y="4457489"/>
                  <a:pt x="955605" y="4457489"/>
                  <a:pt x="944341" y="4457489"/>
                </a:cubicBezTo>
                <a:cubicBezTo>
                  <a:pt x="933077" y="4453024"/>
                  <a:pt x="918058" y="4450792"/>
                  <a:pt x="895529" y="4450792"/>
                </a:cubicBezTo>
                <a:cubicBezTo>
                  <a:pt x="888020" y="4450792"/>
                  <a:pt x="880510" y="4450792"/>
                  <a:pt x="873001" y="4450792"/>
                </a:cubicBezTo>
                <a:cubicBezTo>
                  <a:pt x="835454" y="4451908"/>
                  <a:pt x="797907" y="4448559"/>
                  <a:pt x="760359" y="4447443"/>
                </a:cubicBezTo>
                <a:cubicBezTo>
                  <a:pt x="756605" y="4447443"/>
                  <a:pt x="752850" y="4445210"/>
                  <a:pt x="745340" y="4444094"/>
                </a:cubicBezTo>
                <a:cubicBezTo>
                  <a:pt x="767869" y="4442978"/>
                  <a:pt x="790397" y="4442978"/>
                  <a:pt x="809171" y="4442978"/>
                </a:cubicBezTo>
                <a:cubicBezTo>
                  <a:pt x="809171" y="4442978"/>
                  <a:pt x="809171" y="4441861"/>
                  <a:pt x="809171" y="4441861"/>
                </a:cubicBezTo>
                <a:cubicBezTo>
                  <a:pt x="786642" y="4441861"/>
                  <a:pt x="764114" y="4441861"/>
                  <a:pt x="745340" y="4441861"/>
                </a:cubicBezTo>
                <a:cubicBezTo>
                  <a:pt x="722812" y="4441861"/>
                  <a:pt x="704038" y="4441861"/>
                  <a:pt x="685265" y="4441861"/>
                </a:cubicBezTo>
                <a:cubicBezTo>
                  <a:pt x="681510" y="4441861"/>
                  <a:pt x="674001" y="4441861"/>
                  <a:pt x="670246" y="4440745"/>
                </a:cubicBezTo>
                <a:cubicBezTo>
                  <a:pt x="662736" y="4438512"/>
                  <a:pt x="666491" y="4434047"/>
                  <a:pt x="651473" y="4435163"/>
                </a:cubicBezTo>
                <a:cubicBezTo>
                  <a:pt x="640208" y="4436280"/>
                  <a:pt x="632699" y="4432931"/>
                  <a:pt x="621435" y="4434047"/>
                </a:cubicBezTo>
                <a:cubicBezTo>
                  <a:pt x="613925" y="4434047"/>
                  <a:pt x="602661" y="4432931"/>
                  <a:pt x="595151" y="4435163"/>
                </a:cubicBezTo>
                <a:cubicBezTo>
                  <a:pt x="591397" y="4436280"/>
                  <a:pt x="587642" y="4435163"/>
                  <a:pt x="580133" y="4435163"/>
                </a:cubicBezTo>
                <a:cubicBezTo>
                  <a:pt x="583888" y="4432931"/>
                  <a:pt x="591397" y="4431815"/>
                  <a:pt x="591397" y="4430698"/>
                </a:cubicBezTo>
                <a:cubicBezTo>
                  <a:pt x="595151" y="4428466"/>
                  <a:pt x="591397" y="4426233"/>
                  <a:pt x="583888" y="4426233"/>
                </a:cubicBezTo>
                <a:cubicBezTo>
                  <a:pt x="576378" y="4426233"/>
                  <a:pt x="565114" y="4426233"/>
                  <a:pt x="565114" y="4422884"/>
                </a:cubicBezTo>
                <a:cubicBezTo>
                  <a:pt x="565114" y="4421768"/>
                  <a:pt x="557605" y="4421768"/>
                  <a:pt x="553850" y="4421768"/>
                </a:cubicBezTo>
                <a:cubicBezTo>
                  <a:pt x="535076" y="4425117"/>
                  <a:pt x="516303" y="4420651"/>
                  <a:pt x="501283" y="4420651"/>
                </a:cubicBezTo>
                <a:cubicBezTo>
                  <a:pt x="497529" y="4419535"/>
                  <a:pt x="493774" y="4419535"/>
                  <a:pt x="493774" y="4418419"/>
                </a:cubicBezTo>
                <a:cubicBezTo>
                  <a:pt x="493774" y="4417302"/>
                  <a:pt x="497529" y="4416186"/>
                  <a:pt x="501283" y="4416186"/>
                </a:cubicBezTo>
                <a:cubicBezTo>
                  <a:pt x="520057" y="4413954"/>
                  <a:pt x="538831" y="4411721"/>
                  <a:pt x="553850" y="4407256"/>
                </a:cubicBezTo>
                <a:close/>
                <a:moveTo>
                  <a:pt x="255797" y="4402571"/>
                </a:moveTo>
                <a:cubicBezTo>
                  <a:pt x="253372" y="4409849"/>
                  <a:pt x="251482" y="4413093"/>
                  <a:pt x="249591" y="4416338"/>
                </a:cubicBezTo>
                <a:cubicBezTo>
                  <a:pt x="238251" y="4435803"/>
                  <a:pt x="228800" y="4452024"/>
                  <a:pt x="219349" y="4468245"/>
                </a:cubicBezTo>
                <a:lnTo>
                  <a:pt x="219044" y="4469299"/>
                </a:lnTo>
                <a:lnTo>
                  <a:pt x="184261" y="4469299"/>
                </a:lnTo>
                <a:lnTo>
                  <a:pt x="200627" y="4444301"/>
                </a:lnTo>
                <a:cubicBezTo>
                  <a:pt x="204408" y="4437812"/>
                  <a:pt x="209543" y="4432114"/>
                  <a:pt x="212789" y="4429659"/>
                </a:cubicBezTo>
                <a:cubicBezTo>
                  <a:pt x="227660" y="4416596"/>
                  <a:pt x="242531" y="4403533"/>
                  <a:pt x="255797" y="4402571"/>
                </a:cubicBezTo>
                <a:close/>
                <a:moveTo>
                  <a:pt x="1354762" y="4401034"/>
                </a:moveTo>
                <a:lnTo>
                  <a:pt x="1343015" y="4406023"/>
                </a:lnTo>
                <a:cubicBezTo>
                  <a:pt x="1339260" y="4408256"/>
                  <a:pt x="1335505" y="4408256"/>
                  <a:pt x="1331751" y="4407139"/>
                </a:cubicBezTo>
                <a:cubicBezTo>
                  <a:pt x="1320487" y="4404907"/>
                  <a:pt x="1305468" y="4406023"/>
                  <a:pt x="1294203" y="4406023"/>
                </a:cubicBezTo>
                <a:cubicBezTo>
                  <a:pt x="1271675" y="4406023"/>
                  <a:pt x="1252902" y="4406023"/>
                  <a:pt x="1230373" y="4402674"/>
                </a:cubicBezTo>
                <a:lnTo>
                  <a:pt x="1230079" y="4402646"/>
                </a:lnTo>
                <a:close/>
                <a:moveTo>
                  <a:pt x="1474430" y="4392628"/>
                </a:moveTo>
                <a:cubicBezTo>
                  <a:pt x="1481940" y="4392628"/>
                  <a:pt x="1485695" y="4392628"/>
                  <a:pt x="1489449" y="4392628"/>
                </a:cubicBezTo>
                <a:cubicBezTo>
                  <a:pt x="1493204" y="4392628"/>
                  <a:pt x="1496959" y="4391511"/>
                  <a:pt x="1500713" y="4393744"/>
                </a:cubicBezTo>
                <a:cubicBezTo>
                  <a:pt x="1500713" y="4394860"/>
                  <a:pt x="1496959" y="4397093"/>
                  <a:pt x="1493204" y="4397093"/>
                </a:cubicBezTo>
                <a:cubicBezTo>
                  <a:pt x="1481940" y="4398209"/>
                  <a:pt x="1470675" y="4401558"/>
                  <a:pt x="1455657" y="4401558"/>
                </a:cubicBezTo>
                <a:cubicBezTo>
                  <a:pt x="1448147" y="4401558"/>
                  <a:pt x="1448147" y="4403791"/>
                  <a:pt x="1440638" y="4404907"/>
                </a:cubicBezTo>
                <a:lnTo>
                  <a:pt x="1489418" y="4408774"/>
                </a:lnTo>
                <a:lnTo>
                  <a:pt x="1477921" y="4408372"/>
                </a:lnTo>
                <a:cubicBezTo>
                  <a:pt x="1447884" y="4408372"/>
                  <a:pt x="1417846" y="4408372"/>
                  <a:pt x="1387808" y="4408372"/>
                </a:cubicBezTo>
                <a:lnTo>
                  <a:pt x="1382456" y="4408145"/>
                </a:lnTo>
                <a:lnTo>
                  <a:pt x="1395581" y="4404907"/>
                </a:lnTo>
                <a:cubicBezTo>
                  <a:pt x="1391826" y="4402674"/>
                  <a:pt x="1384317" y="4402674"/>
                  <a:pt x="1380562" y="4401558"/>
                </a:cubicBezTo>
                <a:lnTo>
                  <a:pt x="1365945" y="4400889"/>
                </a:lnTo>
                <a:lnTo>
                  <a:pt x="1391563" y="4400558"/>
                </a:lnTo>
                <a:cubicBezTo>
                  <a:pt x="1414091" y="4399442"/>
                  <a:pt x="1436619" y="4398325"/>
                  <a:pt x="1470412" y="4398325"/>
                </a:cubicBezTo>
                <a:cubicBezTo>
                  <a:pt x="1461025" y="4397209"/>
                  <a:pt x="1453515" y="4395814"/>
                  <a:pt x="1446945" y="4394698"/>
                </a:cubicBezTo>
                <a:lnTo>
                  <a:pt x="1432962" y="4393166"/>
                </a:lnTo>
                <a:lnTo>
                  <a:pt x="1445800" y="4392767"/>
                </a:lnTo>
                <a:cubicBezTo>
                  <a:pt x="1455657" y="4392070"/>
                  <a:pt x="1465043" y="4391512"/>
                  <a:pt x="1474430" y="4392628"/>
                </a:cubicBezTo>
                <a:close/>
                <a:moveTo>
                  <a:pt x="1263741" y="4390974"/>
                </a:moveTo>
                <a:lnTo>
                  <a:pt x="1286694" y="4391372"/>
                </a:lnTo>
                <a:cubicBezTo>
                  <a:pt x="1305468" y="4392070"/>
                  <a:pt x="1324241" y="4392628"/>
                  <a:pt x="1343015" y="4391511"/>
                </a:cubicBezTo>
                <a:cubicBezTo>
                  <a:pt x="1358034" y="4391511"/>
                  <a:pt x="1365543" y="4394860"/>
                  <a:pt x="1376807" y="4393744"/>
                </a:cubicBezTo>
                <a:lnTo>
                  <a:pt x="1393989" y="4393744"/>
                </a:lnTo>
                <a:lnTo>
                  <a:pt x="1376544" y="4396093"/>
                </a:lnTo>
                <a:cubicBezTo>
                  <a:pt x="1372789" y="4397209"/>
                  <a:pt x="1365280" y="4397209"/>
                  <a:pt x="1357770" y="4397209"/>
                </a:cubicBezTo>
                <a:cubicBezTo>
                  <a:pt x="1320223" y="4397209"/>
                  <a:pt x="1278921" y="4397209"/>
                  <a:pt x="1237619" y="4397209"/>
                </a:cubicBezTo>
                <a:cubicBezTo>
                  <a:pt x="1226355" y="4397209"/>
                  <a:pt x="1215091" y="4396093"/>
                  <a:pt x="1203827" y="4392744"/>
                </a:cubicBezTo>
                <a:cubicBezTo>
                  <a:pt x="1216968" y="4393302"/>
                  <a:pt x="1228232" y="4393023"/>
                  <a:pt x="1239027" y="4392465"/>
                </a:cubicBezTo>
                <a:close/>
                <a:moveTo>
                  <a:pt x="4346457" y="4381118"/>
                </a:moveTo>
                <a:lnTo>
                  <a:pt x="4350210" y="4382234"/>
                </a:lnTo>
                <a:cubicBezTo>
                  <a:pt x="4355842" y="4385025"/>
                  <a:pt x="4364291" y="4386421"/>
                  <a:pt x="4373208" y="4386560"/>
                </a:cubicBezTo>
                <a:cubicBezTo>
                  <a:pt x="4382126" y="4386700"/>
                  <a:pt x="4391512" y="4385584"/>
                  <a:pt x="4399022" y="4383351"/>
                </a:cubicBezTo>
                <a:lnTo>
                  <a:pt x="4403909" y="4381898"/>
                </a:lnTo>
                <a:lnTo>
                  <a:pt x="4388168" y="4381118"/>
                </a:lnTo>
                <a:cubicBezTo>
                  <a:pt x="4376903" y="4382234"/>
                  <a:pt x="4361884" y="4381118"/>
                  <a:pt x="4346865" y="4381118"/>
                </a:cubicBezTo>
                <a:close/>
                <a:moveTo>
                  <a:pt x="4038978" y="4377769"/>
                </a:moveTo>
                <a:cubicBezTo>
                  <a:pt x="4016450" y="4376653"/>
                  <a:pt x="3997676" y="4381118"/>
                  <a:pt x="3978903" y="4378885"/>
                </a:cubicBezTo>
                <a:lnTo>
                  <a:pt x="3989757" y="4378885"/>
                </a:lnTo>
                <a:cubicBezTo>
                  <a:pt x="3997266" y="4378885"/>
                  <a:pt x="4004776" y="4378885"/>
                  <a:pt x="4012285" y="4381118"/>
                </a:cubicBezTo>
                <a:cubicBezTo>
                  <a:pt x="4016040" y="4382234"/>
                  <a:pt x="4027304" y="4382234"/>
                  <a:pt x="4027304" y="4381118"/>
                </a:cubicBezTo>
                <a:cubicBezTo>
                  <a:pt x="4034814" y="4378885"/>
                  <a:pt x="4046078" y="4380002"/>
                  <a:pt x="4057342" y="4378885"/>
                </a:cubicBezTo>
                <a:lnTo>
                  <a:pt x="4093414" y="4378885"/>
                </a:lnTo>
                <a:lnTo>
                  <a:pt x="4076525" y="4377769"/>
                </a:lnTo>
                <a:cubicBezTo>
                  <a:pt x="4065261" y="4377769"/>
                  <a:pt x="4050242" y="4377769"/>
                  <a:pt x="4038978" y="4377769"/>
                </a:cubicBezTo>
                <a:close/>
                <a:moveTo>
                  <a:pt x="389750" y="4375620"/>
                </a:moveTo>
                <a:lnTo>
                  <a:pt x="392304" y="4375620"/>
                </a:lnTo>
                <a:lnTo>
                  <a:pt x="402673" y="4375620"/>
                </a:lnTo>
                <a:lnTo>
                  <a:pt x="407341" y="4377765"/>
                </a:lnTo>
                <a:cubicBezTo>
                  <a:pt x="411095" y="4383347"/>
                  <a:pt x="411095" y="4391161"/>
                  <a:pt x="441133" y="4391161"/>
                </a:cubicBezTo>
                <a:cubicBezTo>
                  <a:pt x="452397" y="4391161"/>
                  <a:pt x="463661" y="4394510"/>
                  <a:pt x="463661" y="4397859"/>
                </a:cubicBezTo>
                <a:cubicBezTo>
                  <a:pt x="467416" y="4401207"/>
                  <a:pt x="471171" y="4403440"/>
                  <a:pt x="478680" y="4406789"/>
                </a:cubicBezTo>
                <a:cubicBezTo>
                  <a:pt x="478680" y="4407905"/>
                  <a:pt x="478680" y="4409022"/>
                  <a:pt x="478680" y="4409022"/>
                </a:cubicBezTo>
                <a:cubicBezTo>
                  <a:pt x="459907" y="4414603"/>
                  <a:pt x="444888" y="4420185"/>
                  <a:pt x="422359" y="4420185"/>
                </a:cubicBezTo>
                <a:lnTo>
                  <a:pt x="367946" y="4420185"/>
                </a:lnTo>
                <a:close/>
                <a:moveTo>
                  <a:pt x="351938" y="4375603"/>
                </a:moveTo>
                <a:lnTo>
                  <a:pt x="354757" y="4375620"/>
                </a:lnTo>
                <a:cubicBezTo>
                  <a:pt x="354757" y="4375620"/>
                  <a:pt x="358511" y="4375620"/>
                  <a:pt x="358511" y="4375620"/>
                </a:cubicBezTo>
                <a:lnTo>
                  <a:pt x="376345" y="4375620"/>
                </a:lnTo>
                <a:lnTo>
                  <a:pt x="358149" y="4401366"/>
                </a:lnTo>
                <a:lnTo>
                  <a:pt x="347184" y="4420185"/>
                </a:lnTo>
                <a:lnTo>
                  <a:pt x="332208" y="4420185"/>
                </a:lnTo>
                <a:lnTo>
                  <a:pt x="332208" y="4430378"/>
                </a:lnTo>
                <a:lnTo>
                  <a:pt x="336076" y="4431815"/>
                </a:lnTo>
                <a:lnTo>
                  <a:pt x="340128" y="4432297"/>
                </a:lnTo>
                <a:lnTo>
                  <a:pt x="327906" y="4453273"/>
                </a:lnTo>
                <a:lnTo>
                  <a:pt x="321334" y="4469299"/>
                </a:lnTo>
                <a:lnTo>
                  <a:pt x="295188" y="4469299"/>
                </a:lnTo>
                <a:lnTo>
                  <a:pt x="317314" y="4434066"/>
                </a:lnTo>
                <a:cubicBezTo>
                  <a:pt x="328121" y="4418634"/>
                  <a:pt x="337572" y="4402414"/>
                  <a:pt x="345667" y="4385402"/>
                </a:cubicBezTo>
                <a:close/>
                <a:moveTo>
                  <a:pt x="1813123" y="4375509"/>
                </a:moveTo>
                <a:lnTo>
                  <a:pt x="1812000" y="4375620"/>
                </a:lnTo>
                <a:lnTo>
                  <a:pt x="1808633" y="4375620"/>
                </a:lnTo>
                <a:close/>
                <a:moveTo>
                  <a:pt x="426096" y="4373388"/>
                </a:moveTo>
                <a:cubicBezTo>
                  <a:pt x="433606" y="4373388"/>
                  <a:pt x="444870" y="4374504"/>
                  <a:pt x="452380" y="4373388"/>
                </a:cubicBezTo>
                <a:cubicBezTo>
                  <a:pt x="467398" y="4373388"/>
                  <a:pt x="478662" y="4374504"/>
                  <a:pt x="486172" y="4375620"/>
                </a:cubicBezTo>
                <a:lnTo>
                  <a:pt x="516598" y="4375620"/>
                </a:lnTo>
                <a:lnTo>
                  <a:pt x="456227" y="4377116"/>
                </a:lnTo>
                <a:cubicBezTo>
                  <a:pt x="452472" y="4378232"/>
                  <a:pt x="448717" y="4378232"/>
                  <a:pt x="444962" y="4377116"/>
                </a:cubicBezTo>
                <a:lnTo>
                  <a:pt x="407815" y="4375620"/>
                </a:lnTo>
                <a:lnTo>
                  <a:pt x="411077" y="4375620"/>
                </a:lnTo>
                <a:cubicBezTo>
                  <a:pt x="414832" y="4375620"/>
                  <a:pt x="422342" y="4376737"/>
                  <a:pt x="426096" y="4373388"/>
                </a:cubicBezTo>
                <a:close/>
                <a:moveTo>
                  <a:pt x="568776" y="4372271"/>
                </a:moveTo>
                <a:cubicBezTo>
                  <a:pt x="572530" y="4371155"/>
                  <a:pt x="576285" y="4371155"/>
                  <a:pt x="580040" y="4372271"/>
                </a:cubicBezTo>
                <a:cubicBezTo>
                  <a:pt x="598813" y="4375620"/>
                  <a:pt x="621342" y="4373388"/>
                  <a:pt x="640115" y="4373388"/>
                </a:cubicBezTo>
                <a:cubicBezTo>
                  <a:pt x="640115" y="4375620"/>
                  <a:pt x="636361" y="4376737"/>
                  <a:pt x="643870" y="4377853"/>
                </a:cubicBezTo>
                <a:cubicBezTo>
                  <a:pt x="647625" y="4377853"/>
                  <a:pt x="655134" y="4377853"/>
                  <a:pt x="651380" y="4375620"/>
                </a:cubicBezTo>
                <a:cubicBezTo>
                  <a:pt x="658889" y="4375620"/>
                  <a:pt x="666399" y="4375620"/>
                  <a:pt x="673908" y="4375620"/>
                </a:cubicBezTo>
                <a:cubicBezTo>
                  <a:pt x="673908" y="4376179"/>
                  <a:pt x="672969" y="4377016"/>
                  <a:pt x="672969" y="4377853"/>
                </a:cubicBezTo>
                <a:lnTo>
                  <a:pt x="673480" y="4378096"/>
                </a:lnTo>
                <a:lnTo>
                  <a:pt x="655227" y="4379348"/>
                </a:lnTo>
                <a:cubicBezTo>
                  <a:pt x="640208" y="4380465"/>
                  <a:pt x="621435" y="4379348"/>
                  <a:pt x="602661" y="4378232"/>
                </a:cubicBezTo>
                <a:cubicBezTo>
                  <a:pt x="587642" y="4375999"/>
                  <a:pt x="565114" y="4374883"/>
                  <a:pt x="546340" y="4374883"/>
                </a:cubicBezTo>
                <a:lnTo>
                  <a:pt x="521088" y="4375509"/>
                </a:lnTo>
                <a:lnTo>
                  <a:pt x="535453" y="4374086"/>
                </a:lnTo>
                <a:cubicBezTo>
                  <a:pt x="541554" y="4373667"/>
                  <a:pt x="548125" y="4373388"/>
                  <a:pt x="553757" y="4373388"/>
                </a:cubicBezTo>
                <a:cubicBezTo>
                  <a:pt x="557512" y="4374504"/>
                  <a:pt x="565021" y="4374504"/>
                  <a:pt x="568776" y="4372271"/>
                </a:cubicBezTo>
                <a:close/>
                <a:moveTo>
                  <a:pt x="2050077" y="4371871"/>
                </a:moveTo>
                <a:lnTo>
                  <a:pt x="2101113" y="4373388"/>
                </a:lnTo>
                <a:cubicBezTo>
                  <a:pt x="2108622" y="4373388"/>
                  <a:pt x="2116132" y="4373388"/>
                  <a:pt x="2123641" y="4373388"/>
                </a:cubicBezTo>
                <a:cubicBezTo>
                  <a:pt x="2146170" y="4373388"/>
                  <a:pt x="2161189" y="4375620"/>
                  <a:pt x="2172453" y="4380085"/>
                </a:cubicBezTo>
                <a:cubicBezTo>
                  <a:pt x="2183717" y="4380085"/>
                  <a:pt x="2194981" y="4380085"/>
                  <a:pt x="2206245" y="4380085"/>
                </a:cubicBezTo>
                <a:cubicBezTo>
                  <a:pt x="2213755" y="4380085"/>
                  <a:pt x="2213755" y="4381202"/>
                  <a:pt x="2217510" y="4382318"/>
                </a:cubicBezTo>
                <a:cubicBezTo>
                  <a:pt x="2221264" y="4383434"/>
                  <a:pt x="2217510" y="4384551"/>
                  <a:pt x="2213755" y="4385667"/>
                </a:cubicBezTo>
                <a:cubicBezTo>
                  <a:pt x="2202491" y="4390132"/>
                  <a:pt x="2202491" y="4390132"/>
                  <a:pt x="2187472" y="4386783"/>
                </a:cubicBezTo>
                <a:cubicBezTo>
                  <a:pt x="2183717" y="4385667"/>
                  <a:pt x="2172453" y="4382318"/>
                  <a:pt x="2172453" y="4381202"/>
                </a:cubicBezTo>
                <a:cubicBezTo>
                  <a:pt x="2157434" y="4383434"/>
                  <a:pt x="2146170" y="4380085"/>
                  <a:pt x="2134906" y="4380085"/>
                </a:cubicBezTo>
                <a:cubicBezTo>
                  <a:pt x="2119887" y="4382318"/>
                  <a:pt x="2101113" y="4382318"/>
                  <a:pt x="2089849" y="4380085"/>
                </a:cubicBezTo>
                <a:cubicBezTo>
                  <a:pt x="2082339" y="4380085"/>
                  <a:pt x="2078585" y="4378969"/>
                  <a:pt x="2071075" y="4380085"/>
                </a:cubicBezTo>
                <a:cubicBezTo>
                  <a:pt x="2063566" y="4380085"/>
                  <a:pt x="2056056" y="4378969"/>
                  <a:pt x="2044792" y="4381202"/>
                </a:cubicBezTo>
                <a:cubicBezTo>
                  <a:pt x="2037283" y="4382318"/>
                  <a:pt x="2026019" y="4378969"/>
                  <a:pt x="2018509" y="4380085"/>
                </a:cubicBezTo>
                <a:cubicBezTo>
                  <a:pt x="2014754" y="4382318"/>
                  <a:pt x="2007245" y="4381202"/>
                  <a:pt x="2003490" y="4381202"/>
                </a:cubicBezTo>
                <a:cubicBezTo>
                  <a:pt x="1995981" y="4381202"/>
                  <a:pt x="1999736" y="4378969"/>
                  <a:pt x="1995981" y="4377853"/>
                </a:cubicBezTo>
                <a:cubicBezTo>
                  <a:pt x="1992226" y="4377853"/>
                  <a:pt x="1984717" y="4377853"/>
                  <a:pt x="1977207" y="4377853"/>
                </a:cubicBezTo>
                <a:cubicBezTo>
                  <a:pt x="1977207" y="4378969"/>
                  <a:pt x="1973452" y="4380085"/>
                  <a:pt x="1969698" y="4380085"/>
                </a:cubicBezTo>
                <a:lnTo>
                  <a:pt x="1965515" y="4378096"/>
                </a:lnTo>
                <a:lnTo>
                  <a:pt x="1996073" y="4375999"/>
                </a:lnTo>
                <a:close/>
                <a:moveTo>
                  <a:pt x="438364" y="4365107"/>
                </a:moveTo>
                <a:lnTo>
                  <a:pt x="459814" y="4365107"/>
                </a:lnTo>
                <a:lnTo>
                  <a:pt x="463690" y="4365299"/>
                </a:lnTo>
                <a:lnTo>
                  <a:pt x="439009" y="4365299"/>
                </a:lnTo>
                <a:close/>
                <a:moveTo>
                  <a:pt x="359149" y="4364336"/>
                </a:moveTo>
                <a:lnTo>
                  <a:pt x="378749" y="4364627"/>
                </a:lnTo>
                <a:lnTo>
                  <a:pt x="380211" y="4365299"/>
                </a:lnTo>
                <a:lnTo>
                  <a:pt x="358532" y="4365299"/>
                </a:lnTo>
                <a:close/>
                <a:moveTo>
                  <a:pt x="290415" y="4356583"/>
                </a:moveTo>
                <a:lnTo>
                  <a:pt x="290926" y="4356643"/>
                </a:lnTo>
                <a:cubicBezTo>
                  <a:pt x="298436" y="4356643"/>
                  <a:pt x="309700" y="4356643"/>
                  <a:pt x="320964" y="4357759"/>
                </a:cubicBezTo>
                <a:cubicBezTo>
                  <a:pt x="324719" y="4358876"/>
                  <a:pt x="332228" y="4358876"/>
                  <a:pt x="339738" y="4357759"/>
                </a:cubicBezTo>
                <a:lnTo>
                  <a:pt x="344493" y="4357406"/>
                </a:lnTo>
                <a:lnTo>
                  <a:pt x="343055" y="4359992"/>
                </a:lnTo>
                <a:lnTo>
                  <a:pt x="324719" y="4359992"/>
                </a:lnTo>
                <a:lnTo>
                  <a:pt x="319543" y="4363069"/>
                </a:lnTo>
                <a:lnTo>
                  <a:pt x="335908" y="4363990"/>
                </a:lnTo>
                <a:lnTo>
                  <a:pt x="340790" y="4364063"/>
                </a:lnTo>
                <a:lnTo>
                  <a:pt x="340103" y="4365299"/>
                </a:lnTo>
                <a:lnTo>
                  <a:pt x="315794" y="4365299"/>
                </a:lnTo>
                <a:lnTo>
                  <a:pt x="313454" y="4366690"/>
                </a:lnTo>
                <a:cubicBezTo>
                  <a:pt x="313454" y="4366690"/>
                  <a:pt x="313454" y="4367806"/>
                  <a:pt x="313454" y="4368922"/>
                </a:cubicBezTo>
                <a:cubicBezTo>
                  <a:pt x="319086" y="4372271"/>
                  <a:pt x="321903" y="4373946"/>
                  <a:pt x="327066" y="4374783"/>
                </a:cubicBezTo>
                <a:lnTo>
                  <a:pt x="334528" y="4375322"/>
                </a:lnTo>
                <a:lnTo>
                  <a:pt x="320240" y="4401006"/>
                </a:lnTo>
                <a:cubicBezTo>
                  <a:pt x="313089" y="4416395"/>
                  <a:pt x="305395" y="4430381"/>
                  <a:pt x="297192" y="4444070"/>
                </a:cubicBezTo>
                <a:lnTo>
                  <a:pt x="281246" y="4469299"/>
                </a:lnTo>
                <a:lnTo>
                  <a:pt x="224182" y="4469299"/>
                </a:lnTo>
                <a:lnTo>
                  <a:pt x="247987" y="4428439"/>
                </a:lnTo>
                <a:cubicBezTo>
                  <a:pt x="259327" y="4408974"/>
                  <a:pt x="272025" y="4390298"/>
                  <a:pt x="282009" y="4370042"/>
                </a:cubicBezTo>
                <a:close/>
                <a:moveTo>
                  <a:pt x="4380658" y="4349862"/>
                </a:moveTo>
                <a:cubicBezTo>
                  <a:pt x="4380658" y="4349862"/>
                  <a:pt x="4380658" y="4350978"/>
                  <a:pt x="4376903" y="4350978"/>
                </a:cubicBezTo>
                <a:cubicBezTo>
                  <a:pt x="4380658" y="4353211"/>
                  <a:pt x="4384413" y="4352094"/>
                  <a:pt x="4391922" y="4352094"/>
                </a:cubicBezTo>
                <a:cubicBezTo>
                  <a:pt x="4395677" y="4352094"/>
                  <a:pt x="4395677" y="4353211"/>
                  <a:pt x="4395677" y="4353211"/>
                </a:cubicBezTo>
                <a:cubicBezTo>
                  <a:pt x="4395677" y="4354327"/>
                  <a:pt x="4395677" y="4356559"/>
                  <a:pt x="4391922" y="4355443"/>
                </a:cubicBezTo>
                <a:cubicBezTo>
                  <a:pt x="4388168" y="4355443"/>
                  <a:pt x="4384413" y="4357676"/>
                  <a:pt x="4380658" y="4357676"/>
                </a:cubicBezTo>
                <a:cubicBezTo>
                  <a:pt x="4358130" y="4356559"/>
                  <a:pt x="4339356" y="4359908"/>
                  <a:pt x="4316827" y="4359908"/>
                </a:cubicBezTo>
                <a:cubicBezTo>
                  <a:pt x="4249242" y="4359908"/>
                  <a:pt x="4177903" y="4359908"/>
                  <a:pt x="4110318" y="4359908"/>
                </a:cubicBezTo>
                <a:cubicBezTo>
                  <a:pt x="4087790" y="4359908"/>
                  <a:pt x="4069016" y="4361025"/>
                  <a:pt x="4057752" y="4366606"/>
                </a:cubicBezTo>
                <a:cubicBezTo>
                  <a:pt x="4061506" y="4368839"/>
                  <a:pt x="4069016" y="4368839"/>
                  <a:pt x="4072771" y="4369955"/>
                </a:cubicBezTo>
                <a:cubicBezTo>
                  <a:pt x="4095299" y="4372188"/>
                  <a:pt x="4102808" y="4372188"/>
                  <a:pt x="4110318" y="4365490"/>
                </a:cubicBezTo>
                <a:cubicBezTo>
                  <a:pt x="4114073" y="4363257"/>
                  <a:pt x="4117827" y="4363257"/>
                  <a:pt x="4121582" y="4364374"/>
                </a:cubicBezTo>
                <a:cubicBezTo>
                  <a:pt x="4132846" y="4366606"/>
                  <a:pt x="4147865" y="4365490"/>
                  <a:pt x="4159129" y="4365490"/>
                </a:cubicBezTo>
                <a:cubicBezTo>
                  <a:pt x="4181657" y="4365490"/>
                  <a:pt x="4200431" y="4365490"/>
                  <a:pt x="4222960" y="4368839"/>
                </a:cubicBezTo>
                <a:cubicBezTo>
                  <a:pt x="4230469" y="4369955"/>
                  <a:pt x="4245488" y="4371071"/>
                  <a:pt x="4249242" y="4369955"/>
                </a:cubicBezTo>
                <a:cubicBezTo>
                  <a:pt x="4264262" y="4366606"/>
                  <a:pt x="4283035" y="4368839"/>
                  <a:pt x="4294299" y="4366606"/>
                </a:cubicBezTo>
                <a:cubicBezTo>
                  <a:pt x="4301809" y="4365490"/>
                  <a:pt x="4309318" y="4365490"/>
                  <a:pt x="4316827" y="4366606"/>
                </a:cubicBezTo>
                <a:cubicBezTo>
                  <a:pt x="4331847" y="4368839"/>
                  <a:pt x="4343111" y="4368839"/>
                  <a:pt x="4358130" y="4366606"/>
                </a:cubicBezTo>
                <a:cubicBezTo>
                  <a:pt x="4369394" y="4365490"/>
                  <a:pt x="4376903" y="4365490"/>
                  <a:pt x="4388168" y="4367722"/>
                </a:cubicBezTo>
                <a:cubicBezTo>
                  <a:pt x="4406941" y="4373304"/>
                  <a:pt x="4433224" y="4374420"/>
                  <a:pt x="4459507" y="4373304"/>
                </a:cubicBezTo>
                <a:cubicBezTo>
                  <a:pt x="4467017" y="4373304"/>
                  <a:pt x="4474526" y="4372188"/>
                  <a:pt x="4478281" y="4371071"/>
                </a:cubicBezTo>
                <a:lnTo>
                  <a:pt x="4500922" y="4368827"/>
                </a:lnTo>
                <a:lnTo>
                  <a:pt x="4500922" y="4361392"/>
                </a:lnTo>
                <a:lnTo>
                  <a:pt x="4482110" y="4360375"/>
                </a:lnTo>
                <a:cubicBezTo>
                  <a:pt x="4478356" y="4360375"/>
                  <a:pt x="4470846" y="4361491"/>
                  <a:pt x="4467091" y="4359259"/>
                </a:cubicBezTo>
                <a:lnTo>
                  <a:pt x="4447128" y="4350087"/>
                </a:lnTo>
                <a:close/>
                <a:moveTo>
                  <a:pt x="1665658" y="4344743"/>
                </a:moveTo>
                <a:cubicBezTo>
                  <a:pt x="1691941" y="4343627"/>
                  <a:pt x="1718224" y="4344743"/>
                  <a:pt x="1736997" y="4350325"/>
                </a:cubicBezTo>
                <a:cubicBezTo>
                  <a:pt x="1748262" y="4352557"/>
                  <a:pt x="1755771" y="4352557"/>
                  <a:pt x="1767035" y="4351441"/>
                </a:cubicBezTo>
                <a:cubicBezTo>
                  <a:pt x="1782054" y="4349208"/>
                  <a:pt x="1793318" y="4349208"/>
                  <a:pt x="1808338" y="4351441"/>
                </a:cubicBezTo>
                <a:lnTo>
                  <a:pt x="1819792" y="4351441"/>
                </a:lnTo>
                <a:lnTo>
                  <a:pt x="1819509" y="4353294"/>
                </a:lnTo>
                <a:cubicBezTo>
                  <a:pt x="1819509" y="4354411"/>
                  <a:pt x="1812000" y="4355527"/>
                  <a:pt x="1808245" y="4357759"/>
                </a:cubicBezTo>
                <a:cubicBezTo>
                  <a:pt x="1815754" y="4357759"/>
                  <a:pt x="1819509" y="4358876"/>
                  <a:pt x="1823263" y="4357759"/>
                </a:cubicBezTo>
                <a:cubicBezTo>
                  <a:pt x="1830773" y="4355527"/>
                  <a:pt x="1842037" y="4356643"/>
                  <a:pt x="1849547" y="4356643"/>
                </a:cubicBezTo>
                <a:cubicBezTo>
                  <a:pt x="1860811" y="4355527"/>
                  <a:pt x="1868320" y="4358876"/>
                  <a:pt x="1879585" y="4357759"/>
                </a:cubicBezTo>
                <a:lnTo>
                  <a:pt x="1882605" y="4358139"/>
                </a:lnTo>
                <a:lnTo>
                  <a:pt x="1808338" y="4358139"/>
                </a:lnTo>
                <a:cubicBezTo>
                  <a:pt x="1785809" y="4358139"/>
                  <a:pt x="1767035" y="4361488"/>
                  <a:pt x="1744507" y="4360371"/>
                </a:cubicBezTo>
                <a:cubicBezTo>
                  <a:pt x="1740752" y="4360371"/>
                  <a:pt x="1736997" y="4362604"/>
                  <a:pt x="1733243" y="4362604"/>
                </a:cubicBezTo>
                <a:cubicBezTo>
                  <a:pt x="1729488" y="4361488"/>
                  <a:pt x="1729488" y="4363720"/>
                  <a:pt x="1729488" y="4364836"/>
                </a:cubicBezTo>
                <a:cubicBezTo>
                  <a:pt x="1729488" y="4364836"/>
                  <a:pt x="1729488" y="4365953"/>
                  <a:pt x="1733243" y="4365953"/>
                </a:cubicBezTo>
                <a:cubicBezTo>
                  <a:pt x="1740752" y="4365953"/>
                  <a:pt x="1744507" y="4364836"/>
                  <a:pt x="1748262" y="4367069"/>
                </a:cubicBezTo>
                <a:cubicBezTo>
                  <a:pt x="1744507" y="4367069"/>
                  <a:pt x="1744507" y="4368185"/>
                  <a:pt x="1744507" y="4368185"/>
                </a:cubicBezTo>
                <a:lnTo>
                  <a:pt x="1605253" y="4366304"/>
                </a:lnTo>
                <a:lnTo>
                  <a:pt x="1602673" y="4362085"/>
                </a:lnTo>
                <a:cubicBezTo>
                  <a:pt x="1604551" y="4360829"/>
                  <a:pt x="1609244" y="4359992"/>
                  <a:pt x="1616754" y="4359992"/>
                </a:cubicBezTo>
                <a:cubicBezTo>
                  <a:pt x="1624263" y="4359992"/>
                  <a:pt x="1635527" y="4359992"/>
                  <a:pt x="1646792" y="4359992"/>
                </a:cubicBezTo>
                <a:cubicBezTo>
                  <a:pt x="1654301" y="4359992"/>
                  <a:pt x="1658056" y="4359992"/>
                  <a:pt x="1658056" y="4357759"/>
                </a:cubicBezTo>
                <a:cubicBezTo>
                  <a:pt x="1658056" y="4355527"/>
                  <a:pt x="1654301" y="4356643"/>
                  <a:pt x="1646792" y="4356643"/>
                </a:cubicBezTo>
                <a:cubicBezTo>
                  <a:pt x="1643037" y="4356643"/>
                  <a:pt x="1635527" y="4355527"/>
                  <a:pt x="1631773" y="4357759"/>
                </a:cubicBezTo>
                <a:cubicBezTo>
                  <a:pt x="1624263" y="4358876"/>
                  <a:pt x="1616754" y="4358876"/>
                  <a:pt x="1612999" y="4357759"/>
                </a:cubicBezTo>
                <a:cubicBezTo>
                  <a:pt x="1601735" y="4356643"/>
                  <a:pt x="1590471" y="4356643"/>
                  <a:pt x="1582961" y="4356643"/>
                </a:cubicBezTo>
                <a:cubicBezTo>
                  <a:pt x="1575451" y="4356643"/>
                  <a:pt x="1567942" y="4355527"/>
                  <a:pt x="1564188" y="4354411"/>
                </a:cubicBezTo>
                <a:lnTo>
                  <a:pt x="1557218" y="4352557"/>
                </a:lnTo>
                <a:lnTo>
                  <a:pt x="1590563" y="4352557"/>
                </a:lnTo>
                <a:cubicBezTo>
                  <a:pt x="1609337" y="4352557"/>
                  <a:pt x="1628111" y="4351441"/>
                  <a:pt x="1646884" y="4346976"/>
                </a:cubicBezTo>
                <a:cubicBezTo>
                  <a:pt x="1650639" y="4345859"/>
                  <a:pt x="1658148" y="4344743"/>
                  <a:pt x="1665658" y="4344743"/>
                </a:cubicBezTo>
                <a:close/>
                <a:moveTo>
                  <a:pt x="1003125" y="4336296"/>
                </a:moveTo>
                <a:lnTo>
                  <a:pt x="948505" y="4339162"/>
                </a:lnTo>
                <a:lnTo>
                  <a:pt x="910619" y="4339162"/>
                </a:lnTo>
                <a:lnTo>
                  <a:pt x="940493" y="4336550"/>
                </a:lnTo>
                <a:cubicBezTo>
                  <a:pt x="955512" y="4336550"/>
                  <a:pt x="966777" y="4336550"/>
                  <a:pt x="981795" y="4336550"/>
                </a:cubicBezTo>
                <a:close/>
                <a:moveTo>
                  <a:pt x="1088805" y="4333619"/>
                </a:moveTo>
                <a:cubicBezTo>
                  <a:pt x="1092560" y="4332922"/>
                  <a:pt x="1096314" y="4332643"/>
                  <a:pt x="1101947" y="4334317"/>
                </a:cubicBezTo>
                <a:cubicBezTo>
                  <a:pt x="1113211" y="4336550"/>
                  <a:pt x="1124475" y="4334317"/>
                  <a:pt x="1131984" y="4335433"/>
                </a:cubicBezTo>
                <a:cubicBezTo>
                  <a:pt x="1143249" y="4335433"/>
                  <a:pt x="1154513" y="4335433"/>
                  <a:pt x="1165777" y="4335433"/>
                </a:cubicBezTo>
                <a:cubicBezTo>
                  <a:pt x="1173286" y="4337666"/>
                  <a:pt x="1165777" y="4339898"/>
                  <a:pt x="1169532" y="4342131"/>
                </a:cubicBezTo>
                <a:lnTo>
                  <a:pt x="1172083" y="4342321"/>
                </a:lnTo>
                <a:lnTo>
                  <a:pt x="1162525" y="4342510"/>
                </a:lnTo>
                <a:cubicBezTo>
                  <a:pt x="1147506" y="4342510"/>
                  <a:pt x="1128732" y="4344743"/>
                  <a:pt x="1109958" y="4340278"/>
                </a:cubicBezTo>
                <a:cubicBezTo>
                  <a:pt x="1098694" y="4342510"/>
                  <a:pt x="1083675" y="4340278"/>
                  <a:pt x="1076166" y="4338045"/>
                </a:cubicBezTo>
                <a:lnTo>
                  <a:pt x="1050269" y="4335735"/>
                </a:lnTo>
                <a:lnTo>
                  <a:pt x="1075664" y="4335433"/>
                </a:lnTo>
                <a:cubicBezTo>
                  <a:pt x="1081296" y="4335433"/>
                  <a:pt x="1085050" y="4334317"/>
                  <a:pt x="1088805" y="4333619"/>
                </a:cubicBezTo>
                <a:close/>
                <a:moveTo>
                  <a:pt x="489927" y="4329852"/>
                </a:moveTo>
                <a:cubicBezTo>
                  <a:pt x="497436" y="4328735"/>
                  <a:pt x="501191" y="4330968"/>
                  <a:pt x="501191" y="4332084"/>
                </a:cubicBezTo>
                <a:cubicBezTo>
                  <a:pt x="501191" y="4335433"/>
                  <a:pt x="504945" y="4337666"/>
                  <a:pt x="516210" y="4339898"/>
                </a:cubicBezTo>
                <a:cubicBezTo>
                  <a:pt x="519965" y="4341015"/>
                  <a:pt x="523719" y="4341015"/>
                  <a:pt x="527474" y="4341015"/>
                </a:cubicBezTo>
                <a:cubicBezTo>
                  <a:pt x="538738" y="4337666"/>
                  <a:pt x="557512" y="4339898"/>
                  <a:pt x="568776" y="4337666"/>
                </a:cubicBezTo>
                <a:cubicBezTo>
                  <a:pt x="576285" y="4336550"/>
                  <a:pt x="583795" y="4336550"/>
                  <a:pt x="595059" y="4336550"/>
                </a:cubicBezTo>
                <a:cubicBezTo>
                  <a:pt x="602568" y="4336550"/>
                  <a:pt x="606323" y="4339898"/>
                  <a:pt x="610078" y="4342131"/>
                </a:cubicBezTo>
                <a:cubicBezTo>
                  <a:pt x="617587" y="4345480"/>
                  <a:pt x="632606" y="4346596"/>
                  <a:pt x="640115" y="4342131"/>
                </a:cubicBezTo>
                <a:cubicBezTo>
                  <a:pt x="640115" y="4339898"/>
                  <a:pt x="643870" y="4338782"/>
                  <a:pt x="647625" y="4336550"/>
                </a:cubicBezTo>
                <a:cubicBezTo>
                  <a:pt x="647625" y="4334317"/>
                  <a:pt x="655134" y="4333201"/>
                  <a:pt x="666399" y="4333201"/>
                </a:cubicBezTo>
                <a:cubicBezTo>
                  <a:pt x="673908" y="4333201"/>
                  <a:pt x="681417" y="4333201"/>
                  <a:pt x="688927" y="4330968"/>
                </a:cubicBezTo>
                <a:cubicBezTo>
                  <a:pt x="700191" y="4329852"/>
                  <a:pt x="711455" y="4332084"/>
                  <a:pt x="718965" y="4335433"/>
                </a:cubicBezTo>
                <a:cubicBezTo>
                  <a:pt x="730229" y="4342131"/>
                  <a:pt x="752757" y="4342131"/>
                  <a:pt x="771531" y="4344364"/>
                </a:cubicBezTo>
                <a:cubicBezTo>
                  <a:pt x="779040" y="4345480"/>
                  <a:pt x="786550" y="4343247"/>
                  <a:pt x="797814" y="4342131"/>
                </a:cubicBezTo>
                <a:lnTo>
                  <a:pt x="814541" y="4339645"/>
                </a:lnTo>
                <a:lnTo>
                  <a:pt x="825598" y="4339301"/>
                </a:lnTo>
                <a:cubicBezTo>
                  <a:pt x="835454" y="4338604"/>
                  <a:pt x="844840" y="4338046"/>
                  <a:pt x="854227" y="4339162"/>
                </a:cubicBezTo>
                <a:lnTo>
                  <a:pt x="843373" y="4339162"/>
                </a:lnTo>
                <a:lnTo>
                  <a:pt x="828032" y="4337642"/>
                </a:lnTo>
                <a:lnTo>
                  <a:pt x="851319" y="4334457"/>
                </a:lnTo>
                <a:cubicBezTo>
                  <a:pt x="856951" y="4334597"/>
                  <a:pt x="861644" y="4335992"/>
                  <a:pt x="869154" y="4338782"/>
                </a:cubicBezTo>
                <a:lnTo>
                  <a:pt x="870006" y="4339162"/>
                </a:lnTo>
                <a:lnTo>
                  <a:pt x="869246" y="4339162"/>
                </a:lnTo>
                <a:lnTo>
                  <a:pt x="870223" y="4339259"/>
                </a:lnTo>
                <a:lnTo>
                  <a:pt x="876509" y="4342063"/>
                </a:lnTo>
                <a:lnTo>
                  <a:pt x="873001" y="4343627"/>
                </a:lnTo>
                <a:cubicBezTo>
                  <a:pt x="861737" y="4344743"/>
                  <a:pt x="850473" y="4348092"/>
                  <a:pt x="835454" y="4348092"/>
                </a:cubicBezTo>
                <a:cubicBezTo>
                  <a:pt x="827944" y="4348092"/>
                  <a:pt x="827944" y="4350325"/>
                  <a:pt x="820435" y="4351441"/>
                </a:cubicBezTo>
                <a:cubicBezTo>
                  <a:pt x="839209" y="4354790"/>
                  <a:pt x="857982" y="4354790"/>
                  <a:pt x="876756" y="4355906"/>
                </a:cubicBezTo>
                <a:cubicBezTo>
                  <a:pt x="891775" y="4357022"/>
                  <a:pt x="903039" y="4359255"/>
                  <a:pt x="918058" y="4360371"/>
                </a:cubicBezTo>
                <a:cubicBezTo>
                  <a:pt x="921813" y="4360371"/>
                  <a:pt x="929322" y="4362604"/>
                  <a:pt x="925567" y="4364836"/>
                </a:cubicBezTo>
                <a:cubicBezTo>
                  <a:pt x="921813" y="4367069"/>
                  <a:pt x="914303" y="4365953"/>
                  <a:pt x="910548" y="4365953"/>
                </a:cubicBezTo>
                <a:cubicBezTo>
                  <a:pt x="884265" y="4365953"/>
                  <a:pt x="861737" y="4365953"/>
                  <a:pt x="835454" y="4365953"/>
                </a:cubicBezTo>
                <a:lnTo>
                  <a:pt x="758042" y="4371871"/>
                </a:lnTo>
                <a:lnTo>
                  <a:pt x="696436" y="4370039"/>
                </a:lnTo>
                <a:cubicBezTo>
                  <a:pt x="692682" y="4370039"/>
                  <a:pt x="688927" y="4367806"/>
                  <a:pt x="681417" y="4366690"/>
                </a:cubicBezTo>
                <a:cubicBezTo>
                  <a:pt x="703946" y="4365574"/>
                  <a:pt x="726474" y="4365574"/>
                  <a:pt x="745248" y="4365574"/>
                </a:cubicBezTo>
                <a:cubicBezTo>
                  <a:pt x="745248" y="4365574"/>
                  <a:pt x="745248" y="4364457"/>
                  <a:pt x="745248" y="4364457"/>
                </a:cubicBezTo>
                <a:cubicBezTo>
                  <a:pt x="722719" y="4364457"/>
                  <a:pt x="700191" y="4364457"/>
                  <a:pt x="681417" y="4364457"/>
                </a:cubicBezTo>
                <a:cubicBezTo>
                  <a:pt x="658889" y="4364457"/>
                  <a:pt x="640115" y="4364457"/>
                  <a:pt x="621342" y="4364457"/>
                </a:cubicBezTo>
                <a:cubicBezTo>
                  <a:pt x="617587" y="4364457"/>
                  <a:pt x="610078" y="4364457"/>
                  <a:pt x="606323" y="4363341"/>
                </a:cubicBezTo>
                <a:cubicBezTo>
                  <a:pt x="602568" y="4362225"/>
                  <a:pt x="601629" y="4360550"/>
                  <a:pt x="599752" y="4359294"/>
                </a:cubicBezTo>
                <a:lnTo>
                  <a:pt x="590570" y="4358139"/>
                </a:lnTo>
                <a:lnTo>
                  <a:pt x="722812" y="4358139"/>
                </a:lnTo>
                <a:cubicBezTo>
                  <a:pt x="745340" y="4358139"/>
                  <a:pt x="764114" y="4357022"/>
                  <a:pt x="775378" y="4351441"/>
                </a:cubicBezTo>
                <a:cubicBezTo>
                  <a:pt x="771624" y="4349208"/>
                  <a:pt x="764114" y="4349208"/>
                  <a:pt x="760359" y="4348092"/>
                </a:cubicBezTo>
                <a:cubicBezTo>
                  <a:pt x="737831" y="4345859"/>
                  <a:pt x="730322" y="4345859"/>
                  <a:pt x="722812" y="4352557"/>
                </a:cubicBezTo>
                <a:cubicBezTo>
                  <a:pt x="719057" y="4354790"/>
                  <a:pt x="715303" y="4354790"/>
                  <a:pt x="711548" y="4353673"/>
                </a:cubicBezTo>
                <a:cubicBezTo>
                  <a:pt x="700284" y="4351441"/>
                  <a:pt x="685265" y="4352557"/>
                  <a:pt x="674001" y="4352557"/>
                </a:cubicBezTo>
                <a:cubicBezTo>
                  <a:pt x="651473" y="4352557"/>
                  <a:pt x="632699" y="4352557"/>
                  <a:pt x="610170" y="4349208"/>
                </a:cubicBezTo>
                <a:cubicBezTo>
                  <a:pt x="602661" y="4348092"/>
                  <a:pt x="587642" y="4346976"/>
                  <a:pt x="583888" y="4348092"/>
                </a:cubicBezTo>
                <a:cubicBezTo>
                  <a:pt x="568868" y="4351441"/>
                  <a:pt x="550095" y="4349208"/>
                  <a:pt x="538831" y="4351441"/>
                </a:cubicBezTo>
                <a:lnTo>
                  <a:pt x="527757" y="4351441"/>
                </a:lnTo>
                <a:lnTo>
                  <a:pt x="527943" y="4350225"/>
                </a:lnTo>
                <a:cubicBezTo>
                  <a:pt x="526535" y="4349388"/>
                  <a:pt x="523719" y="4348829"/>
                  <a:pt x="519965" y="4348829"/>
                </a:cubicBezTo>
                <a:cubicBezTo>
                  <a:pt x="512455" y="4348829"/>
                  <a:pt x="501191" y="4348829"/>
                  <a:pt x="501191" y="4345480"/>
                </a:cubicBezTo>
                <a:cubicBezTo>
                  <a:pt x="501191" y="4344364"/>
                  <a:pt x="493682" y="4344364"/>
                  <a:pt x="489927" y="4344364"/>
                </a:cubicBezTo>
                <a:cubicBezTo>
                  <a:pt x="471153" y="4347713"/>
                  <a:pt x="452380" y="4343247"/>
                  <a:pt x="437360" y="4343247"/>
                </a:cubicBezTo>
                <a:cubicBezTo>
                  <a:pt x="433606" y="4342131"/>
                  <a:pt x="429851" y="4342131"/>
                  <a:pt x="429851" y="4341015"/>
                </a:cubicBezTo>
                <a:cubicBezTo>
                  <a:pt x="429851" y="4339898"/>
                  <a:pt x="433606" y="4338782"/>
                  <a:pt x="437360" y="4338782"/>
                </a:cubicBezTo>
                <a:lnTo>
                  <a:pt x="448267" y="4336929"/>
                </a:lnTo>
                <a:lnTo>
                  <a:pt x="486265" y="4336929"/>
                </a:lnTo>
                <a:lnTo>
                  <a:pt x="486673" y="4336929"/>
                </a:lnTo>
                <a:lnTo>
                  <a:pt x="482920" y="4335813"/>
                </a:lnTo>
                <a:lnTo>
                  <a:pt x="469593" y="4333306"/>
                </a:lnTo>
                <a:close/>
                <a:moveTo>
                  <a:pt x="413732" y="4328776"/>
                </a:moveTo>
                <a:lnTo>
                  <a:pt x="414757" y="4329385"/>
                </a:lnTo>
                <a:cubicBezTo>
                  <a:pt x="414757" y="4330501"/>
                  <a:pt x="414757" y="4331618"/>
                  <a:pt x="414757" y="4331618"/>
                </a:cubicBezTo>
                <a:lnTo>
                  <a:pt x="411703" y="4332494"/>
                </a:lnTo>
                <a:close/>
                <a:moveTo>
                  <a:pt x="390189" y="4315511"/>
                </a:moveTo>
                <a:lnTo>
                  <a:pt x="392698" y="4315850"/>
                </a:lnTo>
                <a:cubicBezTo>
                  <a:pt x="396922" y="4317106"/>
                  <a:pt x="399738" y="4318780"/>
                  <a:pt x="399738" y="4320455"/>
                </a:cubicBezTo>
                <a:lnTo>
                  <a:pt x="409305" y="4326143"/>
                </a:lnTo>
                <a:lnTo>
                  <a:pt x="408933" y="4326660"/>
                </a:lnTo>
                <a:lnTo>
                  <a:pt x="404296" y="4334619"/>
                </a:lnTo>
                <a:lnTo>
                  <a:pt x="388005" y="4339293"/>
                </a:lnTo>
                <a:lnTo>
                  <a:pt x="371652" y="4341222"/>
                </a:lnTo>
                <a:lnTo>
                  <a:pt x="374019" y="4336738"/>
                </a:lnTo>
                <a:cubicBezTo>
                  <a:pt x="375909" y="4333493"/>
                  <a:pt x="377799" y="4330249"/>
                  <a:pt x="377799" y="4330249"/>
                </a:cubicBezTo>
                <a:close/>
                <a:moveTo>
                  <a:pt x="1214998" y="4293014"/>
                </a:moveTo>
                <a:lnTo>
                  <a:pt x="1234557" y="4294177"/>
                </a:lnTo>
                <a:lnTo>
                  <a:pt x="1233478" y="4294391"/>
                </a:lnTo>
                <a:cubicBezTo>
                  <a:pt x="1225968" y="4293833"/>
                  <a:pt x="1218459" y="4294949"/>
                  <a:pt x="1210480" y="4295647"/>
                </a:cubicBezTo>
                <a:lnTo>
                  <a:pt x="1190618" y="4294680"/>
                </a:lnTo>
                <a:lnTo>
                  <a:pt x="1192470" y="4294130"/>
                </a:lnTo>
                <a:cubicBezTo>
                  <a:pt x="1203734" y="4295247"/>
                  <a:pt x="1211243" y="4291898"/>
                  <a:pt x="1214998" y="4293014"/>
                </a:cubicBezTo>
                <a:close/>
                <a:moveTo>
                  <a:pt x="356089" y="4290671"/>
                </a:moveTo>
                <a:lnTo>
                  <a:pt x="365599" y="4290703"/>
                </a:lnTo>
                <a:lnTo>
                  <a:pt x="360064" y="4298867"/>
                </a:lnTo>
                <a:lnTo>
                  <a:pt x="349793" y="4298453"/>
                </a:lnTo>
                <a:close/>
                <a:moveTo>
                  <a:pt x="331931" y="4290589"/>
                </a:moveTo>
                <a:lnTo>
                  <a:pt x="347451" y="4290642"/>
                </a:lnTo>
                <a:lnTo>
                  <a:pt x="343277" y="4298191"/>
                </a:lnTo>
                <a:lnTo>
                  <a:pt x="338256" y="4297989"/>
                </a:lnTo>
                <a:lnTo>
                  <a:pt x="342349" y="4299870"/>
                </a:lnTo>
                <a:lnTo>
                  <a:pt x="332830" y="4317086"/>
                </a:lnTo>
                <a:lnTo>
                  <a:pt x="345623" y="4303115"/>
                </a:lnTo>
                <a:lnTo>
                  <a:pt x="350457" y="4309152"/>
                </a:lnTo>
                <a:lnTo>
                  <a:pt x="353522" y="4310235"/>
                </a:lnTo>
                <a:lnTo>
                  <a:pt x="346382" y="4324981"/>
                </a:lnTo>
                <a:cubicBezTo>
                  <a:pt x="344491" y="4328226"/>
                  <a:pt x="343956" y="4332259"/>
                  <a:pt x="343421" y="4336293"/>
                </a:cubicBezTo>
                <a:cubicBezTo>
                  <a:pt x="348557" y="4330594"/>
                  <a:pt x="352338" y="4324105"/>
                  <a:pt x="356118" y="4317617"/>
                </a:cubicBezTo>
                <a:cubicBezTo>
                  <a:pt x="359363" y="4315162"/>
                  <a:pt x="362608" y="4312707"/>
                  <a:pt x="362072" y="4316741"/>
                </a:cubicBezTo>
                <a:cubicBezTo>
                  <a:pt x="362893" y="4321564"/>
                  <a:pt x="362358" y="4325597"/>
                  <a:pt x="358577" y="4332087"/>
                </a:cubicBezTo>
                <a:lnTo>
                  <a:pt x="352628" y="4342781"/>
                </a:lnTo>
                <a:lnTo>
                  <a:pt x="299044" y="4342781"/>
                </a:lnTo>
                <a:lnTo>
                  <a:pt x="316853" y="4316468"/>
                </a:lnTo>
                <a:close/>
                <a:moveTo>
                  <a:pt x="2152203" y="4287542"/>
                </a:moveTo>
                <a:lnTo>
                  <a:pt x="2168060" y="4288328"/>
                </a:lnTo>
                <a:cubicBezTo>
                  <a:pt x="2164305" y="4289444"/>
                  <a:pt x="2160551" y="4290560"/>
                  <a:pt x="2156796" y="4290560"/>
                </a:cubicBezTo>
                <a:cubicBezTo>
                  <a:pt x="2141777" y="4289444"/>
                  <a:pt x="2126758" y="4295026"/>
                  <a:pt x="2107985" y="4290560"/>
                </a:cubicBezTo>
                <a:cubicBezTo>
                  <a:pt x="2107985" y="4290560"/>
                  <a:pt x="2104230" y="4290560"/>
                  <a:pt x="2104230" y="4290560"/>
                </a:cubicBezTo>
                <a:lnTo>
                  <a:pt x="2056009" y="4289126"/>
                </a:lnTo>
                <a:lnTo>
                  <a:pt x="2063566" y="4288549"/>
                </a:lnTo>
                <a:cubicBezTo>
                  <a:pt x="2089849" y="4288549"/>
                  <a:pt x="2112377" y="4288549"/>
                  <a:pt x="2138660" y="4288549"/>
                </a:cubicBezTo>
                <a:close/>
                <a:moveTo>
                  <a:pt x="452380" y="4280735"/>
                </a:moveTo>
                <a:lnTo>
                  <a:pt x="478521" y="4280735"/>
                </a:lnTo>
                <a:lnTo>
                  <a:pt x="478521" y="4285574"/>
                </a:lnTo>
                <a:lnTo>
                  <a:pt x="487411" y="4284064"/>
                </a:lnTo>
                <a:cubicBezTo>
                  <a:pt x="494920" y="4282947"/>
                  <a:pt x="498675" y="4285180"/>
                  <a:pt x="498675" y="4286296"/>
                </a:cubicBezTo>
                <a:cubicBezTo>
                  <a:pt x="498675" y="4289645"/>
                  <a:pt x="502429" y="4291878"/>
                  <a:pt x="513694" y="4294110"/>
                </a:cubicBezTo>
                <a:cubicBezTo>
                  <a:pt x="517449" y="4295227"/>
                  <a:pt x="521203" y="4295227"/>
                  <a:pt x="524958" y="4295227"/>
                </a:cubicBezTo>
                <a:cubicBezTo>
                  <a:pt x="536222" y="4291878"/>
                  <a:pt x="554996" y="4294110"/>
                  <a:pt x="566260" y="4291878"/>
                </a:cubicBezTo>
                <a:cubicBezTo>
                  <a:pt x="573769" y="4290762"/>
                  <a:pt x="581279" y="4290762"/>
                  <a:pt x="592543" y="4290762"/>
                </a:cubicBezTo>
                <a:lnTo>
                  <a:pt x="607527" y="4296330"/>
                </a:lnTo>
                <a:lnTo>
                  <a:pt x="637616" y="4296330"/>
                </a:lnTo>
                <a:lnTo>
                  <a:pt x="645109" y="4290762"/>
                </a:lnTo>
                <a:cubicBezTo>
                  <a:pt x="645109" y="4288529"/>
                  <a:pt x="652618" y="4287413"/>
                  <a:pt x="663883" y="4287413"/>
                </a:cubicBezTo>
                <a:cubicBezTo>
                  <a:pt x="671392" y="4287413"/>
                  <a:pt x="678901" y="4287413"/>
                  <a:pt x="686411" y="4285180"/>
                </a:cubicBezTo>
                <a:cubicBezTo>
                  <a:pt x="697675" y="4284064"/>
                  <a:pt x="708939" y="4286296"/>
                  <a:pt x="716449" y="4289645"/>
                </a:cubicBezTo>
                <a:lnTo>
                  <a:pt x="725662" y="4292055"/>
                </a:lnTo>
                <a:lnTo>
                  <a:pt x="640115" y="4298595"/>
                </a:lnTo>
                <a:cubicBezTo>
                  <a:pt x="625097" y="4300828"/>
                  <a:pt x="606323" y="4299712"/>
                  <a:pt x="591304" y="4301944"/>
                </a:cubicBezTo>
                <a:cubicBezTo>
                  <a:pt x="576285" y="4303061"/>
                  <a:pt x="557512" y="4301944"/>
                  <a:pt x="538738" y="4300828"/>
                </a:cubicBezTo>
                <a:cubicBezTo>
                  <a:pt x="523719" y="4298595"/>
                  <a:pt x="501191" y="4297479"/>
                  <a:pt x="482417" y="4297479"/>
                </a:cubicBezTo>
                <a:lnTo>
                  <a:pt x="399364" y="4299537"/>
                </a:lnTo>
                <a:lnTo>
                  <a:pt x="401302" y="4296141"/>
                </a:lnTo>
                <a:lnTo>
                  <a:pt x="409402" y="4282238"/>
                </a:lnTo>
                <a:lnTo>
                  <a:pt x="426079" y="4281654"/>
                </a:lnTo>
                <a:lnTo>
                  <a:pt x="421059" y="4290270"/>
                </a:lnTo>
                <a:cubicBezTo>
                  <a:pt x="422414" y="4291060"/>
                  <a:pt x="423769" y="4291849"/>
                  <a:pt x="425124" y="4292638"/>
                </a:cubicBezTo>
                <a:lnTo>
                  <a:pt x="431636" y="4281460"/>
                </a:lnTo>
                <a:close/>
                <a:moveTo>
                  <a:pt x="1937335" y="4276200"/>
                </a:moveTo>
                <a:lnTo>
                  <a:pt x="1938405" y="4276231"/>
                </a:lnTo>
                <a:lnTo>
                  <a:pt x="1938083" y="4276327"/>
                </a:lnTo>
                <a:cubicBezTo>
                  <a:pt x="1938083" y="4277164"/>
                  <a:pt x="1939022" y="4278281"/>
                  <a:pt x="1939022" y="4279397"/>
                </a:cubicBezTo>
                <a:cubicBezTo>
                  <a:pt x="1939022" y="4280514"/>
                  <a:pt x="1942777" y="4280514"/>
                  <a:pt x="1946532" y="4280514"/>
                </a:cubicBezTo>
                <a:lnTo>
                  <a:pt x="1956290" y="4280514"/>
                </a:lnTo>
                <a:lnTo>
                  <a:pt x="1950924" y="4280735"/>
                </a:lnTo>
                <a:lnTo>
                  <a:pt x="1937335" y="4280735"/>
                </a:lnTo>
                <a:close/>
                <a:moveTo>
                  <a:pt x="1298017" y="4273182"/>
                </a:moveTo>
                <a:lnTo>
                  <a:pt x="1298522" y="4273182"/>
                </a:lnTo>
                <a:lnTo>
                  <a:pt x="1298071" y="4273200"/>
                </a:lnTo>
                <a:close/>
                <a:moveTo>
                  <a:pt x="1964065" y="4269571"/>
                </a:moveTo>
                <a:cubicBezTo>
                  <a:pt x="1969697" y="4269013"/>
                  <a:pt x="1977207" y="4269571"/>
                  <a:pt x="1988471" y="4270688"/>
                </a:cubicBezTo>
                <a:cubicBezTo>
                  <a:pt x="1992226" y="4271804"/>
                  <a:pt x="1999736" y="4271804"/>
                  <a:pt x="2003490" y="4274037"/>
                </a:cubicBezTo>
                <a:lnTo>
                  <a:pt x="1996794" y="4275688"/>
                </a:lnTo>
                <a:lnTo>
                  <a:pt x="1965305" y="4273816"/>
                </a:lnTo>
                <a:lnTo>
                  <a:pt x="1952588" y="4274446"/>
                </a:lnTo>
                <a:close/>
                <a:moveTo>
                  <a:pt x="1601735" y="4267339"/>
                </a:moveTo>
                <a:cubicBezTo>
                  <a:pt x="1628018" y="4266223"/>
                  <a:pt x="1654301" y="4267339"/>
                  <a:pt x="1673074" y="4272921"/>
                </a:cubicBezTo>
                <a:cubicBezTo>
                  <a:pt x="1684339" y="4275153"/>
                  <a:pt x="1691848" y="4275153"/>
                  <a:pt x="1703112" y="4274037"/>
                </a:cubicBezTo>
                <a:cubicBezTo>
                  <a:pt x="1718131" y="4271804"/>
                  <a:pt x="1729395" y="4271804"/>
                  <a:pt x="1744415" y="4274037"/>
                </a:cubicBezTo>
                <a:cubicBezTo>
                  <a:pt x="1751924" y="4275153"/>
                  <a:pt x="1759433" y="4275153"/>
                  <a:pt x="1766943" y="4274037"/>
                </a:cubicBezTo>
                <a:cubicBezTo>
                  <a:pt x="1778207" y="4271804"/>
                  <a:pt x="1796980" y="4274037"/>
                  <a:pt x="1812000" y="4270688"/>
                </a:cubicBezTo>
                <a:cubicBezTo>
                  <a:pt x="1815754" y="4269572"/>
                  <a:pt x="1830773" y="4270688"/>
                  <a:pt x="1838282" y="4271804"/>
                </a:cubicBezTo>
                <a:lnTo>
                  <a:pt x="1879969" y="4273991"/>
                </a:lnTo>
                <a:lnTo>
                  <a:pt x="1791751" y="4280735"/>
                </a:lnTo>
                <a:lnTo>
                  <a:pt x="1744415" y="4280735"/>
                </a:lnTo>
                <a:cubicBezTo>
                  <a:pt x="1721886" y="4280735"/>
                  <a:pt x="1703112" y="4284084"/>
                  <a:pt x="1680584" y="4282967"/>
                </a:cubicBezTo>
                <a:cubicBezTo>
                  <a:pt x="1676829" y="4282967"/>
                  <a:pt x="1673074" y="4285200"/>
                  <a:pt x="1669320" y="4285200"/>
                </a:cubicBezTo>
                <a:lnTo>
                  <a:pt x="1668497" y="4285689"/>
                </a:lnTo>
                <a:lnTo>
                  <a:pt x="1657762" y="4285461"/>
                </a:lnTo>
                <a:cubicBezTo>
                  <a:pt x="1642743" y="4283228"/>
                  <a:pt x="1620215" y="4282112"/>
                  <a:pt x="1601441" y="4282112"/>
                </a:cubicBezTo>
                <a:cubicBezTo>
                  <a:pt x="1571403" y="4283228"/>
                  <a:pt x="1541365" y="4280996"/>
                  <a:pt x="1511327" y="4284345"/>
                </a:cubicBezTo>
                <a:cubicBezTo>
                  <a:pt x="1507573" y="4285461"/>
                  <a:pt x="1503818" y="4285461"/>
                  <a:pt x="1500063" y="4284345"/>
                </a:cubicBezTo>
                <a:cubicBezTo>
                  <a:pt x="1470026" y="4280996"/>
                  <a:pt x="1439988" y="4283228"/>
                  <a:pt x="1409950" y="4283228"/>
                </a:cubicBezTo>
                <a:cubicBezTo>
                  <a:pt x="1376157" y="4282112"/>
                  <a:pt x="1346120" y="4280996"/>
                  <a:pt x="1312327" y="4283228"/>
                </a:cubicBezTo>
                <a:lnTo>
                  <a:pt x="1257806" y="4284000"/>
                </a:lnTo>
                <a:lnTo>
                  <a:pt x="1230017" y="4282967"/>
                </a:lnTo>
                <a:cubicBezTo>
                  <a:pt x="1222508" y="4282967"/>
                  <a:pt x="1211243" y="4281851"/>
                  <a:pt x="1199979" y="4282967"/>
                </a:cubicBezTo>
                <a:cubicBezTo>
                  <a:pt x="1192470" y="4282967"/>
                  <a:pt x="1184960" y="4281851"/>
                  <a:pt x="1181205" y="4279618"/>
                </a:cubicBezTo>
                <a:cubicBezTo>
                  <a:pt x="1181205" y="4278502"/>
                  <a:pt x="1181205" y="4277386"/>
                  <a:pt x="1184960" y="4277386"/>
                </a:cubicBezTo>
                <a:cubicBezTo>
                  <a:pt x="1211243" y="4276269"/>
                  <a:pt x="1241281" y="4276269"/>
                  <a:pt x="1260055" y="4282967"/>
                </a:cubicBezTo>
                <a:cubicBezTo>
                  <a:pt x="1278828" y="4284084"/>
                  <a:pt x="1293847" y="4279618"/>
                  <a:pt x="1312621" y="4280735"/>
                </a:cubicBezTo>
                <a:cubicBezTo>
                  <a:pt x="1308866" y="4277386"/>
                  <a:pt x="1312621" y="4276269"/>
                  <a:pt x="1323885" y="4276269"/>
                </a:cubicBezTo>
                <a:cubicBezTo>
                  <a:pt x="1331394" y="4276269"/>
                  <a:pt x="1335149" y="4276269"/>
                  <a:pt x="1338904" y="4276269"/>
                </a:cubicBezTo>
                <a:lnTo>
                  <a:pt x="1338904" y="4273182"/>
                </a:lnTo>
                <a:lnTo>
                  <a:pt x="1342365" y="4273182"/>
                </a:lnTo>
                <a:lnTo>
                  <a:pt x="1460595" y="4274779"/>
                </a:lnTo>
                <a:lnTo>
                  <a:pt x="1466565" y="4275153"/>
                </a:lnTo>
                <a:lnTo>
                  <a:pt x="1488252" y="4275153"/>
                </a:lnTo>
                <a:lnTo>
                  <a:pt x="1507573" y="4275414"/>
                </a:lnTo>
                <a:lnTo>
                  <a:pt x="1508451" y="4275153"/>
                </a:lnTo>
                <a:lnTo>
                  <a:pt x="1526640" y="4275153"/>
                </a:lnTo>
                <a:cubicBezTo>
                  <a:pt x="1545414" y="4275153"/>
                  <a:pt x="1564188" y="4274037"/>
                  <a:pt x="1582961" y="4269572"/>
                </a:cubicBezTo>
                <a:cubicBezTo>
                  <a:pt x="1586716" y="4268455"/>
                  <a:pt x="1594225" y="4267339"/>
                  <a:pt x="1601735" y="4267339"/>
                </a:cubicBezTo>
                <a:close/>
                <a:moveTo>
                  <a:pt x="2093587" y="4267118"/>
                </a:moveTo>
                <a:lnTo>
                  <a:pt x="2104230" y="4267118"/>
                </a:lnTo>
                <a:cubicBezTo>
                  <a:pt x="2119249" y="4267118"/>
                  <a:pt x="2134268" y="4266002"/>
                  <a:pt x="2145532" y="4269351"/>
                </a:cubicBezTo>
                <a:cubicBezTo>
                  <a:pt x="2145532" y="4269351"/>
                  <a:pt x="2149286" y="4269351"/>
                  <a:pt x="2153041" y="4269351"/>
                </a:cubicBezTo>
                <a:cubicBezTo>
                  <a:pt x="2171815" y="4266002"/>
                  <a:pt x="2190588" y="4270467"/>
                  <a:pt x="2209362" y="4269351"/>
                </a:cubicBezTo>
                <a:cubicBezTo>
                  <a:pt x="2228136" y="4268234"/>
                  <a:pt x="2246909" y="4268234"/>
                  <a:pt x="2265683" y="4269351"/>
                </a:cubicBezTo>
                <a:lnTo>
                  <a:pt x="2392886" y="4271069"/>
                </a:lnTo>
                <a:lnTo>
                  <a:pt x="2402917" y="4272837"/>
                </a:lnTo>
                <a:cubicBezTo>
                  <a:pt x="2407141" y="4273395"/>
                  <a:pt x="2410896" y="4273953"/>
                  <a:pt x="2412773" y="4275069"/>
                </a:cubicBezTo>
                <a:cubicBezTo>
                  <a:pt x="2416527" y="4277302"/>
                  <a:pt x="2424037" y="4278418"/>
                  <a:pt x="2416527" y="4280651"/>
                </a:cubicBezTo>
                <a:cubicBezTo>
                  <a:pt x="2412773" y="4281767"/>
                  <a:pt x="2412773" y="4284000"/>
                  <a:pt x="2409018" y="4284000"/>
                </a:cubicBezTo>
                <a:cubicBezTo>
                  <a:pt x="2401508" y="4284000"/>
                  <a:pt x="2393999" y="4285116"/>
                  <a:pt x="2390244" y="4284000"/>
                </a:cubicBezTo>
                <a:cubicBezTo>
                  <a:pt x="2375225" y="4281767"/>
                  <a:pt x="2360207" y="4280651"/>
                  <a:pt x="2345188" y="4279535"/>
                </a:cubicBezTo>
                <a:cubicBezTo>
                  <a:pt x="2339555" y="4278418"/>
                  <a:pt x="2336739" y="4278139"/>
                  <a:pt x="2334392" y="4278558"/>
                </a:cubicBezTo>
                <a:lnTo>
                  <a:pt x="2330218" y="4280237"/>
                </a:lnTo>
                <a:lnTo>
                  <a:pt x="2318917" y="4279397"/>
                </a:lnTo>
                <a:lnTo>
                  <a:pt x="2235645" y="4279397"/>
                </a:lnTo>
                <a:cubicBezTo>
                  <a:pt x="2209362" y="4280514"/>
                  <a:pt x="2183079" y="4280514"/>
                  <a:pt x="2156796" y="4280514"/>
                </a:cubicBezTo>
                <a:lnTo>
                  <a:pt x="2145918" y="4282939"/>
                </a:lnTo>
                <a:lnTo>
                  <a:pt x="2104868" y="4278502"/>
                </a:lnTo>
                <a:cubicBezTo>
                  <a:pt x="2086094" y="4277386"/>
                  <a:pt x="2067321" y="4277386"/>
                  <a:pt x="2048547" y="4274037"/>
                </a:cubicBezTo>
                <a:cubicBezTo>
                  <a:pt x="2056056" y="4272921"/>
                  <a:pt x="2056056" y="4270688"/>
                  <a:pt x="2063566" y="4270688"/>
                </a:cubicBezTo>
                <a:close/>
                <a:moveTo>
                  <a:pt x="2434998" y="4263625"/>
                </a:moveTo>
                <a:lnTo>
                  <a:pt x="2432954" y="4264046"/>
                </a:lnTo>
                <a:cubicBezTo>
                  <a:pt x="2432485" y="4264744"/>
                  <a:pt x="2433424" y="4265581"/>
                  <a:pt x="2435301" y="4266139"/>
                </a:cubicBezTo>
                <a:cubicBezTo>
                  <a:pt x="2435301" y="4267255"/>
                  <a:pt x="2442810" y="4267255"/>
                  <a:pt x="2435301" y="4268372"/>
                </a:cubicBezTo>
                <a:cubicBezTo>
                  <a:pt x="2435301" y="4268372"/>
                  <a:pt x="2431546" y="4269488"/>
                  <a:pt x="2431546" y="4268372"/>
                </a:cubicBezTo>
                <a:lnTo>
                  <a:pt x="2416398" y="4267921"/>
                </a:lnTo>
                <a:lnTo>
                  <a:pt x="2419627" y="4266002"/>
                </a:lnTo>
                <a:cubicBezTo>
                  <a:pt x="2423381" y="4266002"/>
                  <a:pt x="2427136" y="4263769"/>
                  <a:pt x="2430891" y="4263769"/>
                </a:cubicBezTo>
                <a:close/>
                <a:moveTo>
                  <a:pt x="2463656" y="4262623"/>
                </a:moveTo>
                <a:lnTo>
                  <a:pt x="2465339" y="4262790"/>
                </a:lnTo>
                <a:lnTo>
                  <a:pt x="2458888" y="4262790"/>
                </a:lnTo>
                <a:close/>
                <a:moveTo>
                  <a:pt x="375112" y="4259231"/>
                </a:moveTo>
                <a:lnTo>
                  <a:pt x="381039" y="4259525"/>
                </a:lnTo>
                <a:lnTo>
                  <a:pt x="385666" y="4259525"/>
                </a:lnTo>
                <a:lnTo>
                  <a:pt x="377463" y="4272344"/>
                </a:lnTo>
                <a:lnTo>
                  <a:pt x="368788" y="4270943"/>
                </a:lnTo>
                <a:lnTo>
                  <a:pt x="374337" y="4261420"/>
                </a:lnTo>
                <a:close/>
                <a:moveTo>
                  <a:pt x="1102063" y="4245274"/>
                </a:moveTo>
                <a:cubicBezTo>
                  <a:pt x="1113327" y="4246391"/>
                  <a:pt x="1124591" y="4246391"/>
                  <a:pt x="1132100" y="4249739"/>
                </a:cubicBezTo>
                <a:cubicBezTo>
                  <a:pt x="1132100" y="4250856"/>
                  <a:pt x="1135855" y="4251972"/>
                  <a:pt x="1132100" y="4253088"/>
                </a:cubicBezTo>
                <a:cubicBezTo>
                  <a:pt x="1124591" y="4254205"/>
                  <a:pt x="1117082" y="4253088"/>
                  <a:pt x="1120836" y="4256437"/>
                </a:cubicBezTo>
                <a:cubicBezTo>
                  <a:pt x="1120836" y="4258670"/>
                  <a:pt x="1128346" y="4257554"/>
                  <a:pt x="1132100" y="4257554"/>
                </a:cubicBezTo>
                <a:cubicBezTo>
                  <a:pt x="1135855" y="4257554"/>
                  <a:pt x="1139610" y="4257554"/>
                  <a:pt x="1147119" y="4257554"/>
                </a:cubicBezTo>
                <a:cubicBezTo>
                  <a:pt x="1150874" y="4257554"/>
                  <a:pt x="1158383" y="4257554"/>
                  <a:pt x="1165893" y="4257554"/>
                </a:cubicBezTo>
                <a:cubicBezTo>
                  <a:pt x="1165893" y="4258670"/>
                  <a:pt x="1165893" y="4259786"/>
                  <a:pt x="1165893" y="4260902"/>
                </a:cubicBezTo>
                <a:cubicBezTo>
                  <a:pt x="1162138" y="4260902"/>
                  <a:pt x="1158383" y="4260902"/>
                  <a:pt x="1150874" y="4260902"/>
                </a:cubicBezTo>
                <a:cubicBezTo>
                  <a:pt x="1145242" y="4260902"/>
                  <a:pt x="1141487" y="4261181"/>
                  <a:pt x="1139610" y="4261879"/>
                </a:cubicBezTo>
                <a:lnTo>
                  <a:pt x="1139610" y="4264293"/>
                </a:lnTo>
                <a:lnTo>
                  <a:pt x="1098602" y="4265106"/>
                </a:lnTo>
                <a:lnTo>
                  <a:pt x="1075105" y="4265633"/>
                </a:lnTo>
                <a:lnTo>
                  <a:pt x="1052312" y="4261879"/>
                </a:lnTo>
                <a:lnTo>
                  <a:pt x="1019741" y="4261992"/>
                </a:lnTo>
                <a:lnTo>
                  <a:pt x="1014017" y="4260960"/>
                </a:lnTo>
                <a:lnTo>
                  <a:pt x="1014017" y="4247828"/>
                </a:lnTo>
                <a:lnTo>
                  <a:pt x="1026968" y="4247507"/>
                </a:lnTo>
                <a:cubicBezTo>
                  <a:pt x="1049497" y="4248623"/>
                  <a:pt x="1075780" y="4245274"/>
                  <a:pt x="1102063" y="4245274"/>
                </a:cubicBezTo>
                <a:close/>
                <a:moveTo>
                  <a:pt x="1394931" y="4241925"/>
                </a:moveTo>
                <a:cubicBezTo>
                  <a:pt x="1417460" y="4240809"/>
                  <a:pt x="1436233" y="4243042"/>
                  <a:pt x="1455007" y="4241925"/>
                </a:cubicBezTo>
                <a:cubicBezTo>
                  <a:pt x="1470026" y="4240809"/>
                  <a:pt x="1481290" y="4244158"/>
                  <a:pt x="1500063" y="4244158"/>
                </a:cubicBezTo>
                <a:cubicBezTo>
                  <a:pt x="1511327" y="4243042"/>
                  <a:pt x="1526346" y="4244158"/>
                  <a:pt x="1541365" y="4244158"/>
                </a:cubicBezTo>
                <a:cubicBezTo>
                  <a:pt x="1545120" y="4244158"/>
                  <a:pt x="1545120" y="4244158"/>
                  <a:pt x="1548875" y="4244158"/>
                </a:cubicBezTo>
                <a:cubicBezTo>
                  <a:pt x="1563894" y="4249739"/>
                  <a:pt x="1582667" y="4248623"/>
                  <a:pt x="1601441" y="4246391"/>
                </a:cubicBezTo>
                <a:cubicBezTo>
                  <a:pt x="1616460" y="4244158"/>
                  <a:pt x="1631479" y="4245274"/>
                  <a:pt x="1646498" y="4241925"/>
                </a:cubicBezTo>
                <a:cubicBezTo>
                  <a:pt x="1646498" y="4241925"/>
                  <a:pt x="1650252" y="4241925"/>
                  <a:pt x="1654007" y="4243042"/>
                </a:cubicBezTo>
                <a:cubicBezTo>
                  <a:pt x="1657762" y="4244158"/>
                  <a:pt x="1661516" y="4244158"/>
                  <a:pt x="1665271" y="4244158"/>
                </a:cubicBezTo>
                <a:cubicBezTo>
                  <a:pt x="1702818" y="4243042"/>
                  <a:pt x="1740366" y="4247507"/>
                  <a:pt x="1777913" y="4245274"/>
                </a:cubicBezTo>
                <a:cubicBezTo>
                  <a:pt x="1792932" y="4245274"/>
                  <a:pt x="1800441" y="4248623"/>
                  <a:pt x="1811705" y="4247507"/>
                </a:cubicBezTo>
                <a:cubicBezTo>
                  <a:pt x="1822970" y="4247507"/>
                  <a:pt x="1837988" y="4247507"/>
                  <a:pt x="1849253" y="4247507"/>
                </a:cubicBezTo>
                <a:cubicBezTo>
                  <a:pt x="1871781" y="4248623"/>
                  <a:pt x="1890555" y="4244158"/>
                  <a:pt x="1909328" y="4246391"/>
                </a:cubicBezTo>
                <a:cubicBezTo>
                  <a:pt x="1916838" y="4246391"/>
                  <a:pt x="1920593" y="4246391"/>
                  <a:pt x="1924347" y="4246391"/>
                </a:cubicBezTo>
                <a:cubicBezTo>
                  <a:pt x="1928102" y="4246391"/>
                  <a:pt x="1931857" y="4245274"/>
                  <a:pt x="1935611" y="4247507"/>
                </a:cubicBezTo>
                <a:cubicBezTo>
                  <a:pt x="1935611" y="4248623"/>
                  <a:pt x="1931857" y="4250856"/>
                  <a:pt x="1928102" y="4250856"/>
                </a:cubicBezTo>
                <a:cubicBezTo>
                  <a:pt x="1916838" y="4251972"/>
                  <a:pt x="1905573" y="4255321"/>
                  <a:pt x="1890555" y="4255321"/>
                </a:cubicBezTo>
                <a:cubicBezTo>
                  <a:pt x="1883045" y="4255321"/>
                  <a:pt x="1883045" y="4257554"/>
                  <a:pt x="1875536" y="4258670"/>
                </a:cubicBezTo>
                <a:lnTo>
                  <a:pt x="1898774" y="4260512"/>
                </a:lnTo>
                <a:lnTo>
                  <a:pt x="1894603" y="4260502"/>
                </a:lnTo>
                <a:cubicBezTo>
                  <a:pt x="1875830" y="4259804"/>
                  <a:pt x="1857056" y="4258967"/>
                  <a:pt x="1838282" y="4259525"/>
                </a:cubicBezTo>
                <a:lnTo>
                  <a:pt x="1830242" y="4258728"/>
                </a:lnTo>
                <a:lnTo>
                  <a:pt x="1830479" y="4258670"/>
                </a:lnTo>
                <a:cubicBezTo>
                  <a:pt x="1826724" y="4256437"/>
                  <a:pt x="1819215" y="4256437"/>
                  <a:pt x="1815460" y="4255321"/>
                </a:cubicBezTo>
                <a:cubicBezTo>
                  <a:pt x="1792932" y="4253088"/>
                  <a:pt x="1785423" y="4253088"/>
                  <a:pt x="1777913" y="4259786"/>
                </a:cubicBezTo>
                <a:cubicBezTo>
                  <a:pt x="1774158" y="4262019"/>
                  <a:pt x="1770403" y="4262019"/>
                  <a:pt x="1766649" y="4260902"/>
                </a:cubicBezTo>
                <a:cubicBezTo>
                  <a:pt x="1755385" y="4258670"/>
                  <a:pt x="1740366" y="4259786"/>
                  <a:pt x="1729101" y="4259786"/>
                </a:cubicBezTo>
                <a:cubicBezTo>
                  <a:pt x="1706573" y="4259786"/>
                  <a:pt x="1687800" y="4259786"/>
                  <a:pt x="1665271" y="4256437"/>
                </a:cubicBezTo>
                <a:cubicBezTo>
                  <a:pt x="1657762" y="4255321"/>
                  <a:pt x="1642743" y="4254205"/>
                  <a:pt x="1638988" y="4255321"/>
                </a:cubicBezTo>
                <a:lnTo>
                  <a:pt x="1616447" y="4257292"/>
                </a:lnTo>
                <a:lnTo>
                  <a:pt x="1567942" y="4257292"/>
                </a:lnTo>
                <a:lnTo>
                  <a:pt x="1544768" y="4258670"/>
                </a:lnTo>
                <a:lnTo>
                  <a:pt x="1530101" y="4258670"/>
                </a:lnTo>
                <a:cubicBezTo>
                  <a:pt x="1518837" y="4259786"/>
                  <a:pt x="1511327" y="4259786"/>
                  <a:pt x="1500063" y="4257554"/>
                </a:cubicBezTo>
                <a:cubicBezTo>
                  <a:pt x="1481290" y="4251972"/>
                  <a:pt x="1455007" y="4250856"/>
                  <a:pt x="1428724" y="4251972"/>
                </a:cubicBezTo>
                <a:cubicBezTo>
                  <a:pt x="1421214" y="4251972"/>
                  <a:pt x="1413705" y="4253088"/>
                  <a:pt x="1409950" y="4254205"/>
                </a:cubicBezTo>
                <a:cubicBezTo>
                  <a:pt x="1391176" y="4258670"/>
                  <a:pt x="1372403" y="4259786"/>
                  <a:pt x="1353629" y="4259786"/>
                </a:cubicBezTo>
                <a:cubicBezTo>
                  <a:pt x="1334855" y="4259786"/>
                  <a:pt x="1312327" y="4259786"/>
                  <a:pt x="1293554" y="4259786"/>
                </a:cubicBezTo>
                <a:cubicBezTo>
                  <a:pt x="1271025" y="4259786"/>
                  <a:pt x="1244742" y="4258670"/>
                  <a:pt x="1222214" y="4255321"/>
                </a:cubicBezTo>
                <a:cubicBezTo>
                  <a:pt x="1214704" y="4255321"/>
                  <a:pt x="1207195" y="4255321"/>
                  <a:pt x="1203440" y="4255321"/>
                </a:cubicBezTo>
                <a:cubicBezTo>
                  <a:pt x="1192176" y="4255321"/>
                  <a:pt x="1188421" y="4254205"/>
                  <a:pt x="1184667" y="4251972"/>
                </a:cubicBezTo>
                <a:cubicBezTo>
                  <a:pt x="1210950" y="4253088"/>
                  <a:pt x="1229723" y="4249739"/>
                  <a:pt x="1252252" y="4249739"/>
                </a:cubicBezTo>
                <a:cubicBezTo>
                  <a:pt x="1282289" y="4248623"/>
                  <a:pt x="1312327" y="4247507"/>
                  <a:pt x="1338610" y="4245274"/>
                </a:cubicBezTo>
                <a:cubicBezTo>
                  <a:pt x="1357384" y="4244158"/>
                  <a:pt x="1376157" y="4243042"/>
                  <a:pt x="1394931" y="4241925"/>
                </a:cubicBezTo>
                <a:close/>
                <a:moveTo>
                  <a:pt x="2025381" y="4241443"/>
                </a:moveTo>
                <a:cubicBezTo>
                  <a:pt x="2036645" y="4242560"/>
                  <a:pt x="2047909" y="4242560"/>
                  <a:pt x="2055418" y="4245908"/>
                </a:cubicBezTo>
                <a:cubicBezTo>
                  <a:pt x="2055418" y="4247025"/>
                  <a:pt x="2059173" y="4248141"/>
                  <a:pt x="2055418" y="4249257"/>
                </a:cubicBezTo>
                <a:cubicBezTo>
                  <a:pt x="2047909" y="4250374"/>
                  <a:pt x="2040400" y="4249257"/>
                  <a:pt x="2044154" y="4252606"/>
                </a:cubicBezTo>
                <a:cubicBezTo>
                  <a:pt x="2044154" y="4254839"/>
                  <a:pt x="2051664" y="4253723"/>
                  <a:pt x="2055418" y="4253723"/>
                </a:cubicBezTo>
                <a:cubicBezTo>
                  <a:pt x="2059173" y="4253723"/>
                  <a:pt x="2062928" y="4253723"/>
                  <a:pt x="2070437" y="4253723"/>
                </a:cubicBezTo>
                <a:cubicBezTo>
                  <a:pt x="2074192" y="4253723"/>
                  <a:pt x="2081701" y="4253723"/>
                  <a:pt x="2089211" y="4253723"/>
                </a:cubicBezTo>
                <a:cubicBezTo>
                  <a:pt x="2089211" y="4254839"/>
                  <a:pt x="2089211" y="4255955"/>
                  <a:pt x="2089211" y="4257071"/>
                </a:cubicBezTo>
                <a:cubicBezTo>
                  <a:pt x="2085456" y="4257071"/>
                  <a:pt x="2081701" y="4257071"/>
                  <a:pt x="2074192" y="4257071"/>
                </a:cubicBezTo>
                <a:cubicBezTo>
                  <a:pt x="2062928" y="4257071"/>
                  <a:pt x="2059173" y="4258188"/>
                  <a:pt x="2062928" y="4261537"/>
                </a:cubicBezTo>
                <a:lnTo>
                  <a:pt x="2054543" y="4261893"/>
                </a:lnTo>
                <a:lnTo>
                  <a:pt x="2053709" y="4261897"/>
                </a:lnTo>
                <a:cubicBezTo>
                  <a:pt x="2043853" y="4262594"/>
                  <a:pt x="2033528" y="4263432"/>
                  <a:pt x="2022264" y="4262874"/>
                </a:cubicBezTo>
                <a:lnTo>
                  <a:pt x="2004928" y="4262874"/>
                </a:lnTo>
                <a:lnTo>
                  <a:pt x="1975630" y="4258048"/>
                </a:lnTo>
                <a:lnTo>
                  <a:pt x="1937335" y="4258181"/>
                </a:lnTo>
                <a:lnTo>
                  <a:pt x="1937335" y="4243997"/>
                </a:lnTo>
                <a:lnTo>
                  <a:pt x="1950286" y="4243676"/>
                </a:lnTo>
                <a:cubicBezTo>
                  <a:pt x="1972815" y="4244792"/>
                  <a:pt x="1999098" y="4241443"/>
                  <a:pt x="2025381" y="4241443"/>
                </a:cubicBezTo>
                <a:close/>
                <a:moveTo>
                  <a:pt x="2318249" y="4238094"/>
                </a:moveTo>
                <a:cubicBezTo>
                  <a:pt x="2340778" y="4236978"/>
                  <a:pt x="2359551" y="4239211"/>
                  <a:pt x="2378325" y="4238094"/>
                </a:cubicBezTo>
                <a:cubicBezTo>
                  <a:pt x="2393344" y="4236978"/>
                  <a:pt x="2404608" y="4240327"/>
                  <a:pt x="2423381" y="4240327"/>
                </a:cubicBezTo>
                <a:cubicBezTo>
                  <a:pt x="2434645" y="4239211"/>
                  <a:pt x="2449664" y="4240327"/>
                  <a:pt x="2464683" y="4240327"/>
                </a:cubicBezTo>
                <a:cubicBezTo>
                  <a:pt x="2468438" y="4240327"/>
                  <a:pt x="2468438" y="4240327"/>
                  <a:pt x="2472193" y="4240327"/>
                </a:cubicBezTo>
                <a:lnTo>
                  <a:pt x="2476849" y="4241084"/>
                </a:lnTo>
                <a:lnTo>
                  <a:pt x="2472848" y="4241580"/>
                </a:lnTo>
                <a:cubicBezTo>
                  <a:pt x="2446565" y="4241580"/>
                  <a:pt x="2427792" y="4247162"/>
                  <a:pt x="2401508" y="4246046"/>
                </a:cubicBezTo>
                <a:cubicBezTo>
                  <a:pt x="2401508" y="4246046"/>
                  <a:pt x="2401508" y="4247162"/>
                  <a:pt x="2401508" y="4247162"/>
                </a:cubicBezTo>
                <a:cubicBezTo>
                  <a:pt x="2401508" y="4248278"/>
                  <a:pt x="2401508" y="4248278"/>
                  <a:pt x="2401508" y="4249395"/>
                </a:cubicBezTo>
                <a:cubicBezTo>
                  <a:pt x="2405263" y="4249395"/>
                  <a:pt x="2412773" y="4249395"/>
                  <a:pt x="2416527" y="4249395"/>
                </a:cubicBezTo>
                <a:cubicBezTo>
                  <a:pt x="2424037" y="4249953"/>
                  <a:pt x="2427791" y="4250511"/>
                  <a:pt x="2429199" y="4251487"/>
                </a:cubicBezTo>
                <a:lnTo>
                  <a:pt x="2428458" y="4253911"/>
                </a:lnTo>
                <a:lnTo>
                  <a:pt x="2423381" y="4253723"/>
                </a:lnTo>
                <a:cubicBezTo>
                  <a:pt x="2404608" y="4248141"/>
                  <a:pt x="2378325" y="4247025"/>
                  <a:pt x="2352042" y="4248141"/>
                </a:cubicBezTo>
                <a:cubicBezTo>
                  <a:pt x="2344532" y="4248141"/>
                  <a:pt x="2337023" y="4249257"/>
                  <a:pt x="2333268" y="4250374"/>
                </a:cubicBezTo>
                <a:cubicBezTo>
                  <a:pt x="2314494" y="4254839"/>
                  <a:pt x="2295721" y="4255955"/>
                  <a:pt x="2276947" y="4255955"/>
                </a:cubicBezTo>
                <a:cubicBezTo>
                  <a:pt x="2258173" y="4255955"/>
                  <a:pt x="2235645" y="4255955"/>
                  <a:pt x="2216872" y="4255955"/>
                </a:cubicBezTo>
                <a:cubicBezTo>
                  <a:pt x="2194343" y="4255955"/>
                  <a:pt x="2168060" y="4254839"/>
                  <a:pt x="2145532" y="4251490"/>
                </a:cubicBezTo>
                <a:cubicBezTo>
                  <a:pt x="2138022" y="4251490"/>
                  <a:pt x="2130513" y="4251490"/>
                  <a:pt x="2126758" y="4251490"/>
                </a:cubicBezTo>
                <a:cubicBezTo>
                  <a:pt x="2115494" y="4251490"/>
                  <a:pt x="2111739" y="4250374"/>
                  <a:pt x="2107985" y="4248141"/>
                </a:cubicBezTo>
                <a:cubicBezTo>
                  <a:pt x="2134268" y="4249257"/>
                  <a:pt x="2153041" y="4245908"/>
                  <a:pt x="2175570" y="4245908"/>
                </a:cubicBezTo>
                <a:cubicBezTo>
                  <a:pt x="2205607" y="4244792"/>
                  <a:pt x="2235645" y="4243676"/>
                  <a:pt x="2261928" y="4241443"/>
                </a:cubicBezTo>
                <a:cubicBezTo>
                  <a:pt x="2280702" y="4240327"/>
                  <a:pt x="2299475" y="4239211"/>
                  <a:pt x="2318249" y="4238094"/>
                </a:cubicBezTo>
                <a:close/>
                <a:moveTo>
                  <a:pt x="3696532" y="4218992"/>
                </a:moveTo>
                <a:cubicBezTo>
                  <a:pt x="3696532" y="4218992"/>
                  <a:pt x="3696532" y="4220108"/>
                  <a:pt x="3692778" y="4220108"/>
                </a:cubicBezTo>
                <a:cubicBezTo>
                  <a:pt x="3696532" y="4222341"/>
                  <a:pt x="3700287" y="4221224"/>
                  <a:pt x="3707796" y="4221224"/>
                </a:cubicBezTo>
                <a:cubicBezTo>
                  <a:pt x="3711551" y="4221224"/>
                  <a:pt x="3711551" y="4222341"/>
                  <a:pt x="3711551" y="4222341"/>
                </a:cubicBezTo>
                <a:cubicBezTo>
                  <a:pt x="3711551" y="4223457"/>
                  <a:pt x="3711551" y="4225689"/>
                  <a:pt x="3707796" y="4224573"/>
                </a:cubicBezTo>
                <a:cubicBezTo>
                  <a:pt x="3704042" y="4224573"/>
                  <a:pt x="3700287" y="4226806"/>
                  <a:pt x="3696532" y="4226806"/>
                </a:cubicBezTo>
                <a:cubicBezTo>
                  <a:pt x="3674004" y="4225689"/>
                  <a:pt x="3655230" y="4229038"/>
                  <a:pt x="3632702" y="4229038"/>
                </a:cubicBezTo>
                <a:cubicBezTo>
                  <a:pt x="3565117" y="4229038"/>
                  <a:pt x="3493777" y="4229038"/>
                  <a:pt x="3426192" y="4229038"/>
                </a:cubicBezTo>
                <a:cubicBezTo>
                  <a:pt x="3403664" y="4229038"/>
                  <a:pt x="3384890" y="4230155"/>
                  <a:pt x="3373626" y="4235736"/>
                </a:cubicBezTo>
                <a:cubicBezTo>
                  <a:pt x="3377381" y="4237969"/>
                  <a:pt x="3384890" y="4237969"/>
                  <a:pt x="3388645" y="4239085"/>
                </a:cubicBezTo>
                <a:cubicBezTo>
                  <a:pt x="3411173" y="4241318"/>
                  <a:pt x="3418682" y="4241318"/>
                  <a:pt x="3426192" y="4234620"/>
                </a:cubicBezTo>
                <a:cubicBezTo>
                  <a:pt x="3429947" y="4232387"/>
                  <a:pt x="3433702" y="4232387"/>
                  <a:pt x="3437456" y="4233504"/>
                </a:cubicBezTo>
                <a:cubicBezTo>
                  <a:pt x="3448720" y="4235736"/>
                  <a:pt x="3463739" y="4234620"/>
                  <a:pt x="3475004" y="4234620"/>
                </a:cubicBezTo>
                <a:cubicBezTo>
                  <a:pt x="3497532" y="4234620"/>
                  <a:pt x="3516305" y="4234620"/>
                  <a:pt x="3538834" y="4237969"/>
                </a:cubicBezTo>
                <a:cubicBezTo>
                  <a:pt x="3546343" y="4239085"/>
                  <a:pt x="3561362" y="4240201"/>
                  <a:pt x="3565117" y="4239085"/>
                </a:cubicBezTo>
                <a:cubicBezTo>
                  <a:pt x="3580136" y="4235736"/>
                  <a:pt x="3598909" y="4237969"/>
                  <a:pt x="3610174" y="4235736"/>
                </a:cubicBezTo>
                <a:cubicBezTo>
                  <a:pt x="3617683" y="4234620"/>
                  <a:pt x="3625192" y="4234620"/>
                  <a:pt x="3632702" y="4235736"/>
                </a:cubicBezTo>
                <a:cubicBezTo>
                  <a:pt x="3647721" y="4237969"/>
                  <a:pt x="3658985" y="4237969"/>
                  <a:pt x="3674004" y="4235736"/>
                </a:cubicBezTo>
                <a:cubicBezTo>
                  <a:pt x="3685268" y="4234620"/>
                  <a:pt x="3692778" y="4234620"/>
                  <a:pt x="3704042" y="4236852"/>
                </a:cubicBezTo>
                <a:lnTo>
                  <a:pt x="3764670" y="4241596"/>
                </a:lnTo>
                <a:lnTo>
                  <a:pt x="3764883" y="4241580"/>
                </a:lnTo>
                <a:cubicBezTo>
                  <a:pt x="3779902" y="4241580"/>
                  <a:pt x="3794921" y="4239348"/>
                  <a:pt x="3809940" y="4235999"/>
                </a:cubicBezTo>
                <a:cubicBezTo>
                  <a:pt x="3809940" y="4234883"/>
                  <a:pt x="3817449" y="4234883"/>
                  <a:pt x="3817449" y="4233766"/>
                </a:cubicBezTo>
                <a:cubicBezTo>
                  <a:pt x="3817449" y="4231534"/>
                  <a:pt x="3809940" y="4231534"/>
                  <a:pt x="3806185" y="4231534"/>
                </a:cubicBezTo>
                <a:cubicBezTo>
                  <a:pt x="3794921" y="4231534"/>
                  <a:pt x="3783657" y="4231534"/>
                  <a:pt x="3772393" y="4231534"/>
                </a:cubicBezTo>
                <a:cubicBezTo>
                  <a:pt x="3768638" y="4231534"/>
                  <a:pt x="3764883" y="4231534"/>
                  <a:pt x="3764883" y="4230417"/>
                </a:cubicBezTo>
                <a:cubicBezTo>
                  <a:pt x="3764883" y="4229301"/>
                  <a:pt x="3764883" y="4228185"/>
                  <a:pt x="3768638" y="4228185"/>
                </a:cubicBezTo>
                <a:cubicBezTo>
                  <a:pt x="3776147" y="4228185"/>
                  <a:pt x="3779902" y="4225952"/>
                  <a:pt x="3791166" y="4225952"/>
                </a:cubicBezTo>
                <a:cubicBezTo>
                  <a:pt x="3802430" y="4225952"/>
                  <a:pt x="3813695" y="4225952"/>
                  <a:pt x="3824959" y="4225952"/>
                </a:cubicBezTo>
                <a:cubicBezTo>
                  <a:pt x="3832468" y="4224836"/>
                  <a:pt x="3828714" y="4222603"/>
                  <a:pt x="3828714" y="4221487"/>
                </a:cubicBezTo>
                <a:lnTo>
                  <a:pt x="3828714" y="4220443"/>
                </a:lnTo>
                <a:lnTo>
                  <a:pt x="3779136" y="4219271"/>
                </a:lnTo>
                <a:cubicBezTo>
                  <a:pt x="3751914" y="4219271"/>
                  <a:pt x="3724693" y="4219550"/>
                  <a:pt x="3696532" y="4218992"/>
                </a:cubicBezTo>
                <a:close/>
                <a:moveTo>
                  <a:pt x="2480358" y="4212557"/>
                </a:moveTo>
                <a:cubicBezTo>
                  <a:pt x="2502886" y="4212557"/>
                  <a:pt x="2514150" y="4218138"/>
                  <a:pt x="2536679" y="4219255"/>
                </a:cubicBezTo>
                <a:cubicBezTo>
                  <a:pt x="2536679" y="4219255"/>
                  <a:pt x="2536679" y="4220371"/>
                  <a:pt x="2536679" y="4221487"/>
                </a:cubicBezTo>
                <a:cubicBezTo>
                  <a:pt x="2536679" y="4222603"/>
                  <a:pt x="2540433" y="4224836"/>
                  <a:pt x="2532924" y="4225952"/>
                </a:cubicBezTo>
                <a:cubicBezTo>
                  <a:pt x="2521660" y="4225952"/>
                  <a:pt x="2510395" y="4225952"/>
                  <a:pt x="2499131" y="4225952"/>
                </a:cubicBezTo>
                <a:cubicBezTo>
                  <a:pt x="2487867" y="4225952"/>
                  <a:pt x="2484112" y="4228185"/>
                  <a:pt x="2476603" y="4228185"/>
                </a:cubicBezTo>
                <a:cubicBezTo>
                  <a:pt x="2472848" y="4228185"/>
                  <a:pt x="2472848" y="4229301"/>
                  <a:pt x="2472848" y="4230417"/>
                </a:cubicBezTo>
                <a:cubicBezTo>
                  <a:pt x="2472848" y="4231534"/>
                  <a:pt x="2476603" y="4231534"/>
                  <a:pt x="2480358" y="4231534"/>
                </a:cubicBezTo>
                <a:cubicBezTo>
                  <a:pt x="2491622" y="4231534"/>
                  <a:pt x="2502886" y="4231534"/>
                  <a:pt x="2514150" y="4231534"/>
                </a:cubicBezTo>
                <a:cubicBezTo>
                  <a:pt x="2517905" y="4231534"/>
                  <a:pt x="2525414" y="4231534"/>
                  <a:pt x="2525414" y="4233766"/>
                </a:cubicBezTo>
                <a:cubicBezTo>
                  <a:pt x="2525414" y="4234883"/>
                  <a:pt x="2517905" y="4234883"/>
                  <a:pt x="2517905" y="4235999"/>
                </a:cubicBezTo>
                <a:lnTo>
                  <a:pt x="2479451" y="4240762"/>
                </a:lnTo>
                <a:lnTo>
                  <a:pt x="2476087" y="4240183"/>
                </a:lnTo>
                <a:cubicBezTo>
                  <a:pt x="2471863" y="4237532"/>
                  <a:pt x="2470925" y="4234183"/>
                  <a:pt x="2469048" y="4231392"/>
                </a:cubicBezTo>
                <a:cubicBezTo>
                  <a:pt x="2467170" y="4227485"/>
                  <a:pt x="2461538" y="4224136"/>
                  <a:pt x="2454029" y="4221066"/>
                </a:cubicBezTo>
                <a:lnTo>
                  <a:pt x="2430738" y="4213400"/>
                </a:lnTo>
                <a:close/>
                <a:moveTo>
                  <a:pt x="524958" y="4211504"/>
                </a:moveTo>
                <a:cubicBezTo>
                  <a:pt x="524958" y="4211504"/>
                  <a:pt x="528712" y="4211504"/>
                  <a:pt x="532467" y="4212621"/>
                </a:cubicBezTo>
                <a:cubicBezTo>
                  <a:pt x="536222" y="4213737"/>
                  <a:pt x="539977" y="4213737"/>
                  <a:pt x="543731" y="4213737"/>
                </a:cubicBezTo>
                <a:cubicBezTo>
                  <a:pt x="581279" y="4212621"/>
                  <a:pt x="618826" y="4217086"/>
                  <a:pt x="656373" y="4214853"/>
                </a:cubicBezTo>
                <a:cubicBezTo>
                  <a:pt x="671392" y="4214853"/>
                  <a:pt x="678901" y="4218202"/>
                  <a:pt x="690166" y="4217086"/>
                </a:cubicBezTo>
                <a:cubicBezTo>
                  <a:pt x="701430" y="4217086"/>
                  <a:pt x="716449" y="4217086"/>
                  <a:pt x="727713" y="4217086"/>
                </a:cubicBezTo>
                <a:cubicBezTo>
                  <a:pt x="750241" y="4218202"/>
                  <a:pt x="769015" y="4213737"/>
                  <a:pt x="787788" y="4215970"/>
                </a:cubicBezTo>
                <a:cubicBezTo>
                  <a:pt x="795298" y="4215970"/>
                  <a:pt x="799053" y="4215970"/>
                  <a:pt x="802807" y="4215970"/>
                </a:cubicBezTo>
                <a:cubicBezTo>
                  <a:pt x="806562" y="4215970"/>
                  <a:pt x="810317" y="4214853"/>
                  <a:pt x="814071" y="4217086"/>
                </a:cubicBezTo>
                <a:cubicBezTo>
                  <a:pt x="814071" y="4218202"/>
                  <a:pt x="810317" y="4220435"/>
                  <a:pt x="806562" y="4220435"/>
                </a:cubicBezTo>
                <a:cubicBezTo>
                  <a:pt x="795298" y="4221551"/>
                  <a:pt x="784034" y="4224900"/>
                  <a:pt x="769015" y="4224900"/>
                </a:cubicBezTo>
                <a:cubicBezTo>
                  <a:pt x="761505" y="4224900"/>
                  <a:pt x="761505" y="4227133"/>
                  <a:pt x="753996" y="4228249"/>
                </a:cubicBezTo>
                <a:cubicBezTo>
                  <a:pt x="772770" y="4231598"/>
                  <a:pt x="791543" y="4231598"/>
                  <a:pt x="810317" y="4232714"/>
                </a:cubicBezTo>
                <a:cubicBezTo>
                  <a:pt x="825336" y="4233830"/>
                  <a:pt x="836600" y="4236063"/>
                  <a:pt x="851619" y="4237179"/>
                </a:cubicBezTo>
                <a:cubicBezTo>
                  <a:pt x="855374" y="4237179"/>
                  <a:pt x="862883" y="4239412"/>
                  <a:pt x="859128" y="4241644"/>
                </a:cubicBezTo>
                <a:cubicBezTo>
                  <a:pt x="855374" y="4243877"/>
                  <a:pt x="847864" y="4242761"/>
                  <a:pt x="844109" y="4242761"/>
                </a:cubicBezTo>
                <a:cubicBezTo>
                  <a:pt x="817826" y="4242761"/>
                  <a:pt x="795298" y="4242761"/>
                  <a:pt x="769015" y="4242761"/>
                </a:cubicBezTo>
                <a:cubicBezTo>
                  <a:pt x="723958" y="4242761"/>
                  <a:pt x="678901" y="4246110"/>
                  <a:pt x="637599" y="4252807"/>
                </a:cubicBezTo>
                <a:cubicBezTo>
                  <a:pt x="622581" y="4255040"/>
                  <a:pt x="603807" y="4253924"/>
                  <a:pt x="588788" y="4256156"/>
                </a:cubicBezTo>
                <a:cubicBezTo>
                  <a:pt x="573769" y="4257273"/>
                  <a:pt x="554996" y="4256156"/>
                  <a:pt x="536222" y="4255040"/>
                </a:cubicBezTo>
                <a:cubicBezTo>
                  <a:pt x="521203" y="4252807"/>
                  <a:pt x="498675" y="4251691"/>
                  <a:pt x="479901" y="4251691"/>
                </a:cubicBezTo>
                <a:lnTo>
                  <a:pt x="478521" y="4251699"/>
                </a:lnTo>
                <a:lnTo>
                  <a:pt x="478521" y="4273822"/>
                </a:lnTo>
                <a:lnTo>
                  <a:pt x="474908" y="4274037"/>
                </a:lnTo>
                <a:cubicBezTo>
                  <a:pt x="467398" y="4275153"/>
                  <a:pt x="459889" y="4275153"/>
                  <a:pt x="452380" y="4274037"/>
                </a:cubicBezTo>
                <a:lnTo>
                  <a:pt x="435961" y="4274037"/>
                </a:lnTo>
                <a:lnTo>
                  <a:pt x="442135" y="4263439"/>
                </a:lnTo>
                <a:cubicBezTo>
                  <a:pt x="444025" y="4260196"/>
                  <a:pt x="446451" y="4252917"/>
                  <a:pt x="449162" y="4254497"/>
                </a:cubicBezTo>
                <a:cubicBezTo>
                  <a:pt x="455117" y="4253622"/>
                  <a:pt x="449981" y="4259320"/>
                  <a:pt x="447557" y="4266598"/>
                </a:cubicBezTo>
                <a:cubicBezTo>
                  <a:pt x="447021" y="4270632"/>
                  <a:pt x="450266" y="4268177"/>
                  <a:pt x="451622" y="4268967"/>
                </a:cubicBezTo>
                <a:cubicBezTo>
                  <a:pt x="459467" y="4264847"/>
                  <a:pt x="465137" y="4255114"/>
                  <a:pt x="472164" y="4246171"/>
                </a:cubicBezTo>
                <a:lnTo>
                  <a:pt x="478521" y="4233726"/>
                </a:lnTo>
                <a:lnTo>
                  <a:pt x="478521" y="4234947"/>
                </a:lnTo>
                <a:lnTo>
                  <a:pt x="656373" y="4234947"/>
                </a:lnTo>
                <a:cubicBezTo>
                  <a:pt x="678901" y="4234947"/>
                  <a:pt x="697675" y="4233830"/>
                  <a:pt x="708939" y="4228249"/>
                </a:cubicBezTo>
                <a:cubicBezTo>
                  <a:pt x="705185" y="4226016"/>
                  <a:pt x="697675" y="4226016"/>
                  <a:pt x="693920" y="4224900"/>
                </a:cubicBezTo>
                <a:cubicBezTo>
                  <a:pt x="682656" y="4223783"/>
                  <a:pt x="675147" y="4223225"/>
                  <a:pt x="669515" y="4223783"/>
                </a:cubicBezTo>
                <a:cubicBezTo>
                  <a:pt x="663883" y="4224341"/>
                  <a:pt x="660128" y="4226016"/>
                  <a:pt x="656373" y="4229365"/>
                </a:cubicBezTo>
                <a:cubicBezTo>
                  <a:pt x="652618" y="4231598"/>
                  <a:pt x="648864" y="4231598"/>
                  <a:pt x="645109" y="4230481"/>
                </a:cubicBezTo>
                <a:cubicBezTo>
                  <a:pt x="633845" y="4228249"/>
                  <a:pt x="618826" y="4229365"/>
                  <a:pt x="607562" y="4229365"/>
                </a:cubicBezTo>
                <a:cubicBezTo>
                  <a:pt x="585034" y="4229365"/>
                  <a:pt x="566260" y="4229365"/>
                  <a:pt x="543731" y="4226016"/>
                </a:cubicBezTo>
                <a:cubicBezTo>
                  <a:pt x="536222" y="4224900"/>
                  <a:pt x="521203" y="4223784"/>
                  <a:pt x="517449" y="4224900"/>
                </a:cubicBezTo>
                <a:cubicBezTo>
                  <a:pt x="509939" y="4226574"/>
                  <a:pt x="501491" y="4226853"/>
                  <a:pt x="493512" y="4226993"/>
                </a:cubicBezTo>
                <a:lnTo>
                  <a:pt x="481598" y="4227701"/>
                </a:lnTo>
                <a:lnTo>
                  <a:pt x="488000" y="4215167"/>
                </a:lnTo>
                <a:close/>
                <a:moveTo>
                  <a:pt x="3515209" y="4208284"/>
                </a:moveTo>
                <a:lnTo>
                  <a:pt x="3546343" y="4208945"/>
                </a:lnTo>
                <a:cubicBezTo>
                  <a:pt x="3561362" y="4211178"/>
                  <a:pt x="3583890" y="4212294"/>
                  <a:pt x="3602664" y="4212294"/>
                </a:cubicBezTo>
                <a:lnTo>
                  <a:pt x="3622923" y="4212168"/>
                </a:lnTo>
                <a:lnTo>
                  <a:pt x="3627367" y="4209766"/>
                </a:lnTo>
                <a:cubicBezTo>
                  <a:pt x="3631591" y="4209766"/>
                  <a:pt x="3637223" y="4210324"/>
                  <a:pt x="3640977" y="4210324"/>
                </a:cubicBezTo>
                <a:lnTo>
                  <a:pt x="3682158" y="4208284"/>
                </a:lnTo>
                <a:close/>
                <a:moveTo>
                  <a:pt x="1207902" y="4205842"/>
                </a:moveTo>
                <a:lnTo>
                  <a:pt x="1264945" y="4205842"/>
                </a:lnTo>
                <a:cubicBezTo>
                  <a:pt x="1283719" y="4205842"/>
                  <a:pt x="1306247" y="4205842"/>
                  <a:pt x="1328776" y="4205842"/>
                </a:cubicBezTo>
                <a:cubicBezTo>
                  <a:pt x="1328776" y="4205842"/>
                  <a:pt x="1328776" y="4206958"/>
                  <a:pt x="1328776" y="4206958"/>
                </a:cubicBezTo>
                <a:lnTo>
                  <a:pt x="1296661" y="4207520"/>
                </a:lnTo>
                <a:lnTo>
                  <a:pt x="1241253" y="4206834"/>
                </a:lnTo>
                <a:close/>
                <a:moveTo>
                  <a:pt x="478521" y="4172949"/>
                </a:moveTo>
                <a:lnTo>
                  <a:pt x="478521" y="4188888"/>
                </a:lnTo>
                <a:lnTo>
                  <a:pt x="477051" y="4191440"/>
                </a:lnTo>
                <a:cubicBezTo>
                  <a:pt x="469589" y="4202302"/>
                  <a:pt x="461412" y="4211661"/>
                  <a:pt x="452621" y="4217404"/>
                </a:cubicBezTo>
                <a:cubicBezTo>
                  <a:pt x="441815" y="4232834"/>
                  <a:pt x="439676" y="4248970"/>
                  <a:pt x="428869" y="4264402"/>
                </a:cubicBezTo>
                <a:cubicBezTo>
                  <a:pt x="431847" y="4263964"/>
                  <a:pt x="433202" y="4264753"/>
                  <a:pt x="433104" y="4266869"/>
                </a:cubicBezTo>
                <a:lnTo>
                  <a:pt x="430021" y="4274037"/>
                </a:lnTo>
                <a:lnTo>
                  <a:pt x="414180" y="4274037"/>
                </a:lnTo>
                <a:lnTo>
                  <a:pt x="422635" y="4259525"/>
                </a:lnTo>
                <a:lnTo>
                  <a:pt x="422750" y="4259525"/>
                </a:lnTo>
                <a:lnTo>
                  <a:pt x="422652" y="4259496"/>
                </a:lnTo>
                <a:lnTo>
                  <a:pt x="437215" y="4234500"/>
                </a:lnTo>
                <a:cubicBezTo>
                  <a:pt x="440995" y="4228012"/>
                  <a:pt x="446130" y="4222312"/>
                  <a:pt x="451265" y="4216613"/>
                </a:cubicBezTo>
                <a:cubicBezTo>
                  <a:pt x="455581" y="4206092"/>
                  <a:pt x="463427" y="4201971"/>
                  <a:pt x="467742" y="4191449"/>
                </a:cubicBezTo>
                <a:close/>
                <a:moveTo>
                  <a:pt x="491344" y="4166629"/>
                </a:moveTo>
                <a:lnTo>
                  <a:pt x="489777" y="4169349"/>
                </a:lnTo>
                <a:lnTo>
                  <a:pt x="480925" y="4168823"/>
                </a:lnTo>
                <a:lnTo>
                  <a:pt x="482186" y="4166658"/>
                </a:lnTo>
                <a:close/>
                <a:moveTo>
                  <a:pt x="491756" y="4156381"/>
                </a:moveTo>
                <a:lnTo>
                  <a:pt x="495867" y="4158777"/>
                </a:lnTo>
                <a:lnTo>
                  <a:pt x="494477" y="4161190"/>
                </a:lnTo>
                <a:lnTo>
                  <a:pt x="487064" y="4161190"/>
                </a:lnTo>
                <a:close/>
                <a:moveTo>
                  <a:pt x="1403722" y="4149331"/>
                </a:moveTo>
                <a:lnTo>
                  <a:pt x="1383463" y="4149457"/>
                </a:lnTo>
                <a:lnTo>
                  <a:pt x="1379019" y="4151859"/>
                </a:lnTo>
                <a:cubicBezTo>
                  <a:pt x="1374795" y="4151859"/>
                  <a:pt x="1369163" y="4151301"/>
                  <a:pt x="1365409" y="4151301"/>
                </a:cubicBezTo>
                <a:lnTo>
                  <a:pt x="1324228" y="4153341"/>
                </a:lnTo>
                <a:lnTo>
                  <a:pt x="1491177" y="4153341"/>
                </a:lnTo>
                <a:lnTo>
                  <a:pt x="1460043" y="4152680"/>
                </a:lnTo>
                <a:cubicBezTo>
                  <a:pt x="1445024" y="4150447"/>
                  <a:pt x="1422496" y="4149331"/>
                  <a:pt x="1403722" y="4149331"/>
                </a:cubicBezTo>
                <a:close/>
                <a:moveTo>
                  <a:pt x="1016219" y="4101067"/>
                </a:moveTo>
                <a:cubicBezTo>
                  <a:pt x="1023729" y="4099951"/>
                  <a:pt x="1027483" y="4101067"/>
                  <a:pt x="1034993" y="4101067"/>
                </a:cubicBezTo>
                <a:cubicBezTo>
                  <a:pt x="1046257" y="4103300"/>
                  <a:pt x="1065031" y="4103300"/>
                  <a:pt x="1080050" y="4101067"/>
                </a:cubicBezTo>
                <a:lnTo>
                  <a:pt x="1085311" y="4101223"/>
                </a:lnTo>
                <a:lnTo>
                  <a:pt x="1065945" y="4103143"/>
                </a:lnTo>
                <a:cubicBezTo>
                  <a:pt x="1056558" y="4104259"/>
                  <a:pt x="1047171" y="4105096"/>
                  <a:pt x="1038254" y="4104956"/>
                </a:cubicBezTo>
                <a:lnTo>
                  <a:pt x="1014732" y="4101130"/>
                </a:lnTo>
                <a:close/>
                <a:moveTo>
                  <a:pt x="924290" y="4098835"/>
                </a:moveTo>
                <a:lnTo>
                  <a:pt x="941125" y="4098835"/>
                </a:lnTo>
                <a:lnTo>
                  <a:pt x="941816" y="4099451"/>
                </a:lnTo>
                <a:lnTo>
                  <a:pt x="940631" y="4099375"/>
                </a:lnTo>
                <a:close/>
                <a:moveTo>
                  <a:pt x="888559" y="4096602"/>
                </a:moveTo>
                <a:cubicBezTo>
                  <a:pt x="896068" y="4096602"/>
                  <a:pt x="903578" y="4096602"/>
                  <a:pt x="911087" y="4096602"/>
                </a:cubicBezTo>
                <a:lnTo>
                  <a:pt x="910214" y="4098677"/>
                </a:lnTo>
                <a:lnTo>
                  <a:pt x="884768" y="4098677"/>
                </a:lnTo>
                <a:lnTo>
                  <a:pt x="887620" y="4098556"/>
                </a:lnTo>
                <a:cubicBezTo>
                  <a:pt x="889497" y="4098276"/>
                  <a:pt x="890436" y="4097718"/>
                  <a:pt x="888559" y="4096602"/>
                </a:cubicBezTo>
                <a:close/>
                <a:moveTo>
                  <a:pt x="558226" y="4093173"/>
                </a:moveTo>
                <a:lnTo>
                  <a:pt x="564244" y="4095765"/>
                </a:lnTo>
                <a:cubicBezTo>
                  <a:pt x="569407" y="4096602"/>
                  <a:pt x="576917" y="4096602"/>
                  <a:pt x="591936" y="4096602"/>
                </a:cubicBezTo>
                <a:cubicBezTo>
                  <a:pt x="591936" y="4096602"/>
                  <a:pt x="595690" y="4096602"/>
                  <a:pt x="595690" y="4096602"/>
                </a:cubicBezTo>
                <a:cubicBezTo>
                  <a:pt x="606954" y="4099951"/>
                  <a:pt x="618218" y="4099951"/>
                  <a:pt x="629483" y="4096602"/>
                </a:cubicBezTo>
                <a:cubicBezTo>
                  <a:pt x="636992" y="4096602"/>
                  <a:pt x="640747" y="4096602"/>
                  <a:pt x="648256" y="4096602"/>
                </a:cubicBezTo>
                <a:cubicBezTo>
                  <a:pt x="652011" y="4096602"/>
                  <a:pt x="659521" y="4097719"/>
                  <a:pt x="663275" y="4094370"/>
                </a:cubicBezTo>
                <a:cubicBezTo>
                  <a:pt x="670785" y="4094370"/>
                  <a:pt x="682049" y="4095486"/>
                  <a:pt x="689559" y="4094370"/>
                </a:cubicBezTo>
                <a:cubicBezTo>
                  <a:pt x="704577" y="4094370"/>
                  <a:pt x="715841" y="4095486"/>
                  <a:pt x="723351" y="4096602"/>
                </a:cubicBezTo>
                <a:cubicBezTo>
                  <a:pt x="734615" y="4098835"/>
                  <a:pt x="745879" y="4098835"/>
                  <a:pt x="757144" y="4096602"/>
                </a:cubicBezTo>
                <a:cubicBezTo>
                  <a:pt x="764653" y="4095486"/>
                  <a:pt x="779672" y="4094370"/>
                  <a:pt x="790936" y="4094370"/>
                </a:cubicBezTo>
                <a:cubicBezTo>
                  <a:pt x="794691" y="4095486"/>
                  <a:pt x="802200" y="4095486"/>
                  <a:pt x="805955" y="4093253"/>
                </a:cubicBezTo>
                <a:cubicBezTo>
                  <a:pt x="809709" y="4092137"/>
                  <a:pt x="813464" y="4092137"/>
                  <a:pt x="817219" y="4093253"/>
                </a:cubicBezTo>
                <a:cubicBezTo>
                  <a:pt x="835992" y="4096602"/>
                  <a:pt x="858521" y="4094370"/>
                  <a:pt x="877294" y="4094370"/>
                </a:cubicBezTo>
                <a:cubicBezTo>
                  <a:pt x="877294" y="4095486"/>
                  <a:pt x="876355" y="4096323"/>
                  <a:pt x="876355" y="4097021"/>
                </a:cubicBezTo>
                <a:lnTo>
                  <a:pt x="880640" y="4098677"/>
                </a:lnTo>
                <a:lnTo>
                  <a:pt x="859435" y="4098677"/>
                </a:lnTo>
                <a:cubicBezTo>
                  <a:pt x="840661" y="4099794"/>
                  <a:pt x="821888" y="4100910"/>
                  <a:pt x="803114" y="4102026"/>
                </a:cubicBezTo>
                <a:cubicBezTo>
                  <a:pt x="776831" y="4104259"/>
                  <a:pt x="746793" y="4105375"/>
                  <a:pt x="716756" y="4106491"/>
                </a:cubicBezTo>
                <a:cubicBezTo>
                  <a:pt x="694227" y="4106491"/>
                  <a:pt x="675454" y="4109840"/>
                  <a:pt x="649171" y="4108724"/>
                </a:cubicBezTo>
                <a:cubicBezTo>
                  <a:pt x="652925" y="4110957"/>
                  <a:pt x="656680" y="4112073"/>
                  <a:pt x="667944" y="4112073"/>
                </a:cubicBezTo>
                <a:cubicBezTo>
                  <a:pt x="671699" y="4112073"/>
                  <a:pt x="679208" y="4112073"/>
                  <a:pt x="686718" y="4112073"/>
                </a:cubicBezTo>
                <a:cubicBezTo>
                  <a:pt x="709246" y="4115422"/>
                  <a:pt x="735529" y="4116538"/>
                  <a:pt x="758058" y="4116538"/>
                </a:cubicBezTo>
                <a:cubicBezTo>
                  <a:pt x="776831" y="4116538"/>
                  <a:pt x="799359" y="4116538"/>
                  <a:pt x="818133" y="4116538"/>
                </a:cubicBezTo>
                <a:cubicBezTo>
                  <a:pt x="836907" y="4116538"/>
                  <a:pt x="855680" y="4115422"/>
                  <a:pt x="874454" y="4110957"/>
                </a:cubicBezTo>
                <a:cubicBezTo>
                  <a:pt x="878209" y="4109840"/>
                  <a:pt x="885718" y="4108724"/>
                  <a:pt x="893228" y="4108724"/>
                </a:cubicBezTo>
                <a:cubicBezTo>
                  <a:pt x="919511" y="4107608"/>
                  <a:pt x="945794" y="4108724"/>
                  <a:pt x="964567" y="4114306"/>
                </a:cubicBezTo>
                <a:cubicBezTo>
                  <a:pt x="975831" y="4116538"/>
                  <a:pt x="983341" y="4116538"/>
                  <a:pt x="994605" y="4115422"/>
                </a:cubicBezTo>
                <a:cubicBezTo>
                  <a:pt x="1009624" y="4113189"/>
                  <a:pt x="1020888" y="4113189"/>
                  <a:pt x="1035907" y="4115422"/>
                </a:cubicBezTo>
                <a:cubicBezTo>
                  <a:pt x="1043417" y="4116538"/>
                  <a:pt x="1050926" y="4116538"/>
                  <a:pt x="1058435" y="4115422"/>
                </a:cubicBezTo>
                <a:cubicBezTo>
                  <a:pt x="1069700" y="4113189"/>
                  <a:pt x="1088473" y="4115422"/>
                  <a:pt x="1103492" y="4112073"/>
                </a:cubicBezTo>
                <a:cubicBezTo>
                  <a:pt x="1107247" y="4110957"/>
                  <a:pt x="1122266" y="4112073"/>
                  <a:pt x="1129775" y="4113189"/>
                </a:cubicBezTo>
                <a:cubicBezTo>
                  <a:pt x="1152304" y="4116538"/>
                  <a:pt x="1171077" y="4116538"/>
                  <a:pt x="1193605" y="4116538"/>
                </a:cubicBezTo>
                <a:cubicBezTo>
                  <a:pt x="1204870" y="4116538"/>
                  <a:pt x="1219889" y="4115422"/>
                  <a:pt x="1231153" y="4117654"/>
                </a:cubicBezTo>
                <a:cubicBezTo>
                  <a:pt x="1234907" y="4118771"/>
                  <a:pt x="1238662" y="4118771"/>
                  <a:pt x="1242417" y="4116538"/>
                </a:cubicBezTo>
                <a:cubicBezTo>
                  <a:pt x="1249927" y="4109840"/>
                  <a:pt x="1257436" y="4109840"/>
                  <a:pt x="1279964" y="4112073"/>
                </a:cubicBezTo>
                <a:cubicBezTo>
                  <a:pt x="1283719" y="4113189"/>
                  <a:pt x="1291228" y="4113189"/>
                  <a:pt x="1294983" y="4115422"/>
                </a:cubicBezTo>
                <a:cubicBezTo>
                  <a:pt x="1289351" y="4118212"/>
                  <a:pt x="1281841" y="4119887"/>
                  <a:pt x="1272924" y="4120864"/>
                </a:cubicBezTo>
                <a:lnTo>
                  <a:pt x="1259466" y="4121418"/>
                </a:lnTo>
                <a:lnTo>
                  <a:pt x="1241716" y="4120029"/>
                </a:lnTo>
                <a:lnTo>
                  <a:pt x="1241503" y="4120045"/>
                </a:lnTo>
                <a:lnTo>
                  <a:pt x="1224751" y="4122120"/>
                </a:lnTo>
                <a:lnTo>
                  <a:pt x="1035907" y="4122120"/>
                </a:lnTo>
                <a:cubicBezTo>
                  <a:pt x="1013379" y="4122120"/>
                  <a:pt x="994605" y="4125469"/>
                  <a:pt x="972077" y="4124352"/>
                </a:cubicBezTo>
                <a:cubicBezTo>
                  <a:pt x="968322" y="4124352"/>
                  <a:pt x="964567" y="4126585"/>
                  <a:pt x="960813" y="4126585"/>
                </a:cubicBezTo>
                <a:cubicBezTo>
                  <a:pt x="957058" y="4125469"/>
                  <a:pt x="957058" y="4127701"/>
                  <a:pt x="957058" y="4128817"/>
                </a:cubicBezTo>
                <a:cubicBezTo>
                  <a:pt x="957058" y="4128817"/>
                  <a:pt x="957058" y="4129934"/>
                  <a:pt x="960813" y="4129934"/>
                </a:cubicBezTo>
                <a:cubicBezTo>
                  <a:pt x="968322" y="4129934"/>
                  <a:pt x="972077" y="4128817"/>
                  <a:pt x="975831" y="4131050"/>
                </a:cubicBezTo>
                <a:cubicBezTo>
                  <a:pt x="972077" y="4131050"/>
                  <a:pt x="972077" y="4132166"/>
                  <a:pt x="972077" y="4132166"/>
                </a:cubicBezTo>
                <a:cubicBezTo>
                  <a:pt x="915756" y="4131050"/>
                  <a:pt x="863190" y="4133283"/>
                  <a:pt x="806869" y="4129934"/>
                </a:cubicBezTo>
                <a:cubicBezTo>
                  <a:pt x="788095" y="4128817"/>
                  <a:pt x="769322" y="4128817"/>
                  <a:pt x="750548" y="4129934"/>
                </a:cubicBezTo>
                <a:cubicBezTo>
                  <a:pt x="731774" y="4131050"/>
                  <a:pt x="713001" y="4126585"/>
                  <a:pt x="694227" y="4129934"/>
                </a:cubicBezTo>
                <a:cubicBezTo>
                  <a:pt x="690472" y="4129934"/>
                  <a:pt x="686718" y="4129934"/>
                  <a:pt x="686718" y="4129934"/>
                </a:cubicBezTo>
                <a:cubicBezTo>
                  <a:pt x="675454" y="4126585"/>
                  <a:pt x="660435" y="4127701"/>
                  <a:pt x="645416" y="4127701"/>
                </a:cubicBezTo>
                <a:cubicBezTo>
                  <a:pt x="622887" y="4127701"/>
                  <a:pt x="600359" y="4127701"/>
                  <a:pt x="574076" y="4127701"/>
                </a:cubicBezTo>
                <a:cubicBezTo>
                  <a:pt x="566567" y="4127701"/>
                  <a:pt x="559057" y="4126585"/>
                  <a:pt x="551548" y="4125469"/>
                </a:cubicBezTo>
                <a:lnTo>
                  <a:pt x="543926" y="4125185"/>
                </a:lnTo>
                <a:lnTo>
                  <a:pt x="544722" y="4123227"/>
                </a:lnTo>
                <a:lnTo>
                  <a:pt x="551548" y="4124352"/>
                </a:lnTo>
                <a:cubicBezTo>
                  <a:pt x="570321" y="4125469"/>
                  <a:pt x="585340" y="4121003"/>
                  <a:pt x="604114" y="4122120"/>
                </a:cubicBezTo>
                <a:cubicBezTo>
                  <a:pt x="600359" y="4118771"/>
                  <a:pt x="604114" y="4117654"/>
                  <a:pt x="615378" y="4117654"/>
                </a:cubicBezTo>
                <a:cubicBezTo>
                  <a:pt x="622887" y="4117654"/>
                  <a:pt x="626642" y="4117654"/>
                  <a:pt x="630397" y="4117654"/>
                </a:cubicBezTo>
                <a:cubicBezTo>
                  <a:pt x="630397" y="4116538"/>
                  <a:pt x="630397" y="4115422"/>
                  <a:pt x="630397" y="4114306"/>
                </a:cubicBezTo>
                <a:cubicBezTo>
                  <a:pt x="622887" y="4114306"/>
                  <a:pt x="615378" y="4114306"/>
                  <a:pt x="611623" y="4114306"/>
                </a:cubicBezTo>
                <a:cubicBezTo>
                  <a:pt x="604114" y="4114306"/>
                  <a:pt x="600359" y="4114306"/>
                  <a:pt x="596604" y="4114306"/>
                </a:cubicBezTo>
                <a:cubicBezTo>
                  <a:pt x="592850" y="4114306"/>
                  <a:pt x="585340" y="4115422"/>
                  <a:pt x="585340" y="4113189"/>
                </a:cubicBezTo>
                <a:cubicBezTo>
                  <a:pt x="581586" y="4109840"/>
                  <a:pt x="589095" y="4110957"/>
                  <a:pt x="596604" y="4109840"/>
                </a:cubicBezTo>
                <a:cubicBezTo>
                  <a:pt x="600359" y="4108724"/>
                  <a:pt x="596604" y="4107608"/>
                  <a:pt x="596604" y="4106491"/>
                </a:cubicBezTo>
                <a:cubicBezTo>
                  <a:pt x="589095" y="4103143"/>
                  <a:pt x="577831" y="4103143"/>
                  <a:pt x="566567" y="4102026"/>
                </a:cubicBezTo>
                <a:lnTo>
                  <a:pt x="553844" y="4102404"/>
                </a:lnTo>
                <a:lnTo>
                  <a:pt x="558073" y="4093475"/>
                </a:lnTo>
                <a:close/>
                <a:moveTo>
                  <a:pt x="562667" y="4084385"/>
                </a:moveTo>
                <a:lnTo>
                  <a:pt x="573087" y="4084972"/>
                </a:lnTo>
                <a:cubicBezTo>
                  <a:pt x="595615" y="4084972"/>
                  <a:pt x="621898" y="4083856"/>
                  <a:pt x="648182" y="4086089"/>
                </a:cubicBezTo>
                <a:cubicBezTo>
                  <a:pt x="663200" y="4088321"/>
                  <a:pt x="681974" y="4087205"/>
                  <a:pt x="696993" y="4086089"/>
                </a:cubicBezTo>
                <a:lnTo>
                  <a:pt x="700869" y="4086281"/>
                </a:lnTo>
                <a:lnTo>
                  <a:pt x="561709" y="4086281"/>
                </a:lnTo>
                <a:close/>
                <a:moveTo>
                  <a:pt x="591936" y="4077625"/>
                </a:moveTo>
                <a:cubicBezTo>
                  <a:pt x="599445" y="4077625"/>
                  <a:pt x="603200" y="4076509"/>
                  <a:pt x="603200" y="4078741"/>
                </a:cubicBezTo>
                <a:cubicBezTo>
                  <a:pt x="603200" y="4080974"/>
                  <a:pt x="599445" y="4080974"/>
                  <a:pt x="591936" y="4080974"/>
                </a:cubicBezTo>
                <a:lnTo>
                  <a:pt x="564391" y="4080974"/>
                </a:lnTo>
                <a:lnTo>
                  <a:pt x="565519" y="4078741"/>
                </a:lnTo>
                <a:lnTo>
                  <a:pt x="576917" y="4078741"/>
                </a:lnTo>
                <a:cubicBezTo>
                  <a:pt x="580671" y="4076509"/>
                  <a:pt x="588181" y="4077625"/>
                  <a:pt x="591936" y="4077625"/>
                </a:cubicBezTo>
                <a:close/>
                <a:moveTo>
                  <a:pt x="727106" y="4050834"/>
                </a:moveTo>
                <a:cubicBezTo>
                  <a:pt x="734615" y="4049717"/>
                  <a:pt x="738370" y="4051950"/>
                  <a:pt x="738370" y="4053066"/>
                </a:cubicBezTo>
                <a:cubicBezTo>
                  <a:pt x="738370" y="4056415"/>
                  <a:pt x="742124" y="4058648"/>
                  <a:pt x="753389" y="4060880"/>
                </a:cubicBezTo>
                <a:cubicBezTo>
                  <a:pt x="757144" y="4061997"/>
                  <a:pt x="760898" y="4061997"/>
                  <a:pt x="764653" y="4061997"/>
                </a:cubicBezTo>
                <a:cubicBezTo>
                  <a:pt x="775917" y="4058648"/>
                  <a:pt x="794691" y="4060880"/>
                  <a:pt x="805955" y="4058648"/>
                </a:cubicBezTo>
                <a:cubicBezTo>
                  <a:pt x="813464" y="4057532"/>
                  <a:pt x="820974" y="4057532"/>
                  <a:pt x="832238" y="4057532"/>
                </a:cubicBezTo>
                <a:cubicBezTo>
                  <a:pt x="839747" y="4057532"/>
                  <a:pt x="843502" y="4060880"/>
                  <a:pt x="847257" y="4063113"/>
                </a:cubicBezTo>
                <a:cubicBezTo>
                  <a:pt x="854766" y="4066462"/>
                  <a:pt x="869785" y="4067578"/>
                  <a:pt x="877294" y="4063113"/>
                </a:cubicBezTo>
                <a:cubicBezTo>
                  <a:pt x="877294" y="4060880"/>
                  <a:pt x="881049" y="4059764"/>
                  <a:pt x="884804" y="4057532"/>
                </a:cubicBezTo>
                <a:cubicBezTo>
                  <a:pt x="884804" y="4055299"/>
                  <a:pt x="892313" y="4054183"/>
                  <a:pt x="903578" y="4054183"/>
                </a:cubicBezTo>
                <a:cubicBezTo>
                  <a:pt x="911087" y="4054183"/>
                  <a:pt x="918596" y="4054183"/>
                  <a:pt x="926106" y="4051950"/>
                </a:cubicBezTo>
                <a:cubicBezTo>
                  <a:pt x="937370" y="4050834"/>
                  <a:pt x="948634" y="4053066"/>
                  <a:pt x="956144" y="4056415"/>
                </a:cubicBezTo>
                <a:cubicBezTo>
                  <a:pt x="967408" y="4063113"/>
                  <a:pt x="989936" y="4063113"/>
                  <a:pt x="1008710" y="4065346"/>
                </a:cubicBezTo>
                <a:cubicBezTo>
                  <a:pt x="1016219" y="4066462"/>
                  <a:pt x="1023729" y="4064229"/>
                  <a:pt x="1034993" y="4063113"/>
                </a:cubicBezTo>
                <a:cubicBezTo>
                  <a:pt x="1046257" y="4063113"/>
                  <a:pt x="1057521" y="4060880"/>
                  <a:pt x="1065031" y="4058648"/>
                </a:cubicBezTo>
                <a:cubicBezTo>
                  <a:pt x="1087559" y="4054183"/>
                  <a:pt x="1091314" y="4054183"/>
                  <a:pt x="1106333" y="4059764"/>
                </a:cubicBezTo>
                <a:cubicBezTo>
                  <a:pt x="1110087" y="4059764"/>
                  <a:pt x="1110087" y="4061997"/>
                  <a:pt x="1113842" y="4063113"/>
                </a:cubicBezTo>
                <a:cubicBezTo>
                  <a:pt x="1136370" y="4057532"/>
                  <a:pt x="1155144" y="4057532"/>
                  <a:pt x="1177672" y="4057532"/>
                </a:cubicBezTo>
                <a:cubicBezTo>
                  <a:pt x="1192691" y="4057532"/>
                  <a:pt x="1203956" y="4057532"/>
                  <a:pt x="1218974" y="4057532"/>
                </a:cubicBezTo>
                <a:cubicBezTo>
                  <a:pt x="1249012" y="4058648"/>
                  <a:pt x="1279050" y="4055299"/>
                  <a:pt x="1312843" y="4056415"/>
                </a:cubicBezTo>
                <a:cubicBezTo>
                  <a:pt x="1324107" y="4056415"/>
                  <a:pt x="1327861" y="4051950"/>
                  <a:pt x="1339126" y="4055299"/>
                </a:cubicBezTo>
                <a:cubicBezTo>
                  <a:pt x="1350390" y="4057532"/>
                  <a:pt x="1361654" y="4055299"/>
                  <a:pt x="1369163" y="4056415"/>
                </a:cubicBezTo>
                <a:cubicBezTo>
                  <a:pt x="1380428" y="4056415"/>
                  <a:pt x="1391692" y="4056415"/>
                  <a:pt x="1402956" y="4056415"/>
                </a:cubicBezTo>
                <a:cubicBezTo>
                  <a:pt x="1410465" y="4058648"/>
                  <a:pt x="1402956" y="4060880"/>
                  <a:pt x="1406711" y="4063113"/>
                </a:cubicBezTo>
                <a:cubicBezTo>
                  <a:pt x="1417975" y="4067578"/>
                  <a:pt x="1432994" y="4068695"/>
                  <a:pt x="1451767" y="4066462"/>
                </a:cubicBezTo>
                <a:cubicBezTo>
                  <a:pt x="1455522" y="4066462"/>
                  <a:pt x="1455522" y="4065346"/>
                  <a:pt x="1463031" y="4065346"/>
                </a:cubicBezTo>
                <a:cubicBezTo>
                  <a:pt x="1466786" y="4065346"/>
                  <a:pt x="1470541" y="4066462"/>
                  <a:pt x="1470541" y="4068695"/>
                </a:cubicBezTo>
                <a:cubicBezTo>
                  <a:pt x="1470541" y="4069811"/>
                  <a:pt x="1470541" y="4072044"/>
                  <a:pt x="1463031" y="4072044"/>
                </a:cubicBezTo>
                <a:cubicBezTo>
                  <a:pt x="1451767" y="4070927"/>
                  <a:pt x="1440503" y="4072044"/>
                  <a:pt x="1432994" y="4070927"/>
                </a:cubicBezTo>
                <a:cubicBezTo>
                  <a:pt x="1417975" y="4070927"/>
                  <a:pt x="1410465" y="4073160"/>
                  <a:pt x="1399201" y="4073160"/>
                </a:cubicBezTo>
                <a:cubicBezTo>
                  <a:pt x="1391692" y="4074276"/>
                  <a:pt x="1387937" y="4077625"/>
                  <a:pt x="1387937" y="4079858"/>
                </a:cubicBezTo>
                <a:cubicBezTo>
                  <a:pt x="1380428" y="4083207"/>
                  <a:pt x="1380428" y="4084323"/>
                  <a:pt x="1369163" y="4082090"/>
                </a:cubicBezTo>
                <a:cubicBezTo>
                  <a:pt x="1354144" y="4080974"/>
                  <a:pt x="1339126" y="4079858"/>
                  <a:pt x="1324107" y="4077625"/>
                </a:cubicBezTo>
                <a:cubicBezTo>
                  <a:pt x="1320352" y="4076509"/>
                  <a:pt x="1312843" y="4077625"/>
                  <a:pt x="1305333" y="4077625"/>
                </a:cubicBezTo>
                <a:cubicBezTo>
                  <a:pt x="1301578" y="4077625"/>
                  <a:pt x="1301578" y="4079858"/>
                  <a:pt x="1297824" y="4080974"/>
                </a:cubicBezTo>
                <a:cubicBezTo>
                  <a:pt x="1290314" y="4083207"/>
                  <a:pt x="1297824" y="4084323"/>
                  <a:pt x="1301578" y="4086556"/>
                </a:cubicBezTo>
                <a:cubicBezTo>
                  <a:pt x="1305333" y="4088788"/>
                  <a:pt x="1316597" y="4088788"/>
                  <a:pt x="1324107" y="4091021"/>
                </a:cubicBezTo>
                <a:cubicBezTo>
                  <a:pt x="1327861" y="4092137"/>
                  <a:pt x="1327861" y="4092137"/>
                  <a:pt x="1327861" y="4093253"/>
                </a:cubicBezTo>
                <a:cubicBezTo>
                  <a:pt x="1327861" y="4094370"/>
                  <a:pt x="1324107" y="4094370"/>
                  <a:pt x="1320352" y="4094370"/>
                </a:cubicBezTo>
                <a:cubicBezTo>
                  <a:pt x="1309088" y="4094370"/>
                  <a:pt x="1294069" y="4095486"/>
                  <a:pt x="1282805" y="4093253"/>
                </a:cubicBezTo>
                <a:cubicBezTo>
                  <a:pt x="1282805" y="4092137"/>
                  <a:pt x="1279050" y="4093253"/>
                  <a:pt x="1279050" y="4093253"/>
                </a:cubicBezTo>
                <a:cubicBezTo>
                  <a:pt x="1271541" y="4094370"/>
                  <a:pt x="1279050" y="4094370"/>
                  <a:pt x="1279050" y="4095486"/>
                </a:cubicBezTo>
                <a:cubicBezTo>
                  <a:pt x="1282805" y="4096602"/>
                  <a:pt x="1282805" y="4098835"/>
                  <a:pt x="1275295" y="4098835"/>
                </a:cubicBezTo>
                <a:cubicBezTo>
                  <a:pt x="1267786" y="4098835"/>
                  <a:pt x="1260276" y="4098835"/>
                  <a:pt x="1249012" y="4098835"/>
                </a:cubicBezTo>
                <a:cubicBezTo>
                  <a:pt x="1260276" y="4101067"/>
                  <a:pt x="1271541" y="4101067"/>
                  <a:pt x="1282805" y="4102184"/>
                </a:cubicBezTo>
                <a:cubicBezTo>
                  <a:pt x="1286559" y="4102742"/>
                  <a:pt x="1288437" y="4103300"/>
                  <a:pt x="1288906" y="4103858"/>
                </a:cubicBezTo>
                <a:lnTo>
                  <a:pt x="1288344" y="4104259"/>
                </a:lnTo>
                <a:lnTo>
                  <a:pt x="1276209" y="4104259"/>
                </a:lnTo>
                <a:cubicBezTo>
                  <a:pt x="1264945" y="4105375"/>
                  <a:pt x="1257436" y="4102026"/>
                  <a:pt x="1242417" y="4102026"/>
                </a:cubicBezTo>
                <a:cubicBezTo>
                  <a:pt x="1223643" y="4103142"/>
                  <a:pt x="1204870" y="4102584"/>
                  <a:pt x="1186096" y="4101887"/>
                </a:cubicBezTo>
                <a:lnTo>
                  <a:pt x="1154053" y="4101331"/>
                </a:lnTo>
                <a:lnTo>
                  <a:pt x="1151389" y="4101067"/>
                </a:lnTo>
                <a:lnTo>
                  <a:pt x="1138826" y="4101067"/>
                </a:lnTo>
                <a:lnTo>
                  <a:pt x="1129775" y="4100910"/>
                </a:lnTo>
                <a:cubicBezTo>
                  <a:pt x="1126020" y="4100910"/>
                  <a:pt x="1122266" y="4100910"/>
                  <a:pt x="1118511" y="4099794"/>
                </a:cubicBezTo>
                <a:cubicBezTo>
                  <a:pt x="1114756" y="4098677"/>
                  <a:pt x="1111002" y="4098677"/>
                  <a:pt x="1111002" y="4098677"/>
                </a:cubicBezTo>
                <a:lnTo>
                  <a:pt x="1108851" y="4098890"/>
                </a:lnTo>
                <a:lnTo>
                  <a:pt x="1097415" y="4096044"/>
                </a:lnTo>
                <a:cubicBezTo>
                  <a:pt x="1089436" y="4094928"/>
                  <a:pt x="1080049" y="4094370"/>
                  <a:pt x="1068785" y="4094370"/>
                </a:cubicBezTo>
                <a:cubicBezTo>
                  <a:pt x="1061276" y="4094370"/>
                  <a:pt x="1053766" y="4094370"/>
                  <a:pt x="1046257" y="4094370"/>
                </a:cubicBezTo>
                <a:cubicBezTo>
                  <a:pt x="1008710" y="4095486"/>
                  <a:pt x="971163" y="4092137"/>
                  <a:pt x="933615" y="4091021"/>
                </a:cubicBezTo>
                <a:cubicBezTo>
                  <a:pt x="929861" y="4091021"/>
                  <a:pt x="926106" y="4088788"/>
                  <a:pt x="918596" y="4087672"/>
                </a:cubicBezTo>
                <a:cubicBezTo>
                  <a:pt x="941125" y="4086556"/>
                  <a:pt x="963653" y="4086556"/>
                  <a:pt x="982427" y="4086556"/>
                </a:cubicBezTo>
                <a:cubicBezTo>
                  <a:pt x="982427" y="4086556"/>
                  <a:pt x="982427" y="4085439"/>
                  <a:pt x="982427" y="4085439"/>
                </a:cubicBezTo>
                <a:cubicBezTo>
                  <a:pt x="959898" y="4085439"/>
                  <a:pt x="937370" y="4085439"/>
                  <a:pt x="918596" y="4085439"/>
                </a:cubicBezTo>
                <a:cubicBezTo>
                  <a:pt x="896068" y="4085439"/>
                  <a:pt x="877294" y="4085439"/>
                  <a:pt x="858521" y="4085439"/>
                </a:cubicBezTo>
                <a:cubicBezTo>
                  <a:pt x="854766" y="4085439"/>
                  <a:pt x="847257" y="4085439"/>
                  <a:pt x="843502" y="4084323"/>
                </a:cubicBezTo>
                <a:cubicBezTo>
                  <a:pt x="835992" y="4082090"/>
                  <a:pt x="839747" y="4077625"/>
                  <a:pt x="824729" y="4078741"/>
                </a:cubicBezTo>
                <a:cubicBezTo>
                  <a:pt x="813464" y="4079858"/>
                  <a:pt x="805955" y="4076509"/>
                  <a:pt x="794691" y="4077625"/>
                </a:cubicBezTo>
                <a:cubicBezTo>
                  <a:pt x="787181" y="4077625"/>
                  <a:pt x="775917" y="4076509"/>
                  <a:pt x="768407" y="4078741"/>
                </a:cubicBezTo>
                <a:cubicBezTo>
                  <a:pt x="764653" y="4079858"/>
                  <a:pt x="760898" y="4078741"/>
                  <a:pt x="753389" y="4078741"/>
                </a:cubicBezTo>
                <a:cubicBezTo>
                  <a:pt x="757144" y="4076509"/>
                  <a:pt x="764653" y="4075393"/>
                  <a:pt x="764653" y="4074276"/>
                </a:cubicBezTo>
                <a:cubicBezTo>
                  <a:pt x="768407" y="4072044"/>
                  <a:pt x="764653" y="4069811"/>
                  <a:pt x="757144" y="4069811"/>
                </a:cubicBezTo>
                <a:cubicBezTo>
                  <a:pt x="749634" y="4069811"/>
                  <a:pt x="738370" y="4069811"/>
                  <a:pt x="738370" y="4066462"/>
                </a:cubicBezTo>
                <a:cubicBezTo>
                  <a:pt x="738370" y="4065346"/>
                  <a:pt x="730861" y="4065346"/>
                  <a:pt x="727106" y="4065346"/>
                </a:cubicBezTo>
                <a:cubicBezTo>
                  <a:pt x="708332" y="4068695"/>
                  <a:pt x="689559" y="4064229"/>
                  <a:pt x="674539" y="4064229"/>
                </a:cubicBezTo>
                <a:cubicBezTo>
                  <a:pt x="670785" y="4063113"/>
                  <a:pt x="667030" y="4063113"/>
                  <a:pt x="667030" y="4061997"/>
                </a:cubicBezTo>
                <a:cubicBezTo>
                  <a:pt x="667030" y="4060880"/>
                  <a:pt x="670785" y="4059764"/>
                  <a:pt x="674539" y="4059764"/>
                </a:cubicBezTo>
                <a:cubicBezTo>
                  <a:pt x="693313" y="4057532"/>
                  <a:pt x="712087" y="4055299"/>
                  <a:pt x="727106" y="4050834"/>
                </a:cubicBezTo>
                <a:close/>
                <a:moveTo>
                  <a:pt x="599001" y="4033583"/>
                </a:moveTo>
                <a:lnTo>
                  <a:pt x="614389" y="4034739"/>
                </a:lnTo>
                <a:cubicBezTo>
                  <a:pt x="625653" y="4034739"/>
                  <a:pt x="636917" y="4038088"/>
                  <a:pt x="636917" y="4041437"/>
                </a:cubicBezTo>
                <a:cubicBezTo>
                  <a:pt x="640672" y="4044785"/>
                  <a:pt x="644427" y="4047018"/>
                  <a:pt x="651936" y="4050367"/>
                </a:cubicBezTo>
                <a:cubicBezTo>
                  <a:pt x="651936" y="4051483"/>
                  <a:pt x="651936" y="4052600"/>
                  <a:pt x="651936" y="4052600"/>
                </a:cubicBezTo>
                <a:cubicBezTo>
                  <a:pt x="633163" y="4058181"/>
                  <a:pt x="618144" y="4063763"/>
                  <a:pt x="595615" y="4063763"/>
                </a:cubicBezTo>
                <a:lnTo>
                  <a:pt x="579813" y="4063763"/>
                </a:lnTo>
                <a:lnTo>
                  <a:pt x="584252" y="4060967"/>
                </a:lnTo>
                <a:lnTo>
                  <a:pt x="599399" y="4034968"/>
                </a:lnTo>
                <a:close/>
                <a:moveTo>
                  <a:pt x="339045" y="4030543"/>
                </a:moveTo>
                <a:lnTo>
                  <a:pt x="335209" y="4037180"/>
                </a:lnTo>
                <a:lnTo>
                  <a:pt x="336809" y="4033736"/>
                </a:lnTo>
                <a:close/>
                <a:moveTo>
                  <a:pt x="290453" y="4029505"/>
                </a:moveTo>
                <a:lnTo>
                  <a:pt x="286529" y="4036814"/>
                </a:lnTo>
                <a:lnTo>
                  <a:pt x="293485" y="4040866"/>
                </a:lnTo>
                <a:lnTo>
                  <a:pt x="293201" y="4041809"/>
                </a:lnTo>
                <a:lnTo>
                  <a:pt x="292056" y="4044494"/>
                </a:lnTo>
                <a:lnTo>
                  <a:pt x="292429" y="4044366"/>
                </a:lnTo>
                <a:lnTo>
                  <a:pt x="291022" y="4049025"/>
                </a:lnTo>
                <a:cubicBezTo>
                  <a:pt x="288597" y="4056303"/>
                  <a:pt x="283996" y="4057968"/>
                  <a:pt x="282642" y="4057179"/>
                </a:cubicBezTo>
                <a:cubicBezTo>
                  <a:pt x="280609" y="4055995"/>
                  <a:pt x="278442" y="4055819"/>
                  <a:pt x="275736" y="4056958"/>
                </a:cubicBezTo>
                <a:lnTo>
                  <a:pt x="273452" y="4058686"/>
                </a:lnTo>
                <a:close/>
                <a:moveTo>
                  <a:pt x="689559" y="4001717"/>
                </a:moveTo>
                <a:lnTo>
                  <a:pt x="834547" y="4001717"/>
                </a:lnTo>
                <a:lnTo>
                  <a:pt x="822322" y="4022795"/>
                </a:lnTo>
                <a:lnTo>
                  <a:pt x="775917" y="4021810"/>
                </a:lnTo>
                <a:cubicBezTo>
                  <a:pt x="760898" y="4019577"/>
                  <a:pt x="738370" y="4018461"/>
                  <a:pt x="719596" y="4018461"/>
                </a:cubicBezTo>
                <a:cubicBezTo>
                  <a:pt x="689559" y="4019577"/>
                  <a:pt x="659521" y="4017345"/>
                  <a:pt x="629483" y="4020694"/>
                </a:cubicBezTo>
                <a:cubicBezTo>
                  <a:pt x="625728" y="4021810"/>
                  <a:pt x="621973" y="4021810"/>
                  <a:pt x="618218" y="4020694"/>
                </a:cubicBezTo>
                <a:lnTo>
                  <a:pt x="596068" y="4019802"/>
                </a:lnTo>
                <a:lnTo>
                  <a:pt x="595961" y="4018318"/>
                </a:lnTo>
                <a:lnTo>
                  <a:pt x="599101" y="4011673"/>
                </a:lnTo>
                <a:lnTo>
                  <a:pt x="625728" y="4011763"/>
                </a:lnTo>
                <a:cubicBezTo>
                  <a:pt x="625728" y="4011763"/>
                  <a:pt x="625728" y="4010647"/>
                  <a:pt x="629483" y="4010647"/>
                </a:cubicBezTo>
                <a:cubicBezTo>
                  <a:pt x="625728" y="4008414"/>
                  <a:pt x="621973" y="4009531"/>
                  <a:pt x="614464" y="4009531"/>
                </a:cubicBezTo>
                <a:cubicBezTo>
                  <a:pt x="610709" y="4009531"/>
                  <a:pt x="610709" y="4008414"/>
                  <a:pt x="610709" y="4008414"/>
                </a:cubicBezTo>
                <a:cubicBezTo>
                  <a:pt x="610709" y="4007298"/>
                  <a:pt x="610709" y="4005066"/>
                  <a:pt x="614464" y="4006182"/>
                </a:cubicBezTo>
                <a:cubicBezTo>
                  <a:pt x="618218" y="4006182"/>
                  <a:pt x="621973" y="4003949"/>
                  <a:pt x="625728" y="4003949"/>
                </a:cubicBezTo>
                <a:cubicBezTo>
                  <a:pt x="648256" y="4005066"/>
                  <a:pt x="667030" y="4001717"/>
                  <a:pt x="689559" y="4001717"/>
                </a:cubicBezTo>
                <a:close/>
                <a:moveTo>
                  <a:pt x="334385" y="4001419"/>
                </a:moveTo>
                <a:lnTo>
                  <a:pt x="334852" y="4001529"/>
                </a:lnTo>
                <a:cubicBezTo>
                  <a:pt x="335576" y="4001951"/>
                  <a:pt x="335586" y="4003043"/>
                  <a:pt x="333695" y="4006287"/>
                </a:cubicBezTo>
                <a:cubicBezTo>
                  <a:pt x="327060" y="4015458"/>
                  <a:pt x="326173" y="4023632"/>
                  <a:pt x="323319" y="4026314"/>
                </a:cubicBezTo>
                <a:cubicBezTo>
                  <a:pt x="319519" y="4030619"/>
                  <a:pt x="316211" y="4036296"/>
                  <a:pt x="312903" y="4041973"/>
                </a:cubicBezTo>
                <a:lnTo>
                  <a:pt x="308962" y="4047899"/>
                </a:lnTo>
                <a:lnTo>
                  <a:pt x="308160" y="4048721"/>
                </a:lnTo>
                <a:lnTo>
                  <a:pt x="304048" y="4046326"/>
                </a:lnTo>
                <a:lnTo>
                  <a:pt x="316415" y="4024858"/>
                </a:lnTo>
                <a:lnTo>
                  <a:pt x="323057" y="4013459"/>
                </a:lnTo>
                <a:close/>
                <a:moveTo>
                  <a:pt x="519386" y="4000985"/>
                </a:moveTo>
                <a:lnTo>
                  <a:pt x="524276" y="4001250"/>
                </a:lnTo>
                <a:cubicBezTo>
                  <a:pt x="528030" y="4001250"/>
                  <a:pt x="535540" y="4000134"/>
                  <a:pt x="539295" y="4002366"/>
                </a:cubicBezTo>
                <a:lnTo>
                  <a:pt x="545984" y="4005439"/>
                </a:lnTo>
                <a:lnTo>
                  <a:pt x="536302" y="4026472"/>
                </a:lnTo>
                <a:cubicBezTo>
                  <a:pt x="532388" y="4033969"/>
                  <a:pt x="528474" y="4041466"/>
                  <a:pt x="526048" y="4048744"/>
                </a:cubicBezTo>
                <a:lnTo>
                  <a:pt x="516687" y="4063763"/>
                </a:lnTo>
                <a:lnTo>
                  <a:pt x="505464" y="4063763"/>
                </a:lnTo>
                <a:lnTo>
                  <a:pt x="505464" y="4073956"/>
                </a:lnTo>
                <a:lnTo>
                  <a:pt x="509332" y="4075393"/>
                </a:lnTo>
                <a:lnTo>
                  <a:pt x="509431" y="4075405"/>
                </a:lnTo>
                <a:lnTo>
                  <a:pt x="498231" y="4093374"/>
                </a:lnTo>
                <a:lnTo>
                  <a:pt x="489774" y="4104301"/>
                </a:lnTo>
                <a:lnTo>
                  <a:pt x="478521" y="4104580"/>
                </a:lnTo>
                <a:lnTo>
                  <a:pt x="478521" y="4118764"/>
                </a:lnTo>
                <a:lnTo>
                  <a:pt x="479135" y="4118762"/>
                </a:lnTo>
                <a:lnTo>
                  <a:pt x="465813" y="4139670"/>
                </a:lnTo>
                <a:lnTo>
                  <a:pt x="465427" y="4140347"/>
                </a:lnTo>
                <a:lnTo>
                  <a:pt x="451973" y="4132509"/>
                </a:lnTo>
                <a:lnTo>
                  <a:pt x="442494" y="4150667"/>
                </a:lnTo>
                <a:cubicBezTo>
                  <a:pt x="438714" y="4157155"/>
                  <a:pt x="434398" y="4167677"/>
                  <a:pt x="428728" y="4177409"/>
                </a:cubicBezTo>
                <a:cubicBezTo>
                  <a:pt x="423057" y="4187143"/>
                  <a:pt x="424412" y="4187932"/>
                  <a:pt x="433614" y="4184602"/>
                </a:cubicBezTo>
                <a:cubicBezTo>
                  <a:pt x="438749" y="4178903"/>
                  <a:pt x="441175" y="4171625"/>
                  <a:pt x="445239" y="4173993"/>
                </a:cubicBezTo>
                <a:cubicBezTo>
                  <a:pt x="446060" y="4178817"/>
                  <a:pt x="440925" y="4184515"/>
                  <a:pt x="439034" y="4187760"/>
                </a:cubicBezTo>
                <a:cubicBezTo>
                  <a:pt x="439034" y="4187760"/>
                  <a:pt x="437144" y="4191004"/>
                  <a:pt x="437144" y="4191004"/>
                </a:cubicBezTo>
                <a:cubicBezTo>
                  <a:pt x="437963" y="4195827"/>
                  <a:pt x="441744" y="4189338"/>
                  <a:pt x="443634" y="4186094"/>
                </a:cubicBezTo>
                <a:cubicBezTo>
                  <a:pt x="449305" y="4176361"/>
                  <a:pt x="456865" y="4163384"/>
                  <a:pt x="464426" y="4150408"/>
                </a:cubicBezTo>
                <a:cubicBezTo>
                  <a:pt x="466316" y="4147163"/>
                  <a:pt x="468206" y="4143919"/>
                  <a:pt x="469562" y="4144709"/>
                </a:cubicBezTo>
                <a:cubicBezTo>
                  <a:pt x="472272" y="4146288"/>
                  <a:pt x="476873" y="4144622"/>
                  <a:pt x="473092" y="4151111"/>
                </a:cubicBezTo>
                <a:cubicBezTo>
                  <a:pt x="466066" y="4160054"/>
                  <a:pt x="466351" y="4168911"/>
                  <a:pt x="463106" y="4171366"/>
                </a:cubicBezTo>
                <a:cubicBezTo>
                  <a:pt x="454725" y="4179519"/>
                  <a:pt x="449875" y="4194076"/>
                  <a:pt x="441494" y="4202229"/>
                </a:cubicBezTo>
                <a:cubicBezTo>
                  <a:pt x="438249" y="4204684"/>
                  <a:pt x="436359" y="4207929"/>
                  <a:pt x="433649" y="4206350"/>
                </a:cubicBezTo>
                <a:cubicBezTo>
                  <a:pt x="429869" y="4212838"/>
                  <a:pt x="429333" y="4216872"/>
                  <a:pt x="424199" y="4222571"/>
                </a:cubicBezTo>
                <a:cubicBezTo>
                  <a:pt x="420133" y="4220202"/>
                  <a:pt x="417422" y="4218623"/>
                  <a:pt x="413357" y="4216254"/>
                </a:cubicBezTo>
                <a:cubicBezTo>
                  <a:pt x="407419" y="4228004"/>
                  <a:pt x="400260" y="4237956"/>
                  <a:pt x="393100" y="4247908"/>
                </a:cubicBezTo>
                <a:lnTo>
                  <a:pt x="388557" y="4255008"/>
                </a:lnTo>
                <a:lnTo>
                  <a:pt x="376059" y="4256562"/>
                </a:lnTo>
                <a:lnTo>
                  <a:pt x="382793" y="4237558"/>
                </a:lnTo>
                <a:cubicBezTo>
                  <a:pt x="383329" y="4233524"/>
                  <a:pt x="387109" y="4227036"/>
                  <a:pt x="390890" y="4220547"/>
                </a:cubicBezTo>
                <a:lnTo>
                  <a:pt x="444361" y="4128768"/>
                </a:lnTo>
                <a:lnTo>
                  <a:pt x="444792" y="4129019"/>
                </a:lnTo>
                <a:close/>
                <a:moveTo>
                  <a:pt x="467085" y="3888017"/>
                </a:moveTo>
                <a:cubicBezTo>
                  <a:pt x="454925" y="3902660"/>
                  <a:pt x="445189" y="3910024"/>
                  <a:pt x="439519" y="3919756"/>
                </a:cubicBezTo>
                <a:cubicBezTo>
                  <a:pt x="435471" y="3928262"/>
                  <a:pt x="430068" y="3935978"/>
                  <a:pt x="425579" y="3943683"/>
                </a:cubicBezTo>
                <a:cubicBezTo>
                  <a:pt x="421089" y="3951388"/>
                  <a:pt x="417514" y="3959083"/>
                  <a:pt x="417122" y="3967545"/>
                </a:cubicBezTo>
                <a:cubicBezTo>
                  <a:pt x="416587" y="3971579"/>
                  <a:pt x="412807" y="3978067"/>
                  <a:pt x="409026" y="3984556"/>
                </a:cubicBezTo>
                <a:lnTo>
                  <a:pt x="355555" y="4076334"/>
                </a:lnTo>
                <a:lnTo>
                  <a:pt x="355124" y="4076083"/>
                </a:lnTo>
                <a:lnTo>
                  <a:pt x="265592" y="4229756"/>
                </a:lnTo>
                <a:cubicBezTo>
                  <a:pt x="254251" y="4249221"/>
                  <a:pt x="246156" y="4266233"/>
                  <a:pt x="247261" y="4279913"/>
                </a:cubicBezTo>
                <a:cubicBezTo>
                  <a:pt x="251862" y="4278249"/>
                  <a:pt x="255642" y="4271760"/>
                  <a:pt x="258887" y="4269305"/>
                </a:cubicBezTo>
                <a:cubicBezTo>
                  <a:pt x="265914" y="4260362"/>
                  <a:pt x="270371" y="4254268"/>
                  <a:pt x="272529" y="4249007"/>
                </a:cubicBezTo>
                <a:cubicBezTo>
                  <a:pt x="274687" y="4243747"/>
                  <a:pt x="274544" y="4239317"/>
                  <a:pt x="272368" y="4233704"/>
                </a:cubicBezTo>
                <a:cubicBezTo>
                  <a:pt x="271548" y="4228880"/>
                  <a:pt x="273437" y="4225637"/>
                  <a:pt x="276684" y="4223182"/>
                </a:cubicBezTo>
                <a:cubicBezTo>
                  <a:pt x="285064" y="4215028"/>
                  <a:pt x="291270" y="4201262"/>
                  <a:pt x="296940" y="4191529"/>
                </a:cubicBezTo>
                <a:cubicBezTo>
                  <a:pt x="308281" y="4172064"/>
                  <a:pt x="317732" y="4155842"/>
                  <a:pt x="333139" y="4138745"/>
                </a:cubicBezTo>
                <a:cubicBezTo>
                  <a:pt x="338273" y="4133046"/>
                  <a:pt x="347189" y="4120858"/>
                  <a:pt x="347724" y="4116825"/>
                </a:cubicBezTo>
                <a:cubicBezTo>
                  <a:pt x="349472" y="4109152"/>
                  <a:pt x="353386" y="4101655"/>
                  <a:pt x="357233" y="4094662"/>
                </a:cubicBezTo>
                <a:lnTo>
                  <a:pt x="363698" y="4081079"/>
                </a:lnTo>
                <a:lnTo>
                  <a:pt x="362205" y="4080209"/>
                </a:lnTo>
                <a:lnTo>
                  <a:pt x="389709" y="4032509"/>
                </a:lnTo>
                <a:cubicBezTo>
                  <a:pt x="404122" y="4007771"/>
                  <a:pt x="417959" y="3983242"/>
                  <a:pt x="430103" y="3957726"/>
                </a:cubicBezTo>
                <a:cubicBezTo>
                  <a:pt x="440089" y="3937471"/>
                  <a:pt x="450074" y="3917216"/>
                  <a:pt x="467085" y="3888017"/>
                </a:cubicBezTo>
                <a:close/>
                <a:moveTo>
                  <a:pt x="640323" y="3803532"/>
                </a:moveTo>
                <a:cubicBezTo>
                  <a:pt x="642285" y="3802503"/>
                  <a:pt x="644112" y="3802481"/>
                  <a:pt x="644522" y="3804893"/>
                </a:cubicBezTo>
                <a:cubicBezTo>
                  <a:pt x="645343" y="3809716"/>
                  <a:pt x="640208" y="3815415"/>
                  <a:pt x="638317" y="3818660"/>
                </a:cubicBezTo>
                <a:cubicBezTo>
                  <a:pt x="625086" y="3841370"/>
                  <a:pt x="613745" y="3860835"/>
                  <a:pt x="600514" y="3883545"/>
                </a:cubicBezTo>
                <a:cubicBezTo>
                  <a:pt x="589173" y="3903010"/>
                  <a:pt x="578849" y="3923068"/>
                  <a:pt x="569777" y="3943313"/>
                </a:cubicBezTo>
                <a:lnTo>
                  <a:pt x="552595" y="3988362"/>
                </a:lnTo>
                <a:lnTo>
                  <a:pt x="546879" y="3988321"/>
                </a:lnTo>
                <a:cubicBezTo>
                  <a:pt x="539369" y="3988321"/>
                  <a:pt x="531860" y="3989437"/>
                  <a:pt x="528105" y="3990554"/>
                </a:cubicBezTo>
                <a:lnTo>
                  <a:pt x="525302" y="3990832"/>
                </a:lnTo>
                <a:lnTo>
                  <a:pt x="534324" y="3975346"/>
                </a:lnTo>
                <a:cubicBezTo>
                  <a:pt x="545664" y="3955881"/>
                  <a:pt x="553759" y="3938869"/>
                  <a:pt x="552655" y="3925189"/>
                </a:cubicBezTo>
                <a:cubicBezTo>
                  <a:pt x="548054" y="3926854"/>
                  <a:pt x="544273" y="3933343"/>
                  <a:pt x="541028" y="3935798"/>
                </a:cubicBezTo>
                <a:cubicBezTo>
                  <a:pt x="534002" y="3944741"/>
                  <a:pt x="529544" y="3950834"/>
                  <a:pt x="527387" y="3956095"/>
                </a:cubicBezTo>
                <a:cubicBezTo>
                  <a:pt x="525229" y="3961356"/>
                  <a:pt x="525372" y="3965785"/>
                  <a:pt x="527547" y="3971398"/>
                </a:cubicBezTo>
                <a:cubicBezTo>
                  <a:pt x="528368" y="3976222"/>
                  <a:pt x="526478" y="3979466"/>
                  <a:pt x="523232" y="3981920"/>
                </a:cubicBezTo>
                <a:lnTo>
                  <a:pt x="517003" y="3991654"/>
                </a:lnTo>
                <a:lnTo>
                  <a:pt x="505464" y="3992798"/>
                </a:lnTo>
                <a:lnTo>
                  <a:pt x="505464" y="4000233"/>
                </a:lnTo>
                <a:lnTo>
                  <a:pt x="511311" y="4000549"/>
                </a:lnTo>
                <a:lnTo>
                  <a:pt x="502975" y="4013574"/>
                </a:lnTo>
                <a:cubicBezTo>
                  <a:pt x="491635" y="4033039"/>
                  <a:pt x="482184" y="4049260"/>
                  <a:pt x="466777" y="4066358"/>
                </a:cubicBezTo>
                <a:cubicBezTo>
                  <a:pt x="461642" y="4072057"/>
                  <a:pt x="452727" y="4084245"/>
                  <a:pt x="452192" y="4088278"/>
                </a:cubicBezTo>
                <a:cubicBezTo>
                  <a:pt x="450443" y="4095951"/>
                  <a:pt x="446529" y="4103447"/>
                  <a:pt x="442682" y="4110441"/>
                </a:cubicBezTo>
                <a:lnTo>
                  <a:pt x="436218" y="4124024"/>
                </a:lnTo>
                <a:lnTo>
                  <a:pt x="437711" y="4124894"/>
                </a:lnTo>
                <a:lnTo>
                  <a:pt x="410206" y="4172594"/>
                </a:lnTo>
                <a:cubicBezTo>
                  <a:pt x="395794" y="4197331"/>
                  <a:pt x="381957" y="4221860"/>
                  <a:pt x="369812" y="4247377"/>
                </a:cubicBezTo>
                <a:lnTo>
                  <a:pt x="358764" y="4269325"/>
                </a:lnTo>
                <a:lnTo>
                  <a:pt x="348186" y="4267618"/>
                </a:lnTo>
                <a:lnTo>
                  <a:pt x="345326" y="4267597"/>
                </a:lnTo>
                <a:lnTo>
                  <a:pt x="362217" y="4238606"/>
                </a:lnTo>
                <a:cubicBezTo>
                  <a:pt x="367887" y="4228873"/>
                  <a:pt x="374378" y="4223963"/>
                  <a:pt x="376802" y="4216685"/>
                </a:cubicBezTo>
                <a:cubicBezTo>
                  <a:pt x="387324" y="4192397"/>
                  <a:pt x="401910" y="4170476"/>
                  <a:pt x="406474" y="4147063"/>
                </a:cubicBezTo>
                <a:cubicBezTo>
                  <a:pt x="407010" y="4143029"/>
                  <a:pt x="410255" y="4140574"/>
                  <a:pt x="412965" y="4142153"/>
                </a:cubicBezTo>
                <a:cubicBezTo>
                  <a:pt x="414320" y="4142943"/>
                  <a:pt x="415141" y="4147766"/>
                  <a:pt x="421632" y="4142857"/>
                </a:cubicBezTo>
                <a:lnTo>
                  <a:pt x="435570" y="4122952"/>
                </a:lnTo>
                <a:lnTo>
                  <a:pt x="422118" y="4115115"/>
                </a:lnTo>
                <a:lnTo>
                  <a:pt x="422449" y="4114405"/>
                </a:lnTo>
                <a:cubicBezTo>
                  <a:pt x="427299" y="4099848"/>
                  <a:pt x="436214" y="4087661"/>
                  <a:pt x="439709" y="4072315"/>
                </a:cubicBezTo>
                <a:cubicBezTo>
                  <a:pt x="439709" y="4072315"/>
                  <a:pt x="441599" y="4069071"/>
                  <a:pt x="444845" y="4066617"/>
                </a:cubicBezTo>
                <a:cubicBezTo>
                  <a:pt x="448090" y="4064161"/>
                  <a:pt x="449981" y="4060917"/>
                  <a:pt x="451871" y="4057673"/>
                </a:cubicBezTo>
                <a:cubicBezTo>
                  <a:pt x="469418" y="4024441"/>
                  <a:pt x="493739" y="3995156"/>
                  <a:pt x="509930" y="3961134"/>
                </a:cubicBezTo>
                <a:cubicBezTo>
                  <a:pt x="517491" y="3948157"/>
                  <a:pt x="525336" y="3944038"/>
                  <a:pt x="529652" y="3933515"/>
                </a:cubicBezTo>
                <a:cubicBezTo>
                  <a:pt x="535323" y="3923782"/>
                  <a:pt x="542884" y="3910805"/>
                  <a:pt x="548554" y="3901072"/>
                </a:cubicBezTo>
                <a:cubicBezTo>
                  <a:pt x="561249" y="3882396"/>
                  <a:pt x="565280" y="3863017"/>
                  <a:pt x="577441" y="3848375"/>
                </a:cubicBezTo>
                <a:cubicBezTo>
                  <a:pt x="581222" y="3841886"/>
                  <a:pt x="583112" y="3838642"/>
                  <a:pt x="585002" y="3835398"/>
                </a:cubicBezTo>
                <a:cubicBezTo>
                  <a:pt x="586892" y="3832154"/>
                  <a:pt x="587426" y="3828119"/>
                  <a:pt x="592027" y="3826455"/>
                </a:cubicBezTo>
                <a:cubicBezTo>
                  <a:pt x="593382" y="3827244"/>
                  <a:pt x="594203" y="3832067"/>
                  <a:pt x="592313" y="3835312"/>
                </a:cubicBezTo>
                <a:cubicBezTo>
                  <a:pt x="587997" y="3845834"/>
                  <a:pt x="586392" y="3857935"/>
                  <a:pt x="578832" y="3870912"/>
                </a:cubicBezTo>
                <a:cubicBezTo>
                  <a:pt x="575051" y="3877401"/>
                  <a:pt x="577762" y="3878980"/>
                  <a:pt x="575337" y="3886258"/>
                </a:cubicBezTo>
                <a:cubicBezTo>
                  <a:pt x="588853" y="3872405"/>
                  <a:pt x="598304" y="3856184"/>
                  <a:pt x="609109" y="3840752"/>
                </a:cubicBezTo>
                <a:cubicBezTo>
                  <a:pt x="618025" y="3828564"/>
                  <a:pt x="626406" y="3820411"/>
                  <a:pt x="635321" y="3808223"/>
                </a:cubicBezTo>
                <a:cubicBezTo>
                  <a:pt x="636267" y="3806601"/>
                  <a:pt x="638362" y="3804562"/>
                  <a:pt x="640323" y="3803532"/>
                </a:cubicBezTo>
                <a:close/>
                <a:moveTo>
                  <a:pt x="467740" y="3690434"/>
                </a:moveTo>
                <a:cubicBezTo>
                  <a:pt x="468705" y="3690996"/>
                  <a:pt x="468744" y="3695364"/>
                  <a:pt x="466854" y="3698608"/>
                </a:cubicBezTo>
                <a:cubicBezTo>
                  <a:pt x="462148" y="3708903"/>
                  <a:pt x="459371" y="3720321"/>
                  <a:pt x="451810" y="3733298"/>
                </a:cubicBezTo>
                <a:cubicBezTo>
                  <a:pt x="448030" y="3739787"/>
                  <a:pt x="449959" y="3740911"/>
                  <a:pt x="447143" y="3747961"/>
                </a:cubicBezTo>
                <a:lnTo>
                  <a:pt x="456119" y="3735028"/>
                </a:lnTo>
                <a:lnTo>
                  <a:pt x="446831" y="3754543"/>
                </a:lnTo>
                <a:cubicBezTo>
                  <a:pt x="436311" y="3778832"/>
                  <a:pt x="422544" y="3805576"/>
                  <a:pt x="408778" y="3832318"/>
                </a:cubicBezTo>
                <a:cubicBezTo>
                  <a:pt x="397437" y="3851785"/>
                  <a:pt x="392052" y="3870374"/>
                  <a:pt x="377466" y="3892295"/>
                </a:cubicBezTo>
                <a:cubicBezTo>
                  <a:pt x="382067" y="3890630"/>
                  <a:pt x="385312" y="3888175"/>
                  <a:pt x="390983" y="3878442"/>
                </a:cubicBezTo>
                <a:cubicBezTo>
                  <a:pt x="392873" y="3875198"/>
                  <a:pt x="396653" y="3868710"/>
                  <a:pt x="400433" y="3862221"/>
                </a:cubicBezTo>
                <a:lnTo>
                  <a:pt x="428087" y="3823093"/>
                </a:lnTo>
                <a:lnTo>
                  <a:pt x="409768" y="3860897"/>
                </a:lnTo>
                <a:cubicBezTo>
                  <a:pt x="404137" y="3874997"/>
                  <a:pt x="393722" y="3890657"/>
                  <a:pt x="388090" y="3904758"/>
                </a:cubicBezTo>
                <a:lnTo>
                  <a:pt x="367410" y="3938582"/>
                </a:lnTo>
                <a:lnTo>
                  <a:pt x="366811" y="3938233"/>
                </a:lnTo>
                <a:cubicBezTo>
                  <a:pt x="366909" y="3936117"/>
                  <a:pt x="368461" y="3932676"/>
                  <a:pt x="371296" y="3927809"/>
                </a:cubicBezTo>
                <a:cubicBezTo>
                  <a:pt x="375076" y="3921321"/>
                  <a:pt x="376966" y="3918077"/>
                  <a:pt x="378856" y="3914832"/>
                </a:cubicBezTo>
                <a:cubicBezTo>
                  <a:pt x="377502" y="3914043"/>
                  <a:pt x="376147" y="3913254"/>
                  <a:pt x="374792" y="3912464"/>
                </a:cubicBezTo>
                <a:cubicBezTo>
                  <a:pt x="371011" y="3918953"/>
                  <a:pt x="367231" y="3925441"/>
                  <a:pt x="365341" y="3928686"/>
                </a:cubicBezTo>
                <a:cubicBezTo>
                  <a:pt x="361561" y="3935174"/>
                  <a:pt x="359671" y="3938419"/>
                  <a:pt x="357780" y="3941663"/>
                </a:cubicBezTo>
                <a:cubicBezTo>
                  <a:pt x="355891" y="3944907"/>
                  <a:pt x="353465" y="3952185"/>
                  <a:pt x="350754" y="3950606"/>
                </a:cubicBezTo>
                <a:cubicBezTo>
                  <a:pt x="344799" y="3951481"/>
                  <a:pt x="349935" y="3945783"/>
                  <a:pt x="352359" y="3938504"/>
                </a:cubicBezTo>
                <a:cubicBezTo>
                  <a:pt x="352894" y="3934471"/>
                  <a:pt x="349649" y="3936926"/>
                  <a:pt x="348293" y="3936136"/>
                </a:cubicBezTo>
                <a:lnTo>
                  <a:pt x="341870" y="3941959"/>
                </a:lnTo>
                <a:lnTo>
                  <a:pt x="403787" y="3835684"/>
                </a:lnTo>
                <a:cubicBezTo>
                  <a:pt x="415128" y="3816219"/>
                  <a:pt x="423613" y="3799435"/>
                  <a:pt x="424461" y="3786893"/>
                </a:cubicBezTo>
                <a:cubicBezTo>
                  <a:pt x="420642" y="3789012"/>
                  <a:pt x="416862" y="3795501"/>
                  <a:pt x="414007" y="3798184"/>
                </a:cubicBezTo>
                <a:cubicBezTo>
                  <a:pt x="407372" y="3807354"/>
                  <a:pt x="403109" y="3813562"/>
                  <a:pt x="400756" y="3818709"/>
                </a:cubicBezTo>
                <a:cubicBezTo>
                  <a:pt x="398403" y="3823856"/>
                  <a:pt x="397960" y="3827944"/>
                  <a:pt x="398964" y="3832874"/>
                </a:cubicBezTo>
                <a:cubicBezTo>
                  <a:pt x="399003" y="3837243"/>
                  <a:pt x="397113" y="3840486"/>
                  <a:pt x="394258" y="3843169"/>
                </a:cubicBezTo>
                <a:cubicBezTo>
                  <a:pt x="386659" y="3851778"/>
                  <a:pt x="380062" y="3865317"/>
                  <a:pt x="374392" y="3875049"/>
                </a:cubicBezTo>
                <a:cubicBezTo>
                  <a:pt x="363051" y="3894515"/>
                  <a:pt x="353600" y="3910736"/>
                  <a:pt x="339365" y="3928517"/>
                </a:cubicBezTo>
                <a:cubicBezTo>
                  <a:pt x="334621" y="3934443"/>
                  <a:pt x="326096" y="3946858"/>
                  <a:pt x="325170" y="3950664"/>
                </a:cubicBezTo>
                <a:cubicBezTo>
                  <a:pt x="322836" y="3957995"/>
                  <a:pt x="318825" y="3965435"/>
                  <a:pt x="314929" y="3972400"/>
                </a:cubicBezTo>
                <a:lnTo>
                  <a:pt x="308152" y="3985802"/>
                </a:lnTo>
                <a:lnTo>
                  <a:pt x="309215" y="3986421"/>
                </a:lnTo>
                <a:lnTo>
                  <a:pt x="281649" y="4034085"/>
                </a:lnTo>
                <a:lnTo>
                  <a:pt x="262857" y="4068114"/>
                </a:lnTo>
                <a:lnTo>
                  <a:pt x="258569" y="4073572"/>
                </a:lnTo>
                <a:lnTo>
                  <a:pt x="255015" y="4082315"/>
                </a:lnTo>
                <a:lnTo>
                  <a:pt x="240572" y="4108470"/>
                </a:lnTo>
                <a:lnTo>
                  <a:pt x="224873" y="4138335"/>
                </a:lnTo>
                <a:lnTo>
                  <a:pt x="215664" y="4144136"/>
                </a:lnTo>
                <a:lnTo>
                  <a:pt x="200517" y="4170134"/>
                </a:lnTo>
                <a:lnTo>
                  <a:pt x="203504" y="4180547"/>
                </a:lnTo>
                <a:cubicBezTo>
                  <a:pt x="206215" y="4182126"/>
                  <a:pt x="203790" y="4189404"/>
                  <a:pt x="198119" y="4199137"/>
                </a:cubicBezTo>
                <a:cubicBezTo>
                  <a:pt x="194339" y="4205625"/>
                  <a:pt x="190559" y="4212113"/>
                  <a:pt x="189489" y="4220182"/>
                </a:cubicBezTo>
                <a:cubicBezTo>
                  <a:pt x="185173" y="4230704"/>
                  <a:pt x="176793" y="4238858"/>
                  <a:pt x="168947" y="4242978"/>
                </a:cubicBezTo>
                <a:cubicBezTo>
                  <a:pt x="162046" y="4245476"/>
                  <a:pt x="155761" y="4251591"/>
                  <a:pt x="149680" y="4258912"/>
                </a:cubicBezTo>
                <a:lnTo>
                  <a:pt x="146157" y="4263437"/>
                </a:lnTo>
                <a:lnTo>
                  <a:pt x="121095" y="4306455"/>
                </a:lnTo>
                <a:lnTo>
                  <a:pt x="111422" y="4335483"/>
                </a:lnTo>
                <a:cubicBezTo>
                  <a:pt x="105502" y="4358106"/>
                  <a:pt x="103611" y="4361351"/>
                  <a:pt x="89275" y="4370381"/>
                </a:cubicBezTo>
                <a:lnTo>
                  <a:pt x="81460" y="4374484"/>
                </a:lnTo>
                <a:lnTo>
                  <a:pt x="81403" y="4374583"/>
                </a:lnTo>
                <a:lnTo>
                  <a:pt x="71293" y="4405531"/>
                </a:lnTo>
                <a:cubicBezTo>
                  <a:pt x="66941" y="4414945"/>
                  <a:pt x="61743" y="4423867"/>
                  <a:pt x="56072" y="4433600"/>
                </a:cubicBezTo>
                <a:cubicBezTo>
                  <a:pt x="48512" y="4446577"/>
                  <a:pt x="42841" y="4456310"/>
                  <a:pt x="35281" y="4469287"/>
                </a:cubicBezTo>
                <a:lnTo>
                  <a:pt x="35275" y="4469299"/>
                </a:lnTo>
                <a:lnTo>
                  <a:pt x="16725" y="4469299"/>
                </a:lnTo>
                <a:lnTo>
                  <a:pt x="24822" y="4447739"/>
                </a:lnTo>
                <a:cubicBezTo>
                  <a:pt x="26712" y="4444496"/>
                  <a:pt x="27638" y="4440689"/>
                  <a:pt x="26673" y="4440127"/>
                </a:cubicBezTo>
                <a:cubicBezTo>
                  <a:pt x="25708" y="4439565"/>
                  <a:pt x="23818" y="4442810"/>
                  <a:pt x="20964" y="4445492"/>
                </a:cubicBezTo>
                <a:cubicBezTo>
                  <a:pt x="17184" y="4451981"/>
                  <a:pt x="11966" y="4458718"/>
                  <a:pt x="6874" y="4466072"/>
                </a:cubicBezTo>
                <a:lnTo>
                  <a:pt x="5101" y="4469299"/>
                </a:lnTo>
                <a:lnTo>
                  <a:pt x="0" y="4469299"/>
                </a:lnTo>
                <a:lnTo>
                  <a:pt x="106930" y="4284733"/>
                </a:lnTo>
                <a:lnTo>
                  <a:pt x="114102" y="4277591"/>
                </a:lnTo>
                <a:cubicBezTo>
                  <a:pt x="120409" y="4272032"/>
                  <a:pt x="126369" y="4267900"/>
                  <a:pt x="131635" y="4266622"/>
                </a:cubicBezTo>
                <a:cubicBezTo>
                  <a:pt x="128819" y="4273672"/>
                  <a:pt x="126929" y="4276917"/>
                  <a:pt x="125038" y="4280161"/>
                </a:cubicBezTo>
                <a:cubicBezTo>
                  <a:pt x="113698" y="4299626"/>
                  <a:pt x="104247" y="4315847"/>
                  <a:pt x="94796" y="4332069"/>
                </a:cubicBezTo>
                <a:cubicBezTo>
                  <a:pt x="90051" y="4337997"/>
                  <a:pt x="88201" y="4345609"/>
                  <a:pt x="88239" y="4349977"/>
                </a:cubicBezTo>
                <a:cubicBezTo>
                  <a:pt x="99580" y="4330511"/>
                  <a:pt x="110921" y="4311045"/>
                  <a:pt x="122262" y="4291580"/>
                </a:cubicBezTo>
                <a:cubicBezTo>
                  <a:pt x="133602" y="4272114"/>
                  <a:pt x="145909" y="4253211"/>
                  <a:pt x="156284" y="4233183"/>
                </a:cubicBezTo>
                <a:cubicBezTo>
                  <a:pt x="166661" y="4213155"/>
                  <a:pt x="179005" y="4198620"/>
                  <a:pt x="190347" y="4179154"/>
                </a:cubicBezTo>
                <a:cubicBezTo>
                  <a:pt x="205468" y="4153200"/>
                  <a:pt x="220589" y="4127246"/>
                  <a:pt x="235710" y="4101292"/>
                </a:cubicBezTo>
                <a:cubicBezTo>
                  <a:pt x="241381" y="4091559"/>
                  <a:pt x="247091" y="4086194"/>
                  <a:pt x="249905" y="4079144"/>
                </a:cubicBezTo>
                <a:cubicBezTo>
                  <a:pt x="261208" y="4055310"/>
                  <a:pt x="275403" y="4033162"/>
                  <a:pt x="281921" y="4010887"/>
                </a:cubicBezTo>
                <a:cubicBezTo>
                  <a:pt x="282847" y="4007081"/>
                  <a:pt x="285701" y="4004398"/>
                  <a:pt x="287631" y="4005522"/>
                </a:cubicBezTo>
                <a:cubicBezTo>
                  <a:pt x="288595" y="4006084"/>
                  <a:pt x="288634" y="4010453"/>
                  <a:pt x="294344" y="4005088"/>
                </a:cubicBezTo>
                <a:lnTo>
                  <a:pt x="307779" y="3984890"/>
                </a:lnTo>
                <a:lnTo>
                  <a:pt x="298204" y="3979311"/>
                </a:lnTo>
                <a:lnTo>
                  <a:pt x="298553" y="3978612"/>
                </a:lnTo>
                <a:cubicBezTo>
                  <a:pt x="304184" y="3964510"/>
                  <a:pt x="312709" y="3952095"/>
                  <a:pt x="317376" y="3937432"/>
                </a:cubicBezTo>
                <a:cubicBezTo>
                  <a:pt x="317376" y="3937432"/>
                  <a:pt x="319266" y="3934188"/>
                  <a:pt x="322121" y="3931506"/>
                </a:cubicBezTo>
                <a:cubicBezTo>
                  <a:pt x="324976" y="3928823"/>
                  <a:pt x="326866" y="3925579"/>
                  <a:pt x="328756" y="3922335"/>
                </a:cubicBezTo>
                <a:cubicBezTo>
                  <a:pt x="346693" y="3889330"/>
                  <a:pt x="369453" y="3859135"/>
                  <a:pt x="386425" y="3825569"/>
                </a:cubicBezTo>
                <a:cubicBezTo>
                  <a:pt x="393985" y="3812592"/>
                  <a:pt x="400659" y="3807789"/>
                  <a:pt x="405366" y="3797494"/>
                </a:cubicBezTo>
                <a:cubicBezTo>
                  <a:pt x="411036" y="3787761"/>
                  <a:pt x="418597" y="3774784"/>
                  <a:pt x="424267" y="3765052"/>
                </a:cubicBezTo>
                <a:cubicBezTo>
                  <a:pt x="436572" y="3746148"/>
                  <a:pt x="442165" y="3727679"/>
                  <a:pt x="453545" y="3712582"/>
                </a:cubicBezTo>
                <a:cubicBezTo>
                  <a:pt x="457326" y="3706093"/>
                  <a:pt x="459216" y="3702848"/>
                  <a:pt x="461106" y="3699605"/>
                </a:cubicBezTo>
                <a:cubicBezTo>
                  <a:pt x="462996" y="3696360"/>
                  <a:pt x="463921" y="3692554"/>
                  <a:pt x="467740" y="3690434"/>
                </a:cubicBezTo>
                <a:close/>
                <a:moveTo>
                  <a:pt x="510898" y="3663690"/>
                </a:moveTo>
                <a:lnTo>
                  <a:pt x="511642" y="3663865"/>
                </a:lnTo>
                <a:cubicBezTo>
                  <a:pt x="511681" y="3668233"/>
                  <a:pt x="506936" y="3674160"/>
                  <a:pt x="505046" y="3677405"/>
                </a:cubicBezTo>
                <a:lnTo>
                  <a:pt x="495905" y="3693096"/>
                </a:lnTo>
                <a:lnTo>
                  <a:pt x="500326" y="3681417"/>
                </a:lnTo>
                <a:close/>
                <a:moveTo>
                  <a:pt x="819189" y="3621153"/>
                </a:moveTo>
                <a:cubicBezTo>
                  <a:pt x="814054" y="3626851"/>
                  <a:pt x="813518" y="3630885"/>
                  <a:pt x="809738" y="3637373"/>
                </a:cubicBezTo>
                <a:cubicBezTo>
                  <a:pt x="807029" y="3635795"/>
                  <a:pt x="805138" y="3639039"/>
                  <a:pt x="801893" y="3641494"/>
                </a:cubicBezTo>
                <a:cubicBezTo>
                  <a:pt x="793512" y="3649648"/>
                  <a:pt x="788662" y="3664204"/>
                  <a:pt x="780281" y="3672358"/>
                </a:cubicBezTo>
                <a:cubicBezTo>
                  <a:pt x="777036" y="3674813"/>
                  <a:pt x="777322" y="3683670"/>
                  <a:pt x="770295" y="3692612"/>
                </a:cubicBezTo>
                <a:cubicBezTo>
                  <a:pt x="766515" y="3699101"/>
                  <a:pt x="771116" y="3697436"/>
                  <a:pt x="773825" y="3699015"/>
                </a:cubicBezTo>
                <a:cubicBezTo>
                  <a:pt x="775181" y="3699805"/>
                  <a:pt x="777072" y="3696560"/>
                  <a:pt x="778962" y="3693316"/>
                </a:cubicBezTo>
                <a:cubicBezTo>
                  <a:pt x="786522" y="3680339"/>
                  <a:pt x="794083" y="3667362"/>
                  <a:pt x="799753" y="3657630"/>
                </a:cubicBezTo>
                <a:cubicBezTo>
                  <a:pt x="801643" y="3654385"/>
                  <a:pt x="805424" y="3647896"/>
                  <a:pt x="806243" y="3652719"/>
                </a:cubicBezTo>
                <a:cubicBezTo>
                  <a:pt x="806243" y="3652719"/>
                  <a:pt x="804353" y="3655964"/>
                  <a:pt x="804353" y="3655964"/>
                </a:cubicBezTo>
                <a:cubicBezTo>
                  <a:pt x="802463" y="3659208"/>
                  <a:pt x="797328" y="3664907"/>
                  <a:pt x="798148" y="3669731"/>
                </a:cubicBezTo>
                <a:lnTo>
                  <a:pt x="805360" y="3663150"/>
                </a:lnTo>
                <a:lnTo>
                  <a:pt x="810533" y="3653919"/>
                </a:lnTo>
                <a:cubicBezTo>
                  <a:pt x="816203" y="3644186"/>
                  <a:pt x="812673" y="3637785"/>
                  <a:pt x="822409" y="3630420"/>
                </a:cubicBezTo>
                <a:lnTo>
                  <a:pt x="825912" y="3625069"/>
                </a:lnTo>
                <a:close/>
                <a:moveTo>
                  <a:pt x="818264" y="3551085"/>
                </a:moveTo>
                <a:cubicBezTo>
                  <a:pt x="819619" y="3551875"/>
                  <a:pt x="820973" y="3552664"/>
                  <a:pt x="822328" y="3553453"/>
                </a:cubicBezTo>
                <a:cubicBezTo>
                  <a:pt x="820438" y="3556698"/>
                  <a:pt x="818548" y="3559942"/>
                  <a:pt x="814767" y="3566430"/>
                </a:cubicBezTo>
                <a:cubicBezTo>
                  <a:pt x="809097" y="3576163"/>
                  <a:pt x="808563" y="3580198"/>
                  <a:pt x="814519" y="3579322"/>
                </a:cubicBezTo>
                <a:cubicBezTo>
                  <a:pt x="803712" y="3594753"/>
                  <a:pt x="801573" y="3610889"/>
                  <a:pt x="790766" y="3626320"/>
                </a:cubicBezTo>
                <a:cubicBezTo>
                  <a:pt x="781975" y="3632062"/>
                  <a:pt x="773799" y="3641421"/>
                  <a:pt x="766337" y="3652284"/>
                </a:cubicBezTo>
                <a:lnTo>
                  <a:pt x="747220" y="3685467"/>
                </a:lnTo>
                <a:lnTo>
                  <a:pt x="730001" y="3675435"/>
                </a:lnTo>
                <a:lnTo>
                  <a:pt x="736131" y="3664017"/>
                </a:lnTo>
                <a:cubicBezTo>
                  <a:pt x="748827" y="3645340"/>
                  <a:pt x="757993" y="3620262"/>
                  <a:pt x="771224" y="3597552"/>
                </a:cubicBezTo>
                <a:cubicBezTo>
                  <a:pt x="778250" y="3588610"/>
                  <a:pt x="783920" y="3578877"/>
                  <a:pt x="791765" y="3574757"/>
                </a:cubicBezTo>
                <a:cubicBezTo>
                  <a:pt x="793121" y="3575547"/>
                  <a:pt x="796366" y="3573092"/>
                  <a:pt x="795831" y="3577125"/>
                </a:cubicBezTo>
                <a:cubicBezTo>
                  <a:pt x="793406" y="3584404"/>
                  <a:pt x="788270" y="3590102"/>
                  <a:pt x="794226" y="3589227"/>
                </a:cubicBezTo>
                <a:cubicBezTo>
                  <a:pt x="796937" y="3590806"/>
                  <a:pt x="799362" y="3583528"/>
                  <a:pt x="801252" y="3580284"/>
                </a:cubicBezTo>
                <a:cubicBezTo>
                  <a:pt x="803142" y="3577040"/>
                  <a:pt x="805033" y="3573795"/>
                  <a:pt x="808813" y="3567307"/>
                </a:cubicBezTo>
                <a:cubicBezTo>
                  <a:pt x="810703" y="3564062"/>
                  <a:pt x="814483" y="3557574"/>
                  <a:pt x="818264" y="3551085"/>
                </a:cubicBezTo>
                <a:close/>
                <a:moveTo>
                  <a:pt x="679816" y="3406814"/>
                </a:moveTo>
                <a:lnTo>
                  <a:pt x="681518" y="3407806"/>
                </a:lnTo>
                <a:lnTo>
                  <a:pt x="605063" y="3539034"/>
                </a:lnTo>
                <a:lnTo>
                  <a:pt x="596171" y="3533853"/>
                </a:lnTo>
                <a:lnTo>
                  <a:pt x="600731" y="3524270"/>
                </a:lnTo>
                <a:lnTo>
                  <a:pt x="603785" y="3517153"/>
                </a:lnTo>
                <a:lnTo>
                  <a:pt x="618789" y="3490217"/>
                </a:lnTo>
                <a:lnTo>
                  <a:pt x="622589" y="3483060"/>
                </a:lnTo>
                <a:lnTo>
                  <a:pt x="624826" y="3480187"/>
                </a:lnTo>
                <a:lnTo>
                  <a:pt x="658056" y="3431732"/>
                </a:lnTo>
                <a:lnTo>
                  <a:pt x="658208" y="3431705"/>
                </a:lnTo>
                <a:cubicBezTo>
                  <a:pt x="658927" y="3431581"/>
                  <a:pt x="659409" y="3431862"/>
                  <a:pt x="658946" y="3433765"/>
                </a:cubicBezTo>
                <a:cubicBezTo>
                  <a:pt x="656131" y="3440815"/>
                  <a:pt x="651385" y="3446741"/>
                  <a:pt x="656169" y="3445183"/>
                </a:cubicBezTo>
                <a:cubicBezTo>
                  <a:pt x="658098" y="3446307"/>
                  <a:pt x="660915" y="3439257"/>
                  <a:pt x="662804" y="3436013"/>
                </a:cubicBezTo>
                <a:cubicBezTo>
                  <a:pt x="664695" y="3432768"/>
                  <a:pt x="666585" y="3429524"/>
                  <a:pt x="670365" y="3423036"/>
                </a:cubicBezTo>
                <a:cubicBezTo>
                  <a:pt x="672255" y="3419791"/>
                  <a:pt x="676036" y="3413303"/>
                  <a:pt x="679816" y="3406814"/>
                </a:cubicBezTo>
                <a:close/>
                <a:moveTo>
                  <a:pt x="837483" y="3373771"/>
                </a:moveTo>
                <a:cubicBezTo>
                  <a:pt x="837483" y="3373771"/>
                  <a:pt x="838838" y="3374561"/>
                  <a:pt x="838838" y="3374561"/>
                </a:cubicBezTo>
                <a:lnTo>
                  <a:pt x="823353" y="3402707"/>
                </a:lnTo>
                <a:lnTo>
                  <a:pt x="794628" y="3450097"/>
                </a:lnTo>
                <a:lnTo>
                  <a:pt x="776634" y="3478213"/>
                </a:lnTo>
                <a:lnTo>
                  <a:pt x="805350" y="3428925"/>
                </a:lnTo>
                <a:cubicBezTo>
                  <a:pt x="814801" y="3412703"/>
                  <a:pt x="826142" y="3393238"/>
                  <a:pt x="837483" y="3373771"/>
                </a:cubicBezTo>
                <a:close/>
                <a:moveTo>
                  <a:pt x="653881" y="3348378"/>
                </a:moveTo>
                <a:lnTo>
                  <a:pt x="634235" y="3384297"/>
                </a:lnTo>
                <a:cubicBezTo>
                  <a:pt x="630493" y="3395153"/>
                  <a:pt x="623858" y="3404324"/>
                  <a:pt x="617184" y="3409126"/>
                </a:cubicBezTo>
                <a:cubicBezTo>
                  <a:pt x="611474" y="3414491"/>
                  <a:pt x="608659" y="3421542"/>
                  <a:pt x="608698" y="3425910"/>
                </a:cubicBezTo>
                <a:cubicBezTo>
                  <a:pt x="609701" y="3430840"/>
                  <a:pt x="605921" y="3437328"/>
                  <a:pt x="600251" y="3447061"/>
                </a:cubicBezTo>
                <a:cubicBezTo>
                  <a:pt x="588909" y="3466527"/>
                  <a:pt x="578534" y="3486555"/>
                  <a:pt x="563334" y="3503772"/>
                </a:cubicBezTo>
                <a:cubicBezTo>
                  <a:pt x="563334" y="3503772"/>
                  <a:pt x="561444" y="3507016"/>
                  <a:pt x="561444" y="3507016"/>
                </a:cubicBezTo>
                <a:cubicBezTo>
                  <a:pt x="543508" y="3540021"/>
                  <a:pt x="523602" y="3567534"/>
                  <a:pt x="506591" y="3596732"/>
                </a:cubicBezTo>
                <a:cubicBezTo>
                  <a:pt x="502811" y="3603221"/>
                  <a:pt x="500921" y="3606465"/>
                  <a:pt x="502849" y="3607588"/>
                </a:cubicBezTo>
                <a:lnTo>
                  <a:pt x="501666" y="3611308"/>
                </a:lnTo>
                <a:lnTo>
                  <a:pt x="501597" y="3603518"/>
                </a:lnTo>
                <a:lnTo>
                  <a:pt x="641489" y="3362057"/>
                </a:lnTo>
                <a:lnTo>
                  <a:pt x="646231" y="3359519"/>
                </a:lnTo>
                <a:close/>
                <a:moveTo>
                  <a:pt x="710564" y="3339730"/>
                </a:moveTo>
                <a:lnTo>
                  <a:pt x="707553" y="3355064"/>
                </a:lnTo>
                <a:lnTo>
                  <a:pt x="706239" y="3357026"/>
                </a:lnTo>
                <a:cubicBezTo>
                  <a:pt x="702458" y="3363515"/>
                  <a:pt x="698678" y="3370003"/>
                  <a:pt x="696788" y="3373248"/>
                </a:cubicBezTo>
                <a:cubicBezTo>
                  <a:pt x="693953" y="3378114"/>
                  <a:pt x="691822" y="3381218"/>
                  <a:pt x="689922" y="3383370"/>
                </a:cubicBezTo>
                <a:lnTo>
                  <a:pt x="684600" y="3387657"/>
                </a:lnTo>
                <a:lnTo>
                  <a:pt x="684842" y="3387067"/>
                </a:lnTo>
                <a:lnTo>
                  <a:pt x="701561" y="3357016"/>
                </a:lnTo>
                <a:close/>
                <a:moveTo>
                  <a:pt x="717131" y="3240043"/>
                </a:moveTo>
                <a:cubicBezTo>
                  <a:pt x="717131" y="3240043"/>
                  <a:pt x="718095" y="3240605"/>
                  <a:pt x="718095" y="3240605"/>
                </a:cubicBezTo>
                <a:lnTo>
                  <a:pt x="702414" y="3268637"/>
                </a:lnTo>
                <a:lnTo>
                  <a:pt x="673928" y="3316167"/>
                </a:lnTo>
                <a:lnTo>
                  <a:pt x="656282" y="3344484"/>
                </a:lnTo>
                <a:lnTo>
                  <a:pt x="684998" y="3295196"/>
                </a:lnTo>
                <a:cubicBezTo>
                  <a:pt x="694449" y="3278974"/>
                  <a:pt x="705789" y="3259509"/>
                  <a:pt x="717131" y="3240043"/>
                </a:cubicBezTo>
                <a:close/>
                <a:moveTo>
                  <a:pt x="1278417" y="2750583"/>
                </a:moveTo>
                <a:cubicBezTo>
                  <a:pt x="1279772" y="2751373"/>
                  <a:pt x="1281127" y="2752162"/>
                  <a:pt x="1282482" y="2752951"/>
                </a:cubicBezTo>
                <a:cubicBezTo>
                  <a:pt x="1280591" y="2756196"/>
                  <a:pt x="1278701" y="2759440"/>
                  <a:pt x="1274921" y="2765928"/>
                </a:cubicBezTo>
                <a:cubicBezTo>
                  <a:pt x="1269251" y="2775661"/>
                  <a:pt x="1268716" y="2779696"/>
                  <a:pt x="1274672" y="2778820"/>
                </a:cubicBezTo>
                <a:cubicBezTo>
                  <a:pt x="1263865" y="2794251"/>
                  <a:pt x="1261726" y="2810387"/>
                  <a:pt x="1250920" y="2825818"/>
                </a:cubicBezTo>
                <a:cubicBezTo>
                  <a:pt x="1242129" y="2831560"/>
                  <a:pt x="1233952" y="2840919"/>
                  <a:pt x="1226490" y="2851782"/>
                </a:cubicBezTo>
                <a:lnTo>
                  <a:pt x="1207374" y="2884965"/>
                </a:lnTo>
                <a:lnTo>
                  <a:pt x="1190155" y="2874933"/>
                </a:lnTo>
                <a:lnTo>
                  <a:pt x="1196285" y="2863515"/>
                </a:lnTo>
                <a:cubicBezTo>
                  <a:pt x="1208981" y="2844838"/>
                  <a:pt x="1218146" y="2819760"/>
                  <a:pt x="1231377" y="2797050"/>
                </a:cubicBezTo>
                <a:cubicBezTo>
                  <a:pt x="1238404" y="2788107"/>
                  <a:pt x="1244074" y="2778375"/>
                  <a:pt x="1251919" y="2774255"/>
                </a:cubicBezTo>
                <a:cubicBezTo>
                  <a:pt x="1253275" y="2775045"/>
                  <a:pt x="1256520" y="2772589"/>
                  <a:pt x="1255984" y="2776623"/>
                </a:cubicBezTo>
                <a:cubicBezTo>
                  <a:pt x="1253560" y="2783901"/>
                  <a:pt x="1248424" y="2789600"/>
                  <a:pt x="1254379" y="2788725"/>
                </a:cubicBezTo>
                <a:cubicBezTo>
                  <a:pt x="1257090" y="2790304"/>
                  <a:pt x="1259516" y="2783026"/>
                  <a:pt x="1261406" y="2779782"/>
                </a:cubicBezTo>
                <a:cubicBezTo>
                  <a:pt x="1263296" y="2776538"/>
                  <a:pt x="1265186" y="2773293"/>
                  <a:pt x="1268966" y="2766805"/>
                </a:cubicBezTo>
                <a:cubicBezTo>
                  <a:pt x="1270857" y="2763560"/>
                  <a:pt x="1274637" y="2757072"/>
                  <a:pt x="1278417" y="2750583"/>
                </a:cubicBezTo>
                <a:close/>
                <a:moveTo>
                  <a:pt x="1109869" y="2740889"/>
                </a:moveTo>
                <a:lnTo>
                  <a:pt x="1100162" y="2758892"/>
                </a:lnTo>
                <a:lnTo>
                  <a:pt x="1095056" y="2755917"/>
                </a:lnTo>
                <a:close/>
                <a:moveTo>
                  <a:pt x="1141310" y="2607093"/>
                </a:moveTo>
                <a:cubicBezTo>
                  <a:pt x="1142275" y="2607655"/>
                  <a:pt x="1143239" y="2608217"/>
                  <a:pt x="1144203" y="2608779"/>
                </a:cubicBezTo>
                <a:cubicBezTo>
                  <a:pt x="1142313" y="2612023"/>
                  <a:pt x="1140423" y="2615268"/>
                  <a:pt x="1136642" y="2621756"/>
                </a:cubicBezTo>
                <a:cubicBezTo>
                  <a:pt x="1130972" y="2631488"/>
                  <a:pt x="1130047" y="2635296"/>
                  <a:pt x="1134831" y="2633737"/>
                </a:cubicBezTo>
                <a:cubicBezTo>
                  <a:pt x="1124415" y="2649396"/>
                  <a:pt x="1120713" y="2664621"/>
                  <a:pt x="1110297" y="2680280"/>
                </a:cubicBezTo>
                <a:cubicBezTo>
                  <a:pt x="1102678" y="2686705"/>
                  <a:pt x="1095088" y="2696406"/>
                  <a:pt x="1087870" y="2707410"/>
                </a:cubicBezTo>
                <a:lnTo>
                  <a:pt x="1068707" y="2740566"/>
                </a:lnTo>
                <a:lnTo>
                  <a:pt x="1056451" y="2733425"/>
                </a:lnTo>
                <a:lnTo>
                  <a:pt x="1062693" y="2722073"/>
                </a:lnTo>
                <a:cubicBezTo>
                  <a:pt x="1074999" y="2703169"/>
                  <a:pt x="1085336" y="2678773"/>
                  <a:pt x="1098567" y="2656064"/>
                </a:cubicBezTo>
                <a:cubicBezTo>
                  <a:pt x="1105203" y="2646894"/>
                  <a:pt x="1110873" y="2637161"/>
                  <a:pt x="1117546" y="2632358"/>
                </a:cubicBezTo>
                <a:cubicBezTo>
                  <a:pt x="1118511" y="2632920"/>
                  <a:pt x="1121366" y="2630237"/>
                  <a:pt x="1120440" y="2634044"/>
                </a:cubicBezTo>
                <a:cubicBezTo>
                  <a:pt x="1117625" y="2641094"/>
                  <a:pt x="1112880" y="2647020"/>
                  <a:pt x="1117663" y="2645463"/>
                </a:cubicBezTo>
                <a:cubicBezTo>
                  <a:pt x="1119593" y="2646586"/>
                  <a:pt x="1122409" y="2639536"/>
                  <a:pt x="1124299" y="2636292"/>
                </a:cubicBezTo>
                <a:cubicBezTo>
                  <a:pt x="1126189" y="2633047"/>
                  <a:pt x="1128079" y="2629803"/>
                  <a:pt x="1131859" y="2623315"/>
                </a:cubicBezTo>
                <a:cubicBezTo>
                  <a:pt x="1133750" y="2620071"/>
                  <a:pt x="1137530" y="2613582"/>
                  <a:pt x="1141310" y="2607093"/>
                </a:cubicBezTo>
                <a:close/>
                <a:moveTo>
                  <a:pt x="1210904" y="2556384"/>
                </a:moveTo>
                <a:cubicBezTo>
                  <a:pt x="1209978" y="2560191"/>
                  <a:pt x="1209052" y="2563996"/>
                  <a:pt x="1207162" y="2567240"/>
                </a:cubicBezTo>
                <a:lnTo>
                  <a:pt x="1204335" y="2572765"/>
                </a:lnTo>
                <a:lnTo>
                  <a:pt x="1204955" y="2570044"/>
                </a:lnTo>
                <a:cubicBezTo>
                  <a:pt x="1205223" y="2568027"/>
                  <a:pt x="1204545" y="2567633"/>
                  <a:pt x="1203395" y="2568049"/>
                </a:cubicBezTo>
                <a:lnTo>
                  <a:pt x="1203247" y="2568146"/>
                </a:lnTo>
                <a:close/>
                <a:moveTo>
                  <a:pt x="1209955" y="2541833"/>
                </a:moveTo>
                <a:lnTo>
                  <a:pt x="1198482" y="2562184"/>
                </a:lnTo>
                <a:cubicBezTo>
                  <a:pt x="1194701" y="2568672"/>
                  <a:pt x="1193776" y="2572478"/>
                  <a:pt x="1193815" y="2576846"/>
                </a:cubicBezTo>
                <a:lnTo>
                  <a:pt x="1194352" y="2577758"/>
                </a:lnTo>
                <a:lnTo>
                  <a:pt x="1186303" y="2589596"/>
                </a:lnTo>
                <a:cubicBezTo>
                  <a:pt x="1186839" y="2585562"/>
                  <a:pt x="1187374" y="2581529"/>
                  <a:pt x="1189264" y="2578285"/>
                </a:cubicBezTo>
                <a:cubicBezTo>
                  <a:pt x="1193722" y="2572191"/>
                  <a:pt x="1196147" y="2564913"/>
                  <a:pt x="1199316" y="2557525"/>
                </a:cubicBezTo>
                <a:close/>
                <a:moveTo>
                  <a:pt x="1339050" y="2411560"/>
                </a:moveTo>
                <a:lnTo>
                  <a:pt x="1356269" y="2421592"/>
                </a:lnTo>
                <a:lnTo>
                  <a:pt x="1350139" y="2433009"/>
                </a:lnTo>
                <a:cubicBezTo>
                  <a:pt x="1337443" y="2451686"/>
                  <a:pt x="1328277" y="2476765"/>
                  <a:pt x="1315046" y="2499475"/>
                </a:cubicBezTo>
                <a:cubicBezTo>
                  <a:pt x="1308020" y="2508417"/>
                  <a:pt x="1302349" y="2518151"/>
                  <a:pt x="1294505" y="2522270"/>
                </a:cubicBezTo>
                <a:cubicBezTo>
                  <a:pt x="1293149" y="2521480"/>
                  <a:pt x="1289904" y="2523935"/>
                  <a:pt x="1290439" y="2519902"/>
                </a:cubicBezTo>
                <a:cubicBezTo>
                  <a:pt x="1292863" y="2512624"/>
                  <a:pt x="1298000" y="2506925"/>
                  <a:pt x="1292044" y="2507800"/>
                </a:cubicBezTo>
                <a:cubicBezTo>
                  <a:pt x="1289333" y="2506221"/>
                  <a:pt x="1286908" y="2513500"/>
                  <a:pt x="1285018" y="2516743"/>
                </a:cubicBezTo>
                <a:cubicBezTo>
                  <a:pt x="1283127" y="2519987"/>
                  <a:pt x="1281237" y="2523232"/>
                  <a:pt x="1277457" y="2529720"/>
                </a:cubicBezTo>
                <a:cubicBezTo>
                  <a:pt x="1275567" y="2532965"/>
                  <a:pt x="1271787" y="2539453"/>
                  <a:pt x="1268006" y="2545942"/>
                </a:cubicBezTo>
                <a:cubicBezTo>
                  <a:pt x="1266651" y="2545152"/>
                  <a:pt x="1265297" y="2544363"/>
                  <a:pt x="1263942" y="2543574"/>
                </a:cubicBezTo>
                <a:cubicBezTo>
                  <a:pt x="1265832" y="2540329"/>
                  <a:pt x="1267722" y="2537085"/>
                  <a:pt x="1271502" y="2530597"/>
                </a:cubicBezTo>
                <a:cubicBezTo>
                  <a:pt x="1277173" y="2520864"/>
                  <a:pt x="1277707" y="2516829"/>
                  <a:pt x="1271751" y="2517705"/>
                </a:cubicBezTo>
                <a:cubicBezTo>
                  <a:pt x="1282558" y="2502273"/>
                  <a:pt x="1284697" y="2486138"/>
                  <a:pt x="1295504" y="2470707"/>
                </a:cubicBezTo>
                <a:cubicBezTo>
                  <a:pt x="1304295" y="2464965"/>
                  <a:pt x="1312471" y="2455606"/>
                  <a:pt x="1319933" y="2444744"/>
                </a:cubicBezTo>
                <a:close/>
                <a:moveTo>
                  <a:pt x="1294856" y="2385813"/>
                </a:moveTo>
                <a:lnTo>
                  <a:pt x="1303368" y="2390771"/>
                </a:lnTo>
                <a:lnTo>
                  <a:pt x="1287621" y="2409175"/>
                </a:lnTo>
                <a:lnTo>
                  <a:pt x="1279129" y="2421540"/>
                </a:lnTo>
                <a:lnTo>
                  <a:pt x="1268874" y="2439143"/>
                </a:lnTo>
                <a:lnTo>
                  <a:pt x="1268476" y="2439208"/>
                </a:lnTo>
                <a:cubicBezTo>
                  <a:pt x="1267696" y="2438211"/>
                  <a:pt x="1268775" y="2435580"/>
                  <a:pt x="1271610" y="2430713"/>
                </a:cubicBezTo>
                <a:cubicBezTo>
                  <a:pt x="1277281" y="2420980"/>
                  <a:pt x="1281596" y="2410458"/>
                  <a:pt x="1285376" y="2403970"/>
                </a:cubicBezTo>
                <a:close/>
                <a:moveTo>
                  <a:pt x="1581899" y="2348599"/>
                </a:moveTo>
                <a:lnTo>
                  <a:pt x="1579715" y="2351813"/>
                </a:lnTo>
                <a:lnTo>
                  <a:pt x="1578071" y="2355171"/>
                </a:lnTo>
                <a:lnTo>
                  <a:pt x="1557254" y="2390901"/>
                </a:lnTo>
                <a:lnTo>
                  <a:pt x="1555143" y="2393988"/>
                </a:lnTo>
                <a:cubicBezTo>
                  <a:pt x="1539201" y="2415119"/>
                  <a:pt x="1527325" y="2438618"/>
                  <a:pt x="1515984" y="2458084"/>
                </a:cubicBezTo>
                <a:cubicBezTo>
                  <a:pt x="1490057" y="2499469"/>
                  <a:pt x="1463310" y="2536032"/>
                  <a:pt x="1434101" y="2558125"/>
                </a:cubicBezTo>
                <a:lnTo>
                  <a:pt x="1425220" y="2570264"/>
                </a:lnTo>
                <a:lnTo>
                  <a:pt x="1383301" y="2642216"/>
                </a:lnTo>
                <a:cubicBezTo>
                  <a:pt x="1371426" y="2665715"/>
                  <a:pt x="1358195" y="2688425"/>
                  <a:pt x="1344964" y="2711135"/>
                </a:cubicBezTo>
                <a:cubicBezTo>
                  <a:pt x="1341183" y="2717624"/>
                  <a:pt x="1340648" y="2721657"/>
                  <a:pt x="1341469" y="2726481"/>
                </a:cubicBezTo>
                <a:cubicBezTo>
                  <a:pt x="1340933" y="2730515"/>
                  <a:pt x="1344178" y="2728060"/>
                  <a:pt x="1347423" y="2725604"/>
                </a:cubicBezTo>
                <a:cubicBezTo>
                  <a:pt x="1351203" y="2719116"/>
                  <a:pt x="1354984" y="2712627"/>
                  <a:pt x="1360120" y="2706929"/>
                </a:cubicBezTo>
                <a:cubicBezTo>
                  <a:pt x="1359585" y="2710963"/>
                  <a:pt x="1359050" y="2714996"/>
                  <a:pt x="1357159" y="2718240"/>
                </a:cubicBezTo>
                <a:cubicBezTo>
                  <a:pt x="1348244" y="2730428"/>
                  <a:pt x="1347460" y="2747353"/>
                  <a:pt x="1332588" y="2760416"/>
                </a:cubicBezTo>
                <a:cubicBezTo>
                  <a:pt x="1332588" y="2760416"/>
                  <a:pt x="1330697" y="2763660"/>
                  <a:pt x="1330697" y="2763660"/>
                </a:cubicBezTo>
                <a:cubicBezTo>
                  <a:pt x="1318822" y="2787160"/>
                  <a:pt x="1302059" y="2803467"/>
                  <a:pt x="1290184" y="2826967"/>
                </a:cubicBezTo>
                <a:cubicBezTo>
                  <a:pt x="1286119" y="2824599"/>
                  <a:pt x="1283408" y="2823019"/>
                  <a:pt x="1279342" y="2820650"/>
                </a:cubicBezTo>
                <a:cubicBezTo>
                  <a:pt x="1274207" y="2826349"/>
                  <a:pt x="1273672" y="2830383"/>
                  <a:pt x="1269892" y="2836871"/>
                </a:cubicBezTo>
                <a:cubicBezTo>
                  <a:pt x="1267182" y="2835293"/>
                  <a:pt x="1265292" y="2838537"/>
                  <a:pt x="1262047" y="2840992"/>
                </a:cubicBezTo>
                <a:cubicBezTo>
                  <a:pt x="1253666" y="2849146"/>
                  <a:pt x="1248816" y="2863702"/>
                  <a:pt x="1240435" y="2871855"/>
                </a:cubicBezTo>
                <a:cubicBezTo>
                  <a:pt x="1237190" y="2874311"/>
                  <a:pt x="1237475" y="2883167"/>
                  <a:pt x="1230449" y="2892110"/>
                </a:cubicBezTo>
                <a:cubicBezTo>
                  <a:pt x="1226668" y="2898599"/>
                  <a:pt x="1231269" y="2896934"/>
                  <a:pt x="1233979" y="2898513"/>
                </a:cubicBezTo>
                <a:cubicBezTo>
                  <a:pt x="1235335" y="2899303"/>
                  <a:pt x="1237225" y="2896058"/>
                  <a:pt x="1239115" y="2892814"/>
                </a:cubicBezTo>
                <a:cubicBezTo>
                  <a:pt x="1246676" y="2879837"/>
                  <a:pt x="1254236" y="2866860"/>
                  <a:pt x="1259907" y="2857127"/>
                </a:cubicBezTo>
                <a:cubicBezTo>
                  <a:pt x="1261797" y="2853883"/>
                  <a:pt x="1265578" y="2847394"/>
                  <a:pt x="1266397" y="2852217"/>
                </a:cubicBezTo>
                <a:cubicBezTo>
                  <a:pt x="1266397" y="2852217"/>
                  <a:pt x="1264507" y="2855462"/>
                  <a:pt x="1264507" y="2855462"/>
                </a:cubicBezTo>
                <a:cubicBezTo>
                  <a:pt x="1262616" y="2858706"/>
                  <a:pt x="1257481" y="2864405"/>
                  <a:pt x="1258302" y="2869229"/>
                </a:cubicBezTo>
                <a:cubicBezTo>
                  <a:pt x="1262366" y="2871597"/>
                  <a:pt x="1264792" y="2864318"/>
                  <a:pt x="1269927" y="2858620"/>
                </a:cubicBezTo>
                <a:cubicBezTo>
                  <a:pt x="1279129" y="2855289"/>
                  <a:pt x="1280484" y="2856079"/>
                  <a:pt x="1274813" y="2865812"/>
                </a:cubicBezTo>
                <a:cubicBezTo>
                  <a:pt x="1269143" y="2875545"/>
                  <a:pt x="1264827" y="2886067"/>
                  <a:pt x="1261047" y="2892555"/>
                </a:cubicBezTo>
                <a:lnTo>
                  <a:pt x="1251567" y="2910712"/>
                </a:lnTo>
                <a:lnTo>
                  <a:pt x="1225585" y="2895575"/>
                </a:lnTo>
                <a:lnTo>
                  <a:pt x="1202035" y="2935995"/>
                </a:lnTo>
                <a:cubicBezTo>
                  <a:pt x="1179353" y="2974926"/>
                  <a:pt x="1160737" y="3016226"/>
                  <a:pt x="1148075" y="3056650"/>
                </a:cubicBezTo>
                <a:cubicBezTo>
                  <a:pt x="1143225" y="3071207"/>
                  <a:pt x="1132420" y="3086638"/>
                  <a:pt x="1127569" y="3101194"/>
                </a:cubicBezTo>
                <a:cubicBezTo>
                  <a:pt x="1121364" y="3114961"/>
                  <a:pt x="1110558" y="3130393"/>
                  <a:pt x="1099752" y="3145824"/>
                </a:cubicBezTo>
                <a:cubicBezTo>
                  <a:pt x="1089481" y="3157222"/>
                  <a:pt x="1076785" y="3175898"/>
                  <a:pt x="1067334" y="3192120"/>
                </a:cubicBezTo>
                <a:cubicBezTo>
                  <a:pt x="1053568" y="3218863"/>
                  <a:pt x="1035737" y="3243239"/>
                  <a:pt x="1024681" y="3271562"/>
                </a:cubicBezTo>
                <a:cubicBezTo>
                  <a:pt x="1024146" y="3275595"/>
                  <a:pt x="1022256" y="3278839"/>
                  <a:pt x="1019011" y="3281294"/>
                </a:cubicBezTo>
                <a:cubicBezTo>
                  <a:pt x="999824" y="3304879"/>
                  <a:pt x="987413" y="3332412"/>
                  <a:pt x="972291" y="3358367"/>
                </a:cubicBezTo>
                <a:cubicBezTo>
                  <a:pt x="953925" y="3386776"/>
                  <a:pt x="937449" y="3411940"/>
                  <a:pt x="923147" y="3442718"/>
                </a:cubicBezTo>
                <a:cubicBezTo>
                  <a:pt x="911272" y="3466218"/>
                  <a:pt x="898041" y="3488927"/>
                  <a:pt x="884810" y="3511637"/>
                </a:cubicBezTo>
                <a:cubicBezTo>
                  <a:pt x="881030" y="3518126"/>
                  <a:pt x="880495" y="3522159"/>
                  <a:pt x="881315" y="3526983"/>
                </a:cubicBezTo>
                <a:cubicBezTo>
                  <a:pt x="880780" y="3531017"/>
                  <a:pt x="884025" y="3528562"/>
                  <a:pt x="887270" y="3526106"/>
                </a:cubicBezTo>
                <a:cubicBezTo>
                  <a:pt x="891050" y="3519618"/>
                  <a:pt x="894830" y="3513129"/>
                  <a:pt x="899966" y="3507431"/>
                </a:cubicBezTo>
                <a:cubicBezTo>
                  <a:pt x="899431" y="3511465"/>
                  <a:pt x="898896" y="3515498"/>
                  <a:pt x="897006" y="3518742"/>
                </a:cubicBezTo>
                <a:cubicBezTo>
                  <a:pt x="888090" y="3530930"/>
                  <a:pt x="887306" y="3547855"/>
                  <a:pt x="872434" y="3560918"/>
                </a:cubicBezTo>
                <a:cubicBezTo>
                  <a:pt x="872434" y="3560918"/>
                  <a:pt x="870544" y="3564162"/>
                  <a:pt x="870544" y="3564162"/>
                </a:cubicBezTo>
                <a:lnTo>
                  <a:pt x="862320" y="3577013"/>
                </a:lnTo>
                <a:lnTo>
                  <a:pt x="865899" y="3577546"/>
                </a:lnTo>
                <a:lnTo>
                  <a:pt x="1328730" y="2783141"/>
                </a:lnTo>
                <a:lnTo>
                  <a:pt x="1329204" y="2781802"/>
                </a:lnTo>
                <a:cubicBezTo>
                  <a:pt x="1333693" y="2774097"/>
                  <a:pt x="1339096" y="2766381"/>
                  <a:pt x="1343144" y="2757875"/>
                </a:cubicBezTo>
                <a:lnTo>
                  <a:pt x="1344072" y="2756806"/>
                </a:lnTo>
                <a:lnTo>
                  <a:pt x="1557254" y="2390901"/>
                </a:lnTo>
                <a:lnTo>
                  <a:pt x="1568953" y="2373788"/>
                </a:lnTo>
                <a:lnTo>
                  <a:pt x="1578071" y="2355171"/>
                </a:lnTo>
                <a:close/>
                <a:moveTo>
                  <a:pt x="1769789" y="1818312"/>
                </a:moveTo>
                <a:lnTo>
                  <a:pt x="1741073" y="1867600"/>
                </a:lnTo>
                <a:cubicBezTo>
                  <a:pt x="1731622" y="1883822"/>
                  <a:pt x="1720282" y="1903287"/>
                  <a:pt x="1708941" y="1922753"/>
                </a:cubicBezTo>
                <a:cubicBezTo>
                  <a:pt x="1708941" y="1922753"/>
                  <a:pt x="1707586" y="1921964"/>
                  <a:pt x="1707586" y="1921964"/>
                </a:cubicBezTo>
                <a:lnTo>
                  <a:pt x="1723070" y="1893817"/>
                </a:lnTo>
                <a:lnTo>
                  <a:pt x="1751796" y="1846428"/>
                </a:lnTo>
                <a:close/>
                <a:moveTo>
                  <a:pt x="1680525" y="1718978"/>
                </a:moveTo>
                <a:lnTo>
                  <a:pt x="1217694" y="2513384"/>
                </a:lnTo>
                <a:lnTo>
                  <a:pt x="1217219" y="2514723"/>
                </a:lnTo>
                <a:cubicBezTo>
                  <a:pt x="1212730" y="2522428"/>
                  <a:pt x="1207328" y="2530144"/>
                  <a:pt x="1203279" y="2538650"/>
                </a:cubicBezTo>
                <a:lnTo>
                  <a:pt x="1202351" y="2539719"/>
                </a:lnTo>
                <a:lnTo>
                  <a:pt x="989172" y="2905622"/>
                </a:lnTo>
                <a:lnTo>
                  <a:pt x="977470" y="2922737"/>
                </a:lnTo>
                <a:lnTo>
                  <a:pt x="968351" y="2941359"/>
                </a:lnTo>
                <a:lnTo>
                  <a:pt x="964524" y="2947926"/>
                </a:lnTo>
                <a:lnTo>
                  <a:pt x="966708" y="2944712"/>
                </a:lnTo>
                <a:lnTo>
                  <a:pt x="968351" y="2941359"/>
                </a:lnTo>
                <a:lnTo>
                  <a:pt x="989172" y="2905622"/>
                </a:lnTo>
                <a:lnTo>
                  <a:pt x="991280" y="2902537"/>
                </a:lnTo>
                <a:cubicBezTo>
                  <a:pt x="1007223" y="2881406"/>
                  <a:pt x="1019099" y="2857907"/>
                  <a:pt x="1030440" y="2838441"/>
                </a:cubicBezTo>
                <a:lnTo>
                  <a:pt x="1042045" y="2821709"/>
                </a:lnTo>
                <a:lnTo>
                  <a:pt x="1000644" y="2907145"/>
                </a:lnTo>
                <a:cubicBezTo>
                  <a:pt x="995012" y="2921246"/>
                  <a:pt x="984598" y="2936905"/>
                  <a:pt x="978966" y="2951006"/>
                </a:cubicBezTo>
                <a:cubicBezTo>
                  <a:pt x="972370" y="2964545"/>
                  <a:pt x="961954" y="2980205"/>
                  <a:pt x="951539" y="2995864"/>
                </a:cubicBezTo>
                <a:cubicBezTo>
                  <a:pt x="942049" y="3007717"/>
                  <a:pt x="929744" y="3026620"/>
                  <a:pt x="920293" y="3042842"/>
                </a:cubicBezTo>
                <a:cubicBezTo>
                  <a:pt x="906136" y="3069358"/>
                  <a:pt x="889086" y="3094189"/>
                  <a:pt x="876859" y="3121829"/>
                </a:cubicBezTo>
                <a:cubicBezTo>
                  <a:pt x="875933" y="3125634"/>
                  <a:pt x="874043" y="3128879"/>
                  <a:pt x="871188" y="3131562"/>
                </a:cubicBezTo>
                <a:cubicBezTo>
                  <a:pt x="853174" y="3155829"/>
                  <a:pt x="839981" y="3182907"/>
                  <a:pt x="824860" y="3208861"/>
                </a:cubicBezTo>
                <a:cubicBezTo>
                  <a:pt x="806884" y="3237498"/>
                  <a:pt x="790799" y="3262890"/>
                  <a:pt x="775716" y="3293212"/>
                </a:cubicBezTo>
                <a:cubicBezTo>
                  <a:pt x="763450" y="3316484"/>
                  <a:pt x="750219" y="3339194"/>
                  <a:pt x="736988" y="3361904"/>
                </a:cubicBezTo>
                <a:cubicBezTo>
                  <a:pt x="733207" y="3368393"/>
                  <a:pt x="732281" y="3372199"/>
                  <a:pt x="732321" y="3376567"/>
                </a:cubicBezTo>
                <a:cubicBezTo>
                  <a:pt x="731395" y="3380374"/>
                  <a:pt x="734249" y="3377691"/>
                  <a:pt x="737104" y="3375008"/>
                </a:cubicBezTo>
                <a:cubicBezTo>
                  <a:pt x="740884" y="3368520"/>
                  <a:pt x="744664" y="3362031"/>
                  <a:pt x="749410" y="3356105"/>
                </a:cubicBezTo>
                <a:cubicBezTo>
                  <a:pt x="748484" y="3359911"/>
                  <a:pt x="747558" y="3363717"/>
                  <a:pt x="745668" y="3366961"/>
                </a:cubicBezTo>
                <a:cubicBezTo>
                  <a:pt x="737143" y="3379377"/>
                  <a:pt x="734405" y="3395164"/>
                  <a:pt x="721096" y="3409136"/>
                </a:cubicBezTo>
                <a:cubicBezTo>
                  <a:pt x="721096" y="3409136"/>
                  <a:pt x="719206" y="3412381"/>
                  <a:pt x="719206" y="3412381"/>
                </a:cubicBezTo>
                <a:lnTo>
                  <a:pt x="711140" y="3425325"/>
                </a:lnTo>
                <a:lnTo>
                  <a:pt x="713882" y="3425370"/>
                </a:lnTo>
                <a:lnTo>
                  <a:pt x="1121152" y="2726331"/>
                </a:lnTo>
                <a:lnTo>
                  <a:pt x="1121203" y="2726260"/>
                </a:lnTo>
                <a:lnTo>
                  <a:pt x="1163123" y="2654309"/>
                </a:lnTo>
                <a:lnTo>
                  <a:pt x="1163341" y="2653918"/>
                </a:lnTo>
                <a:lnTo>
                  <a:pt x="1176713" y="2630965"/>
                </a:lnTo>
                <a:lnTo>
                  <a:pt x="1177254" y="2629664"/>
                </a:lnTo>
                <a:cubicBezTo>
                  <a:pt x="1181742" y="2621959"/>
                  <a:pt x="1186950" y="2614130"/>
                  <a:pt x="1191193" y="2605737"/>
                </a:cubicBezTo>
                <a:lnTo>
                  <a:pt x="1192056" y="2604630"/>
                </a:lnTo>
                <a:lnTo>
                  <a:pt x="1267074" y="2475870"/>
                </a:lnTo>
                <a:lnTo>
                  <a:pt x="1267081" y="2475874"/>
                </a:lnTo>
                <a:cubicBezTo>
                  <a:pt x="1272216" y="2470176"/>
                  <a:pt x="1272752" y="2466142"/>
                  <a:pt x="1276532" y="2459653"/>
                </a:cubicBezTo>
                <a:cubicBezTo>
                  <a:pt x="1279241" y="2461232"/>
                  <a:pt x="1281132" y="2457988"/>
                  <a:pt x="1284377" y="2455532"/>
                </a:cubicBezTo>
                <a:cubicBezTo>
                  <a:pt x="1292758" y="2447380"/>
                  <a:pt x="1297608" y="2432823"/>
                  <a:pt x="1305989" y="2424670"/>
                </a:cubicBezTo>
                <a:cubicBezTo>
                  <a:pt x="1309234" y="2422214"/>
                  <a:pt x="1308948" y="2413357"/>
                  <a:pt x="1315975" y="2404415"/>
                </a:cubicBezTo>
                <a:cubicBezTo>
                  <a:pt x="1319755" y="2397926"/>
                  <a:pt x="1315154" y="2399591"/>
                  <a:pt x="1312445" y="2398012"/>
                </a:cubicBezTo>
                <a:lnTo>
                  <a:pt x="1312415" y="2398045"/>
                </a:lnTo>
                <a:lnTo>
                  <a:pt x="1313286" y="2396550"/>
                </a:lnTo>
                <a:lnTo>
                  <a:pt x="1320839" y="2400950"/>
                </a:lnTo>
                <a:lnTo>
                  <a:pt x="1344388" y="2360530"/>
                </a:lnTo>
                <a:cubicBezTo>
                  <a:pt x="1355729" y="2341065"/>
                  <a:pt x="1366054" y="2321006"/>
                  <a:pt x="1375126" y="2300762"/>
                </a:cubicBezTo>
                <a:lnTo>
                  <a:pt x="1386560" y="2270782"/>
                </a:lnTo>
                <a:lnTo>
                  <a:pt x="1429883" y="2196423"/>
                </a:lnTo>
                <a:lnTo>
                  <a:pt x="1427766" y="2199675"/>
                </a:lnTo>
                <a:cubicBezTo>
                  <a:pt x="1421169" y="2213214"/>
                  <a:pt x="1412683" y="2229998"/>
                  <a:pt x="1403194" y="2241850"/>
                </a:cubicBezTo>
                <a:lnTo>
                  <a:pt x="1387945" y="2267152"/>
                </a:lnTo>
                <a:lnTo>
                  <a:pt x="1398348" y="2239875"/>
                </a:lnTo>
                <a:cubicBezTo>
                  <a:pt x="1403198" y="2225318"/>
                  <a:pt x="1414003" y="2209887"/>
                  <a:pt x="1418854" y="2195331"/>
                </a:cubicBezTo>
                <a:cubicBezTo>
                  <a:pt x="1425059" y="2181564"/>
                  <a:pt x="1435866" y="2166132"/>
                  <a:pt x="1446671" y="2150701"/>
                </a:cubicBezTo>
                <a:cubicBezTo>
                  <a:pt x="1456943" y="2139303"/>
                  <a:pt x="1469638" y="2120627"/>
                  <a:pt x="1479089" y="2104406"/>
                </a:cubicBezTo>
                <a:cubicBezTo>
                  <a:pt x="1492856" y="2077662"/>
                  <a:pt x="1510687" y="2053286"/>
                  <a:pt x="1521742" y="2024963"/>
                </a:cubicBezTo>
                <a:cubicBezTo>
                  <a:pt x="1522277" y="2020931"/>
                  <a:pt x="1524168" y="2017686"/>
                  <a:pt x="1527413" y="2015230"/>
                </a:cubicBezTo>
                <a:cubicBezTo>
                  <a:pt x="1546599" y="1991645"/>
                  <a:pt x="1559011" y="1964113"/>
                  <a:pt x="1574132" y="1938159"/>
                </a:cubicBezTo>
                <a:cubicBezTo>
                  <a:pt x="1592499" y="1909749"/>
                  <a:pt x="1608974" y="1884585"/>
                  <a:pt x="1623276" y="1853807"/>
                </a:cubicBezTo>
                <a:cubicBezTo>
                  <a:pt x="1635151" y="1830308"/>
                  <a:pt x="1648382" y="1807598"/>
                  <a:pt x="1661613" y="1784888"/>
                </a:cubicBezTo>
                <a:cubicBezTo>
                  <a:pt x="1665394" y="1778399"/>
                  <a:pt x="1665929" y="1774367"/>
                  <a:pt x="1665108" y="1769542"/>
                </a:cubicBezTo>
                <a:cubicBezTo>
                  <a:pt x="1665644" y="1765509"/>
                  <a:pt x="1662399" y="1767963"/>
                  <a:pt x="1659154" y="1770418"/>
                </a:cubicBezTo>
                <a:cubicBezTo>
                  <a:pt x="1655374" y="1776907"/>
                  <a:pt x="1651593" y="1783396"/>
                  <a:pt x="1646457" y="1789094"/>
                </a:cubicBezTo>
                <a:cubicBezTo>
                  <a:pt x="1646992" y="1785060"/>
                  <a:pt x="1647527" y="1781027"/>
                  <a:pt x="1649418" y="1777783"/>
                </a:cubicBezTo>
                <a:cubicBezTo>
                  <a:pt x="1658333" y="1765595"/>
                  <a:pt x="1659117" y="1748669"/>
                  <a:pt x="1673990" y="1735608"/>
                </a:cubicBezTo>
                <a:cubicBezTo>
                  <a:pt x="1673990" y="1735608"/>
                  <a:pt x="1675880" y="1732364"/>
                  <a:pt x="1675880" y="1732364"/>
                </a:cubicBezTo>
                <a:lnTo>
                  <a:pt x="1684104" y="1719512"/>
                </a:lnTo>
                <a:close/>
                <a:moveTo>
                  <a:pt x="1799203" y="1611058"/>
                </a:moveTo>
                <a:lnTo>
                  <a:pt x="1816422" y="1621090"/>
                </a:lnTo>
                <a:lnTo>
                  <a:pt x="1810292" y="1632509"/>
                </a:lnTo>
                <a:cubicBezTo>
                  <a:pt x="1797596" y="1651185"/>
                  <a:pt x="1788431" y="1676263"/>
                  <a:pt x="1775200" y="1698973"/>
                </a:cubicBezTo>
                <a:cubicBezTo>
                  <a:pt x="1768173" y="1707915"/>
                  <a:pt x="1762503" y="1717649"/>
                  <a:pt x="1754659" y="1721768"/>
                </a:cubicBezTo>
                <a:cubicBezTo>
                  <a:pt x="1753303" y="1720978"/>
                  <a:pt x="1750057" y="1723433"/>
                  <a:pt x="1750593" y="1719400"/>
                </a:cubicBezTo>
                <a:cubicBezTo>
                  <a:pt x="1753017" y="1712122"/>
                  <a:pt x="1758153" y="1706424"/>
                  <a:pt x="1752198" y="1707298"/>
                </a:cubicBezTo>
                <a:cubicBezTo>
                  <a:pt x="1749487" y="1705720"/>
                  <a:pt x="1747061" y="1712998"/>
                  <a:pt x="1745171" y="1716241"/>
                </a:cubicBezTo>
                <a:cubicBezTo>
                  <a:pt x="1743281" y="1719485"/>
                  <a:pt x="1741391" y="1722730"/>
                  <a:pt x="1737611" y="1729219"/>
                </a:cubicBezTo>
                <a:cubicBezTo>
                  <a:pt x="1735720" y="1732463"/>
                  <a:pt x="1731940" y="1738951"/>
                  <a:pt x="1728160" y="1745441"/>
                </a:cubicBezTo>
                <a:cubicBezTo>
                  <a:pt x="1726805" y="1744650"/>
                  <a:pt x="1725450" y="1743861"/>
                  <a:pt x="1724095" y="1743072"/>
                </a:cubicBezTo>
                <a:cubicBezTo>
                  <a:pt x="1725986" y="1739827"/>
                  <a:pt x="1727876" y="1736583"/>
                  <a:pt x="1731656" y="1730095"/>
                </a:cubicBezTo>
                <a:cubicBezTo>
                  <a:pt x="1737326" y="1720362"/>
                  <a:pt x="1737861" y="1716327"/>
                  <a:pt x="1731905" y="1717203"/>
                </a:cubicBezTo>
                <a:cubicBezTo>
                  <a:pt x="1742712" y="1701771"/>
                  <a:pt x="1744851" y="1685636"/>
                  <a:pt x="1755657" y="1670205"/>
                </a:cubicBezTo>
                <a:cubicBezTo>
                  <a:pt x="1764448" y="1664463"/>
                  <a:pt x="1772625" y="1655104"/>
                  <a:pt x="1780087" y="1644242"/>
                </a:cubicBezTo>
                <a:close/>
                <a:moveTo>
                  <a:pt x="1772598" y="1597511"/>
                </a:moveTo>
                <a:cubicBezTo>
                  <a:pt x="1771242" y="1596720"/>
                  <a:pt x="1769352" y="1599965"/>
                  <a:pt x="1767462" y="1603209"/>
                </a:cubicBezTo>
                <a:cubicBezTo>
                  <a:pt x="1759901" y="1616185"/>
                  <a:pt x="1752341" y="1629163"/>
                  <a:pt x="1746670" y="1638896"/>
                </a:cubicBezTo>
                <a:cubicBezTo>
                  <a:pt x="1744780" y="1642141"/>
                  <a:pt x="1741000" y="1648629"/>
                  <a:pt x="1740180" y="1643806"/>
                </a:cubicBezTo>
                <a:cubicBezTo>
                  <a:pt x="1740180" y="1643806"/>
                  <a:pt x="1742071" y="1640561"/>
                  <a:pt x="1742071" y="1640561"/>
                </a:cubicBezTo>
                <a:cubicBezTo>
                  <a:pt x="1743961" y="1637317"/>
                  <a:pt x="1749096" y="1631618"/>
                  <a:pt x="1748275" y="1626794"/>
                </a:cubicBezTo>
                <a:lnTo>
                  <a:pt x="1741064" y="1633376"/>
                </a:lnTo>
                <a:lnTo>
                  <a:pt x="1735890" y="1642606"/>
                </a:lnTo>
                <a:cubicBezTo>
                  <a:pt x="1730220" y="1652340"/>
                  <a:pt x="1733751" y="1658741"/>
                  <a:pt x="1724014" y="1666105"/>
                </a:cubicBezTo>
                <a:lnTo>
                  <a:pt x="1720512" y="1671456"/>
                </a:lnTo>
                <a:lnTo>
                  <a:pt x="1727235" y="1675373"/>
                </a:lnTo>
                <a:cubicBezTo>
                  <a:pt x="1732370" y="1669673"/>
                  <a:pt x="1732905" y="1665640"/>
                  <a:pt x="1736685" y="1659152"/>
                </a:cubicBezTo>
                <a:cubicBezTo>
                  <a:pt x="1739395" y="1660731"/>
                  <a:pt x="1741285" y="1657486"/>
                  <a:pt x="1744530" y="1655030"/>
                </a:cubicBezTo>
                <a:cubicBezTo>
                  <a:pt x="1752911" y="1646877"/>
                  <a:pt x="1757761" y="1632321"/>
                  <a:pt x="1766142" y="1624167"/>
                </a:cubicBezTo>
                <a:cubicBezTo>
                  <a:pt x="1769388" y="1621712"/>
                  <a:pt x="1769102" y="1612855"/>
                  <a:pt x="1776128" y="1603913"/>
                </a:cubicBezTo>
                <a:cubicBezTo>
                  <a:pt x="1779909" y="1597424"/>
                  <a:pt x="1775308" y="1599089"/>
                  <a:pt x="1772598" y="1597511"/>
                </a:cubicBezTo>
                <a:close/>
                <a:moveTo>
                  <a:pt x="1844017" y="1312331"/>
                </a:moveTo>
                <a:cubicBezTo>
                  <a:pt x="1846727" y="1313910"/>
                  <a:pt x="1851328" y="1312245"/>
                  <a:pt x="1847547" y="1318734"/>
                </a:cubicBezTo>
                <a:cubicBezTo>
                  <a:pt x="1840521" y="1327677"/>
                  <a:pt x="1840806" y="1336533"/>
                  <a:pt x="1837561" y="1338988"/>
                </a:cubicBezTo>
                <a:cubicBezTo>
                  <a:pt x="1829180" y="1347142"/>
                  <a:pt x="1824330" y="1361698"/>
                  <a:pt x="1815949" y="1369851"/>
                </a:cubicBezTo>
                <a:cubicBezTo>
                  <a:pt x="1812704" y="1372307"/>
                  <a:pt x="1810814" y="1375551"/>
                  <a:pt x="1808104" y="1373973"/>
                </a:cubicBezTo>
                <a:cubicBezTo>
                  <a:pt x="1804324" y="1380461"/>
                  <a:pt x="1803788" y="1384494"/>
                  <a:pt x="1798654" y="1390194"/>
                </a:cubicBezTo>
                <a:cubicBezTo>
                  <a:pt x="1794588" y="1387825"/>
                  <a:pt x="1791877" y="1386245"/>
                  <a:pt x="1787812" y="1383877"/>
                </a:cubicBezTo>
                <a:lnTo>
                  <a:pt x="1785154" y="1388032"/>
                </a:lnTo>
                <a:lnTo>
                  <a:pt x="1805674" y="1352613"/>
                </a:lnTo>
                <a:lnTo>
                  <a:pt x="1808069" y="1352224"/>
                </a:lnTo>
                <a:cubicBezTo>
                  <a:pt x="1813204" y="1346526"/>
                  <a:pt x="1815630" y="1339248"/>
                  <a:pt x="1819694" y="1341615"/>
                </a:cubicBezTo>
                <a:cubicBezTo>
                  <a:pt x="1820515" y="1346439"/>
                  <a:pt x="1815380" y="1352138"/>
                  <a:pt x="1813489" y="1355382"/>
                </a:cubicBezTo>
                <a:cubicBezTo>
                  <a:pt x="1813489" y="1355382"/>
                  <a:pt x="1811599" y="1358627"/>
                  <a:pt x="1811599" y="1358627"/>
                </a:cubicBezTo>
                <a:cubicBezTo>
                  <a:pt x="1812418" y="1363450"/>
                  <a:pt x="1816199" y="1356961"/>
                  <a:pt x="1818089" y="1353716"/>
                </a:cubicBezTo>
                <a:cubicBezTo>
                  <a:pt x="1823760" y="1343984"/>
                  <a:pt x="1831320" y="1331006"/>
                  <a:pt x="1838881" y="1318030"/>
                </a:cubicBezTo>
                <a:cubicBezTo>
                  <a:pt x="1840771" y="1314785"/>
                  <a:pt x="1842661" y="1311541"/>
                  <a:pt x="1844017" y="1312331"/>
                </a:cubicBezTo>
                <a:close/>
                <a:moveTo>
                  <a:pt x="2589318" y="1200583"/>
                </a:moveTo>
                <a:lnTo>
                  <a:pt x="4165655" y="3937982"/>
                </a:lnTo>
                <a:lnTo>
                  <a:pt x="1012982" y="3937982"/>
                </a:lnTo>
                <a:close/>
                <a:moveTo>
                  <a:pt x="1941420" y="1118308"/>
                </a:moveTo>
                <a:lnTo>
                  <a:pt x="1921009" y="1171823"/>
                </a:lnTo>
                <a:cubicBezTo>
                  <a:pt x="1916160" y="1186378"/>
                  <a:pt x="1905354" y="1201810"/>
                  <a:pt x="1900503" y="1216366"/>
                </a:cubicBezTo>
                <a:cubicBezTo>
                  <a:pt x="1894299" y="1230133"/>
                  <a:pt x="1883492" y="1245564"/>
                  <a:pt x="1872686" y="1260996"/>
                </a:cubicBezTo>
                <a:cubicBezTo>
                  <a:pt x="1862415" y="1272394"/>
                  <a:pt x="1849719" y="1291070"/>
                  <a:pt x="1840268" y="1307292"/>
                </a:cubicBezTo>
                <a:lnTo>
                  <a:pt x="1839882" y="1307969"/>
                </a:lnTo>
                <a:lnTo>
                  <a:pt x="1833644" y="1304335"/>
                </a:lnTo>
                <a:close/>
                <a:moveTo>
                  <a:pt x="2299163" y="1016612"/>
                </a:moveTo>
                <a:cubicBezTo>
                  <a:pt x="2294562" y="1018276"/>
                  <a:pt x="2290781" y="1024765"/>
                  <a:pt x="2287536" y="1027221"/>
                </a:cubicBezTo>
                <a:cubicBezTo>
                  <a:pt x="2280510" y="1036163"/>
                  <a:pt x="2276052" y="1042257"/>
                  <a:pt x="2273895" y="1047518"/>
                </a:cubicBezTo>
                <a:cubicBezTo>
                  <a:pt x="2271737" y="1052779"/>
                  <a:pt x="2271880" y="1057208"/>
                  <a:pt x="2274055" y="1062821"/>
                </a:cubicBezTo>
                <a:cubicBezTo>
                  <a:pt x="2274876" y="1067645"/>
                  <a:pt x="2272986" y="1070888"/>
                  <a:pt x="2269740" y="1073343"/>
                </a:cubicBezTo>
                <a:cubicBezTo>
                  <a:pt x="2261360" y="1081497"/>
                  <a:pt x="2255154" y="1095264"/>
                  <a:pt x="2249483" y="1104996"/>
                </a:cubicBezTo>
                <a:cubicBezTo>
                  <a:pt x="2238143" y="1124462"/>
                  <a:pt x="2228692" y="1140683"/>
                  <a:pt x="2213285" y="1157781"/>
                </a:cubicBezTo>
                <a:cubicBezTo>
                  <a:pt x="2208150" y="1163480"/>
                  <a:pt x="2199235" y="1175667"/>
                  <a:pt x="2198700" y="1179700"/>
                </a:cubicBezTo>
                <a:cubicBezTo>
                  <a:pt x="2196951" y="1187373"/>
                  <a:pt x="2193037" y="1194870"/>
                  <a:pt x="2189190" y="1201863"/>
                </a:cubicBezTo>
                <a:lnTo>
                  <a:pt x="2182726" y="1215447"/>
                </a:lnTo>
                <a:lnTo>
                  <a:pt x="2184219" y="1216316"/>
                </a:lnTo>
                <a:lnTo>
                  <a:pt x="2156714" y="1264016"/>
                </a:lnTo>
                <a:cubicBezTo>
                  <a:pt x="2142302" y="1288754"/>
                  <a:pt x="2128465" y="1313283"/>
                  <a:pt x="2116320" y="1338799"/>
                </a:cubicBezTo>
                <a:cubicBezTo>
                  <a:pt x="2106334" y="1359054"/>
                  <a:pt x="2096350" y="1379309"/>
                  <a:pt x="2079338" y="1408508"/>
                </a:cubicBezTo>
                <a:cubicBezTo>
                  <a:pt x="2091499" y="1393865"/>
                  <a:pt x="2101235" y="1386501"/>
                  <a:pt x="2106905" y="1376769"/>
                </a:cubicBezTo>
                <a:cubicBezTo>
                  <a:pt x="2110953" y="1368263"/>
                  <a:pt x="2116356" y="1360547"/>
                  <a:pt x="2120845" y="1352842"/>
                </a:cubicBezTo>
                <a:cubicBezTo>
                  <a:pt x="2125334" y="1345137"/>
                  <a:pt x="2128909" y="1337442"/>
                  <a:pt x="2129301" y="1328980"/>
                </a:cubicBezTo>
                <a:cubicBezTo>
                  <a:pt x="2129837" y="1324947"/>
                  <a:pt x="2133617" y="1318458"/>
                  <a:pt x="2137398" y="1311969"/>
                </a:cubicBezTo>
                <a:lnTo>
                  <a:pt x="2190869" y="1220191"/>
                </a:lnTo>
                <a:lnTo>
                  <a:pt x="2191300" y="1220442"/>
                </a:lnTo>
                <a:lnTo>
                  <a:pt x="2280832" y="1066769"/>
                </a:lnTo>
                <a:cubicBezTo>
                  <a:pt x="2292172" y="1047304"/>
                  <a:pt x="2300267" y="1030292"/>
                  <a:pt x="2299163" y="1016612"/>
                </a:cubicBezTo>
                <a:close/>
                <a:moveTo>
                  <a:pt x="2213593" y="979440"/>
                </a:moveTo>
                <a:cubicBezTo>
                  <a:pt x="2201433" y="994082"/>
                  <a:pt x="2191697" y="1001446"/>
                  <a:pt x="2186027" y="1011179"/>
                </a:cubicBezTo>
                <a:cubicBezTo>
                  <a:pt x="2181979" y="1019685"/>
                  <a:pt x="2176576" y="1027401"/>
                  <a:pt x="2172087" y="1035106"/>
                </a:cubicBezTo>
                <a:cubicBezTo>
                  <a:pt x="2167597" y="1042811"/>
                  <a:pt x="2164022" y="1050505"/>
                  <a:pt x="2163630" y="1058967"/>
                </a:cubicBezTo>
                <a:cubicBezTo>
                  <a:pt x="2163095" y="1063001"/>
                  <a:pt x="2159315" y="1069489"/>
                  <a:pt x="2155534" y="1075978"/>
                </a:cubicBezTo>
                <a:lnTo>
                  <a:pt x="2102063" y="1167757"/>
                </a:lnTo>
                <a:lnTo>
                  <a:pt x="2101632" y="1167506"/>
                </a:lnTo>
                <a:lnTo>
                  <a:pt x="2012100" y="1321178"/>
                </a:lnTo>
                <a:cubicBezTo>
                  <a:pt x="2000759" y="1340644"/>
                  <a:pt x="1992664" y="1357655"/>
                  <a:pt x="1993769" y="1371335"/>
                </a:cubicBezTo>
                <a:cubicBezTo>
                  <a:pt x="1998370" y="1369671"/>
                  <a:pt x="2002150" y="1363183"/>
                  <a:pt x="2005395" y="1360728"/>
                </a:cubicBezTo>
                <a:cubicBezTo>
                  <a:pt x="2012422" y="1351785"/>
                  <a:pt x="2016879" y="1345691"/>
                  <a:pt x="2019037" y="1340430"/>
                </a:cubicBezTo>
                <a:cubicBezTo>
                  <a:pt x="2021195" y="1335169"/>
                  <a:pt x="2021052" y="1330740"/>
                  <a:pt x="2018876" y="1325127"/>
                </a:cubicBezTo>
                <a:cubicBezTo>
                  <a:pt x="2018056" y="1320303"/>
                  <a:pt x="2019945" y="1317060"/>
                  <a:pt x="2023192" y="1314604"/>
                </a:cubicBezTo>
                <a:cubicBezTo>
                  <a:pt x="2031572" y="1306451"/>
                  <a:pt x="2037778" y="1292684"/>
                  <a:pt x="2043448" y="1282952"/>
                </a:cubicBezTo>
                <a:cubicBezTo>
                  <a:pt x="2054789" y="1263487"/>
                  <a:pt x="2064240" y="1247264"/>
                  <a:pt x="2079647" y="1230167"/>
                </a:cubicBezTo>
                <a:cubicBezTo>
                  <a:pt x="2084781" y="1224468"/>
                  <a:pt x="2093697" y="1212280"/>
                  <a:pt x="2094232" y="1208247"/>
                </a:cubicBezTo>
                <a:cubicBezTo>
                  <a:pt x="2095980" y="1200575"/>
                  <a:pt x="2099894" y="1193077"/>
                  <a:pt x="2103741" y="1186085"/>
                </a:cubicBezTo>
                <a:lnTo>
                  <a:pt x="2110206" y="1172501"/>
                </a:lnTo>
                <a:lnTo>
                  <a:pt x="2108713" y="1171631"/>
                </a:lnTo>
                <a:lnTo>
                  <a:pt x="2136217" y="1123931"/>
                </a:lnTo>
                <a:cubicBezTo>
                  <a:pt x="2150630" y="1099194"/>
                  <a:pt x="2164467" y="1074665"/>
                  <a:pt x="2176611" y="1049148"/>
                </a:cubicBezTo>
                <a:cubicBezTo>
                  <a:pt x="2186597" y="1028894"/>
                  <a:pt x="2196582" y="1008638"/>
                  <a:pt x="2213593" y="979440"/>
                </a:cubicBezTo>
                <a:close/>
                <a:moveTo>
                  <a:pt x="2193644" y="788775"/>
                </a:moveTo>
                <a:cubicBezTo>
                  <a:pt x="2188509" y="794474"/>
                  <a:pt x="2187973" y="798508"/>
                  <a:pt x="2184193" y="804996"/>
                </a:cubicBezTo>
                <a:cubicBezTo>
                  <a:pt x="2181484" y="803417"/>
                  <a:pt x="2179593" y="806662"/>
                  <a:pt x="2176348" y="809117"/>
                </a:cubicBezTo>
                <a:cubicBezTo>
                  <a:pt x="2167967" y="817270"/>
                  <a:pt x="2163117" y="831827"/>
                  <a:pt x="2154736" y="839980"/>
                </a:cubicBezTo>
                <a:cubicBezTo>
                  <a:pt x="2151491" y="842435"/>
                  <a:pt x="2151777" y="851292"/>
                  <a:pt x="2144750" y="860235"/>
                </a:cubicBezTo>
                <a:cubicBezTo>
                  <a:pt x="2140970" y="866724"/>
                  <a:pt x="2145571" y="865059"/>
                  <a:pt x="2148280" y="866637"/>
                </a:cubicBezTo>
                <a:cubicBezTo>
                  <a:pt x="2149636" y="867427"/>
                  <a:pt x="2151527" y="864183"/>
                  <a:pt x="2153417" y="860938"/>
                </a:cubicBezTo>
                <a:cubicBezTo>
                  <a:pt x="2160977" y="847962"/>
                  <a:pt x="2168538" y="834985"/>
                  <a:pt x="2174208" y="825252"/>
                </a:cubicBezTo>
                <a:cubicBezTo>
                  <a:pt x="2176098" y="822008"/>
                  <a:pt x="2179879" y="815519"/>
                  <a:pt x="2180698" y="820342"/>
                </a:cubicBezTo>
                <a:cubicBezTo>
                  <a:pt x="2180698" y="820342"/>
                  <a:pt x="2178808" y="823586"/>
                  <a:pt x="2178808" y="823586"/>
                </a:cubicBezTo>
                <a:cubicBezTo>
                  <a:pt x="2176918" y="826831"/>
                  <a:pt x="2171783" y="832530"/>
                  <a:pt x="2172603" y="837353"/>
                </a:cubicBezTo>
                <a:lnTo>
                  <a:pt x="2179815" y="830772"/>
                </a:lnTo>
                <a:lnTo>
                  <a:pt x="2184988" y="821541"/>
                </a:lnTo>
                <a:cubicBezTo>
                  <a:pt x="2190658" y="811809"/>
                  <a:pt x="2187128" y="805407"/>
                  <a:pt x="2196864" y="798042"/>
                </a:cubicBezTo>
                <a:lnTo>
                  <a:pt x="2200367" y="792692"/>
                </a:lnTo>
                <a:close/>
                <a:moveTo>
                  <a:pt x="2192719" y="718708"/>
                </a:moveTo>
                <a:cubicBezTo>
                  <a:pt x="2194074" y="719497"/>
                  <a:pt x="2195428" y="720287"/>
                  <a:pt x="2196783" y="721076"/>
                </a:cubicBezTo>
                <a:cubicBezTo>
                  <a:pt x="2194893" y="724320"/>
                  <a:pt x="2193003" y="727565"/>
                  <a:pt x="2189222" y="734053"/>
                </a:cubicBezTo>
                <a:cubicBezTo>
                  <a:pt x="2183552" y="743786"/>
                  <a:pt x="2183018" y="747820"/>
                  <a:pt x="2188974" y="746944"/>
                </a:cubicBezTo>
                <a:cubicBezTo>
                  <a:pt x="2178167" y="762376"/>
                  <a:pt x="2176028" y="778512"/>
                  <a:pt x="2165221" y="793943"/>
                </a:cubicBezTo>
                <a:cubicBezTo>
                  <a:pt x="2156430" y="799685"/>
                  <a:pt x="2148254" y="809044"/>
                  <a:pt x="2140792" y="819906"/>
                </a:cubicBezTo>
                <a:lnTo>
                  <a:pt x="2121675" y="853089"/>
                </a:lnTo>
                <a:lnTo>
                  <a:pt x="2104456" y="843057"/>
                </a:lnTo>
                <a:lnTo>
                  <a:pt x="2110586" y="831640"/>
                </a:lnTo>
                <a:cubicBezTo>
                  <a:pt x="2116934" y="822302"/>
                  <a:pt x="2122400" y="811363"/>
                  <a:pt x="2127932" y="799920"/>
                </a:cubicBezTo>
                <a:lnTo>
                  <a:pt x="2143217" y="769995"/>
                </a:lnTo>
                <a:lnTo>
                  <a:pt x="2147104" y="763287"/>
                </a:lnTo>
                <a:lnTo>
                  <a:pt x="2155643" y="751969"/>
                </a:lnTo>
                <a:cubicBezTo>
                  <a:pt x="2158919" y="747903"/>
                  <a:pt x="2162298" y="744439"/>
                  <a:pt x="2166220" y="742379"/>
                </a:cubicBezTo>
                <a:cubicBezTo>
                  <a:pt x="2167576" y="743169"/>
                  <a:pt x="2170821" y="740714"/>
                  <a:pt x="2170286" y="744748"/>
                </a:cubicBezTo>
                <a:cubicBezTo>
                  <a:pt x="2167861" y="752026"/>
                  <a:pt x="2162725" y="757724"/>
                  <a:pt x="2168681" y="756849"/>
                </a:cubicBezTo>
                <a:cubicBezTo>
                  <a:pt x="2171392" y="758429"/>
                  <a:pt x="2173817" y="751150"/>
                  <a:pt x="2175707" y="747907"/>
                </a:cubicBezTo>
                <a:cubicBezTo>
                  <a:pt x="2177597" y="744662"/>
                  <a:pt x="2179488" y="741418"/>
                  <a:pt x="2183268" y="734929"/>
                </a:cubicBezTo>
                <a:cubicBezTo>
                  <a:pt x="2185158" y="731685"/>
                  <a:pt x="2188938" y="725197"/>
                  <a:pt x="2192719" y="718708"/>
                </a:cubicBezTo>
                <a:close/>
                <a:moveTo>
                  <a:pt x="2565697" y="712575"/>
                </a:moveTo>
                <a:cubicBezTo>
                  <a:pt x="2560562" y="718274"/>
                  <a:pt x="2560027" y="722308"/>
                  <a:pt x="2556247" y="728796"/>
                </a:cubicBezTo>
                <a:cubicBezTo>
                  <a:pt x="2553537" y="727217"/>
                  <a:pt x="2551647" y="730462"/>
                  <a:pt x="2548402" y="732917"/>
                </a:cubicBezTo>
                <a:cubicBezTo>
                  <a:pt x="2540020" y="741070"/>
                  <a:pt x="2535171" y="755627"/>
                  <a:pt x="2526789" y="763780"/>
                </a:cubicBezTo>
                <a:cubicBezTo>
                  <a:pt x="2523544" y="766235"/>
                  <a:pt x="2523830" y="775092"/>
                  <a:pt x="2516803" y="784035"/>
                </a:cubicBezTo>
                <a:cubicBezTo>
                  <a:pt x="2513023" y="790524"/>
                  <a:pt x="2517624" y="788859"/>
                  <a:pt x="2520333" y="790437"/>
                </a:cubicBezTo>
                <a:cubicBezTo>
                  <a:pt x="2521690" y="791227"/>
                  <a:pt x="2523580" y="787983"/>
                  <a:pt x="2525470" y="784738"/>
                </a:cubicBezTo>
                <a:cubicBezTo>
                  <a:pt x="2533030" y="771762"/>
                  <a:pt x="2540591" y="758785"/>
                  <a:pt x="2546261" y="749052"/>
                </a:cubicBezTo>
                <a:cubicBezTo>
                  <a:pt x="2548152" y="745808"/>
                  <a:pt x="2551932" y="739319"/>
                  <a:pt x="2552751" y="744142"/>
                </a:cubicBezTo>
                <a:cubicBezTo>
                  <a:pt x="2552751" y="744142"/>
                  <a:pt x="2550861" y="747386"/>
                  <a:pt x="2550861" y="747386"/>
                </a:cubicBezTo>
                <a:cubicBezTo>
                  <a:pt x="2548971" y="750631"/>
                  <a:pt x="2543836" y="756330"/>
                  <a:pt x="2544657" y="761154"/>
                </a:cubicBezTo>
                <a:lnTo>
                  <a:pt x="2551868" y="754572"/>
                </a:lnTo>
                <a:lnTo>
                  <a:pt x="2557041" y="745342"/>
                </a:lnTo>
                <a:cubicBezTo>
                  <a:pt x="2562712" y="735609"/>
                  <a:pt x="2559181" y="729207"/>
                  <a:pt x="2568917" y="721842"/>
                </a:cubicBezTo>
                <a:lnTo>
                  <a:pt x="2572420" y="716492"/>
                </a:lnTo>
                <a:close/>
                <a:moveTo>
                  <a:pt x="2564772" y="642508"/>
                </a:moveTo>
                <a:cubicBezTo>
                  <a:pt x="2566127" y="643297"/>
                  <a:pt x="2567482" y="644087"/>
                  <a:pt x="2568836" y="644876"/>
                </a:cubicBezTo>
                <a:cubicBezTo>
                  <a:pt x="2566946" y="648121"/>
                  <a:pt x="2565056" y="651365"/>
                  <a:pt x="2561276" y="657853"/>
                </a:cubicBezTo>
                <a:cubicBezTo>
                  <a:pt x="2555605" y="667586"/>
                  <a:pt x="2555071" y="671620"/>
                  <a:pt x="2561027" y="670745"/>
                </a:cubicBezTo>
                <a:cubicBezTo>
                  <a:pt x="2550220" y="686176"/>
                  <a:pt x="2548081" y="702312"/>
                  <a:pt x="2537275" y="717743"/>
                </a:cubicBezTo>
                <a:cubicBezTo>
                  <a:pt x="2528483" y="723485"/>
                  <a:pt x="2520307" y="732844"/>
                  <a:pt x="2512845" y="743707"/>
                </a:cubicBezTo>
                <a:lnTo>
                  <a:pt x="2493729" y="776890"/>
                </a:lnTo>
                <a:lnTo>
                  <a:pt x="2476509" y="766857"/>
                </a:lnTo>
                <a:lnTo>
                  <a:pt x="2482639" y="755440"/>
                </a:lnTo>
                <a:cubicBezTo>
                  <a:pt x="2495335" y="736763"/>
                  <a:pt x="2504501" y="711685"/>
                  <a:pt x="2517732" y="688975"/>
                </a:cubicBezTo>
                <a:cubicBezTo>
                  <a:pt x="2524758" y="680032"/>
                  <a:pt x="2530429" y="670300"/>
                  <a:pt x="2538273" y="666180"/>
                </a:cubicBezTo>
                <a:cubicBezTo>
                  <a:pt x="2539629" y="666970"/>
                  <a:pt x="2542874" y="664514"/>
                  <a:pt x="2542339" y="668548"/>
                </a:cubicBezTo>
                <a:cubicBezTo>
                  <a:pt x="2539915" y="675826"/>
                  <a:pt x="2534779" y="681524"/>
                  <a:pt x="2540734" y="680649"/>
                </a:cubicBezTo>
                <a:cubicBezTo>
                  <a:pt x="2543445" y="682229"/>
                  <a:pt x="2545871" y="674950"/>
                  <a:pt x="2547760" y="671707"/>
                </a:cubicBezTo>
                <a:cubicBezTo>
                  <a:pt x="2549651" y="668462"/>
                  <a:pt x="2551541" y="665218"/>
                  <a:pt x="2555321" y="658730"/>
                </a:cubicBezTo>
                <a:cubicBezTo>
                  <a:pt x="2557211" y="655485"/>
                  <a:pt x="2560991" y="648997"/>
                  <a:pt x="2564772" y="642508"/>
                </a:cubicBezTo>
                <a:close/>
                <a:moveTo>
                  <a:pt x="2583991" y="465194"/>
                </a:moveTo>
                <a:cubicBezTo>
                  <a:pt x="2583991" y="465194"/>
                  <a:pt x="2585346" y="465984"/>
                  <a:pt x="2585346" y="465984"/>
                </a:cubicBezTo>
                <a:lnTo>
                  <a:pt x="2569861" y="494130"/>
                </a:lnTo>
                <a:lnTo>
                  <a:pt x="2541136" y="541520"/>
                </a:lnTo>
                <a:lnTo>
                  <a:pt x="2523142" y="569635"/>
                </a:lnTo>
                <a:lnTo>
                  <a:pt x="2551858" y="520347"/>
                </a:lnTo>
                <a:cubicBezTo>
                  <a:pt x="2561309" y="504126"/>
                  <a:pt x="2572650" y="484660"/>
                  <a:pt x="2583991" y="465194"/>
                </a:cubicBezTo>
                <a:close/>
                <a:moveTo>
                  <a:pt x="2770729" y="313123"/>
                </a:moveTo>
                <a:lnTo>
                  <a:pt x="2784411" y="336740"/>
                </a:lnTo>
                <a:lnTo>
                  <a:pt x="2771189" y="362985"/>
                </a:lnTo>
                <a:cubicBezTo>
                  <a:pt x="2770654" y="367018"/>
                  <a:pt x="2768764" y="370262"/>
                  <a:pt x="2765519" y="372717"/>
                </a:cubicBezTo>
                <a:cubicBezTo>
                  <a:pt x="2746333" y="396302"/>
                  <a:pt x="2733921" y="423835"/>
                  <a:pt x="2718800" y="449789"/>
                </a:cubicBezTo>
                <a:cubicBezTo>
                  <a:pt x="2700433" y="478199"/>
                  <a:pt x="2683957" y="503363"/>
                  <a:pt x="2669655" y="534140"/>
                </a:cubicBezTo>
                <a:cubicBezTo>
                  <a:pt x="2657780" y="557640"/>
                  <a:pt x="2644549" y="580350"/>
                  <a:pt x="2631318" y="603060"/>
                </a:cubicBezTo>
                <a:cubicBezTo>
                  <a:pt x="2627538" y="609549"/>
                  <a:pt x="2627003" y="613582"/>
                  <a:pt x="2627823" y="618406"/>
                </a:cubicBezTo>
                <a:cubicBezTo>
                  <a:pt x="2627288" y="622440"/>
                  <a:pt x="2630533" y="619984"/>
                  <a:pt x="2633778" y="617529"/>
                </a:cubicBezTo>
                <a:cubicBezTo>
                  <a:pt x="2637558" y="611041"/>
                  <a:pt x="2641339" y="604552"/>
                  <a:pt x="2646475" y="598854"/>
                </a:cubicBezTo>
                <a:cubicBezTo>
                  <a:pt x="2645939" y="602888"/>
                  <a:pt x="2645404" y="606921"/>
                  <a:pt x="2643514" y="610165"/>
                </a:cubicBezTo>
                <a:cubicBezTo>
                  <a:pt x="2634599" y="622353"/>
                  <a:pt x="2633814" y="639278"/>
                  <a:pt x="2618942" y="652340"/>
                </a:cubicBezTo>
                <a:cubicBezTo>
                  <a:pt x="2618942" y="652340"/>
                  <a:pt x="2617052" y="655585"/>
                  <a:pt x="2617052" y="655585"/>
                </a:cubicBezTo>
                <a:lnTo>
                  <a:pt x="2608828" y="668436"/>
                </a:lnTo>
                <a:lnTo>
                  <a:pt x="2612407" y="668969"/>
                </a:lnTo>
                <a:lnTo>
                  <a:pt x="2795160" y="355292"/>
                </a:lnTo>
                <a:lnTo>
                  <a:pt x="5178638" y="4469299"/>
                </a:lnTo>
                <a:lnTo>
                  <a:pt x="2725850" y="4469299"/>
                </a:lnTo>
                <a:lnTo>
                  <a:pt x="2744858" y="4468995"/>
                </a:lnTo>
                <a:cubicBezTo>
                  <a:pt x="2726084" y="4466763"/>
                  <a:pt x="2714820" y="4463414"/>
                  <a:pt x="2703556" y="4463414"/>
                </a:cubicBezTo>
                <a:cubicBezTo>
                  <a:pt x="2694169" y="4463972"/>
                  <a:pt x="2684782" y="4463414"/>
                  <a:pt x="2675865" y="4463414"/>
                </a:cubicBezTo>
                <a:cubicBezTo>
                  <a:pt x="2666947" y="4463414"/>
                  <a:pt x="2658499" y="4463972"/>
                  <a:pt x="2650990" y="4466763"/>
                </a:cubicBezTo>
                <a:cubicBezTo>
                  <a:pt x="2647235" y="4467879"/>
                  <a:pt x="2639726" y="4467879"/>
                  <a:pt x="2632216" y="4467879"/>
                </a:cubicBezTo>
                <a:lnTo>
                  <a:pt x="2525397" y="4467879"/>
                </a:lnTo>
                <a:lnTo>
                  <a:pt x="2525397" y="4469299"/>
                </a:lnTo>
                <a:lnTo>
                  <a:pt x="2431622" y="4469299"/>
                </a:lnTo>
                <a:lnTo>
                  <a:pt x="2431622" y="4468652"/>
                </a:lnTo>
                <a:cubicBezTo>
                  <a:pt x="2427867" y="4468652"/>
                  <a:pt x="2420357" y="4468652"/>
                  <a:pt x="2416603" y="4468652"/>
                </a:cubicBezTo>
                <a:cubicBezTo>
                  <a:pt x="2401584" y="4467536"/>
                  <a:pt x="2401584" y="4466420"/>
                  <a:pt x="2405338" y="4461955"/>
                </a:cubicBezTo>
                <a:cubicBezTo>
                  <a:pt x="2409093" y="4460838"/>
                  <a:pt x="2409093" y="4459722"/>
                  <a:pt x="2401584" y="4458606"/>
                </a:cubicBezTo>
                <a:cubicBezTo>
                  <a:pt x="2390320" y="4457489"/>
                  <a:pt x="2379055" y="4457489"/>
                  <a:pt x="2367791" y="4455257"/>
                </a:cubicBezTo>
                <a:cubicBezTo>
                  <a:pt x="2379055" y="4455257"/>
                  <a:pt x="2386565" y="4455257"/>
                  <a:pt x="2394074" y="4455257"/>
                </a:cubicBezTo>
                <a:cubicBezTo>
                  <a:pt x="2401584" y="4455257"/>
                  <a:pt x="2401584" y="4453024"/>
                  <a:pt x="2397829" y="4451908"/>
                </a:cubicBezTo>
                <a:cubicBezTo>
                  <a:pt x="2397829" y="4450792"/>
                  <a:pt x="2390320" y="4450792"/>
                  <a:pt x="2397829" y="4449675"/>
                </a:cubicBezTo>
                <a:cubicBezTo>
                  <a:pt x="2397829" y="4449675"/>
                  <a:pt x="2401584" y="4448559"/>
                  <a:pt x="2401584" y="4449675"/>
                </a:cubicBezTo>
                <a:cubicBezTo>
                  <a:pt x="2412848" y="4451908"/>
                  <a:pt x="2427867" y="4450792"/>
                  <a:pt x="2439131" y="4450792"/>
                </a:cubicBezTo>
                <a:cubicBezTo>
                  <a:pt x="2442886" y="4450792"/>
                  <a:pt x="2446640" y="4450792"/>
                  <a:pt x="2446640" y="4449675"/>
                </a:cubicBezTo>
                <a:cubicBezTo>
                  <a:pt x="2446640" y="4448559"/>
                  <a:pt x="2446640" y="4448559"/>
                  <a:pt x="2442886" y="4447443"/>
                </a:cubicBezTo>
                <a:cubicBezTo>
                  <a:pt x="2435376" y="4445210"/>
                  <a:pt x="2424112" y="4445210"/>
                  <a:pt x="2420357" y="4442978"/>
                </a:cubicBezTo>
                <a:cubicBezTo>
                  <a:pt x="2416603" y="4440745"/>
                  <a:pt x="2409093" y="4439629"/>
                  <a:pt x="2416603" y="4437396"/>
                </a:cubicBezTo>
                <a:cubicBezTo>
                  <a:pt x="2420357" y="4436280"/>
                  <a:pt x="2420357" y="4434047"/>
                  <a:pt x="2424112" y="4434047"/>
                </a:cubicBezTo>
                <a:cubicBezTo>
                  <a:pt x="2431622" y="4434047"/>
                  <a:pt x="2439131" y="4432931"/>
                  <a:pt x="2442886" y="4434047"/>
                </a:cubicBezTo>
                <a:cubicBezTo>
                  <a:pt x="2457905" y="4436280"/>
                  <a:pt x="2472923" y="4437396"/>
                  <a:pt x="2487942" y="4438512"/>
                </a:cubicBezTo>
                <a:cubicBezTo>
                  <a:pt x="2499207" y="4440745"/>
                  <a:pt x="2499207" y="4439629"/>
                  <a:pt x="2506716" y="4436280"/>
                </a:cubicBezTo>
                <a:cubicBezTo>
                  <a:pt x="2506716" y="4434047"/>
                  <a:pt x="2510471" y="4430698"/>
                  <a:pt x="2517980" y="4429582"/>
                </a:cubicBezTo>
                <a:lnTo>
                  <a:pt x="2525397" y="4429092"/>
                </a:lnTo>
                <a:lnTo>
                  <a:pt x="2525397" y="4461857"/>
                </a:lnTo>
                <a:lnTo>
                  <a:pt x="2545858" y="4461181"/>
                </a:lnTo>
                <a:cubicBezTo>
                  <a:pt x="2553367" y="4461181"/>
                  <a:pt x="2564631" y="4460065"/>
                  <a:pt x="2575895" y="4460065"/>
                </a:cubicBezTo>
                <a:cubicBezTo>
                  <a:pt x="2587160" y="4460065"/>
                  <a:pt x="2587160" y="4458949"/>
                  <a:pt x="2579650" y="4454483"/>
                </a:cubicBezTo>
                <a:cubicBezTo>
                  <a:pt x="2572141" y="4453367"/>
                  <a:pt x="2564631" y="4454483"/>
                  <a:pt x="2564631" y="4451135"/>
                </a:cubicBezTo>
                <a:cubicBezTo>
                  <a:pt x="2568386" y="4448902"/>
                  <a:pt x="2575895" y="4450018"/>
                  <a:pt x="2579650" y="4450018"/>
                </a:cubicBezTo>
                <a:cubicBezTo>
                  <a:pt x="2579650" y="4450018"/>
                  <a:pt x="2583405" y="4450018"/>
                  <a:pt x="2583405" y="4450018"/>
                </a:cubicBezTo>
                <a:cubicBezTo>
                  <a:pt x="2587160" y="4447786"/>
                  <a:pt x="2579650" y="4447786"/>
                  <a:pt x="2575895" y="4447786"/>
                </a:cubicBezTo>
                <a:cubicBezTo>
                  <a:pt x="2564631" y="4447786"/>
                  <a:pt x="2549612" y="4447786"/>
                  <a:pt x="2534594" y="4447786"/>
                </a:cubicBezTo>
                <a:cubicBezTo>
                  <a:pt x="2530839" y="4447786"/>
                  <a:pt x="2527084" y="4447786"/>
                  <a:pt x="2527084" y="4446669"/>
                </a:cubicBezTo>
                <a:cubicBezTo>
                  <a:pt x="2527084" y="4444437"/>
                  <a:pt x="2523329" y="4442204"/>
                  <a:pt x="2530839" y="4442204"/>
                </a:cubicBezTo>
                <a:cubicBezTo>
                  <a:pt x="2542103" y="4443321"/>
                  <a:pt x="2549612" y="4439972"/>
                  <a:pt x="2553367" y="4441088"/>
                </a:cubicBezTo>
                <a:cubicBezTo>
                  <a:pt x="2564631" y="4443321"/>
                  <a:pt x="2579650" y="4441088"/>
                  <a:pt x="2590914" y="4443321"/>
                </a:cubicBezTo>
                <a:cubicBezTo>
                  <a:pt x="2594669" y="4444437"/>
                  <a:pt x="2598424" y="4444437"/>
                  <a:pt x="2598424" y="4446669"/>
                </a:cubicBezTo>
                <a:cubicBezTo>
                  <a:pt x="2605933" y="4446669"/>
                  <a:pt x="2609688" y="4445553"/>
                  <a:pt x="2617197" y="4446669"/>
                </a:cubicBezTo>
                <a:cubicBezTo>
                  <a:pt x="2617197" y="4450018"/>
                  <a:pt x="2617197" y="4452251"/>
                  <a:pt x="2617197" y="4455600"/>
                </a:cubicBezTo>
                <a:cubicBezTo>
                  <a:pt x="2643480" y="4454483"/>
                  <a:pt x="2666009" y="4458949"/>
                  <a:pt x="2692292" y="4457832"/>
                </a:cubicBezTo>
                <a:cubicBezTo>
                  <a:pt x="2692292" y="4457832"/>
                  <a:pt x="2696047" y="4457832"/>
                  <a:pt x="2696047" y="4457832"/>
                </a:cubicBezTo>
                <a:cubicBezTo>
                  <a:pt x="2714820" y="4462298"/>
                  <a:pt x="2729839" y="4456716"/>
                  <a:pt x="2744858" y="4457832"/>
                </a:cubicBezTo>
                <a:cubicBezTo>
                  <a:pt x="2748613" y="4457832"/>
                  <a:pt x="2752367" y="4456716"/>
                  <a:pt x="2756122" y="4455600"/>
                </a:cubicBezTo>
                <a:cubicBezTo>
                  <a:pt x="2748613" y="4454483"/>
                  <a:pt x="2741103" y="4454483"/>
                  <a:pt x="2733594" y="4454483"/>
                </a:cubicBezTo>
                <a:cubicBezTo>
                  <a:pt x="2729839" y="4453367"/>
                  <a:pt x="2726084" y="4452251"/>
                  <a:pt x="2729839" y="4451135"/>
                </a:cubicBezTo>
                <a:cubicBezTo>
                  <a:pt x="2733594" y="4448902"/>
                  <a:pt x="2737348" y="4447786"/>
                  <a:pt x="2744858" y="4447786"/>
                </a:cubicBezTo>
                <a:cubicBezTo>
                  <a:pt x="2771141" y="4447786"/>
                  <a:pt x="2797424" y="4447786"/>
                  <a:pt x="2823707" y="4446669"/>
                </a:cubicBezTo>
                <a:cubicBezTo>
                  <a:pt x="2857500" y="4444437"/>
                  <a:pt x="2887537" y="4445553"/>
                  <a:pt x="2921330" y="4446669"/>
                </a:cubicBezTo>
                <a:cubicBezTo>
                  <a:pt x="2951368" y="4446669"/>
                  <a:pt x="2981406" y="4444437"/>
                  <a:pt x="3011443" y="4447786"/>
                </a:cubicBezTo>
                <a:cubicBezTo>
                  <a:pt x="3015198" y="4448902"/>
                  <a:pt x="3018953" y="4448902"/>
                  <a:pt x="3022707" y="4447786"/>
                </a:cubicBezTo>
                <a:cubicBezTo>
                  <a:pt x="3052745" y="4444437"/>
                  <a:pt x="3082783" y="4446669"/>
                  <a:pt x="3112821" y="4445553"/>
                </a:cubicBezTo>
                <a:cubicBezTo>
                  <a:pt x="3131595" y="4445553"/>
                  <a:pt x="3154123" y="4446669"/>
                  <a:pt x="3169142" y="4448902"/>
                </a:cubicBezTo>
                <a:cubicBezTo>
                  <a:pt x="3187915" y="4450018"/>
                  <a:pt x="3206689" y="4451135"/>
                  <a:pt x="3221708" y="4450018"/>
                </a:cubicBezTo>
                <a:cubicBezTo>
                  <a:pt x="3236727" y="4447786"/>
                  <a:pt x="3255500" y="4448902"/>
                  <a:pt x="3270519" y="4446669"/>
                </a:cubicBezTo>
                <a:cubicBezTo>
                  <a:pt x="3311821" y="4439972"/>
                  <a:pt x="3356878" y="4436623"/>
                  <a:pt x="3401935" y="4436623"/>
                </a:cubicBezTo>
                <a:cubicBezTo>
                  <a:pt x="3428218" y="4436623"/>
                  <a:pt x="3450746" y="4436623"/>
                  <a:pt x="3477029" y="4436623"/>
                </a:cubicBezTo>
                <a:cubicBezTo>
                  <a:pt x="3480784" y="4436623"/>
                  <a:pt x="3488293" y="4437739"/>
                  <a:pt x="3492048" y="4435506"/>
                </a:cubicBezTo>
                <a:cubicBezTo>
                  <a:pt x="3495803" y="4433274"/>
                  <a:pt x="3488293" y="4431041"/>
                  <a:pt x="3484539" y="4431041"/>
                </a:cubicBezTo>
                <a:cubicBezTo>
                  <a:pt x="3469520" y="4429925"/>
                  <a:pt x="3458256" y="4427692"/>
                  <a:pt x="3443237" y="4426576"/>
                </a:cubicBezTo>
                <a:cubicBezTo>
                  <a:pt x="3424463" y="4425460"/>
                  <a:pt x="3405689" y="4425460"/>
                  <a:pt x="3386916" y="4422111"/>
                </a:cubicBezTo>
                <a:cubicBezTo>
                  <a:pt x="3394425" y="4420995"/>
                  <a:pt x="3394425" y="4418762"/>
                  <a:pt x="3401935" y="4418762"/>
                </a:cubicBezTo>
                <a:cubicBezTo>
                  <a:pt x="3416953" y="4418762"/>
                  <a:pt x="3428218" y="4415413"/>
                  <a:pt x="3439482" y="4414297"/>
                </a:cubicBezTo>
                <a:cubicBezTo>
                  <a:pt x="3443237" y="4414297"/>
                  <a:pt x="3446991" y="4412064"/>
                  <a:pt x="3446991" y="4410948"/>
                </a:cubicBezTo>
                <a:cubicBezTo>
                  <a:pt x="3443237" y="4408715"/>
                  <a:pt x="3439482" y="4409832"/>
                  <a:pt x="3435727" y="4409832"/>
                </a:cubicBezTo>
                <a:cubicBezTo>
                  <a:pt x="3431973" y="4409832"/>
                  <a:pt x="3428218" y="4409832"/>
                  <a:pt x="3420708" y="4409832"/>
                </a:cubicBezTo>
                <a:cubicBezTo>
                  <a:pt x="3401935" y="4407599"/>
                  <a:pt x="3383161" y="4412064"/>
                  <a:pt x="3360633" y="4410948"/>
                </a:cubicBezTo>
                <a:cubicBezTo>
                  <a:pt x="3349368" y="4410948"/>
                  <a:pt x="3334350" y="4410948"/>
                  <a:pt x="3323085" y="4410948"/>
                </a:cubicBezTo>
                <a:cubicBezTo>
                  <a:pt x="3311821" y="4412064"/>
                  <a:pt x="3304312" y="4408715"/>
                  <a:pt x="3289293" y="4408715"/>
                </a:cubicBezTo>
                <a:cubicBezTo>
                  <a:pt x="3251746" y="4410948"/>
                  <a:pt x="3214198" y="4406483"/>
                  <a:pt x="3176651" y="4407599"/>
                </a:cubicBezTo>
                <a:cubicBezTo>
                  <a:pt x="3172896" y="4407599"/>
                  <a:pt x="3169142" y="4407599"/>
                  <a:pt x="3165387" y="4406483"/>
                </a:cubicBezTo>
                <a:cubicBezTo>
                  <a:pt x="3161632" y="4405366"/>
                  <a:pt x="3157878" y="4405366"/>
                  <a:pt x="3157878" y="4405366"/>
                </a:cubicBezTo>
                <a:cubicBezTo>
                  <a:pt x="3142859" y="4408715"/>
                  <a:pt x="3127840" y="4407599"/>
                  <a:pt x="3112821" y="4409832"/>
                </a:cubicBezTo>
                <a:cubicBezTo>
                  <a:pt x="3094047" y="4412064"/>
                  <a:pt x="3075274" y="4413180"/>
                  <a:pt x="3060255" y="4407599"/>
                </a:cubicBezTo>
                <a:cubicBezTo>
                  <a:pt x="3056500" y="4407599"/>
                  <a:pt x="3056500" y="4407599"/>
                  <a:pt x="3052745" y="4407599"/>
                </a:cubicBezTo>
                <a:cubicBezTo>
                  <a:pt x="3037726" y="4407599"/>
                  <a:pt x="3022707" y="4406483"/>
                  <a:pt x="3011443" y="4407599"/>
                </a:cubicBezTo>
                <a:cubicBezTo>
                  <a:pt x="2992670" y="4407599"/>
                  <a:pt x="2981406" y="4404250"/>
                  <a:pt x="2966387" y="4405366"/>
                </a:cubicBezTo>
                <a:cubicBezTo>
                  <a:pt x="2947613" y="4406483"/>
                  <a:pt x="2928840" y="4404250"/>
                  <a:pt x="2906311" y="4405366"/>
                </a:cubicBezTo>
                <a:cubicBezTo>
                  <a:pt x="2887537" y="4406483"/>
                  <a:pt x="2868764" y="4407599"/>
                  <a:pt x="2849990" y="4408715"/>
                </a:cubicBezTo>
                <a:cubicBezTo>
                  <a:pt x="2823707" y="4410948"/>
                  <a:pt x="2793669" y="4412064"/>
                  <a:pt x="2763632" y="4413180"/>
                </a:cubicBezTo>
                <a:cubicBezTo>
                  <a:pt x="2741103" y="4413180"/>
                  <a:pt x="2722330" y="4416529"/>
                  <a:pt x="2696047" y="4415413"/>
                </a:cubicBezTo>
                <a:cubicBezTo>
                  <a:pt x="2699801" y="4417646"/>
                  <a:pt x="2703556" y="4418762"/>
                  <a:pt x="2714820" y="4418762"/>
                </a:cubicBezTo>
                <a:cubicBezTo>
                  <a:pt x="2718575" y="4418762"/>
                  <a:pt x="2726084" y="4418762"/>
                  <a:pt x="2733594" y="4418762"/>
                </a:cubicBezTo>
                <a:cubicBezTo>
                  <a:pt x="2756122" y="4422111"/>
                  <a:pt x="2782405" y="4423227"/>
                  <a:pt x="2804934" y="4423227"/>
                </a:cubicBezTo>
                <a:cubicBezTo>
                  <a:pt x="2823707" y="4423227"/>
                  <a:pt x="2846235" y="4423227"/>
                  <a:pt x="2865009" y="4423227"/>
                </a:cubicBezTo>
                <a:cubicBezTo>
                  <a:pt x="2883783" y="4423227"/>
                  <a:pt x="2902556" y="4422111"/>
                  <a:pt x="2921330" y="4417646"/>
                </a:cubicBezTo>
                <a:cubicBezTo>
                  <a:pt x="2925085" y="4416529"/>
                  <a:pt x="2932594" y="4415413"/>
                  <a:pt x="2940104" y="4415413"/>
                </a:cubicBezTo>
                <a:cubicBezTo>
                  <a:pt x="2966387" y="4414297"/>
                  <a:pt x="2992670" y="4415413"/>
                  <a:pt x="3011443" y="4420995"/>
                </a:cubicBezTo>
                <a:cubicBezTo>
                  <a:pt x="3022707" y="4423227"/>
                  <a:pt x="3030217" y="4423227"/>
                  <a:pt x="3041481" y="4422111"/>
                </a:cubicBezTo>
                <a:cubicBezTo>
                  <a:pt x="3056500" y="4419878"/>
                  <a:pt x="3067764" y="4419878"/>
                  <a:pt x="3082783" y="4422111"/>
                </a:cubicBezTo>
                <a:cubicBezTo>
                  <a:pt x="3090293" y="4423227"/>
                  <a:pt x="3097802" y="4423227"/>
                  <a:pt x="3105311" y="4422111"/>
                </a:cubicBezTo>
                <a:cubicBezTo>
                  <a:pt x="3116576" y="4419878"/>
                  <a:pt x="3135349" y="4422111"/>
                  <a:pt x="3150368" y="4418762"/>
                </a:cubicBezTo>
                <a:cubicBezTo>
                  <a:pt x="3154123" y="4417646"/>
                  <a:pt x="3169142" y="4418762"/>
                  <a:pt x="3176651" y="4419878"/>
                </a:cubicBezTo>
                <a:cubicBezTo>
                  <a:pt x="3199180" y="4423227"/>
                  <a:pt x="3217953" y="4423227"/>
                  <a:pt x="3240481" y="4423227"/>
                </a:cubicBezTo>
                <a:cubicBezTo>
                  <a:pt x="3251746" y="4423227"/>
                  <a:pt x="3266765" y="4422111"/>
                  <a:pt x="3278029" y="4424343"/>
                </a:cubicBezTo>
                <a:cubicBezTo>
                  <a:pt x="3281783" y="4425460"/>
                  <a:pt x="3285538" y="4425460"/>
                  <a:pt x="3289293" y="4423227"/>
                </a:cubicBezTo>
                <a:cubicBezTo>
                  <a:pt x="3296803" y="4416529"/>
                  <a:pt x="3304312" y="4416529"/>
                  <a:pt x="3326840" y="4418762"/>
                </a:cubicBezTo>
                <a:cubicBezTo>
                  <a:pt x="3330595" y="4419878"/>
                  <a:pt x="3338104" y="4419878"/>
                  <a:pt x="3341859" y="4422111"/>
                </a:cubicBezTo>
                <a:cubicBezTo>
                  <a:pt x="3330595" y="4427692"/>
                  <a:pt x="3311821" y="4428809"/>
                  <a:pt x="3289293" y="4428809"/>
                </a:cubicBezTo>
                <a:cubicBezTo>
                  <a:pt x="3221708" y="4428809"/>
                  <a:pt x="3150368" y="4428809"/>
                  <a:pt x="3082783" y="4428809"/>
                </a:cubicBezTo>
                <a:cubicBezTo>
                  <a:pt x="3060255" y="4428809"/>
                  <a:pt x="3041481" y="4432158"/>
                  <a:pt x="3018953" y="4431041"/>
                </a:cubicBezTo>
                <a:cubicBezTo>
                  <a:pt x="3015198" y="4431041"/>
                  <a:pt x="3011443" y="4433274"/>
                  <a:pt x="3007689" y="4433274"/>
                </a:cubicBezTo>
                <a:cubicBezTo>
                  <a:pt x="3003934" y="4432158"/>
                  <a:pt x="3003934" y="4434390"/>
                  <a:pt x="3003934" y="4435506"/>
                </a:cubicBezTo>
                <a:cubicBezTo>
                  <a:pt x="3003934" y="4435506"/>
                  <a:pt x="3003934" y="4436623"/>
                  <a:pt x="3007689" y="4436623"/>
                </a:cubicBezTo>
                <a:cubicBezTo>
                  <a:pt x="3015198" y="4436623"/>
                  <a:pt x="3018953" y="4435506"/>
                  <a:pt x="3022707" y="4437739"/>
                </a:cubicBezTo>
                <a:cubicBezTo>
                  <a:pt x="3018953" y="4437739"/>
                  <a:pt x="3018953" y="4438855"/>
                  <a:pt x="3018953" y="4438855"/>
                </a:cubicBezTo>
                <a:cubicBezTo>
                  <a:pt x="2962632" y="4437739"/>
                  <a:pt x="2910066" y="4439972"/>
                  <a:pt x="2853745" y="4436623"/>
                </a:cubicBezTo>
                <a:cubicBezTo>
                  <a:pt x="2834971" y="4435506"/>
                  <a:pt x="2816198" y="4435506"/>
                  <a:pt x="2797424" y="4436623"/>
                </a:cubicBezTo>
                <a:cubicBezTo>
                  <a:pt x="2778650" y="4437739"/>
                  <a:pt x="2759877" y="4433274"/>
                  <a:pt x="2741103" y="4436623"/>
                </a:cubicBezTo>
                <a:cubicBezTo>
                  <a:pt x="2737348" y="4436623"/>
                  <a:pt x="2733594" y="4436623"/>
                  <a:pt x="2733594" y="4436623"/>
                </a:cubicBezTo>
                <a:cubicBezTo>
                  <a:pt x="2722330" y="4433274"/>
                  <a:pt x="2707311" y="4434390"/>
                  <a:pt x="2692292" y="4434390"/>
                </a:cubicBezTo>
                <a:cubicBezTo>
                  <a:pt x="2669763" y="4434390"/>
                  <a:pt x="2647235" y="4434390"/>
                  <a:pt x="2620952" y="4434390"/>
                </a:cubicBezTo>
                <a:cubicBezTo>
                  <a:pt x="2613443" y="4434390"/>
                  <a:pt x="2605933" y="4433274"/>
                  <a:pt x="2598424" y="4432158"/>
                </a:cubicBezTo>
                <a:cubicBezTo>
                  <a:pt x="2587160" y="4433274"/>
                  <a:pt x="2579650" y="4429925"/>
                  <a:pt x="2568386" y="4431041"/>
                </a:cubicBezTo>
                <a:cubicBezTo>
                  <a:pt x="2560877" y="4431041"/>
                  <a:pt x="2549612" y="4429925"/>
                  <a:pt x="2538348" y="4431041"/>
                </a:cubicBezTo>
                <a:lnTo>
                  <a:pt x="2526873" y="4428995"/>
                </a:lnTo>
                <a:lnTo>
                  <a:pt x="2551773" y="4427349"/>
                </a:lnTo>
                <a:cubicBezTo>
                  <a:pt x="2559282" y="4428466"/>
                  <a:pt x="2570546" y="4427349"/>
                  <a:pt x="2581810" y="4428466"/>
                </a:cubicBezTo>
                <a:lnTo>
                  <a:pt x="2582075" y="4428348"/>
                </a:lnTo>
                <a:lnTo>
                  <a:pt x="2598424" y="4431041"/>
                </a:lnTo>
                <a:cubicBezTo>
                  <a:pt x="2617197" y="4432158"/>
                  <a:pt x="2632216" y="4427692"/>
                  <a:pt x="2650990" y="4428809"/>
                </a:cubicBezTo>
                <a:cubicBezTo>
                  <a:pt x="2647235" y="4425460"/>
                  <a:pt x="2650990" y="4424343"/>
                  <a:pt x="2662254" y="4424343"/>
                </a:cubicBezTo>
                <a:cubicBezTo>
                  <a:pt x="2669763" y="4424343"/>
                  <a:pt x="2673518" y="4424343"/>
                  <a:pt x="2677273" y="4424343"/>
                </a:cubicBezTo>
                <a:cubicBezTo>
                  <a:pt x="2677273" y="4423227"/>
                  <a:pt x="2677273" y="4422111"/>
                  <a:pt x="2677273" y="4420995"/>
                </a:cubicBezTo>
                <a:cubicBezTo>
                  <a:pt x="2669763" y="4420995"/>
                  <a:pt x="2662254" y="4420995"/>
                  <a:pt x="2658499" y="4420995"/>
                </a:cubicBezTo>
                <a:cubicBezTo>
                  <a:pt x="2650990" y="4420995"/>
                  <a:pt x="2647235" y="4420995"/>
                  <a:pt x="2643480" y="4420995"/>
                </a:cubicBezTo>
                <a:cubicBezTo>
                  <a:pt x="2639726" y="4420995"/>
                  <a:pt x="2632216" y="4422111"/>
                  <a:pt x="2632216" y="4419878"/>
                </a:cubicBezTo>
                <a:cubicBezTo>
                  <a:pt x="2628462" y="4416529"/>
                  <a:pt x="2635971" y="4417646"/>
                  <a:pt x="2643480" y="4416529"/>
                </a:cubicBezTo>
                <a:cubicBezTo>
                  <a:pt x="2647235" y="4415413"/>
                  <a:pt x="2643480" y="4414297"/>
                  <a:pt x="2643480" y="4413180"/>
                </a:cubicBezTo>
                <a:cubicBezTo>
                  <a:pt x="2635971" y="4409832"/>
                  <a:pt x="2624707" y="4409832"/>
                  <a:pt x="2613443" y="4408715"/>
                </a:cubicBezTo>
                <a:cubicBezTo>
                  <a:pt x="2587160" y="4408715"/>
                  <a:pt x="2560877" y="4412064"/>
                  <a:pt x="2538348" y="4410948"/>
                </a:cubicBezTo>
                <a:lnTo>
                  <a:pt x="2525397" y="4411269"/>
                </a:lnTo>
                <a:lnTo>
                  <a:pt x="2525397" y="4419369"/>
                </a:lnTo>
                <a:lnTo>
                  <a:pt x="2521735" y="4412837"/>
                </a:lnTo>
                <a:cubicBezTo>
                  <a:pt x="2510471" y="4412837"/>
                  <a:pt x="2499207" y="4412837"/>
                  <a:pt x="2487942" y="4412837"/>
                </a:cubicBezTo>
                <a:cubicBezTo>
                  <a:pt x="2480433" y="4411721"/>
                  <a:pt x="2469169" y="4413954"/>
                  <a:pt x="2457905" y="4411721"/>
                </a:cubicBezTo>
                <a:cubicBezTo>
                  <a:pt x="2446640" y="4408372"/>
                  <a:pt x="2442886" y="4412837"/>
                  <a:pt x="2431622" y="4412837"/>
                </a:cubicBezTo>
                <a:cubicBezTo>
                  <a:pt x="2397829" y="4411721"/>
                  <a:pt x="2367791" y="4415070"/>
                  <a:pt x="2337753" y="4413954"/>
                </a:cubicBezTo>
                <a:cubicBezTo>
                  <a:pt x="2322735" y="4413954"/>
                  <a:pt x="2311470" y="4413954"/>
                  <a:pt x="2296451" y="4413954"/>
                </a:cubicBezTo>
                <a:lnTo>
                  <a:pt x="2272500" y="4414478"/>
                </a:lnTo>
                <a:lnTo>
                  <a:pt x="2282748" y="4413575"/>
                </a:lnTo>
                <a:cubicBezTo>
                  <a:pt x="2286034" y="4413017"/>
                  <a:pt x="2288850" y="4412458"/>
                  <a:pt x="2292604" y="4412458"/>
                </a:cubicBezTo>
                <a:cubicBezTo>
                  <a:pt x="2296359" y="4412458"/>
                  <a:pt x="2296359" y="4411342"/>
                  <a:pt x="2296359" y="4410226"/>
                </a:cubicBezTo>
                <a:cubicBezTo>
                  <a:pt x="2296359" y="4409109"/>
                  <a:pt x="2292604" y="4409109"/>
                  <a:pt x="2288849" y="4409109"/>
                </a:cubicBezTo>
                <a:cubicBezTo>
                  <a:pt x="2277585" y="4409109"/>
                  <a:pt x="2266321" y="4409109"/>
                  <a:pt x="2255057" y="4409109"/>
                </a:cubicBezTo>
                <a:cubicBezTo>
                  <a:pt x="2251302" y="4409109"/>
                  <a:pt x="2243793" y="4409109"/>
                  <a:pt x="2243793" y="4406877"/>
                </a:cubicBezTo>
                <a:cubicBezTo>
                  <a:pt x="2243793" y="4405760"/>
                  <a:pt x="2251302" y="4405760"/>
                  <a:pt x="2251302" y="4404644"/>
                </a:cubicBezTo>
                <a:cubicBezTo>
                  <a:pt x="2266321" y="4401295"/>
                  <a:pt x="2281340" y="4399063"/>
                  <a:pt x="2296359" y="4399063"/>
                </a:cubicBezTo>
                <a:cubicBezTo>
                  <a:pt x="2322642" y="4399063"/>
                  <a:pt x="2341415" y="4393481"/>
                  <a:pt x="2367699" y="4394597"/>
                </a:cubicBezTo>
                <a:cubicBezTo>
                  <a:pt x="2367699" y="4394597"/>
                  <a:pt x="2367699" y="4393481"/>
                  <a:pt x="2367699" y="4393481"/>
                </a:cubicBezTo>
                <a:cubicBezTo>
                  <a:pt x="2367699" y="4392365"/>
                  <a:pt x="2367699" y="4392365"/>
                  <a:pt x="2367699" y="4391248"/>
                </a:cubicBezTo>
                <a:cubicBezTo>
                  <a:pt x="2363944" y="4391248"/>
                  <a:pt x="2356434" y="4391248"/>
                  <a:pt x="2352680" y="4391248"/>
                </a:cubicBezTo>
                <a:cubicBezTo>
                  <a:pt x="2337661" y="4390132"/>
                  <a:pt x="2337661" y="4389016"/>
                  <a:pt x="2341415" y="4384551"/>
                </a:cubicBezTo>
                <a:cubicBezTo>
                  <a:pt x="2345170" y="4383434"/>
                  <a:pt x="2345170" y="4382318"/>
                  <a:pt x="2337661" y="4381202"/>
                </a:cubicBezTo>
                <a:cubicBezTo>
                  <a:pt x="2326397" y="4380085"/>
                  <a:pt x="2315132" y="4380085"/>
                  <a:pt x="2303868" y="4377853"/>
                </a:cubicBezTo>
                <a:cubicBezTo>
                  <a:pt x="2315132" y="4377853"/>
                  <a:pt x="2322642" y="4377853"/>
                  <a:pt x="2330151" y="4377853"/>
                </a:cubicBezTo>
                <a:cubicBezTo>
                  <a:pt x="2337661" y="4377853"/>
                  <a:pt x="2337661" y="4375620"/>
                  <a:pt x="2333906" y="4374504"/>
                </a:cubicBezTo>
                <a:cubicBezTo>
                  <a:pt x="2333906" y="4373388"/>
                  <a:pt x="2326397" y="4373388"/>
                  <a:pt x="2333906" y="4372271"/>
                </a:cubicBezTo>
                <a:cubicBezTo>
                  <a:pt x="2333906" y="4372271"/>
                  <a:pt x="2337661" y="4371155"/>
                  <a:pt x="2337661" y="4372271"/>
                </a:cubicBezTo>
                <a:cubicBezTo>
                  <a:pt x="2348925" y="4374504"/>
                  <a:pt x="2363944" y="4373388"/>
                  <a:pt x="2375208" y="4373388"/>
                </a:cubicBezTo>
                <a:cubicBezTo>
                  <a:pt x="2378963" y="4373388"/>
                  <a:pt x="2382717" y="4373388"/>
                  <a:pt x="2382717" y="4372271"/>
                </a:cubicBezTo>
                <a:cubicBezTo>
                  <a:pt x="2382717" y="4371155"/>
                  <a:pt x="2382717" y="4371155"/>
                  <a:pt x="2378963" y="4370039"/>
                </a:cubicBezTo>
                <a:cubicBezTo>
                  <a:pt x="2371453" y="4367806"/>
                  <a:pt x="2360189" y="4367806"/>
                  <a:pt x="2356434" y="4365574"/>
                </a:cubicBezTo>
                <a:cubicBezTo>
                  <a:pt x="2352680" y="4363341"/>
                  <a:pt x="2345170" y="4362225"/>
                  <a:pt x="2352680" y="4359992"/>
                </a:cubicBezTo>
                <a:cubicBezTo>
                  <a:pt x="2356434" y="4358876"/>
                  <a:pt x="2356434" y="4356643"/>
                  <a:pt x="2360189" y="4356643"/>
                </a:cubicBezTo>
                <a:cubicBezTo>
                  <a:pt x="2367699" y="4356643"/>
                  <a:pt x="2375208" y="4355527"/>
                  <a:pt x="2378963" y="4356643"/>
                </a:cubicBezTo>
                <a:cubicBezTo>
                  <a:pt x="2393982" y="4358876"/>
                  <a:pt x="2409000" y="4359992"/>
                  <a:pt x="2424019" y="4361108"/>
                </a:cubicBezTo>
                <a:cubicBezTo>
                  <a:pt x="2435284" y="4363341"/>
                  <a:pt x="2435284" y="4362225"/>
                  <a:pt x="2442793" y="4358876"/>
                </a:cubicBezTo>
                <a:cubicBezTo>
                  <a:pt x="2442793" y="4356643"/>
                  <a:pt x="2446548" y="4353294"/>
                  <a:pt x="2454057" y="4352178"/>
                </a:cubicBezTo>
                <a:cubicBezTo>
                  <a:pt x="2465321" y="4352178"/>
                  <a:pt x="2472831" y="4349945"/>
                  <a:pt x="2487850" y="4349945"/>
                </a:cubicBezTo>
                <a:cubicBezTo>
                  <a:pt x="2495359" y="4351062"/>
                  <a:pt x="2506623" y="4349945"/>
                  <a:pt x="2517887" y="4351062"/>
                </a:cubicBezTo>
                <a:cubicBezTo>
                  <a:pt x="2525397" y="4351062"/>
                  <a:pt x="2525397" y="4348829"/>
                  <a:pt x="2525397" y="4347713"/>
                </a:cubicBezTo>
                <a:cubicBezTo>
                  <a:pt x="2525397" y="4345480"/>
                  <a:pt x="2521642" y="4344364"/>
                  <a:pt x="2517887" y="4344364"/>
                </a:cubicBezTo>
                <a:cubicBezTo>
                  <a:pt x="2510378" y="4344364"/>
                  <a:pt x="2510378" y="4345480"/>
                  <a:pt x="2506623" y="4345480"/>
                </a:cubicBezTo>
                <a:cubicBezTo>
                  <a:pt x="2487850" y="4347713"/>
                  <a:pt x="2472831" y="4346596"/>
                  <a:pt x="2461567" y="4342131"/>
                </a:cubicBezTo>
                <a:cubicBezTo>
                  <a:pt x="2457812" y="4339898"/>
                  <a:pt x="2465321" y="4337666"/>
                  <a:pt x="2457812" y="4335433"/>
                </a:cubicBezTo>
                <a:cubicBezTo>
                  <a:pt x="2446548" y="4335433"/>
                  <a:pt x="2435284" y="4335433"/>
                  <a:pt x="2424019" y="4335433"/>
                </a:cubicBezTo>
                <a:cubicBezTo>
                  <a:pt x="2416510" y="4334317"/>
                  <a:pt x="2405246" y="4336550"/>
                  <a:pt x="2393982" y="4334317"/>
                </a:cubicBezTo>
                <a:cubicBezTo>
                  <a:pt x="2382717" y="4330968"/>
                  <a:pt x="2378963" y="4335433"/>
                  <a:pt x="2367699" y="4335433"/>
                </a:cubicBezTo>
                <a:cubicBezTo>
                  <a:pt x="2333906" y="4334317"/>
                  <a:pt x="2303868" y="4337666"/>
                  <a:pt x="2273830" y="4336550"/>
                </a:cubicBezTo>
                <a:cubicBezTo>
                  <a:pt x="2258812" y="4336550"/>
                  <a:pt x="2247547" y="4336550"/>
                  <a:pt x="2232528" y="4336550"/>
                </a:cubicBezTo>
                <a:cubicBezTo>
                  <a:pt x="2210000" y="4336550"/>
                  <a:pt x="2191226" y="4336550"/>
                  <a:pt x="2168698" y="4342131"/>
                </a:cubicBezTo>
                <a:lnTo>
                  <a:pt x="2168544" y="4342063"/>
                </a:lnTo>
                <a:lnTo>
                  <a:pt x="2172545" y="4340278"/>
                </a:lnTo>
                <a:lnTo>
                  <a:pt x="2162258" y="4339259"/>
                </a:lnTo>
                <a:lnTo>
                  <a:pt x="2161189" y="4338782"/>
                </a:lnTo>
                <a:cubicBezTo>
                  <a:pt x="2146170" y="4333201"/>
                  <a:pt x="2142415" y="4333201"/>
                  <a:pt x="2119887" y="4337666"/>
                </a:cubicBezTo>
                <a:lnTo>
                  <a:pt x="2106576" y="4339645"/>
                </a:lnTo>
                <a:lnTo>
                  <a:pt x="2086187" y="4340278"/>
                </a:lnTo>
                <a:cubicBezTo>
                  <a:pt x="2074923" y="4340278"/>
                  <a:pt x="2059904" y="4340278"/>
                  <a:pt x="2048640" y="4340278"/>
                </a:cubicBezTo>
                <a:cubicBezTo>
                  <a:pt x="2043007" y="4340836"/>
                  <a:pt x="2038314" y="4340278"/>
                  <a:pt x="2033151" y="4339580"/>
                </a:cubicBezTo>
                <a:lnTo>
                  <a:pt x="2023877" y="4338803"/>
                </a:lnTo>
                <a:lnTo>
                  <a:pt x="2011000" y="4335433"/>
                </a:lnTo>
                <a:cubicBezTo>
                  <a:pt x="2003490" y="4332084"/>
                  <a:pt x="1992226" y="4329852"/>
                  <a:pt x="1980962" y="4330968"/>
                </a:cubicBezTo>
                <a:cubicBezTo>
                  <a:pt x="1973452" y="4333201"/>
                  <a:pt x="1965943" y="4333201"/>
                  <a:pt x="1958434" y="4333201"/>
                </a:cubicBezTo>
                <a:cubicBezTo>
                  <a:pt x="1947169" y="4333201"/>
                  <a:pt x="1939660" y="4334317"/>
                  <a:pt x="1939660" y="4336550"/>
                </a:cubicBezTo>
                <a:lnTo>
                  <a:pt x="1938307" y="4337555"/>
                </a:lnTo>
                <a:lnTo>
                  <a:pt x="1902205" y="4336929"/>
                </a:lnTo>
                <a:cubicBezTo>
                  <a:pt x="1898451" y="4336929"/>
                  <a:pt x="1894696" y="4336929"/>
                  <a:pt x="1890941" y="4335813"/>
                </a:cubicBezTo>
                <a:cubicBezTo>
                  <a:pt x="1887186" y="4334696"/>
                  <a:pt x="1883432" y="4334696"/>
                  <a:pt x="1883432" y="4334696"/>
                </a:cubicBezTo>
                <a:lnTo>
                  <a:pt x="1841816" y="4338821"/>
                </a:lnTo>
                <a:lnTo>
                  <a:pt x="1840160" y="4338922"/>
                </a:lnTo>
                <a:lnTo>
                  <a:pt x="1836718" y="4339271"/>
                </a:lnTo>
                <a:lnTo>
                  <a:pt x="1815758" y="4340643"/>
                </a:lnTo>
                <a:lnTo>
                  <a:pt x="1808245" y="4339898"/>
                </a:lnTo>
                <a:cubicBezTo>
                  <a:pt x="1796980" y="4337666"/>
                  <a:pt x="1793226" y="4335433"/>
                  <a:pt x="1793226" y="4332084"/>
                </a:cubicBezTo>
                <a:cubicBezTo>
                  <a:pt x="1793226" y="4330968"/>
                  <a:pt x="1789471" y="4328735"/>
                  <a:pt x="1781962" y="4329852"/>
                </a:cubicBezTo>
                <a:lnTo>
                  <a:pt x="1740302" y="4336929"/>
                </a:lnTo>
                <a:lnTo>
                  <a:pt x="1736997" y="4336929"/>
                </a:lnTo>
                <a:cubicBezTo>
                  <a:pt x="1718224" y="4336929"/>
                  <a:pt x="1706960" y="4333580"/>
                  <a:pt x="1691941" y="4334696"/>
                </a:cubicBezTo>
                <a:cubicBezTo>
                  <a:pt x="1673167" y="4335813"/>
                  <a:pt x="1654394" y="4333580"/>
                  <a:pt x="1631865" y="4334696"/>
                </a:cubicBezTo>
                <a:cubicBezTo>
                  <a:pt x="1613091" y="4335813"/>
                  <a:pt x="1594318" y="4336929"/>
                  <a:pt x="1575544" y="4338045"/>
                </a:cubicBezTo>
                <a:lnTo>
                  <a:pt x="1524836" y="4340667"/>
                </a:lnTo>
                <a:lnTo>
                  <a:pt x="1519131" y="4337666"/>
                </a:lnTo>
                <a:cubicBezTo>
                  <a:pt x="1526640" y="4336550"/>
                  <a:pt x="1530395" y="4336550"/>
                  <a:pt x="1534150" y="4336550"/>
                </a:cubicBezTo>
                <a:cubicBezTo>
                  <a:pt x="1556678" y="4336550"/>
                  <a:pt x="1575451" y="4336550"/>
                  <a:pt x="1594225" y="4336550"/>
                </a:cubicBezTo>
                <a:cubicBezTo>
                  <a:pt x="1601735" y="4337666"/>
                  <a:pt x="1609244" y="4335433"/>
                  <a:pt x="1612999" y="4333201"/>
                </a:cubicBezTo>
                <a:cubicBezTo>
                  <a:pt x="1590471" y="4333201"/>
                  <a:pt x="1567942" y="4333201"/>
                  <a:pt x="1545414" y="4333201"/>
                </a:cubicBezTo>
                <a:cubicBezTo>
                  <a:pt x="1522886" y="4333201"/>
                  <a:pt x="1500357" y="4332084"/>
                  <a:pt x="1477829" y="4333201"/>
                </a:cubicBezTo>
                <a:cubicBezTo>
                  <a:pt x="1455300" y="4334317"/>
                  <a:pt x="1436527" y="4330968"/>
                  <a:pt x="1413998" y="4330968"/>
                </a:cubicBezTo>
                <a:cubicBezTo>
                  <a:pt x="1383961" y="4330968"/>
                  <a:pt x="1353923" y="4330968"/>
                  <a:pt x="1323885" y="4330968"/>
                </a:cubicBezTo>
                <a:cubicBezTo>
                  <a:pt x="1312621" y="4330968"/>
                  <a:pt x="1305111" y="4328735"/>
                  <a:pt x="1297602" y="4329852"/>
                </a:cubicBezTo>
                <a:cubicBezTo>
                  <a:pt x="1271319" y="4332084"/>
                  <a:pt x="1245036" y="4330968"/>
                  <a:pt x="1222508" y="4336550"/>
                </a:cubicBezTo>
                <a:cubicBezTo>
                  <a:pt x="1218753" y="4337666"/>
                  <a:pt x="1214998" y="4336550"/>
                  <a:pt x="1214998" y="4334317"/>
                </a:cubicBezTo>
                <a:cubicBezTo>
                  <a:pt x="1214998" y="4333201"/>
                  <a:pt x="1218753" y="4330968"/>
                  <a:pt x="1211243" y="4328735"/>
                </a:cubicBezTo>
                <a:cubicBezTo>
                  <a:pt x="1173696" y="4328735"/>
                  <a:pt x="1173696" y="4328735"/>
                  <a:pt x="1154923" y="4325387"/>
                </a:cubicBezTo>
                <a:cubicBezTo>
                  <a:pt x="1214998" y="4324270"/>
                  <a:pt x="1271319" y="4326503"/>
                  <a:pt x="1327640" y="4323154"/>
                </a:cubicBezTo>
                <a:cubicBezTo>
                  <a:pt x="1350168" y="4322038"/>
                  <a:pt x="1372696" y="4320921"/>
                  <a:pt x="1406489" y="4320921"/>
                </a:cubicBezTo>
                <a:cubicBezTo>
                  <a:pt x="1387715" y="4318689"/>
                  <a:pt x="1376451" y="4315340"/>
                  <a:pt x="1365187" y="4315340"/>
                </a:cubicBezTo>
                <a:cubicBezTo>
                  <a:pt x="1346413" y="4316456"/>
                  <a:pt x="1327640" y="4313107"/>
                  <a:pt x="1312621" y="4318689"/>
                </a:cubicBezTo>
                <a:cubicBezTo>
                  <a:pt x="1308866" y="4319805"/>
                  <a:pt x="1301357" y="4319805"/>
                  <a:pt x="1293847" y="4319805"/>
                </a:cubicBezTo>
                <a:cubicBezTo>
                  <a:pt x="1256300" y="4319805"/>
                  <a:pt x="1214998" y="4319805"/>
                  <a:pt x="1173696" y="4319805"/>
                </a:cubicBezTo>
                <a:cubicBezTo>
                  <a:pt x="1162432" y="4319805"/>
                  <a:pt x="1151168" y="4318689"/>
                  <a:pt x="1139904" y="4315340"/>
                </a:cubicBezTo>
                <a:cubicBezTo>
                  <a:pt x="1166187" y="4316456"/>
                  <a:pt x="1184960" y="4314224"/>
                  <a:pt x="1207489" y="4313107"/>
                </a:cubicBezTo>
                <a:cubicBezTo>
                  <a:pt x="1214998" y="4313107"/>
                  <a:pt x="1226262" y="4311991"/>
                  <a:pt x="1237526" y="4311991"/>
                </a:cubicBezTo>
                <a:cubicBezTo>
                  <a:pt x="1248791" y="4311991"/>
                  <a:pt x="1248791" y="4310875"/>
                  <a:pt x="1241281" y="4306409"/>
                </a:cubicBezTo>
                <a:cubicBezTo>
                  <a:pt x="1233772" y="4305293"/>
                  <a:pt x="1226262" y="4306409"/>
                  <a:pt x="1226262" y="4303061"/>
                </a:cubicBezTo>
                <a:cubicBezTo>
                  <a:pt x="1230017" y="4300828"/>
                  <a:pt x="1237526" y="4301944"/>
                  <a:pt x="1241281" y="4301944"/>
                </a:cubicBezTo>
                <a:cubicBezTo>
                  <a:pt x="1241281" y="4301944"/>
                  <a:pt x="1245036" y="4301944"/>
                  <a:pt x="1245036" y="4301944"/>
                </a:cubicBezTo>
                <a:cubicBezTo>
                  <a:pt x="1248791" y="4299712"/>
                  <a:pt x="1241281" y="4299712"/>
                  <a:pt x="1237526" y="4299712"/>
                </a:cubicBezTo>
                <a:cubicBezTo>
                  <a:pt x="1226262" y="4299712"/>
                  <a:pt x="1211243" y="4299712"/>
                  <a:pt x="1196225" y="4299712"/>
                </a:cubicBezTo>
                <a:cubicBezTo>
                  <a:pt x="1192470" y="4299712"/>
                  <a:pt x="1188715" y="4299712"/>
                  <a:pt x="1188715" y="4298595"/>
                </a:cubicBezTo>
                <a:lnTo>
                  <a:pt x="1188022" y="4296330"/>
                </a:lnTo>
                <a:lnTo>
                  <a:pt x="1254974" y="4296330"/>
                </a:lnTo>
                <a:lnTo>
                  <a:pt x="1260055" y="4298595"/>
                </a:lnTo>
                <a:cubicBezTo>
                  <a:pt x="1267564" y="4298595"/>
                  <a:pt x="1271319" y="4297479"/>
                  <a:pt x="1278828" y="4298595"/>
                </a:cubicBezTo>
                <a:cubicBezTo>
                  <a:pt x="1278828" y="4301944"/>
                  <a:pt x="1278828" y="4304177"/>
                  <a:pt x="1278828" y="4307526"/>
                </a:cubicBezTo>
                <a:cubicBezTo>
                  <a:pt x="1305111" y="4306409"/>
                  <a:pt x="1327640" y="4310875"/>
                  <a:pt x="1353923" y="4309758"/>
                </a:cubicBezTo>
                <a:cubicBezTo>
                  <a:pt x="1353923" y="4309758"/>
                  <a:pt x="1357678" y="4309758"/>
                  <a:pt x="1357678" y="4309758"/>
                </a:cubicBezTo>
                <a:cubicBezTo>
                  <a:pt x="1376451" y="4314224"/>
                  <a:pt x="1391470" y="4308642"/>
                  <a:pt x="1406489" y="4309758"/>
                </a:cubicBezTo>
                <a:cubicBezTo>
                  <a:pt x="1410244" y="4309758"/>
                  <a:pt x="1413998" y="4308642"/>
                  <a:pt x="1417753" y="4307526"/>
                </a:cubicBezTo>
                <a:cubicBezTo>
                  <a:pt x="1410244" y="4306409"/>
                  <a:pt x="1402734" y="4306409"/>
                  <a:pt x="1395225" y="4306409"/>
                </a:cubicBezTo>
                <a:cubicBezTo>
                  <a:pt x="1391470" y="4305293"/>
                  <a:pt x="1387715" y="4304177"/>
                  <a:pt x="1391470" y="4303061"/>
                </a:cubicBezTo>
                <a:cubicBezTo>
                  <a:pt x="1395225" y="4300828"/>
                  <a:pt x="1398979" y="4299712"/>
                  <a:pt x="1406489" y="4299712"/>
                </a:cubicBezTo>
                <a:cubicBezTo>
                  <a:pt x="1432772" y="4299712"/>
                  <a:pt x="1459055" y="4299712"/>
                  <a:pt x="1485338" y="4298595"/>
                </a:cubicBezTo>
                <a:cubicBezTo>
                  <a:pt x="1519131" y="4296363"/>
                  <a:pt x="1549168" y="4297479"/>
                  <a:pt x="1582961" y="4298595"/>
                </a:cubicBezTo>
                <a:cubicBezTo>
                  <a:pt x="1612999" y="4298595"/>
                  <a:pt x="1643037" y="4296363"/>
                  <a:pt x="1673074" y="4299712"/>
                </a:cubicBezTo>
                <a:cubicBezTo>
                  <a:pt x="1676829" y="4300828"/>
                  <a:pt x="1680584" y="4300828"/>
                  <a:pt x="1684339" y="4299712"/>
                </a:cubicBezTo>
                <a:cubicBezTo>
                  <a:pt x="1714377" y="4296363"/>
                  <a:pt x="1744415" y="4298595"/>
                  <a:pt x="1774452" y="4297479"/>
                </a:cubicBezTo>
                <a:cubicBezTo>
                  <a:pt x="1793226" y="4297479"/>
                  <a:pt x="1815754" y="4298595"/>
                  <a:pt x="1830773" y="4300828"/>
                </a:cubicBezTo>
                <a:cubicBezTo>
                  <a:pt x="1849547" y="4301944"/>
                  <a:pt x="1868320" y="4303061"/>
                  <a:pt x="1883339" y="4301944"/>
                </a:cubicBezTo>
                <a:cubicBezTo>
                  <a:pt x="1898358" y="4299712"/>
                  <a:pt x="1917132" y="4300828"/>
                  <a:pt x="1932150" y="4298595"/>
                </a:cubicBezTo>
                <a:lnTo>
                  <a:pt x="1961779" y="4296330"/>
                </a:lnTo>
                <a:lnTo>
                  <a:pt x="2086407" y="4296330"/>
                </a:lnTo>
                <a:lnTo>
                  <a:pt x="2087803" y="4296142"/>
                </a:lnTo>
                <a:cubicBezTo>
                  <a:pt x="2096720" y="4296142"/>
                  <a:pt x="2106107" y="4296700"/>
                  <a:pt x="2115494" y="4296142"/>
                </a:cubicBezTo>
                <a:lnTo>
                  <a:pt x="2116885" y="4296330"/>
                </a:lnTo>
                <a:lnTo>
                  <a:pt x="2278284" y="4296330"/>
                </a:lnTo>
                <a:lnTo>
                  <a:pt x="2307640" y="4298512"/>
                </a:lnTo>
                <a:cubicBezTo>
                  <a:pt x="2311395" y="4300745"/>
                  <a:pt x="2303886" y="4302977"/>
                  <a:pt x="2311395" y="4305210"/>
                </a:cubicBezTo>
                <a:cubicBezTo>
                  <a:pt x="2322659" y="4305210"/>
                  <a:pt x="2333923" y="4305210"/>
                  <a:pt x="2345188" y="4305210"/>
                </a:cubicBezTo>
                <a:cubicBezTo>
                  <a:pt x="2352697" y="4306326"/>
                  <a:pt x="2363961" y="4304093"/>
                  <a:pt x="2375225" y="4306326"/>
                </a:cubicBezTo>
                <a:cubicBezTo>
                  <a:pt x="2386490" y="4309675"/>
                  <a:pt x="2390244" y="4305210"/>
                  <a:pt x="2401508" y="4305210"/>
                </a:cubicBezTo>
                <a:cubicBezTo>
                  <a:pt x="2435301" y="4306326"/>
                  <a:pt x="2465339" y="4302977"/>
                  <a:pt x="2495377" y="4304093"/>
                </a:cubicBezTo>
                <a:cubicBezTo>
                  <a:pt x="2510395" y="4304093"/>
                  <a:pt x="2521660" y="4304093"/>
                  <a:pt x="2536679" y="4304093"/>
                </a:cubicBezTo>
                <a:cubicBezTo>
                  <a:pt x="2559207" y="4304093"/>
                  <a:pt x="2577981" y="4304093"/>
                  <a:pt x="2600509" y="4298512"/>
                </a:cubicBezTo>
                <a:cubicBezTo>
                  <a:pt x="2604264" y="4299628"/>
                  <a:pt x="2604264" y="4301861"/>
                  <a:pt x="2608018" y="4301861"/>
                </a:cubicBezTo>
                <a:cubicBezTo>
                  <a:pt x="2623037" y="4307442"/>
                  <a:pt x="2626792" y="4307442"/>
                  <a:pt x="2649320" y="4302977"/>
                </a:cubicBezTo>
                <a:cubicBezTo>
                  <a:pt x="2656830" y="4300745"/>
                  <a:pt x="2668094" y="4298512"/>
                  <a:pt x="2679358" y="4298512"/>
                </a:cubicBezTo>
                <a:cubicBezTo>
                  <a:pt x="2690622" y="4297396"/>
                  <a:pt x="2698132" y="4295163"/>
                  <a:pt x="2705641" y="4296279"/>
                </a:cubicBezTo>
                <a:cubicBezTo>
                  <a:pt x="2724415" y="4298512"/>
                  <a:pt x="2746943" y="4298512"/>
                  <a:pt x="2758207" y="4305210"/>
                </a:cubicBezTo>
                <a:cubicBezTo>
                  <a:pt x="2765717" y="4308559"/>
                  <a:pt x="2776981" y="4310791"/>
                  <a:pt x="2788245" y="4309675"/>
                </a:cubicBezTo>
                <a:cubicBezTo>
                  <a:pt x="2795755" y="4307442"/>
                  <a:pt x="2803264" y="4307442"/>
                  <a:pt x="2810773" y="4307442"/>
                </a:cubicBezTo>
                <a:cubicBezTo>
                  <a:pt x="2822038" y="4307442"/>
                  <a:pt x="2829547" y="4306326"/>
                  <a:pt x="2829547" y="4304093"/>
                </a:cubicBezTo>
                <a:cubicBezTo>
                  <a:pt x="2833302" y="4301861"/>
                  <a:pt x="2837057" y="4300745"/>
                  <a:pt x="2837057" y="4298512"/>
                </a:cubicBezTo>
                <a:cubicBezTo>
                  <a:pt x="2844566" y="4294047"/>
                  <a:pt x="2859585" y="4295163"/>
                  <a:pt x="2867094" y="4298512"/>
                </a:cubicBezTo>
                <a:cubicBezTo>
                  <a:pt x="2870849" y="4300745"/>
                  <a:pt x="2874604" y="4304093"/>
                  <a:pt x="2882113" y="4304093"/>
                </a:cubicBezTo>
                <a:cubicBezTo>
                  <a:pt x="2893377" y="4304093"/>
                  <a:pt x="2900887" y="4304093"/>
                  <a:pt x="2908396" y="4302977"/>
                </a:cubicBezTo>
                <a:cubicBezTo>
                  <a:pt x="2919660" y="4300745"/>
                  <a:pt x="2938434" y="4302977"/>
                  <a:pt x="2949698" y="4299628"/>
                </a:cubicBezTo>
                <a:cubicBezTo>
                  <a:pt x="2953453" y="4299628"/>
                  <a:pt x="2957207" y="4299628"/>
                  <a:pt x="2960962" y="4300745"/>
                </a:cubicBezTo>
                <a:cubicBezTo>
                  <a:pt x="2972227" y="4302977"/>
                  <a:pt x="2975981" y="4305210"/>
                  <a:pt x="2975981" y="4308559"/>
                </a:cubicBezTo>
                <a:cubicBezTo>
                  <a:pt x="2975981" y="4309675"/>
                  <a:pt x="2979736" y="4311908"/>
                  <a:pt x="2987245" y="4310791"/>
                </a:cubicBezTo>
                <a:cubicBezTo>
                  <a:pt x="3002264" y="4306326"/>
                  <a:pt x="3021038" y="4304093"/>
                  <a:pt x="3039812" y="4301861"/>
                </a:cubicBezTo>
                <a:cubicBezTo>
                  <a:pt x="3043566" y="4301861"/>
                  <a:pt x="3047321" y="4300745"/>
                  <a:pt x="3047321" y="4299628"/>
                </a:cubicBezTo>
                <a:cubicBezTo>
                  <a:pt x="3047321" y="4298512"/>
                  <a:pt x="3043566" y="4298512"/>
                  <a:pt x="3039812" y="4297396"/>
                </a:cubicBezTo>
                <a:cubicBezTo>
                  <a:pt x="3024792" y="4297396"/>
                  <a:pt x="3006019" y="4292930"/>
                  <a:pt x="2987245" y="4296279"/>
                </a:cubicBezTo>
                <a:cubicBezTo>
                  <a:pt x="2983490" y="4296279"/>
                  <a:pt x="2975981" y="4296279"/>
                  <a:pt x="2975981" y="4295163"/>
                </a:cubicBezTo>
                <a:cubicBezTo>
                  <a:pt x="2975981" y="4291814"/>
                  <a:pt x="2964717" y="4291814"/>
                  <a:pt x="2957207" y="4291814"/>
                </a:cubicBezTo>
                <a:cubicBezTo>
                  <a:pt x="2949698" y="4291814"/>
                  <a:pt x="2945944" y="4289581"/>
                  <a:pt x="2949698" y="4287349"/>
                </a:cubicBezTo>
                <a:cubicBezTo>
                  <a:pt x="2949698" y="4286232"/>
                  <a:pt x="2957207" y="4285116"/>
                  <a:pt x="2960962" y="4282884"/>
                </a:cubicBezTo>
                <a:cubicBezTo>
                  <a:pt x="2953453" y="4282884"/>
                  <a:pt x="2949698" y="4281767"/>
                  <a:pt x="2945944" y="4282884"/>
                </a:cubicBezTo>
                <a:cubicBezTo>
                  <a:pt x="2938434" y="4285116"/>
                  <a:pt x="2927170" y="4284000"/>
                  <a:pt x="2919660" y="4284000"/>
                </a:cubicBezTo>
                <a:cubicBezTo>
                  <a:pt x="2908396" y="4285116"/>
                  <a:pt x="2900887" y="4281767"/>
                  <a:pt x="2889622" y="4282884"/>
                </a:cubicBezTo>
                <a:cubicBezTo>
                  <a:pt x="2874604" y="4284000"/>
                  <a:pt x="2878359" y="4279535"/>
                  <a:pt x="2870849" y="4277302"/>
                </a:cubicBezTo>
                <a:cubicBezTo>
                  <a:pt x="2867094" y="4276186"/>
                  <a:pt x="2859585" y="4276186"/>
                  <a:pt x="2855830" y="4276186"/>
                </a:cubicBezTo>
                <a:cubicBezTo>
                  <a:pt x="2837057" y="4276186"/>
                  <a:pt x="2818283" y="4276186"/>
                  <a:pt x="2795755" y="4276186"/>
                </a:cubicBezTo>
                <a:cubicBezTo>
                  <a:pt x="2776981" y="4276186"/>
                  <a:pt x="2754453" y="4276186"/>
                  <a:pt x="2731924" y="4276186"/>
                </a:cubicBezTo>
                <a:cubicBezTo>
                  <a:pt x="2731924" y="4276186"/>
                  <a:pt x="2731924" y="4275069"/>
                  <a:pt x="2731924" y="4275069"/>
                </a:cubicBezTo>
                <a:cubicBezTo>
                  <a:pt x="2750698" y="4275069"/>
                  <a:pt x="2773226" y="4275069"/>
                  <a:pt x="2795755" y="4273953"/>
                </a:cubicBezTo>
                <a:cubicBezTo>
                  <a:pt x="2788245" y="4272837"/>
                  <a:pt x="2784490" y="4270604"/>
                  <a:pt x="2780736" y="4270604"/>
                </a:cubicBezTo>
                <a:cubicBezTo>
                  <a:pt x="2743188" y="4269488"/>
                  <a:pt x="2705641" y="4266139"/>
                  <a:pt x="2668094" y="4267255"/>
                </a:cubicBezTo>
                <a:cubicBezTo>
                  <a:pt x="2660585" y="4267255"/>
                  <a:pt x="2653075" y="4267255"/>
                  <a:pt x="2645566" y="4267255"/>
                </a:cubicBezTo>
                <a:cubicBezTo>
                  <a:pt x="2623037" y="4267255"/>
                  <a:pt x="2608018" y="4265023"/>
                  <a:pt x="2596754" y="4260558"/>
                </a:cubicBezTo>
                <a:cubicBezTo>
                  <a:pt x="2585490" y="4260558"/>
                  <a:pt x="2574226" y="4260558"/>
                  <a:pt x="2562962" y="4260558"/>
                </a:cubicBezTo>
                <a:cubicBezTo>
                  <a:pt x="2555452" y="4260558"/>
                  <a:pt x="2555452" y="4259441"/>
                  <a:pt x="2551697" y="4258325"/>
                </a:cubicBezTo>
                <a:cubicBezTo>
                  <a:pt x="2547943" y="4257209"/>
                  <a:pt x="2551697" y="4256092"/>
                  <a:pt x="2555452" y="4254976"/>
                </a:cubicBezTo>
                <a:cubicBezTo>
                  <a:pt x="2566716" y="4250511"/>
                  <a:pt x="2566716" y="4250511"/>
                  <a:pt x="2581735" y="4253860"/>
                </a:cubicBezTo>
                <a:cubicBezTo>
                  <a:pt x="2585490" y="4254976"/>
                  <a:pt x="2596754" y="4258325"/>
                  <a:pt x="2596754" y="4259441"/>
                </a:cubicBezTo>
                <a:cubicBezTo>
                  <a:pt x="2611773" y="4257209"/>
                  <a:pt x="2623037" y="4260558"/>
                  <a:pt x="2634301" y="4260558"/>
                </a:cubicBezTo>
                <a:cubicBezTo>
                  <a:pt x="2649320" y="4258325"/>
                  <a:pt x="2668094" y="4258325"/>
                  <a:pt x="2679358" y="4260558"/>
                </a:cubicBezTo>
                <a:cubicBezTo>
                  <a:pt x="2686868" y="4260558"/>
                  <a:pt x="2690622" y="4261674"/>
                  <a:pt x="2698132" y="4260558"/>
                </a:cubicBezTo>
                <a:cubicBezTo>
                  <a:pt x="2705641" y="4260558"/>
                  <a:pt x="2713151" y="4261674"/>
                  <a:pt x="2724415" y="4259441"/>
                </a:cubicBezTo>
                <a:cubicBezTo>
                  <a:pt x="2731924" y="4258325"/>
                  <a:pt x="2743188" y="4261674"/>
                  <a:pt x="2750698" y="4260558"/>
                </a:cubicBezTo>
                <a:cubicBezTo>
                  <a:pt x="2754453" y="4258325"/>
                  <a:pt x="2761962" y="4259441"/>
                  <a:pt x="2765717" y="4259441"/>
                </a:cubicBezTo>
                <a:cubicBezTo>
                  <a:pt x="2773226" y="4259441"/>
                  <a:pt x="2769471" y="4261674"/>
                  <a:pt x="2773226" y="4262790"/>
                </a:cubicBezTo>
                <a:cubicBezTo>
                  <a:pt x="2776981" y="4262790"/>
                  <a:pt x="2784490" y="4262790"/>
                  <a:pt x="2792000" y="4262790"/>
                </a:cubicBezTo>
                <a:cubicBezTo>
                  <a:pt x="2792000" y="4261674"/>
                  <a:pt x="2795755" y="4260558"/>
                  <a:pt x="2799509" y="4260558"/>
                </a:cubicBezTo>
                <a:cubicBezTo>
                  <a:pt x="2807019" y="4261674"/>
                  <a:pt x="2803264" y="4263906"/>
                  <a:pt x="2803264" y="4265023"/>
                </a:cubicBezTo>
                <a:cubicBezTo>
                  <a:pt x="2810773" y="4265023"/>
                  <a:pt x="2818283" y="4265023"/>
                  <a:pt x="2825792" y="4265023"/>
                </a:cubicBezTo>
                <a:cubicBezTo>
                  <a:pt x="2822038" y="4262790"/>
                  <a:pt x="2829547" y="4262790"/>
                  <a:pt x="2833302" y="4262790"/>
                </a:cubicBezTo>
                <a:cubicBezTo>
                  <a:pt x="2840811" y="4263906"/>
                  <a:pt x="2837057" y="4265023"/>
                  <a:pt x="2837057" y="4267255"/>
                </a:cubicBezTo>
                <a:cubicBezTo>
                  <a:pt x="2855830" y="4267255"/>
                  <a:pt x="2878359" y="4265023"/>
                  <a:pt x="2897132" y="4268372"/>
                </a:cubicBezTo>
                <a:cubicBezTo>
                  <a:pt x="2900887" y="4269488"/>
                  <a:pt x="2904642" y="4269488"/>
                  <a:pt x="2908396" y="4268372"/>
                </a:cubicBezTo>
                <a:cubicBezTo>
                  <a:pt x="2912151" y="4266139"/>
                  <a:pt x="2919660" y="4266139"/>
                  <a:pt x="2923415" y="4267255"/>
                </a:cubicBezTo>
                <a:cubicBezTo>
                  <a:pt x="2934679" y="4267255"/>
                  <a:pt x="2949698" y="4266139"/>
                  <a:pt x="2957207" y="4265023"/>
                </a:cubicBezTo>
                <a:cubicBezTo>
                  <a:pt x="2968472" y="4262790"/>
                  <a:pt x="2979736" y="4262790"/>
                  <a:pt x="2991000" y="4265023"/>
                </a:cubicBezTo>
                <a:cubicBezTo>
                  <a:pt x="2998510" y="4266139"/>
                  <a:pt x="3009774" y="4267255"/>
                  <a:pt x="3024792" y="4267255"/>
                </a:cubicBezTo>
                <a:cubicBezTo>
                  <a:pt x="3032302" y="4266139"/>
                  <a:pt x="3043566" y="4267255"/>
                  <a:pt x="3051076" y="4267255"/>
                </a:cubicBezTo>
                <a:cubicBezTo>
                  <a:pt x="3054830" y="4263906"/>
                  <a:pt x="3062340" y="4265023"/>
                  <a:pt x="3066095" y="4265023"/>
                </a:cubicBezTo>
                <a:cubicBezTo>
                  <a:pt x="3073604" y="4265023"/>
                  <a:pt x="3077359" y="4265023"/>
                  <a:pt x="3084868" y="4265023"/>
                </a:cubicBezTo>
                <a:cubicBezTo>
                  <a:pt x="3096133" y="4261674"/>
                  <a:pt x="3107397" y="4261674"/>
                  <a:pt x="3118661" y="4265023"/>
                </a:cubicBezTo>
                <a:cubicBezTo>
                  <a:pt x="3118661" y="4265023"/>
                  <a:pt x="3122415" y="4265023"/>
                  <a:pt x="3122415" y="4265023"/>
                </a:cubicBezTo>
                <a:cubicBezTo>
                  <a:pt x="3152453" y="4265023"/>
                  <a:pt x="3152453" y="4265023"/>
                  <a:pt x="3163718" y="4271721"/>
                </a:cubicBezTo>
                <a:cubicBezTo>
                  <a:pt x="3163718" y="4272837"/>
                  <a:pt x="3163718" y="4273953"/>
                  <a:pt x="3163718" y="4273953"/>
                </a:cubicBezTo>
                <a:cubicBezTo>
                  <a:pt x="3171227" y="4277302"/>
                  <a:pt x="3167472" y="4280651"/>
                  <a:pt x="3152453" y="4280651"/>
                </a:cubicBezTo>
                <a:cubicBezTo>
                  <a:pt x="3144944" y="4280651"/>
                  <a:pt x="3133680" y="4280651"/>
                  <a:pt x="3122415" y="4280651"/>
                </a:cubicBezTo>
                <a:cubicBezTo>
                  <a:pt x="3114906" y="4280651"/>
                  <a:pt x="3111151" y="4280651"/>
                  <a:pt x="3111151" y="4282884"/>
                </a:cubicBezTo>
                <a:cubicBezTo>
                  <a:pt x="3111151" y="4285116"/>
                  <a:pt x="3114906" y="4284000"/>
                  <a:pt x="3122415" y="4284000"/>
                </a:cubicBezTo>
                <a:cubicBezTo>
                  <a:pt x="3126170" y="4284000"/>
                  <a:pt x="3133680" y="4285116"/>
                  <a:pt x="3137434" y="4282884"/>
                </a:cubicBezTo>
                <a:cubicBezTo>
                  <a:pt x="3144944" y="4281767"/>
                  <a:pt x="3152453" y="4281767"/>
                  <a:pt x="3156208" y="4282884"/>
                </a:cubicBezTo>
                <a:cubicBezTo>
                  <a:pt x="3167472" y="4284000"/>
                  <a:pt x="3178736" y="4284000"/>
                  <a:pt x="3186246" y="4284000"/>
                </a:cubicBezTo>
                <a:cubicBezTo>
                  <a:pt x="3193756" y="4284000"/>
                  <a:pt x="3201265" y="4285116"/>
                  <a:pt x="3205019" y="4286232"/>
                </a:cubicBezTo>
                <a:cubicBezTo>
                  <a:pt x="3223793" y="4290698"/>
                  <a:pt x="3242567" y="4295163"/>
                  <a:pt x="3250076" y="4302977"/>
                </a:cubicBezTo>
                <a:cubicBezTo>
                  <a:pt x="3242567" y="4304093"/>
                  <a:pt x="3238812" y="4304093"/>
                  <a:pt x="3235057" y="4304093"/>
                </a:cubicBezTo>
                <a:cubicBezTo>
                  <a:pt x="3212529" y="4304093"/>
                  <a:pt x="3193756" y="4304093"/>
                  <a:pt x="3174982" y="4304093"/>
                </a:cubicBezTo>
                <a:cubicBezTo>
                  <a:pt x="3167472" y="4302977"/>
                  <a:pt x="3159963" y="4305210"/>
                  <a:pt x="3156208" y="4307442"/>
                </a:cubicBezTo>
                <a:cubicBezTo>
                  <a:pt x="3178736" y="4307442"/>
                  <a:pt x="3201265" y="4307442"/>
                  <a:pt x="3223793" y="4307442"/>
                </a:cubicBezTo>
                <a:cubicBezTo>
                  <a:pt x="3246321" y="4307442"/>
                  <a:pt x="3268850" y="4308559"/>
                  <a:pt x="3291378" y="4307442"/>
                </a:cubicBezTo>
                <a:cubicBezTo>
                  <a:pt x="3313907" y="4306326"/>
                  <a:pt x="3332680" y="4309675"/>
                  <a:pt x="3355209" y="4309675"/>
                </a:cubicBezTo>
                <a:cubicBezTo>
                  <a:pt x="3385246" y="4309675"/>
                  <a:pt x="3415284" y="4309675"/>
                  <a:pt x="3445322" y="4309675"/>
                </a:cubicBezTo>
                <a:cubicBezTo>
                  <a:pt x="3456586" y="4309675"/>
                  <a:pt x="3464096" y="4311908"/>
                  <a:pt x="3471605" y="4310791"/>
                </a:cubicBezTo>
                <a:cubicBezTo>
                  <a:pt x="3497888" y="4308559"/>
                  <a:pt x="3524171" y="4309675"/>
                  <a:pt x="3546699" y="4304093"/>
                </a:cubicBezTo>
                <a:cubicBezTo>
                  <a:pt x="3550454" y="4302977"/>
                  <a:pt x="3554209" y="4304093"/>
                  <a:pt x="3554209" y="4306326"/>
                </a:cubicBezTo>
                <a:cubicBezTo>
                  <a:pt x="3554209" y="4307442"/>
                  <a:pt x="3550454" y="4309675"/>
                  <a:pt x="3557964" y="4311908"/>
                </a:cubicBezTo>
                <a:cubicBezTo>
                  <a:pt x="3595511" y="4311908"/>
                  <a:pt x="3595511" y="4311908"/>
                  <a:pt x="3614284" y="4315256"/>
                </a:cubicBezTo>
                <a:cubicBezTo>
                  <a:pt x="3554209" y="4316373"/>
                  <a:pt x="3497888" y="4314140"/>
                  <a:pt x="3441567" y="4317489"/>
                </a:cubicBezTo>
                <a:cubicBezTo>
                  <a:pt x="3419039" y="4318605"/>
                  <a:pt x="3396511" y="4319722"/>
                  <a:pt x="3362718" y="4319722"/>
                </a:cubicBezTo>
                <a:cubicBezTo>
                  <a:pt x="3381492" y="4321954"/>
                  <a:pt x="3392756" y="4325303"/>
                  <a:pt x="3404020" y="4325303"/>
                </a:cubicBezTo>
                <a:cubicBezTo>
                  <a:pt x="3422794" y="4324187"/>
                  <a:pt x="3441567" y="4327536"/>
                  <a:pt x="3456586" y="4321954"/>
                </a:cubicBezTo>
                <a:cubicBezTo>
                  <a:pt x="3460341" y="4320838"/>
                  <a:pt x="3467850" y="4320838"/>
                  <a:pt x="3475360" y="4320838"/>
                </a:cubicBezTo>
                <a:cubicBezTo>
                  <a:pt x="3512907" y="4320838"/>
                  <a:pt x="3554209" y="4320838"/>
                  <a:pt x="3595511" y="4320838"/>
                </a:cubicBezTo>
                <a:cubicBezTo>
                  <a:pt x="3606775" y="4320838"/>
                  <a:pt x="3618039" y="4321954"/>
                  <a:pt x="3629303" y="4325303"/>
                </a:cubicBezTo>
                <a:cubicBezTo>
                  <a:pt x="3603020" y="4324187"/>
                  <a:pt x="3584247" y="4326419"/>
                  <a:pt x="3561718" y="4327536"/>
                </a:cubicBezTo>
                <a:cubicBezTo>
                  <a:pt x="3554209" y="4327536"/>
                  <a:pt x="3542945" y="4328652"/>
                  <a:pt x="3531681" y="4328652"/>
                </a:cubicBezTo>
                <a:cubicBezTo>
                  <a:pt x="3520416" y="4328652"/>
                  <a:pt x="3520416" y="4329768"/>
                  <a:pt x="3527926" y="4334234"/>
                </a:cubicBezTo>
                <a:cubicBezTo>
                  <a:pt x="3535435" y="4335350"/>
                  <a:pt x="3542945" y="4334234"/>
                  <a:pt x="3542945" y="4337582"/>
                </a:cubicBezTo>
                <a:cubicBezTo>
                  <a:pt x="3539190" y="4339815"/>
                  <a:pt x="3531681" y="4338699"/>
                  <a:pt x="3527926" y="4338699"/>
                </a:cubicBezTo>
                <a:cubicBezTo>
                  <a:pt x="3527926" y="4338699"/>
                  <a:pt x="3524171" y="4338699"/>
                  <a:pt x="3524171" y="4338699"/>
                </a:cubicBezTo>
                <a:cubicBezTo>
                  <a:pt x="3520416" y="4340931"/>
                  <a:pt x="3527926" y="4340931"/>
                  <a:pt x="3531681" y="4340931"/>
                </a:cubicBezTo>
                <a:cubicBezTo>
                  <a:pt x="3542945" y="4340931"/>
                  <a:pt x="3557964" y="4340931"/>
                  <a:pt x="3572982" y="4340931"/>
                </a:cubicBezTo>
                <a:cubicBezTo>
                  <a:pt x="3576737" y="4340931"/>
                  <a:pt x="3580492" y="4340931"/>
                  <a:pt x="3580492" y="4342048"/>
                </a:cubicBezTo>
                <a:cubicBezTo>
                  <a:pt x="3580492" y="4344280"/>
                  <a:pt x="3584247" y="4346513"/>
                  <a:pt x="3576737" y="4346513"/>
                </a:cubicBezTo>
                <a:cubicBezTo>
                  <a:pt x="3565473" y="4345396"/>
                  <a:pt x="3557964" y="4348745"/>
                  <a:pt x="3554209" y="4347629"/>
                </a:cubicBezTo>
                <a:cubicBezTo>
                  <a:pt x="3542945" y="4345396"/>
                  <a:pt x="3527926" y="4347629"/>
                  <a:pt x="3516662" y="4345396"/>
                </a:cubicBezTo>
                <a:cubicBezTo>
                  <a:pt x="3512907" y="4344280"/>
                  <a:pt x="3509152" y="4344280"/>
                  <a:pt x="3509152" y="4342048"/>
                </a:cubicBezTo>
                <a:cubicBezTo>
                  <a:pt x="3501643" y="4342048"/>
                  <a:pt x="3497888" y="4343164"/>
                  <a:pt x="3490379" y="4342048"/>
                </a:cubicBezTo>
                <a:cubicBezTo>
                  <a:pt x="3490379" y="4338699"/>
                  <a:pt x="3490379" y="4336466"/>
                  <a:pt x="3490379" y="4333117"/>
                </a:cubicBezTo>
                <a:cubicBezTo>
                  <a:pt x="3464096" y="4334234"/>
                  <a:pt x="3441567" y="4329768"/>
                  <a:pt x="3415284" y="4330885"/>
                </a:cubicBezTo>
                <a:cubicBezTo>
                  <a:pt x="3415284" y="4330885"/>
                  <a:pt x="3411529" y="4330885"/>
                  <a:pt x="3411529" y="4330885"/>
                </a:cubicBezTo>
                <a:cubicBezTo>
                  <a:pt x="3392756" y="4326419"/>
                  <a:pt x="3377737" y="4332001"/>
                  <a:pt x="3362718" y="4330885"/>
                </a:cubicBezTo>
                <a:cubicBezTo>
                  <a:pt x="3358963" y="4330885"/>
                  <a:pt x="3355209" y="4332001"/>
                  <a:pt x="3351454" y="4333117"/>
                </a:cubicBezTo>
                <a:cubicBezTo>
                  <a:pt x="3358963" y="4334234"/>
                  <a:pt x="3366473" y="4334234"/>
                  <a:pt x="3373982" y="4334234"/>
                </a:cubicBezTo>
                <a:cubicBezTo>
                  <a:pt x="3377737" y="4335350"/>
                  <a:pt x="3381492" y="4336466"/>
                  <a:pt x="3377737" y="4337582"/>
                </a:cubicBezTo>
                <a:cubicBezTo>
                  <a:pt x="3373982" y="4339815"/>
                  <a:pt x="3370228" y="4340931"/>
                  <a:pt x="3362718" y="4340931"/>
                </a:cubicBezTo>
                <a:cubicBezTo>
                  <a:pt x="3336435" y="4340931"/>
                  <a:pt x="3310152" y="4340931"/>
                  <a:pt x="3283869" y="4342048"/>
                </a:cubicBezTo>
                <a:cubicBezTo>
                  <a:pt x="3250076" y="4344280"/>
                  <a:pt x="3220039" y="4343164"/>
                  <a:pt x="3186246" y="4342048"/>
                </a:cubicBezTo>
                <a:cubicBezTo>
                  <a:pt x="3156208" y="4342048"/>
                  <a:pt x="3126170" y="4344280"/>
                  <a:pt x="3096133" y="4340931"/>
                </a:cubicBezTo>
                <a:cubicBezTo>
                  <a:pt x="3092378" y="4339815"/>
                  <a:pt x="3088623" y="4339815"/>
                  <a:pt x="3084868" y="4340931"/>
                </a:cubicBezTo>
                <a:cubicBezTo>
                  <a:pt x="3054830" y="4344280"/>
                  <a:pt x="3024792" y="4342048"/>
                  <a:pt x="2994755" y="4343164"/>
                </a:cubicBezTo>
                <a:cubicBezTo>
                  <a:pt x="2975981" y="4343164"/>
                  <a:pt x="2953453" y="4342048"/>
                  <a:pt x="2938434" y="4339815"/>
                </a:cubicBezTo>
                <a:cubicBezTo>
                  <a:pt x="2919660" y="4338699"/>
                  <a:pt x="2900887" y="4337582"/>
                  <a:pt x="2885868" y="4338699"/>
                </a:cubicBezTo>
                <a:cubicBezTo>
                  <a:pt x="2870849" y="4340931"/>
                  <a:pt x="2852075" y="4339815"/>
                  <a:pt x="2837057" y="4342048"/>
                </a:cubicBezTo>
                <a:cubicBezTo>
                  <a:pt x="2795755" y="4348745"/>
                  <a:pt x="2750698" y="4352094"/>
                  <a:pt x="2705641" y="4352094"/>
                </a:cubicBezTo>
                <a:cubicBezTo>
                  <a:pt x="2679358" y="4352094"/>
                  <a:pt x="2656830" y="4352094"/>
                  <a:pt x="2630547" y="4352094"/>
                </a:cubicBezTo>
                <a:cubicBezTo>
                  <a:pt x="2626792" y="4352094"/>
                  <a:pt x="2619282" y="4350978"/>
                  <a:pt x="2615528" y="4353211"/>
                </a:cubicBezTo>
                <a:cubicBezTo>
                  <a:pt x="2611773" y="4355443"/>
                  <a:pt x="2619282" y="4357676"/>
                  <a:pt x="2623037" y="4357676"/>
                </a:cubicBezTo>
                <a:cubicBezTo>
                  <a:pt x="2638056" y="4358792"/>
                  <a:pt x="2649320" y="4361025"/>
                  <a:pt x="2664339" y="4362141"/>
                </a:cubicBezTo>
                <a:cubicBezTo>
                  <a:pt x="2683113" y="4363257"/>
                  <a:pt x="2701886" y="4363257"/>
                  <a:pt x="2720660" y="4366606"/>
                </a:cubicBezTo>
                <a:cubicBezTo>
                  <a:pt x="2713151" y="4367722"/>
                  <a:pt x="2713151" y="4369955"/>
                  <a:pt x="2705641" y="4369955"/>
                </a:cubicBezTo>
                <a:cubicBezTo>
                  <a:pt x="2690622" y="4369955"/>
                  <a:pt x="2679358" y="4373304"/>
                  <a:pt x="2668094" y="4374420"/>
                </a:cubicBezTo>
                <a:cubicBezTo>
                  <a:pt x="2664339" y="4374420"/>
                  <a:pt x="2660585" y="4376653"/>
                  <a:pt x="2660585" y="4377769"/>
                </a:cubicBezTo>
                <a:cubicBezTo>
                  <a:pt x="2664339" y="4380002"/>
                  <a:pt x="2668094" y="4378885"/>
                  <a:pt x="2671849" y="4378885"/>
                </a:cubicBezTo>
                <a:cubicBezTo>
                  <a:pt x="2675603" y="4378885"/>
                  <a:pt x="2679358" y="4378885"/>
                  <a:pt x="2686868" y="4378885"/>
                </a:cubicBezTo>
                <a:cubicBezTo>
                  <a:pt x="2705641" y="4381118"/>
                  <a:pt x="2724415" y="4376653"/>
                  <a:pt x="2746943" y="4377769"/>
                </a:cubicBezTo>
                <a:cubicBezTo>
                  <a:pt x="2758207" y="4377769"/>
                  <a:pt x="2773226" y="4377769"/>
                  <a:pt x="2784490" y="4377769"/>
                </a:cubicBezTo>
                <a:cubicBezTo>
                  <a:pt x="2795755" y="4376653"/>
                  <a:pt x="2803264" y="4380002"/>
                  <a:pt x="2818283" y="4380002"/>
                </a:cubicBezTo>
                <a:cubicBezTo>
                  <a:pt x="2855830" y="4377769"/>
                  <a:pt x="2893377" y="4382234"/>
                  <a:pt x="2930925" y="4381118"/>
                </a:cubicBezTo>
                <a:cubicBezTo>
                  <a:pt x="2934679" y="4381118"/>
                  <a:pt x="2938434" y="4381118"/>
                  <a:pt x="2942189" y="4382234"/>
                </a:cubicBezTo>
                <a:cubicBezTo>
                  <a:pt x="2945944" y="4383351"/>
                  <a:pt x="2949698" y="4383351"/>
                  <a:pt x="2949698" y="4383351"/>
                </a:cubicBezTo>
                <a:cubicBezTo>
                  <a:pt x="2964717" y="4380002"/>
                  <a:pt x="2979736" y="4381118"/>
                  <a:pt x="2994755" y="4378885"/>
                </a:cubicBezTo>
                <a:cubicBezTo>
                  <a:pt x="3013529" y="4376653"/>
                  <a:pt x="3032302" y="4375537"/>
                  <a:pt x="3047321" y="4381118"/>
                </a:cubicBezTo>
                <a:cubicBezTo>
                  <a:pt x="3051076" y="4381118"/>
                  <a:pt x="3051076" y="4381118"/>
                  <a:pt x="3054830" y="4381118"/>
                </a:cubicBezTo>
                <a:cubicBezTo>
                  <a:pt x="3069849" y="4381118"/>
                  <a:pt x="3084868" y="4382234"/>
                  <a:pt x="3096133" y="4381118"/>
                </a:cubicBezTo>
                <a:cubicBezTo>
                  <a:pt x="3114906" y="4381118"/>
                  <a:pt x="3126170" y="4384467"/>
                  <a:pt x="3141189" y="4383351"/>
                </a:cubicBezTo>
                <a:cubicBezTo>
                  <a:pt x="3159963" y="4382234"/>
                  <a:pt x="3178736" y="4384467"/>
                  <a:pt x="3201265" y="4383351"/>
                </a:cubicBezTo>
                <a:cubicBezTo>
                  <a:pt x="3220039" y="4382234"/>
                  <a:pt x="3238812" y="4381118"/>
                  <a:pt x="3257586" y="4380002"/>
                </a:cubicBezTo>
                <a:cubicBezTo>
                  <a:pt x="3283869" y="4377769"/>
                  <a:pt x="3313907" y="4376653"/>
                  <a:pt x="3343944" y="4375537"/>
                </a:cubicBezTo>
                <a:cubicBezTo>
                  <a:pt x="3366473" y="4375537"/>
                  <a:pt x="3385246" y="4372188"/>
                  <a:pt x="3411529" y="4373304"/>
                </a:cubicBezTo>
                <a:cubicBezTo>
                  <a:pt x="3407775" y="4371071"/>
                  <a:pt x="3404020" y="4369955"/>
                  <a:pt x="3392756" y="4369955"/>
                </a:cubicBezTo>
                <a:cubicBezTo>
                  <a:pt x="3389001" y="4369955"/>
                  <a:pt x="3381492" y="4369955"/>
                  <a:pt x="3373982" y="4369955"/>
                </a:cubicBezTo>
                <a:cubicBezTo>
                  <a:pt x="3351454" y="4366606"/>
                  <a:pt x="3325171" y="4365490"/>
                  <a:pt x="3302642" y="4365490"/>
                </a:cubicBezTo>
                <a:cubicBezTo>
                  <a:pt x="3283869" y="4365490"/>
                  <a:pt x="3261341" y="4365490"/>
                  <a:pt x="3242567" y="4365490"/>
                </a:cubicBezTo>
                <a:cubicBezTo>
                  <a:pt x="3223793" y="4365490"/>
                  <a:pt x="3205019" y="4366606"/>
                  <a:pt x="3186246" y="4371071"/>
                </a:cubicBezTo>
                <a:cubicBezTo>
                  <a:pt x="3182491" y="4372188"/>
                  <a:pt x="3174982" y="4373304"/>
                  <a:pt x="3167472" y="4373304"/>
                </a:cubicBezTo>
                <a:cubicBezTo>
                  <a:pt x="3141189" y="4374420"/>
                  <a:pt x="3114906" y="4373304"/>
                  <a:pt x="3096133" y="4367722"/>
                </a:cubicBezTo>
                <a:cubicBezTo>
                  <a:pt x="3084868" y="4365490"/>
                  <a:pt x="3077359" y="4365490"/>
                  <a:pt x="3066095" y="4366606"/>
                </a:cubicBezTo>
                <a:cubicBezTo>
                  <a:pt x="3051076" y="4368839"/>
                  <a:pt x="3039812" y="4368839"/>
                  <a:pt x="3024792" y="4366606"/>
                </a:cubicBezTo>
                <a:cubicBezTo>
                  <a:pt x="3017283" y="4365490"/>
                  <a:pt x="3009774" y="4365490"/>
                  <a:pt x="3002264" y="4366606"/>
                </a:cubicBezTo>
                <a:cubicBezTo>
                  <a:pt x="2991000" y="4368839"/>
                  <a:pt x="2972227" y="4366606"/>
                  <a:pt x="2957207" y="4369955"/>
                </a:cubicBezTo>
                <a:cubicBezTo>
                  <a:pt x="2953453" y="4371071"/>
                  <a:pt x="2938434" y="4369955"/>
                  <a:pt x="2930925" y="4368839"/>
                </a:cubicBezTo>
                <a:cubicBezTo>
                  <a:pt x="2908396" y="4365490"/>
                  <a:pt x="2889622" y="4365490"/>
                  <a:pt x="2867094" y="4365490"/>
                </a:cubicBezTo>
                <a:cubicBezTo>
                  <a:pt x="2855830" y="4365490"/>
                  <a:pt x="2840811" y="4366606"/>
                  <a:pt x="2829547" y="4364374"/>
                </a:cubicBezTo>
                <a:cubicBezTo>
                  <a:pt x="2825792" y="4363257"/>
                  <a:pt x="2822038" y="4363257"/>
                  <a:pt x="2818283" y="4365490"/>
                </a:cubicBezTo>
                <a:cubicBezTo>
                  <a:pt x="2810773" y="4372188"/>
                  <a:pt x="2803264" y="4372188"/>
                  <a:pt x="2780736" y="4369955"/>
                </a:cubicBezTo>
                <a:cubicBezTo>
                  <a:pt x="2776981" y="4368839"/>
                  <a:pt x="2769471" y="4368839"/>
                  <a:pt x="2765717" y="4366606"/>
                </a:cubicBezTo>
                <a:cubicBezTo>
                  <a:pt x="2776981" y="4361025"/>
                  <a:pt x="2795755" y="4359908"/>
                  <a:pt x="2818283" y="4359908"/>
                </a:cubicBezTo>
                <a:cubicBezTo>
                  <a:pt x="2885868" y="4359908"/>
                  <a:pt x="2957207" y="4359908"/>
                  <a:pt x="3024792" y="4359908"/>
                </a:cubicBezTo>
                <a:cubicBezTo>
                  <a:pt x="3047321" y="4359908"/>
                  <a:pt x="3066095" y="4356559"/>
                  <a:pt x="3088623" y="4357676"/>
                </a:cubicBezTo>
                <a:cubicBezTo>
                  <a:pt x="3092378" y="4357676"/>
                  <a:pt x="3096133" y="4355443"/>
                  <a:pt x="3099887" y="4355443"/>
                </a:cubicBezTo>
                <a:cubicBezTo>
                  <a:pt x="3103642" y="4356559"/>
                  <a:pt x="3103642" y="4354327"/>
                  <a:pt x="3103642" y="4353211"/>
                </a:cubicBezTo>
                <a:cubicBezTo>
                  <a:pt x="3103642" y="4353211"/>
                  <a:pt x="3103642" y="4352094"/>
                  <a:pt x="3099887" y="4352094"/>
                </a:cubicBezTo>
                <a:cubicBezTo>
                  <a:pt x="3092378" y="4352094"/>
                  <a:pt x="3088623" y="4353211"/>
                  <a:pt x="3084868" y="4350978"/>
                </a:cubicBezTo>
                <a:cubicBezTo>
                  <a:pt x="3088623" y="4350978"/>
                  <a:pt x="3088623" y="4349862"/>
                  <a:pt x="3088623" y="4349862"/>
                </a:cubicBezTo>
                <a:cubicBezTo>
                  <a:pt x="3144944" y="4350978"/>
                  <a:pt x="3197510" y="4348745"/>
                  <a:pt x="3253831" y="4352094"/>
                </a:cubicBezTo>
                <a:cubicBezTo>
                  <a:pt x="3272605" y="4353211"/>
                  <a:pt x="3291378" y="4353211"/>
                  <a:pt x="3310152" y="4352094"/>
                </a:cubicBezTo>
                <a:cubicBezTo>
                  <a:pt x="3328926" y="4350978"/>
                  <a:pt x="3347699" y="4355443"/>
                  <a:pt x="3366473" y="4352094"/>
                </a:cubicBezTo>
                <a:cubicBezTo>
                  <a:pt x="3370228" y="4352094"/>
                  <a:pt x="3373982" y="4352094"/>
                  <a:pt x="3373982" y="4352094"/>
                </a:cubicBezTo>
                <a:cubicBezTo>
                  <a:pt x="3385246" y="4355443"/>
                  <a:pt x="3400265" y="4354327"/>
                  <a:pt x="3415284" y="4354327"/>
                </a:cubicBezTo>
                <a:cubicBezTo>
                  <a:pt x="3437813" y="4354327"/>
                  <a:pt x="3460341" y="4354327"/>
                  <a:pt x="3486624" y="4354327"/>
                </a:cubicBezTo>
                <a:cubicBezTo>
                  <a:pt x="3494133" y="4354327"/>
                  <a:pt x="3501643" y="4355443"/>
                  <a:pt x="3509152" y="4356559"/>
                </a:cubicBezTo>
                <a:cubicBezTo>
                  <a:pt x="3520416" y="4355443"/>
                  <a:pt x="3527926" y="4358792"/>
                  <a:pt x="3539190" y="4357676"/>
                </a:cubicBezTo>
                <a:cubicBezTo>
                  <a:pt x="3546699" y="4357676"/>
                  <a:pt x="3557964" y="4358792"/>
                  <a:pt x="3569228" y="4357676"/>
                </a:cubicBezTo>
                <a:cubicBezTo>
                  <a:pt x="3576737" y="4357676"/>
                  <a:pt x="3584247" y="4358792"/>
                  <a:pt x="3588002" y="4361025"/>
                </a:cubicBezTo>
                <a:cubicBezTo>
                  <a:pt x="3588002" y="4362141"/>
                  <a:pt x="3588002" y="4363257"/>
                  <a:pt x="3584247" y="4363257"/>
                </a:cubicBezTo>
                <a:cubicBezTo>
                  <a:pt x="3557964" y="4364374"/>
                  <a:pt x="3527926" y="4364374"/>
                  <a:pt x="3509152" y="4357676"/>
                </a:cubicBezTo>
                <a:cubicBezTo>
                  <a:pt x="3490379" y="4356559"/>
                  <a:pt x="3475360" y="4361025"/>
                  <a:pt x="3456586" y="4359908"/>
                </a:cubicBezTo>
                <a:cubicBezTo>
                  <a:pt x="3460341" y="4363257"/>
                  <a:pt x="3456586" y="4364374"/>
                  <a:pt x="3445322" y="4364374"/>
                </a:cubicBezTo>
                <a:cubicBezTo>
                  <a:pt x="3437813" y="4364374"/>
                  <a:pt x="3434058" y="4364374"/>
                  <a:pt x="3430303" y="4364374"/>
                </a:cubicBezTo>
                <a:cubicBezTo>
                  <a:pt x="3430303" y="4365490"/>
                  <a:pt x="3430303" y="4366606"/>
                  <a:pt x="3430303" y="4367722"/>
                </a:cubicBezTo>
                <a:cubicBezTo>
                  <a:pt x="3437813" y="4367722"/>
                  <a:pt x="3445322" y="4367722"/>
                  <a:pt x="3449077" y="4367722"/>
                </a:cubicBezTo>
                <a:cubicBezTo>
                  <a:pt x="3456586" y="4367722"/>
                  <a:pt x="3460341" y="4367722"/>
                  <a:pt x="3464096" y="4367722"/>
                </a:cubicBezTo>
                <a:cubicBezTo>
                  <a:pt x="3467850" y="4367722"/>
                  <a:pt x="3475360" y="4366606"/>
                  <a:pt x="3475360" y="4368839"/>
                </a:cubicBezTo>
                <a:cubicBezTo>
                  <a:pt x="3479114" y="4372188"/>
                  <a:pt x="3471605" y="4371071"/>
                  <a:pt x="3464096" y="4372188"/>
                </a:cubicBezTo>
                <a:cubicBezTo>
                  <a:pt x="3460341" y="4373304"/>
                  <a:pt x="3464096" y="4374420"/>
                  <a:pt x="3464096" y="4375537"/>
                </a:cubicBezTo>
                <a:cubicBezTo>
                  <a:pt x="3471605" y="4378885"/>
                  <a:pt x="3482869" y="4378885"/>
                  <a:pt x="3494133" y="4380002"/>
                </a:cubicBezTo>
                <a:cubicBezTo>
                  <a:pt x="3520416" y="4380002"/>
                  <a:pt x="3546699" y="4376653"/>
                  <a:pt x="3569228" y="4377769"/>
                </a:cubicBezTo>
                <a:cubicBezTo>
                  <a:pt x="3584247" y="4377769"/>
                  <a:pt x="3603020" y="4378885"/>
                  <a:pt x="3614284" y="4376653"/>
                </a:cubicBezTo>
                <a:cubicBezTo>
                  <a:pt x="3633058" y="4374420"/>
                  <a:pt x="3651832" y="4375537"/>
                  <a:pt x="3670605" y="4375537"/>
                </a:cubicBezTo>
                <a:cubicBezTo>
                  <a:pt x="3685624" y="4375537"/>
                  <a:pt x="3704398" y="4373304"/>
                  <a:pt x="3723172" y="4377769"/>
                </a:cubicBezTo>
                <a:cubicBezTo>
                  <a:pt x="3734436" y="4375537"/>
                  <a:pt x="3749455" y="4377769"/>
                  <a:pt x="3756964" y="4380002"/>
                </a:cubicBezTo>
                <a:cubicBezTo>
                  <a:pt x="3768228" y="4382234"/>
                  <a:pt x="3783247" y="4380002"/>
                  <a:pt x="3794511" y="4383351"/>
                </a:cubicBezTo>
                <a:cubicBezTo>
                  <a:pt x="3798266" y="4384467"/>
                  <a:pt x="3813285" y="4384467"/>
                  <a:pt x="3820794" y="4382234"/>
                </a:cubicBezTo>
                <a:cubicBezTo>
                  <a:pt x="3839568" y="4378885"/>
                  <a:pt x="3862096" y="4378885"/>
                  <a:pt x="3884625" y="4378885"/>
                </a:cubicBezTo>
                <a:lnTo>
                  <a:pt x="3963884" y="4378885"/>
                </a:lnTo>
                <a:cubicBezTo>
                  <a:pt x="3960129" y="4378885"/>
                  <a:pt x="3956374" y="4380002"/>
                  <a:pt x="3952620" y="4377769"/>
                </a:cubicBezTo>
                <a:cubicBezTo>
                  <a:pt x="3952620" y="4376653"/>
                  <a:pt x="3956374" y="4374420"/>
                  <a:pt x="3960129" y="4374420"/>
                </a:cubicBezTo>
                <a:cubicBezTo>
                  <a:pt x="3971393" y="4373304"/>
                  <a:pt x="3982657" y="4369955"/>
                  <a:pt x="3997676" y="4369955"/>
                </a:cubicBezTo>
                <a:cubicBezTo>
                  <a:pt x="4005186" y="4369955"/>
                  <a:pt x="4005186" y="4367722"/>
                  <a:pt x="4012695" y="4366606"/>
                </a:cubicBezTo>
                <a:cubicBezTo>
                  <a:pt x="3993921" y="4363257"/>
                  <a:pt x="3975148" y="4363257"/>
                  <a:pt x="3956374" y="4362141"/>
                </a:cubicBezTo>
                <a:cubicBezTo>
                  <a:pt x="3941355" y="4361025"/>
                  <a:pt x="3930091" y="4358792"/>
                  <a:pt x="3915072" y="4357676"/>
                </a:cubicBezTo>
                <a:cubicBezTo>
                  <a:pt x="3911317" y="4357676"/>
                  <a:pt x="3903808" y="4355443"/>
                  <a:pt x="3907563" y="4353211"/>
                </a:cubicBezTo>
                <a:cubicBezTo>
                  <a:pt x="3911317" y="4350978"/>
                  <a:pt x="3918827" y="4352094"/>
                  <a:pt x="3922582" y="4352094"/>
                </a:cubicBezTo>
                <a:cubicBezTo>
                  <a:pt x="3948865" y="4352094"/>
                  <a:pt x="3971393" y="4352094"/>
                  <a:pt x="3997676" y="4352094"/>
                </a:cubicBezTo>
                <a:cubicBezTo>
                  <a:pt x="4042733" y="4352094"/>
                  <a:pt x="4087790" y="4348745"/>
                  <a:pt x="4129092" y="4342048"/>
                </a:cubicBezTo>
                <a:cubicBezTo>
                  <a:pt x="4144110" y="4339815"/>
                  <a:pt x="4162884" y="4340931"/>
                  <a:pt x="4177903" y="4338699"/>
                </a:cubicBezTo>
                <a:cubicBezTo>
                  <a:pt x="4192922" y="4337582"/>
                  <a:pt x="4211695" y="4338699"/>
                  <a:pt x="4230469" y="4339815"/>
                </a:cubicBezTo>
                <a:cubicBezTo>
                  <a:pt x="4245488" y="4342048"/>
                  <a:pt x="4268016" y="4343164"/>
                  <a:pt x="4286790" y="4343164"/>
                </a:cubicBezTo>
                <a:cubicBezTo>
                  <a:pt x="4316827" y="4342048"/>
                  <a:pt x="4346865" y="4344280"/>
                  <a:pt x="4376903" y="4340931"/>
                </a:cubicBezTo>
                <a:cubicBezTo>
                  <a:pt x="4380658" y="4339815"/>
                  <a:pt x="4384413" y="4339815"/>
                  <a:pt x="4388168" y="4340931"/>
                </a:cubicBezTo>
                <a:lnTo>
                  <a:pt x="4430951" y="4342654"/>
                </a:lnTo>
                <a:lnTo>
                  <a:pt x="4425789" y="4340282"/>
                </a:lnTo>
                <a:cubicBezTo>
                  <a:pt x="4422035" y="4334700"/>
                  <a:pt x="4422035" y="4326886"/>
                  <a:pt x="4391997" y="4326886"/>
                </a:cubicBezTo>
                <a:cubicBezTo>
                  <a:pt x="4380733" y="4326886"/>
                  <a:pt x="4369469" y="4323537"/>
                  <a:pt x="4369469" y="4320188"/>
                </a:cubicBezTo>
                <a:cubicBezTo>
                  <a:pt x="4365714" y="4316840"/>
                  <a:pt x="4361959" y="4314607"/>
                  <a:pt x="4354450" y="4311258"/>
                </a:cubicBezTo>
                <a:cubicBezTo>
                  <a:pt x="4354450" y="4310142"/>
                  <a:pt x="4354450" y="4309025"/>
                  <a:pt x="4354450" y="4309025"/>
                </a:cubicBezTo>
                <a:cubicBezTo>
                  <a:pt x="4373223" y="4303444"/>
                  <a:pt x="4388242" y="4297862"/>
                  <a:pt x="4410771" y="4297862"/>
                </a:cubicBezTo>
                <a:lnTo>
                  <a:pt x="4500922" y="4297862"/>
                </a:lnTo>
                <a:lnTo>
                  <a:pt x="4500922" y="4287669"/>
                </a:lnTo>
                <a:lnTo>
                  <a:pt x="4497054" y="4286232"/>
                </a:lnTo>
                <a:cubicBezTo>
                  <a:pt x="4493300" y="4285116"/>
                  <a:pt x="4485791" y="4284000"/>
                  <a:pt x="4478281" y="4284000"/>
                </a:cubicBezTo>
                <a:cubicBezTo>
                  <a:pt x="4470771" y="4284000"/>
                  <a:pt x="4459507" y="4284000"/>
                  <a:pt x="4448243" y="4282884"/>
                </a:cubicBezTo>
                <a:cubicBezTo>
                  <a:pt x="4444488" y="4281767"/>
                  <a:pt x="4436979" y="4281767"/>
                  <a:pt x="4429469" y="4282884"/>
                </a:cubicBezTo>
                <a:cubicBezTo>
                  <a:pt x="4425715" y="4285116"/>
                  <a:pt x="4418205" y="4284000"/>
                  <a:pt x="4414450" y="4284000"/>
                </a:cubicBezTo>
                <a:cubicBezTo>
                  <a:pt x="4406941" y="4284000"/>
                  <a:pt x="4403186" y="4285116"/>
                  <a:pt x="4403186" y="4282884"/>
                </a:cubicBezTo>
                <a:cubicBezTo>
                  <a:pt x="4403186" y="4280651"/>
                  <a:pt x="4406941" y="4280651"/>
                  <a:pt x="4414450" y="4280651"/>
                </a:cubicBezTo>
                <a:cubicBezTo>
                  <a:pt x="4425715" y="4280651"/>
                  <a:pt x="4436979" y="4280651"/>
                  <a:pt x="4444488" y="4280651"/>
                </a:cubicBezTo>
                <a:lnTo>
                  <a:pt x="4449664" y="4277574"/>
                </a:lnTo>
                <a:lnTo>
                  <a:pt x="4433299" y="4276653"/>
                </a:lnTo>
                <a:cubicBezTo>
                  <a:pt x="4410771" y="4276653"/>
                  <a:pt x="4384488" y="4277769"/>
                  <a:pt x="4358204" y="4275536"/>
                </a:cubicBezTo>
                <a:cubicBezTo>
                  <a:pt x="4343186" y="4273304"/>
                  <a:pt x="4324412" y="4274420"/>
                  <a:pt x="4309393" y="4275536"/>
                </a:cubicBezTo>
                <a:lnTo>
                  <a:pt x="4305517" y="4275344"/>
                </a:lnTo>
                <a:lnTo>
                  <a:pt x="4453413" y="4275344"/>
                </a:lnTo>
                <a:lnTo>
                  <a:pt x="4455753" y="4273953"/>
                </a:lnTo>
                <a:cubicBezTo>
                  <a:pt x="4455753" y="4273953"/>
                  <a:pt x="4455753" y="4272837"/>
                  <a:pt x="4455753" y="4271721"/>
                </a:cubicBezTo>
                <a:cubicBezTo>
                  <a:pt x="4444488" y="4265023"/>
                  <a:pt x="4444488" y="4265023"/>
                  <a:pt x="4414450" y="4265023"/>
                </a:cubicBezTo>
                <a:cubicBezTo>
                  <a:pt x="4414450" y="4265023"/>
                  <a:pt x="4410696" y="4265023"/>
                  <a:pt x="4410696" y="4265023"/>
                </a:cubicBezTo>
                <a:cubicBezTo>
                  <a:pt x="4399432" y="4261674"/>
                  <a:pt x="4388168" y="4261674"/>
                  <a:pt x="4376903" y="4265023"/>
                </a:cubicBezTo>
                <a:cubicBezTo>
                  <a:pt x="4369394" y="4265023"/>
                  <a:pt x="4365639" y="4265023"/>
                  <a:pt x="4358130" y="4265023"/>
                </a:cubicBezTo>
                <a:cubicBezTo>
                  <a:pt x="4354375" y="4265023"/>
                  <a:pt x="4346865" y="4263906"/>
                  <a:pt x="4343111" y="4267255"/>
                </a:cubicBezTo>
                <a:cubicBezTo>
                  <a:pt x="4335601" y="4267255"/>
                  <a:pt x="4324337" y="4266139"/>
                  <a:pt x="4316827" y="4267255"/>
                </a:cubicBezTo>
                <a:cubicBezTo>
                  <a:pt x="4301809" y="4267255"/>
                  <a:pt x="4290545" y="4266139"/>
                  <a:pt x="4283035" y="4265023"/>
                </a:cubicBezTo>
                <a:cubicBezTo>
                  <a:pt x="4271771" y="4262790"/>
                  <a:pt x="4260507" y="4262790"/>
                  <a:pt x="4249242" y="4265023"/>
                </a:cubicBezTo>
                <a:cubicBezTo>
                  <a:pt x="4241733" y="4266139"/>
                  <a:pt x="4226714" y="4267255"/>
                  <a:pt x="4215450" y="4267255"/>
                </a:cubicBezTo>
                <a:cubicBezTo>
                  <a:pt x="4211695" y="4266139"/>
                  <a:pt x="4204186" y="4266139"/>
                  <a:pt x="4200431" y="4268372"/>
                </a:cubicBezTo>
                <a:cubicBezTo>
                  <a:pt x="4196677" y="4269488"/>
                  <a:pt x="4192922" y="4269488"/>
                  <a:pt x="4189167" y="4268372"/>
                </a:cubicBezTo>
                <a:cubicBezTo>
                  <a:pt x="4170394" y="4265023"/>
                  <a:pt x="4147865" y="4267255"/>
                  <a:pt x="4129092" y="4267255"/>
                </a:cubicBezTo>
                <a:cubicBezTo>
                  <a:pt x="4129092" y="4265023"/>
                  <a:pt x="4132846" y="4263906"/>
                  <a:pt x="4125337" y="4262790"/>
                </a:cubicBezTo>
                <a:cubicBezTo>
                  <a:pt x="4121582" y="4262790"/>
                  <a:pt x="4114073" y="4262790"/>
                  <a:pt x="4117827" y="4265023"/>
                </a:cubicBezTo>
                <a:cubicBezTo>
                  <a:pt x="4110318" y="4265023"/>
                  <a:pt x="4102808" y="4265023"/>
                  <a:pt x="4095299" y="4265023"/>
                </a:cubicBezTo>
                <a:cubicBezTo>
                  <a:pt x="4095299" y="4263906"/>
                  <a:pt x="4099054" y="4261674"/>
                  <a:pt x="4091544" y="4260558"/>
                </a:cubicBezTo>
                <a:cubicBezTo>
                  <a:pt x="4087790" y="4260558"/>
                  <a:pt x="4084035" y="4261674"/>
                  <a:pt x="4084035" y="4262790"/>
                </a:cubicBezTo>
                <a:cubicBezTo>
                  <a:pt x="4076525" y="4262790"/>
                  <a:pt x="4069016" y="4262790"/>
                  <a:pt x="4065261" y="4262790"/>
                </a:cubicBezTo>
                <a:cubicBezTo>
                  <a:pt x="4061506" y="4261674"/>
                  <a:pt x="4065261" y="4259441"/>
                  <a:pt x="4057752" y="4259441"/>
                </a:cubicBezTo>
                <a:cubicBezTo>
                  <a:pt x="4053997" y="4259441"/>
                  <a:pt x="4046488" y="4258325"/>
                  <a:pt x="4042733" y="4260558"/>
                </a:cubicBezTo>
                <a:cubicBezTo>
                  <a:pt x="4035223" y="4261674"/>
                  <a:pt x="4023959" y="4258325"/>
                  <a:pt x="4016450" y="4259441"/>
                </a:cubicBezTo>
                <a:cubicBezTo>
                  <a:pt x="4005186" y="4261674"/>
                  <a:pt x="3997676" y="4260558"/>
                  <a:pt x="3990167" y="4260558"/>
                </a:cubicBezTo>
                <a:cubicBezTo>
                  <a:pt x="3982657" y="4261674"/>
                  <a:pt x="3978903" y="4260558"/>
                  <a:pt x="3971393" y="4260558"/>
                </a:cubicBezTo>
                <a:cubicBezTo>
                  <a:pt x="3960129" y="4258325"/>
                  <a:pt x="3941355" y="4258325"/>
                  <a:pt x="3926336" y="4260558"/>
                </a:cubicBezTo>
                <a:cubicBezTo>
                  <a:pt x="3915072" y="4260558"/>
                  <a:pt x="3903808" y="4257209"/>
                  <a:pt x="3888789" y="4259441"/>
                </a:cubicBezTo>
                <a:cubicBezTo>
                  <a:pt x="3888789" y="4258325"/>
                  <a:pt x="3877525" y="4254976"/>
                  <a:pt x="3873770" y="4253860"/>
                </a:cubicBezTo>
                <a:cubicBezTo>
                  <a:pt x="3858751" y="4250511"/>
                  <a:pt x="3858751" y="4250511"/>
                  <a:pt x="3847487" y="4254976"/>
                </a:cubicBezTo>
                <a:cubicBezTo>
                  <a:pt x="3843732" y="4256092"/>
                  <a:pt x="3839978" y="4257209"/>
                  <a:pt x="3843732" y="4258325"/>
                </a:cubicBezTo>
                <a:cubicBezTo>
                  <a:pt x="3847487" y="4259441"/>
                  <a:pt x="3847487" y="4260558"/>
                  <a:pt x="3854997" y="4260558"/>
                </a:cubicBezTo>
                <a:cubicBezTo>
                  <a:pt x="3866261" y="4260558"/>
                  <a:pt x="3877525" y="4260558"/>
                  <a:pt x="3888789" y="4260558"/>
                </a:cubicBezTo>
                <a:cubicBezTo>
                  <a:pt x="3900053" y="4265023"/>
                  <a:pt x="3915072" y="4267255"/>
                  <a:pt x="3937601" y="4267255"/>
                </a:cubicBezTo>
                <a:cubicBezTo>
                  <a:pt x="3945110" y="4267255"/>
                  <a:pt x="3952620" y="4267255"/>
                  <a:pt x="3960129" y="4267255"/>
                </a:cubicBezTo>
                <a:cubicBezTo>
                  <a:pt x="3997676" y="4266139"/>
                  <a:pt x="4035223" y="4269488"/>
                  <a:pt x="4072771" y="4270604"/>
                </a:cubicBezTo>
                <a:cubicBezTo>
                  <a:pt x="4076525" y="4270604"/>
                  <a:pt x="4080280" y="4272837"/>
                  <a:pt x="4087790" y="4273953"/>
                </a:cubicBezTo>
                <a:cubicBezTo>
                  <a:pt x="4065261" y="4275069"/>
                  <a:pt x="4042733" y="4275069"/>
                  <a:pt x="4023959" y="4275069"/>
                </a:cubicBezTo>
                <a:cubicBezTo>
                  <a:pt x="4023959" y="4275069"/>
                  <a:pt x="4023959" y="4276186"/>
                  <a:pt x="4023959" y="4276186"/>
                </a:cubicBezTo>
                <a:cubicBezTo>
                  <a:pt x="4046488" y="4276186"/>
                  <a:pt x="4069016" y="4276186"/>
                  <a:pt x="4087790" y="4276186"/>
                </a:cubicBezTo>
                <a:cubicBezTo>
                  <a:pt x="4110318" y="4276186"/>
                  <a:pt x="4129092" y="4276186"/>
                  <a:pt x="4147865" y="4276186"/>
                </a:cubicBezTo>
                <a:cubicBezTo>
                  <a:pt x="4151620" y="4276186"/>
                  <a:pt x="4159129" y="4276186"/>
                  <a:pt x="4162884" y="4277302"/>
                </a:cubicBezTo>
                <a:cubicBezTo>
                  <a:pt x="4170394" y="4279535"/>
                  <a:pt x="4166639" y="4284000"/>
                  <a:pt x="4181657" y="4282884"/>
                </a:cubicBezTo>
                <a:cubicBezTo>
                  <a:pt x="4192922" y="4281767"/>
                  <a:pt x="4200431" y="4285116"/>
                  <a:pt x="4211695" y="4284000"/>
                </a:cubicBezTo>
                <a:cubicBezTo>
                  <a:pt x="4219205" y="4284000"/>
                  <a:pt x="4230469" y="4285116"/>
                  <a:pt x="4237979" y="4282884"/>
                </a:cubicBezTo>
                <a:cubicBezTo>
                  <a:pt x="4241733" y="4281767"/>
                  <a:pt x="4245488" y="4282884"/>
                  <a:pt x="4252997" y="4282884"/>
                </a:cubicBezTo>
                <a:cubicBezTo>
                  <a:pt x="4249242" y="4285116"/>
                  <a:pt x="4241733" y="4286232"/>
                  <a:pt x="4241733" y="4287349"/>
                </a:cubicBezTo>
                <a:cubicBezTo>
                  <a:pt x="4237979" y="4289581"/>
                  <a:pt x="4241733" y="4291814"/>
                  <a:pt x="4249242" y="4291814"/>
                </a:cubicBezTo>
                <a:cubicBezTo>
                  <a:pt x="4256752" y="4291814"/>
                  <a:pt x="4268016" y="4291814"/>
                  <a:pt x="4268016" y="4295163"/>
                </a:cubicBezTo>
                <a:cubicBezTo>
                  <a:pt x="4268016" y="4296279"/>
                  <a:pt x="4275525" y="4296279"/>
                  <a:pt x="4279280" y="4296279"/>
                </a:cubicBezTo>
                <a:cubicBezTo>
                  <a:pt x="4298054" y="4292930"/>
                  <a:pt x="4316827" y="4297396"/>
                  <a:pt x="4331847" y="4297396"/>
                </a:cubicBezTo>
                <a:cubicBezTo>
                  <a:pt x="4335601" y="4298512"/>
                  <a:pt x="4339356" y="4298512"/>
                  <a:pt x="4339356" y="4299628"/>
                </a:cubicBezTo>
                <a:cubicBezTo>
                  <a:pt x="4339356" y="4300745"/>
                  <a:pt x="4335601" y="4301861"/>
                  <a:pt x="4331847" y="4301861"/>
                </a:cubicBezTo>
                <a:cubicBezTo>
                  <a:pt x="4313073" y="4304093"/>
                  <a:pt x="4294299" y="4306326"/>
                  <a:pt x="4279280" y="4310791"/>
                </a:cubicBezTo>
                <a:cubicBezTo>
                  <a:pt x="4271771" y="4311908"/>
                  <a:pt x="4268016" y="4309675"/>
                  <a:pt x="4268016" y="4308559"/>
                </a:cubicBezTo>
                <a:cubicBezTo>
                  <a:pt x="4268016" y="4305210"/>
                  <a:pt x="4264262" y="4302977"/>
                  <a:pt x="4252997" y="4300745"/>
                </a:cubicBezTo>
                <a:cubicBezTo>
                  <a:pt x="4249242" y="4299628"/>
                  <a:pt x="4245488" y="4299628"/>
                  <a:pt x="4241733" y="4299628"/>
                </a:cubicBezTo>
                <a:cubicBezTo>
                  <a:pt x="4230469" y="4302977"/>
                  <a:pt x="4211695" y="4300745"/>
                  <a:pt x="4200431" y="4302977"/>
                </a:cubicBezTo>
                <a:cubicBezTo>
                  <a:pt x="4192922" y="4304093"/>
                  <a:pt x="4185412" y="4304093"/>
                  <a:pt x="4174148" y="4304093"/>
                </a:cubicBezTo>
                <a:cubicBezTo>
                  <a:pt x="4166639" y="4304093"/>
                  <a:pt x="4162884" y="4300745"/>
                  <a:pt x="4159129" y="4298512"/>
                </a:cubicBezTo>
                <a:cubicBezTo>
                  <a:pt x="4151620" y="4295163"/>
                  <a:pt x="4136601" y="4294047"/>
                  <a:pt x="4129092" y="4298512"/>
                </a:cubicBezTo>
                <a:cubicBezTo>
                  <a:pt x="4129092" y="4300745"/>
                  <a:pt x="4125337" y="4301861"/>
                  <a:pt x="4121582" y="4304093"/>
                </a:cubicBezTo>
                <a:cubicBezTo>
                  <a:pt x="4121582" y="4306326"/>
                  <a:pt x="4114073" y="4307442"/>
                  <a:pt x="4102808" y="4307442"/>
                </a:cubicBezTo>
                <a:cubicBezTo>
                  <a:pt x="4095299" y="4307442"/>
                  <a:pt x="4087790" y="4307442"/>
                  <a:pt x="4080280" y="4309675"/>
                </a:cubicBezTo>
                <a:cubicBezTo>
                  <a:pt x="4069016" y="4310791"/>
                  <a:pt x="4057752" y="4308559"/>
                  <a:pt x="4050242" y="4305210"/>
                </a:cubicBezTo>
                <a:cubicBezTo>
                  <a:pt x="4038978" y="4298512"/>
                  <a:pt x="4016450" y="4298512"/>
                  <a:pt x="3997676" y="4296279"/>
                </a:cubicBezTo>
                <a:cubicBezTo>
                  <a:pt x="3990167" y="4295163"/>
                  <a:pt x="3982657" y="4297396"/>
                  <a:pt x="3971393" y="4298512"/>
                </a:cubicBezTo>
                <a:cubicBezTo>
                  <a:pt x="3960129" y="4298512"/>
                  <a:pt x="3948865" y="4300745"/>
                  <a:pt x="3941355" y="4302977"/>
                </a:cubicBezTo>
                <a:cubicBezTo>
                  <a:pt x="3918827" y="4307442"/>
                  <a:pt x="3915072" y="4307442"/>
                  <a:pt x="3900053" y="4301861"/>
                </a:cubicBezTo>
                <a:cubicBezTo>
                  <a:pt x="3896299" y="4301861"/>
                  <a:pt x="3896299" y="4299628"/>
                  <a:pt x="3892544" y="4298512"/>
                </a:cubicBezTo>
                <a:cubicBezTo>
                  <a:pt x="3870016" y="4304093"/>
                  <a:pt x="3851242" y="4304093"/>
                  <a:pt x="3828714" y="4304093"/>
                </a:cubicBezTo>
                <a:cubicBezTo>
                  <a:pt x="3813695" y="4304093"/>
                  <a:pt x="3802430" y="4304093"/>
                  <a:pt x="3787412" y="4304093"/>
                </a:cubicBezTo>
                <a:cubicBezTo>
                  <a:pt x="3757374" y="4302977"/>
                  <a:pt x="3727336" y="4306326"/>
                  <a:pt x="3693543" y="4305210"/>
                </a:cubicBezTo>
                <a:cubicBezTo>
                  <a:pt x="3682279" y="4305210"/>
                  <a:pt x="3678525" y="4309675"/>
                  <a:pt x="3667260" y="4306326"/>
                </a:cubicBezTo>
                <a:cubicBezTo>
                  <a:pt x="3655996" y="4304093"/>
                  <a:pt x="3644732" y="4306326"/>
                  <a:pt x="3637223" y="4305210"/>
                </a:cubicBezTo>
                <a:cubicBezTo>
                  <a:pt x="3625958" y="4305210"/>
                  <a:pt x="3614694" y="4305210"/>
                  <a:pt x="3603430" y="4305210"/>
                </a:cubicBezTo>
                <a:cubicBezTo>
                  <a:pt x="3595921" y="4302977"/>
                  <a:pt x="3603430" y="4300745"/>
                  <a:pt x="3599675" y="4298512"/>
                </a:cubicBezTo>
                <a:cubicBezTo>
                  <a:pt x="3588411" y="4294047"/>
                  <a:pt x="3573392" y="4292930"/>
                  <a:pt x="3554619" y="4295163"/>
                </a:cubicBezTo>
                <a:cubicBezTo>
                  <a:pt x="3550864" y="4295163"/>
                  <a:pt x="3550864" y="4296279"/>
                  <a:pt x="3543355" y="4296279"/>
                </a:cubicBezTo>
                <a:cubicBezTo>
                  <a:pt x="3539600" y="4296279"/>
                  <a:pt x="3535845" y="4295163"/>
                  <a:pt x="3535845" y="4292930"/>
                </a:cubicBezTo>
                <a:cubicBezTo>
                  <a:pt x="3535845" y="4291814"/>
                  <a:pt x="3535845" y="4289581"/>
                  <a:pt x="3543355" y="4289581"/>
                </a:cubicBezTo>
                <a:cubicBezTo>
                  <a:pt x="3554619" y="4290698"/>
                  <a:pt x="3565883" y="4289581"/>
                  <a:pt x="3573392" y="4290698"/>
                </a:cubicBezTo>
                <a:cubicBezTo>
                  <a:pt x="3588411" y="4290698"/>
                  <a:pt x="3595921" y="4288465"/>
                  <a:pt x="3607185" y="4288465"/>
                </a:cubicBezTo>
                <a:cubicBezTo>
                  <a:pt x="3614694" y="4287349"/>
                  <a:pt x="3618449" y="4284000"/>
                  <a:pt x="3618449" y="4281767"/>
                </a:cubicBezTo>
                <a:cubicBezTo>
                  <a:pt x="3625958" y="4278418"/>
                  <a:pt x="3625958" y="4277302"/>
                  <a:pt x="3637223" y="4279535"/>
                </a:cubicBezTo>
                <a:cubicBezTo>
                  <a:pt x="3652242" y="4280651"/>
                  <a:pt x="3667260" y="4281767"/>
                  <a:pt x="3682279" y="4284000"/>
                </a:cubicBezTo>
                <a:cubicBezTo>
                  <a:pt x="3686034" y="4285116"/>
                  <a:pt x="3693543" y="4284000"/>
                  <a:pt x="3701053" y="4284000"/>
                </a:cubicBezTo>
                <a:cubicBezTo>
                  <a:pt x="3704808" y="4284000"/>
                  <a:pt x="3704808" y="4281767"/>
                  <a:pt x="3708562" y="4280651"/>
                </a:cubicBezTo>
                <a:cubicBezTo>
                  <a:pt x="3716072" y="4278418"/>
                  <a:pt x="3708562" y="4277302"/>
                  <a:pt x="3704808" y="4275069"/>
                </a:cubicBezTo>
                <a:cubicBezTo>
                  <a:pt x="3701053" y="4272837"/>
                  <a:pt x="3689789" y="4272837"/>
                  <a:pt x="3682279" y="4270604"/>
                </a:cubicBezTo>
                <a:cubicBezTo>
                  <a:pt x="3678525" y="4269488"/>
                  <a:pt x="3678525" y="4269488"/>
                  <a:pt x="3678525" y="4268372"/>
                </a:cubicBezTo>
                <a:cubicBezTo>
                  <a:pt x="3678525" y="4267255"/>
                  <a:pt x="3682279" y="4267255"/>
                  <a:pt x="3686034" y="4267255"/>
                </a:cubicBezTo>
                <a:cubicBezTo>
                  <a:pt x="3697298" y="4267255"/>
                  <a:pt x="3712317" y="4266139"/>
                  <a:pt x="3723581" y="4268372"/>
                </a:cubicBezTo>
                <a:cubicBezTo>
                  <a:pt x="3723581" y="4269488"/>
                  <a:pt x="3727336" y="4268372"/>
                  <a:pt x="3727336" y="4268372"/>
                </a:cubicBezTo>
                <a:cubicBezTo>
                  <a:pt x="3734845" y="4267255"/>
                  <a:pt x="3727336" y="4267255"/>
                  <a:pt x="3727336" y="4266139"/>
                </a:cubicBezTo>
                <a:cubicBezTo>
                  <a:pt x="3723581" y="4265023"/>
                  <a:pt x="3723581" y="4262790"/>
                  <a:pt x="3731091" y="4262790"/>
                </a:cubicBezTo>
                <a:cubicBezTo>
                  <a:pt x="3738600" y="4262790"/>
                  <a:pt x="3746110" y="4262790"/>
                  <a:pt x="3757374" y="4262790"/>
                </a:cubicBezTo>
                <a:cubicBezTo>
                  <a:pt x="3746110" y="4260558"/>
                  <a:pt x="3734845" y="4260558"/>
                  <a:pt x="3723581" y="4259441"/>
                </a:cubicBezTo>
                <a:cubicBezTo>
                  <a:pt x="3716072" y="4258325"/>
                  <a:pt x="3716072" y="4257209"/>
                  <a:pt x="3719827" y="4256092"/>
                </a:cubicBezTo>
                <a:lnTo>
                  <a:pt x="3710539" y="4250570"/>
                </a:lnTo>
                <a:lnTo>
                  <a:pt x="3704042" y="4250248"/>
                </a:lnTo>
                <a:cubicBezTo>
                  <a:pt x="3692778" y="4251364"/>
                  <a:pt x="3677759" y="4250248"/>
                  <a:pt x="3662740" y="4250248"/>
                </a:cubicBezTo>
                <a:cubicBezTo>
                  <a:pt x="3658985" y="4250248"/>
                  <a:pt x="3658985" y="4250248"/>
                  <a:pt x="3655230" y="4250248"/>
                </a:cubicBezTo>
                <a:cubicBezTo>
                  <a:pt x="3640211" y="4244667"/>
                  <a:pt x="3621438" y="4245783"/>
                  <a:pt x="3602664" y="4248015"/>
                </a:cubicBezTo>
                <a:cubicBezTo>
                  <a:pt x="3587645" y="4250248"/>
                  <a:pt x="3572626" y="4249132"/>
                  <a:pt x="3557607" y="4252481"/>
                </a:cubicBezTo>
                <a:cubicBezTo>
                  <a:pt x="3557607" y="4252481"/>
                  <a:pt x="3553853" y="4252481"/>
                  <a:pt x="3550098" y="4251364"/>
                </a:cubicBezTo>
                <a:cubicBezTo>
                  <a:pt x="3546343" y="4250248"/>
                  <a:pt x="3542589" y="4250248"/>
                  <a:pt x="3538834" y="4250248"/>
                </a:cubicBezTo>
                <a:cubicBezTo>
                  <a:pt x="3501287" y="4251364"/>
                  <a:pt x="3463739" y="4246899"/>
                  <a:pt x="3426192" y="4249132"/>
                </a:cubicBezTo>
                <a:cubicBezTo>
                  <a:pt x="3411173" y="4249132"/>
                  <a:pt x="3403664" y="4245783"/>
                  <a:pt x="3392400" y="4246899"/>
                </a:cubicBezTo>
                <a:cubicBezTo>
                  <a:pt x="3381135" y="4246899"/>
                  <a:pt x="3366117" y="4246899"/>
                  <a:pt x="3354852" y="4246899"/>
                </a:cubicBezTo>
                <a:cubicBezTo>
                  <a:pt x="3332324" y="4245783"/>
                  <a:pt x="3313550" y="4250248"/>
                  <a:pt x="3294777" y="4248015"/>
                </a:cubicBezTo>
                <a:cubicBezTo>
                  <a:pt x="3287267" y="4248015"/>
                  <a:pt x="3283512" y="4248015"/>
                  <a:pt x="3279758" y="4248015"/>
                </a:cubicBezTo>
                <a:cubicBezTo>
                  <a:pt x="3276003" y="4248015"/>
                  <a:pt x="3272248" y="4249132"/>
                  <a:pt x="3268494" y="4246899"/>
                </a:cubicBezTo>
                <a:cubicBezTo>
                  <a:pt x="3268494" y="4245783"/>
                  <a:pt x="3272248" y="4243550"/>
                  <a:pt x="3276003" y="4243550"/>
                </a:cubicBezTo>
                <a:cubicBezTo>
                  <a:pt x="3287267" y="4242434"/>
                  <a:pt x="3298532" y="4239085"/>
                  <a:pt x="3313550" y="4239085"/>
                </a:cubicBezTo>
                <a:cubicBezTo>
                  <a:pt x="3321060" y="4239085"/>
                  <a:pt x="3321060" y="4236852"/>
                  <a:pt x="3328569" y="4235736"/>
                </a:cubicBezTo>
                <a:cubicBezTo>
                  <a:pt x="3309796" y="4232387"/>
                  <a:pt x="3291022" y="4232387"/>
                  <a:pt x="3272248" y="4231271"/>
                </a:cubicBezTo>
                <a:cubicBezTo>
                  <a:pt x="3257229" y="4230155"/>
                  <a:pt x="3245965" y="4227922"/>
                  <a:pt x="3230946" y="4226806"/>
                </a:cubicBezTo>
                <a:cubicBezTo>
                  <a:pt x="3227192" y="4226806"/>
                  <a:pt x="3219682" y="4224573"/>
                  <a:pt x="3223437" y="4222341"/>
                </a:cubicBezTo>
                <a:cubicBezTo>
                  <a:pt x="3227192" y="4220108"/>
                  <a:pt x="3234701" y="4221224"/>
                  <a:pt x="3238456" y="4221224"/>
                </a:cubicBezTo>
                <a:cubicBezTo>
                  <a:pt x="3264739" y="4221224"/>
                  <a:pt x="3287267" y="4221224"/>
                  <a:pt x="3313550" y="4221224"/>
                </a:cubicBezTo>
                <a:cubicBezTo>
                  <a:pt x="3358607" y="4221224"/>
                  <a:pt x="3403664" y="4217875"/>
                  <a:pt x="3444966" y="4211178"/>
                </a:cubicBezTo>
                <a:lnTo>
                  <a:pt x="3487146" y="4208284"/>
                </a:lnTo>
                <a:lnTo>
                  <a:pt x="2390123" y="4208284"/>
                </a:lnTo>
                <a:lnTo>
                  <a:pt x="2372817" y="4209141"/>
                </a:lnTo>
                <a:lnTo>
                  <a:pt x="2371425" y="4209066"/>
                </a:lnTo>
                <a:cubicBezTo>
                  <a:pt x="2367670" y="4207950"/>
                  <a:pt x="2363915" y="4207950"/>
                  <a:pt x="2356406" y="4207950"/>
                </a:cubicBezTo>
                <a:cubicBezTo>
                  <a:pt x="2345142" y="4207950"/>
                  <a:pt x="2333877" y="4207950"/>
                  <a:pt x="2326368" y="4207950"/>
                </a:cubicBezTo>
                <a:cubicBezTo>
                  <a:pt x="2307594" y="4206834"/>
                  <a:pt x="2288821" y="4207950"/>
                  <a:pt x="2273802" y="4211299"/>
                </a:cubicBezTo>
                <a:cubicBezTo>
                  <a:pt x="2262538" y="4214648"/>
                  <a:pt x="2247519" y="4213531"/>
                  <a:pt x="2236255" y="4210183"/>
                </a:cubicBezTo>
                <a:cubicBezTo>
                  <a:pt x="2217481" y="4205717"/>
                  <a:pt x="2191198" y="4205717"/>
                  <a:pt x="2172424" y="4202368"/>
                </a:cubicBezTo>
                <a:cubicBezTo>
                  <a:pt x="2168670" y="4201252"/>
                  <a:pt x="2104839" y="4207950"/>
                  <a:pt x="2104839" y="4209066"/>
                </a:cubicBezTo>
                <a:cubicBezTo>
                  <a:pt x="2097330" y="4213531"/>
                  <a:pt x="2082311" y="4214648"/>
                  <a:pt x="2071047" y="4214648"/>
                </a:cubicBezTo>
                <a:cubicBezTo>
                  <a:pt x="2059783" y="4215764"/>
                  <a:pt x="2048518" y="4212415"/>
                  <a:pt x="2037254" y="4210183"/>
                </a:cubicBezTo>
                <a:cubicBezTo>
                  <a:pt x="2037254" y="4209066"/>
                  <a:pt x="2037254" y="4207950"/>
                  <a:pt x="2033499" y="4207950"/>
                </a:cubicBezTo>
                <a:cubicBezTo>
                  <a:pt x="2010971" y="4207950"/>
                  <a:pt x="1995953" y="4203485"/>
                  <a:pt x="1977179" y="4202368"/>
                </a:cubicBezTo>
                <a:cubicBezTo>
                  <a:pt x="1965914" y="4201252"/>
                  <a:pt x="1962160" y="4205717"/>
                  <a:pt x="1950896" y="4203485"/>
                </a:cubicBezTo>
                <a:cubicBezTo>
                  <a:pt x="1947141" y="4203485"/>
                  <a:pt x="1917103" y="4209066"/>
                  <a:pt x="1913348" y="4211299"/>
                </a:cubicBezTo>
                <a:cubicBezTo>
                  <a:pt x="1909594" y="4212415"/>
                  <a:pt x="1905839" y="4213531"/>
                  <a:pt x="1902084" y="4214648"/>
                </a:cubicBezTo>
                <a:cubicBezTo>
                  <a:pt x="1883310" y="4217997"/>
                  <a:pt x="1868292" y="4217997"/>
                  <a:pt x="1853273" y="4213531"/>
                </a:cubicBezTo>
                <a:cubicBezTo>
                  <a:pt x="1849518" y="4212415"/>
                  <a:pt x="1845763" y="4211299"/>
                  <a:pt x="1838254" y="4210183"/>
                </a:cubicBezTo>
                <a:cubicBezTo>
                  <a:pt x="1838254" y="4209066"/>
                  <a:pt x="1834499" y="4207950"/>
                  <a:pt x="1834499" y="4207950"/>
                </a:cubicBezTo>
                <a:cubicBezTo>
                  <a:pt x="1815725" y="4207950"/>
                  <a:pt x="1800707" y="4204601"/>
                  <a:pt x="1785687" y="4205717"/>
                </a:cubicBezTo>
                <a:cubicBezTo>
                  <a:pt x="1770669" y="4206834"/>
                  <a:pt x="1755650" y="4207950"/>
                  <a:pt x="1744386" y="4210183"/>
                </a:cubicBezTo>
                <a:cubicBezTo>
                  <a:pt x="1721857" y="4214648"/>
                  <a:pt x="1710593" y="4214648"/>
                  <a:pt x="1691819" y="4210183"/>
                </a:cubicBezTo>
                <a:cubicBezTo>
                  <a:pt x="1684310" y="4207950"/>
                  <a:pt x="1676801" y="4207950"/>
                  <a:pt x="1665536" y="4207950"/>
                </a:cubicBezTo>
                <a:lnTo>
                  <a:pt x="1652930" y="4207950"/>
                </a:lnTo>
                <a:lnTo>
                  <a:pt x="1647927" y="4206958"/>
                </a:lnTo>
                <a:cubicBezTo>
                  <a:pt x="1644173" y="4204726"/>
                  <a:pt x="1636663" y="4203609"/>
                  <a:pt x="1644173" y="4201377"/>
                </a:cubicBezTo>
                <a:cubicBezTo>
                  <a:pt x="1647927" y="4200261"/>
                  <a:pt x="1647927" y="4198028"/>
                  <a:pt x="1651682" y="4198028"/>
                </a:cubicBezTo>
                <a:cubicBezTo>
                  <a:pt x="1659191" y="4198028"/>
                  <a:pt x="1666701" y="4196912"/>
                  <a:pt x="1670455" y="4198028"/>
                </a:cubicBezTo>
                <a:cubicBezTo>
                  <a:pt x="1685475" y="4200261"/>
                  <a:pt x="1700493" y="4201377"/>
                  <a:pt x="1715512" y="4202493"/>
                </a:cubicBezTo>
                <a:cubicBezTo>
                  <a:pt x="1726776" y="4204726"/>
                  <a:pt x="1726776" y="4203609"/>
                  <a:pt x="1734286" y="4200261"/>
                </a:cubicBezTo>
                <a:cubicBezTo>
                  <a:pt x="1734286" y="4198028"/>
                  <a:pt x="1738040" y="4194679"/>
                  <a:pt x="1745550" y="4193563"/>
                </a:cubicBezTo>
                <a:cubicBezTo>
                  <a:pt x="1756814" y="4193563"/>
                  <a:pt x="1764323" y="4191330"/>
                  <a:pt x="1779343" y="4191330"/>
                </a:cubicBezTo>
                <a:cubicBezTo>
                  <a:pt x="1786852" y="4192446"/>
                  <a:pt x="1798116" y="4191330"/>
                  <a:pt x="1809380" y="4192446"/>
                </a:cubicBezTo>
                <a:cubicBezTo>
                  <a:pt x="1816890" y="4192446"/>
                  <a:pt x="1816890" y="4190214"/>
                  <a:pt x="1816890" y="4189098"/>
                </a:cubicBezTo>
                <a:cubicBezTo>
                  <a:pt x="1816890" y="4186865"/>
                  <a:pt x="1813135" y="4185749"/>
                  <a:pt x="1809380" y="4185749"/>
                </a:cubicBezTo>
                <a:cubicBezTo>
                  <a:pt x="1801871" y="4185749"/>
                  <a:pt x="1801871" y="4186865"/>
                  <a:pt x="1798116" y="4186865"/>
                </a:cubicBezTo>
                <a:cubicBezTo>
                  <a:pt x="1779343" y="4189098"/>
                  <a:pt x="1764323" y="4187981"/>
                  <a:pt x="1753060" y="4183516"/>
                </a:cubicBezTo>
                <a:cubicBezTo>
                  <a:pt x="1749305" y="4181283"/>
                  <a:pt x="1756814" y="4179051"/>
                  <a:pt x="1749305" y="4176818"/>
                </a:cubicBezTo>
                <a:cubicBezTo>
                  <a:pt x="1738040" y="4176818"/>
                  <a:pt x="1726776" y="4176818"/>
                  <a:pt x="1715512" y="4176818"/>
                </a:cubicBezTo>
                <a:cubicBezTo>
                  <a:pt x="1708003" y="4175702"/>
                  <a:pt x="1696738" y="4177935"/>
                  <a:pt x="1685475" y="4175702"/>
                </a:cubicBezTo>
                <a:cubicBezTo>
                  <a:pt x="1674210" y="4172353"/>
                  <a:pt x="1670455" y="4176818"/>
                  <a:pt x="1659191" y="4176818"/>
                </a:cubicBezTo>
                <a:cubicBezTo>
                  <a:pt x="1625399" y="4175702"/>
                  <a:pt x="1595361" y="4179051"/>
                  <a:pt x="1565323" y="4177935"/>
                </a:cubicBezTo>
                <a:cubicBezTo>
                  <a:pt x="1550304" y="4177935"/>
                  <a:pt x="1539040" y="4177935"/>
                  <a:pt x="1524021" y="4177935"/>
                </a:cubicBezTo>
                <a:cubicBezTo>
                  <a:pt x="1501493" y="4177935"/>
                  <a:pt x="1482719" y="4177935"/>
                  <a:pt x="1460191" y="4183516"/>
                </a:cubicBezTo>
                <a:cubicBezTo>
                  <a:pt x="1456436" y="4182400"/>
                  <a:pt x="1456436" y="4180167"/>
                  <a:pt x="1452682" y="4180167"/>
                </a:cubicBezTo>
                <a:cubicBezTo>
                  <a:pt x="1437663" y="4174586"/>
                  <a:pt x="1433908" y="4174586"/>
                  <a:pt x="1411380" y="4179051"/>
                </a:cubicBezTo>
                <a:cubicBezTo>
                  <a:pt x="1403870" y="4181283"/>
                  <a:pt x="1392606" y="4183516"/>
                  <a:pt x="1381342" y="4183516"/>
                </a:cubicBezTo>
                <a:cubicBezTo>
                  <a:pt x="1370077" y="4184632"/>
                  <a:pt x="1362568" y="4186865"/>
                  <a:pt x="1355059" y="4185749"/>
                </a:cubicBezTo>
                <a:cubicBezTo>
                  <a:pt x="1336285" y="4183516"/>
                  <a:pt x="1313757" y="4183516"/>
                  <a:pt x="1302492" y="4176818"/>
                </a:cubicBezTo>
                <a:cubicBezTo>
                  <a:pt x="1294983" y="4173469"/>
                  <a:pt x="1283719" y="4171237"/>
                  <a:pt x="1272455" y="4172353"/>
                </a:cubicBezTo>
                <a:cubicBezTo>
                  <a:pt x="1264945" y="4174586"/>
                  <a:pt x="1257436" y="4174586"/>
                  <a:pt x="1249927" y="4174586"/>
                </a:cubicBezTo>
                <a:cubicBezTo>
                  <a:pt x="1238662" y="4174586"/>
                  <a:pt x="1231153" y="4175702"/>
                  <a:pt x="1231153" y="4177935"/>
                </a:cubicBezTo>
                <a:cubicBezTo>
                  <a:pt x="1227398" y="4180167"/>
                  <a:pt x="1223643" y="4181283"/>
                  <a:pt x="1223643" y="4183516"/>
                </a:cubicBezTo>
                <a:cubicBezTo>
                  <a:pt x="1216134" y="4187981"/>
                  <a:pt x="1201115" y="4186865"/>
                  <a:pt x="1193605" y="4183516"/>
                </a:cubicBezTo>
                <a:cubicBezTo>
                  <a:pt x="1189851" y="4181283"/>
                  <a:pt x="1186096" y="4177935"/>
                  <a:pt x="1178587" y="4177935"/>
                </a:cubicBezTo>
                <a:cubicBezTo>
                  <a:pt x="1167322" y="4177935"/>
                  <a:pt x="1159813" y="4177935"/>
                  <a:pt x="1152304" y="4179051"/>
                </a:cubicBezTo>
                <a:cubicBezTo>
                  <a:pt x="1141039" y="4181283"/>
                  <a:pt x="1122266" y="4179051"/>
                  <a:pt x="1111002" y="4182400"/>
                </a:cubicBezTo>
                <a:cubicBezTo>
                  <a:pt x="1107247" y="4182400"/>
                  <a:pt x="1103492" y="4182400"/>
                  <a:pt x="1099737" y="4181283"/>
                </a:cubicBezTo>
                <a:cubicBezTo>
                  <a:pt x="1088473" y="4179051"/>
                  <a:pt x="1084719" y="4176818"/>
                  <a:pt x="1084719" y="4173469"/>
                </a:cubicBezTo>
                <a:cubicBezTo>
                  <a:pt x="1084719" y="4172353"/>
                  <a:pt x="1080964" y="4170120"/>
                  <a:pt x="1073454" y="4171237"/>
                </a:cubicBezTo>
                <a:cubicBezTo>
                  <a:pt x="1058435" y="4175702"/>
                  <a:pt x="1039662" y="4177935"/>
                  <a:pt x="1020888" y="4180167"/>
                </a:cubicBezTo>
                <a:cubicBezTo>
                  <a:pt x="1017134" y="4180167"/>
                  <a:pt x="1013379" y="4181283"/>
                  <a:pt x="1013379" y="4182400"/>
                </a:cubicBezTo>
                <a:cubicBezTo>
                  <a:pt x="1013379" y="4183516"/>
                  <a:pt x="1017134" y="4183516"/>
                  <a:pt x="1020888" y="4184632"/>
                </a:cubicBezTo>
                <a:cubicBezTo>
                  <a:pt x="1035907" y="4184632"/>
                  <a:pt x="1054681" y="4189098"/>
                  <a:pt x="1073454" y="4185749"/>
                </a:cubicBezTo>
                <a:cubicBezTo>
                  <a:pt x="1077209" y="4185749"/>
                  <a:pt x="1084719" y="4185749"/>
                  <a:pt x="1084719" y="4186865"/>
                </a:cubicBezTo>
                <a:cubicBezTo>
                  <a:pt x="1084719" y="4190214"/>
                  <a:pt x="1095983" y="4190214"/>
                  <a:pt x="1103492" y="4190214"/>
                </a:cubicBezTo>
                <a:cubicBezTo>
                  <a:pt x="1111002" y="4190214"/>
                  <a:pt x="1114756" y="4192446"/>
                  <a:pt x="1111002" y="4194679"/>
                </a:cubicBezTo>
                <a:cubicBezTo>
                  <a:pt x="1111002" y="4195795"/>
                  <a:pt x="1103492" y="4196912"/>
                  <a:pt x="1099737" y="4199144"/>
                </a:cubicBezTo>
                <a:cubicBezTo>
                  <a:pt x="1107247" y="4199144"/>
                  <a:pt x="1111002" y="4200261"/>
                  <a:pt x="1114756" y="4199144"/>
                </a:cubicBezTo>
                <a:cubicBezTo>
                  <a:pt x="1122266" y="4196912"/>
                  <a:pt x="1133530" y="4198028"/>
                  <a:pt x="1141039" y="4198028"/>
                </a:cubicBezTo>
                <a:cubicBezTo>
                  <a:pt x="1152304" y="4196912"/>
                  <a:pt x="1159813" y="4200261"/>
                  <a:pt x="1171077" y="4199144"/>
                </a:cubicBezTo>
                <a:cubicBezTo>
                  <a:pt x="1186096" y="4198028"/>
                  <a:pt x="1182341" y="4202493"/>
                  <a:pt x="1189851" y="4204726"/>
                </a:cubicBezTo>
                <a:lnTo>
                  <a:pt x="1203329" y="4205728"/>
                </a:lnTo>
                <a:lnTo>
                  <a:pt x="1162403" y="4206834"/>
                </a:lnTo>
                <a:cubicBezTo>
                  <a:pt x="1151139" y="4209066"/>
                  <a:pt x="1139875" y="4207950"/>
                  <a:pt x="1132366" y="4204601"/>
                </a:cubicBezTo>
                <a:cubicBezTo>
                  <a:pt x="1124856" y="4202368"/>
                  <a:pt x="1117347" y="4203485"/>
                  <a:pt x="1113592" y="4205717"/>
                </a:cubicBezTo>
                <a:cubicBezTo>
                  <a:pt x="1109837" y="4209066"/>
                  <a:pt x="1102328" y="4209066"/>
                  <a:pt x="1091064" y="4209066"/>
                </a:cubicBezTo>
                <a:cubicBezTo>
                  <a:pt x="1068535" y="4209066"/>
                  <a:pt x="1046007" y="4210183"/>
                  <a:pt x="1023479" y="4205717"/>
                </a:cubicBezTo>
                <a:cubicBezTo>
                  <a:pt x="1023479" y="4205717"/>
                  <a:pt x="1019724" y="4205717"/>
                  <a:pt x="1019724" y="4205717"/>
                </a:cubicBezTo>
                <a:cubicBezTo>
                  <a:pt x="982177" y="4206834"/>
                  <a:pt x="948384" y="4203485"/>
                  <a:pt x="914592" y="4203485"/>
                </a:cubicBezTo>
                <a:cubicBezTo>
                  <a:pt x="907082" y="4203485"/>
                  <a:pt x="903328" y="4203485"/>
                  <a:pt x="903328" y="4205717"/>
                </a:cubicBezTo>
                <a:lnTo>
                  <a:pt x="899518" y="4206567"/>
                </a:lnTo>
                <a:lnTo>
                  <a:pt x="908246" y="4201377"/>
                </a:lnTo>
                <a:cubicBezTo>
                  <a:pt x="915756" y="4201377"/>
                  <a:pt x="927020" y="4201377"/>
                  <a:pt x="938284" y="4201377"/>
                </a:cubicBezTo>
                <a:cubicBezTo>
                  <a:pt x="945794" y="4201377"/>
                  <a:pt x="949549" y="4201377"/>
                  <a:pt x="949549" y="4199144"/>
                </a:cubicBezTo>
                <a:cubicBezTo>
                  <a:pt x="949549" y="4196912"/>
                  <a:pt x="945794" y="4198028"/>
                  <a:pt x="938284" y="4198028"/>
                </a:cubicBezTo>
                <a:cubicBezTo>
                  <a:pt x="934530" y="4198028"/>
                  <a:pt x="927020" y="4196912"/>
                  <a:pt x="923265" y="4199144"/>
                </a:cubicBezTo>
                <a:cubicBezTo>
                  <a:pt x="915756" y="4200261"/>
                  <a:pt x="908246" y="4200261"/>
                  <a:pt x="904492" y="4199144"/>
                </a:cubicBezTo>
                <a:cubicBezTo>
                  <a:pt x="893228" y="4198028"/>
                  <a:pt x="881964" y="4198028"/>
                  <a:pt x="874454" y="4198028"/>
                </a:cubicBezTo>
                <a:cubicBezTo>
                  <a:pt x="866944" y="4198028"/>
                  <a:pt x="859435" y="4196912"/>
                  <a:pt x="855680" y="4195795"/>
                </a:cubicBezTo>
                <a:cubicBezTo>
                  <a:pt x="836907" y="4191330"/>
                  <a:pt x="818133" y="4186865"/>
                  <a:pt x="810624" y="4179051"/>
                </a:cubicBezTo>
                <a:cubicBezTo>
                  <a:pt x="818133" y="4177935"/>
                  <a:pt x="821888" y="4177935"/>
                  <a:pt x="825643" y="4177935"/>
                </a:cubicBezTo>
                <a:cubicBezTo>
                  <a:pt x="848171" y="4177935"/>
                  <a:pt x="866944" y="4177935"/>
                  <a:pt x="885718" y="4177935"/>
                </a:cubicBezTo>
                <a:cubicBezTo>
                  <a:pt x="893228" y="4179051"/>
                  <a:pt x="900737" y="4176818"/>
                  <a:pt x="904492" y="4174586"/>
                </a:cubicBezTo>
                <a:cubicBezTo>
                  <a:pt x="881964" y="4174586"/>
                  <a:pt x="859435" y="4174586"/>
                  <a:pt x="836907" y="4174586"/>
                </a:cubicBezTo>
                <a:cubicBezTo>
                  <a:pt x="814379" y="4174586"/>
                  <a:pt x="791850" y="4173469"/>
                  <a:pt x="769322" y="4174586"/>
                </a:cubicBezTo>
                <a:cubicBezTo>
                  <a:pt x="746793" y="4175702"/>
                  <a:pt x="728020" y="4172353"/>
                  <a:pt x="705491" y="4172353"/>
                </a:cubicBezTo>
                <a:cubicBezTo>
                  <a:pt x="675454" y="4172353"/>
                  <a:pt x="645416" y="4172353"/>
                  <a:pt x="615378" y="4172353"/>
                </a:cubicBezTo>
                <a:cubicBezTo>
                  <a:pt x="604114" y="4172353"/>
                  <a:pt x="596604" y="4170120"/>
                  <a:pt x="589095" y="4171237"/>
                </a:cubicBezTo>
                <a:cubicBezTo>
                  <a:pt x="562812" y="4173469"/>
                  <a:pt x="536529" y="4172353"/>
                  <a:pt x="514001" y="4177935"/>
                </a:cubicBezTo>
                <a:lnTo>
                  <a:pt x="509005" y="4176449"/>
                </a:lnTo>
                <a:lnTo>
                  <a:pt x="513386" y="4168289"/>
                </a:lnTo>
                <a:lnTo>
                  <a:pt x="510432" y="4166568"/>
                </a:lnTo>
                <a:lnTo>
                  <a:pt x="534182" y="4166492"/>
                </a:lnTo>
                <a:cubicBezTo>
                  <a:pt x="562812" y="4166492"/>
                  <a:pt x="590972" y="4166213"/>
                  <a:pt x="619133" y="4164539"/>
                </a:cubicBezTo>
                <a:cubicBezTo>
                  <a:pt x="641661" y="4163423"/>
                  <a:pt x="664189" y="4162306"/>
                  <a:pt x="697982" y="4162306"/>
                </a:cubicBezTo>
                <a:cubicBezTo>
                  <a:pt x="679208" y="4160074"/>
                  <a:pt x="667944" y="4156725"/>
                  <a:pt x="656680" y="4156725"/>
                </a:cubicBezTo>
                <a:cubicBezTo>
                  <a:pt x="647293" y="4157283"/>
                  <a:pt x="637906" y="4156725"/>
                  <a:pt x="628989" y="4156725"/>
                </a:cubicBezTo>
                <a:cubicBezTo>
                  <a:pt x="620071" y="4156725"/>
                  <a:pt x="611623" y="4157283"/>
                  <a:pt x="604114" y="4160074"/>
                </a:cubicBezTo>
                <a:cubicBezTo>
                  <a:pt x="600359" y="4161190"/>
                  <a:pt x="592850" y="4161190"/>
                  <a:pt x="585340" y="4161190"/>
                </a:cubicBezTo>
                <a:lnTo>
                  <a:pt x="507350" y="4161190"/>
                </a:lnTo>
                <a:lnTo>
                  <a:pt x="508894" y="4156077"/>
                </a:lnTo>
                <a:lnTo>
                  <a:pt x="510188" y="4154075"/>
                </a:lnTo>
                <a:lnTo>
                  <a:pt x="529019" y="4153376"/>
                </a:lnTo>
                <a:cubicBezTo>
                  <a:pt x="540284" y="4153376"/>
                  <a:pt x="540284" y="4152260"/>
                  <a:pt x="532774" y="4147794"/>
                </a:cubicBezTo>
                <a:lnTo>
                  <a:pt x="526494" y="4146394"/>
                </a:lnTo>
                <a:lnTo>
                  <a:pt x="530302" y="4143513"/>
                </a:lnTo>
                <a:lnTo>
                  <a:pt x="532774" y="4143329"/>
                </a:lnTo>
                <a:cubicBezTo>
                  <a:pt x="532774" y="4143329"/>
                  <a:pt x="536529" y="4143329"/>
                  <a:pt x="536529" y="4143329"/>
                </a:cubicBezTo>
                <a:cubicBezTo>
                  <a:pt x="538406" y="4142213"/>
                  <a:pt x="537468" y="4141655"/>
                  <a:pt x="535590" y="4141376"/>
                </a:cubicBezTo>
                <a:lnTo>
                  <a:pt x="533258" y="4141277"/>
                </a:lnTo>
                <a:lnTo>
                  <a:pt x="534321" y="4140473"/>
                </a:lnTo>
                <a:lnTo>
                  <a:pt x="537638" y="4136251"/>
                </a:lnTo>
                <a:lnTo>
                  <a:pt x="544038" y="4136632"/>
                </a:lnTo>
                <a:cubicBezTo>
                  <a:pt x="547793" y="4137748"/>
                  <a:pt x="551548" y="4137748"/>
                  <a:pt x="551548" y="4139980"/>
                </a:cubicBezTo>
                <a:cubicBezTo>
                  <a:pt x="559057" y="4139980"/>
                  <a:pt x="562812" y="4138864"/>
                  <a:pt x="570321" y="4139980"/>
                </a:cubicBezTo>
                <a:cubicBezTo>
                  <a:pt x="570321" y="4143329"/>
                  <a:pt x="570321" y="4145562"/>
                  <a:pt x="570321" y="4148911"/>
                </a:cubicBezTo>
                <a:cubicBezTo>
                  <a:pt x="596604" y="4147794"/>
                  <a:pt x="619133" y="4152260"/>
                  <a:pt x="645416" y="4151143"/>
                </a:cubicBezTo>
                <a:cubicBezTo>
                  <a:pt x="645416" y="4151143"/>
                  <a:pt x="649171" y="4151143"/>
                  <a:pt x="649171" y="4151143"/>
                </a:cubicBezTo>
                <a:cubicBezTo>
                  <a:pt x="667944" y="4155609"/>
                  <a:pt x="682963" y="4150027"/>
                  <a:pt x="697982" y="4151143"/>
                </a:cubicBezTo>
                <a:cubicBezTo>
                  <a:pt x="701737" y="4151143"/>
                  <a:pt x="705491" y="4150027"/>
                  <a:pt x="709246" y="4148911"/>
                </a:cubicBezTo>
                <a:cubicBezTo>
                  <a:pt x="701737" y="4147794"/>
                  <a:pt x="694227" y="4147794"/>
                  <a:pt x="686718" y="4147794"/>
                </a:cubicBezTo>
                <a:cubicBezTo>
                  <a:pt x="682963" y="4146678"/>
                  <a:pt x="679208" y="4145562"/>
                  <a:pt x="682963" y="4144446"/>
                </a:cubicBezTo>
                <a:cubicBezTo>
                  <a:pt x="686718" y="4142213"/>
                  <a:pt x="690472" y="4141097"/>
                  <a:pt x="697982" y="4141097"/>
                </a:cubicBezTo>
                <a:cubicBezTo>
                  <a:pt x="724265" y="4141097"/>
                  <a:pt x="750548" y="4141097"/>
                  <a:pt x="776831" y="4139980"/>
                </a:cubicBezTo>
                <a:cubicBezTo>
                  <a:pt x="810624" y="4137748"/>
                  <a:pt x="840661" y="4138864"/>
                  <a:pt x="874454" y="4139980"/>
                </a:cubicBezTo>
                <a:cubicBezTo>
                  <a:pt x="904492" y="4139980"/>
                  <a:pt x="934530" y="4137748"/>
                  <a:pt x="964567" y="4141097"/>
                </a:cubicBezTo>
                <a:cubicBezTo>
                  <a:pt x="968322" y="4142213"/>
                  <a:pt x="972077" y="4142213"/>
                  <a:pt x="975831" y="4141097"/>
                </a:cubicBezTo>
                <a:cubicBezTo>
                  <a:pt x="1005869" y="4137748"/>
                  <a:pt x="1035907" y="4139980"/>
                  <a:pt x="1065945" y="4138864"/>
                </a:cubicBezTo>
                <a:cubicBezTo>
                  <a:pt x="1084719" y="4138864"/>
                  <a:pt x="1107247" y="4139980"/>
                  <a:pt x="1122266" y="4142213"/>
                </a:cubicBezTo>
                <a:cubicBezTo>
                  <a:pt x="1141039" y="4143329"/>
                  <a:pt x="1159813" y="4144446"/>
                  <a:pt x="1174832" y="4143329"/>
                </a:cubicBezTo>
                <a:lnTo>
                  <a:pt x="1198833" y="4141682"/>
                </a:lnTo>
                <a:lnTo>
                  <a:pt x="1227250" y="4142354"/>
                </a:lnTo>
                <a:cubicBezTo>
                  <a:pt x="1254472" y="4142354"/>
                  <a:pt x="1281693" y="4142075"/>
                  <a:pt x="1309854" y="4142633"/>
                </a:cubicBezTo>
                <a:cubicBezTo>
                  <a:pt x="1309854" y="4142633"/>
                  <a:pt x="1309854" y="4141517"/>
                  <a:pt x="1313608" y="4141517"/>
                </a:cubicBezTo>
                <a:cubicBezTo>
                  <a:pt x="1309854" y="4139284"/>
                  <a:pt x="1306099" y="4140401"/>
                  <a:pt x="1298590" y="4140401"/>
                </a:cubicBezTo>
                <a:cubicBezTo>
                  <a:pt x="1294835" y="4140401"/>
                  <a:pt x="1294835" y="4139284"/>
                  <a:pt x="1294835" y="4139284"/>
                </a:cubicBezTo>
                <a:cubicBezTo>
                  <a:pt x="1294835" y="4138168"/>
                  <a:pt x="1294835" y="4135936"/>
                  <a:pt x="1298590" y="4137052"/>
                </a:cubicBezTo>
                <a:cubicBezTo>
                  <a:pt x="1302344" y="4137052"/>
                  <a:pt x="1306099" y="4134819"/>
                  <a:pt x="1309854" y="4134819"/>
                </a:cubicBezTo>
                <a:cubicBezTo>
                  <a:pt x="1332382" y="4135936"/>
                  <a:pt x="1351156" y="4132587"/>
                  <a:pt x="1373684" y="4132587"/>
                </a:cubicBezTo>
                <a:cubicBezTo>
                  <a:pt x="1441269" y="4132587"/>
                  <a:pt x="1512609" y="4132587"/>
                  <a:pt x="1580194" y="4132587"/>
                </a:cubicBezTo>
                <a:cubicBezTo>
                  <a:pt x="1602722" y="4132587"/>
                  <a:pt x="1621496" y="4131470"/>
                  <a:pt x="1632760" y="4125889"/>
                </a:cubicBezTo>
                <a:cubicBezTo>
                  <a:pt x="1629005" y="4123656"/>
                  <a:pt x="1621496" y="4123656"/>
                  <a:pt x="1617741" y="4122540"/>
                </a:cubicBezTo>
                <a:cubicBezTo>
                  <a:pt x="1595213" y="4120307"/>
                  <a:pt x="1587704" y="4120307"/>
                  <a:pt x="1580194" y="4127005"/>
                </a:cubicBezTo>
                <a:cubicBezTo>
                  <a:pt x="1576439" y="4129238"/>
                  <a:pt x="1572684" y="4129238"/>
                  <a:pt x="1568930" y="4128121"/>
                </a:cubicBezTo>
                <a:cubicBezTo>
                  <a:pt x="1557666" y="4125889"/>
                  <a:pt x="1542647" y="4127005"/>
                  <a:pt x="1531382" y="4127005"/>
                </a:cubicBezTo>
                <a:cubicBezTo>
                  <a:pt x="1508854" y="4127005"/>
                  <a:pt x="1490081" y="4127005"/>
                  <a:pt x="1467552" y="4123656"/>
                </a:cubicBezTo>
                <a:cubicBezTo>
                  <a:pt x="1460043" y="4122540"/>
                  <a:pt x="1445024" y="4121424"/>
                  <a:pt x="1441269" y="4122540"/>
                </a:cubicBezTo>
                <a:lnTo>
                  <a:pt x="1430009" y="4123524"/>
                </a:lnTo>
                <a:lnTo>
                  <a:pt x="1396361" y="4119887"/>
                </a:lnTo>
                <a:cubicBezTo>
                  <a:pt x="1377587" y="4118771"/>
                  <a:pt x="1358813" y="4118771"/>
                  <a:pt x="1340040" y="4115422"/>
                </a:cubicBezTo>
                <a:cubicBezTo>
                  <a:pt x="1347549" y="4114306"/>
                  <a:pt x="1347549" y="4112073"/>
                  <a:pt x="1355059" y="4112073"/>
                </a:cubicBezTo>
                <a:lnTo>
                  <a:pt x="1355276" y="4112047"/>
                </a:lnTo>
                <a:lnTo>
                  <a:pt x="1376031" y="4115423"/>
                </a:lnTo>
                <a:cubicBezTo>
                  <a:pt x="1384948" y="4115563"/>
                  <a:pt x="1394335" y="4114726"/>
                  <a:pt x="1403722" y="4113610"/>
                </a:cubicBezTo>
                <a:cubicBezTo>
                  <a:pt x="1418741" y="4111377"/>
                  <a:pt x="1433760" y="4112493"/>
                  <a:pt x="1448779" y="4109144"/>
                </a:cubicBezTo>
                <a:cubicBezTo>
                  <a:pt x="1448779" y="4109144"/>
                  <a:pt x="1452533" y="4109144"/>
                  <a:pt x="1456288" y="4110261"/>
                </a:cubicBezTo>
                <a:cubicBezTo>
                  <a:pt x="1460043" y="4111377"/>
                  <a:pt x="1463797" y="4111377"/>
                  <a:pt x="1467552" y="4111377"/>
                </a:cubicBezTo>
                <a:cubicBezTo>
                  <a:pt x="1505099" y="4110261"/>
                  <a:pt x="1542647" y="4114726"/>
                  <a:pt x="1580194" y="4112493"/>
                </a:cubicBezTo>
                <a:cubicBezTo>
                  <a:pt x="1595213" y="4112493"/>
                  <a:pt x="1602722" y="4115842"/>
                  <a:pt x="1613986" y="4114726"/>
                </a:cubicBezTo>
                <a:cubicBezTo>
                  <a:pt x="1625251" y="4114726"/>
                  <a:pt x="1640269" y="4114726"/>
                  <a:pt x="1651534" y="4114726"/>
                </a:cubicBezTo>
                <a:cubicBezTo>
                  <a:pt x="1674062" y="4115842"/>
                  <a:pt x="1692836" y="4111377"/>
                  <a:pt x="1711609" y="4113610"/>
                </a:cubicBezTo>
                <a:cubicBezTo>
                  <a:pt x="1719119" y="4113610"/>
                  <a:pt x="1722874" y="4113610"/>
                  <a:pt x="1726628" y="4113610"/>
                </a:cubicBezTo>
                <a:cubicBezTo>
                  <a:pt x="1730383" y="4113610"/>
                  <a:pt x="1734138" y="4112493"/>
                  <a:pt x="1737892" y="4114726"/>
                </a:cubicBezTo>
                <a:cubicBezTo>
                  <a:pt x="1737892" y="4115842"/>
                  <a:pt x="1734138" y="4118075"/>
                  <a:pt x="1730383" y="4118075"/>
                </a:cubicBezTo>
                <a:cubicBezTo>
                  <a:pt x="1719119" y="4119191"/>
                  <a:pt x="1707854" y="4122540"/>
                  <a:pt x="1692836" y="4122540"/>
                </a:cubicBezTo>
                <a:cubicBezTo>
                  <a:pt x="1685326" y="4122540"/>
                  <a:pt x="1685326" y="4124773"/>
                  <a:pt x="1677817" y="4125889"/>
                </a:cubicBezTo>
                <a:cubicBezTo>
                  <a:pt x="1696590" y="4129238"/>
                  <a:pt x="1715364" y="4129238"/>
                  <a:pt x="1734138" y="4130354"/>
                </a:cubicBezTo>
                <a:cubicBezTo>
                  <a:pt x="1749157" y="4131470"/>
                  <a:pt x="1760421" y="4133703"/>
                  <a:pt x="1775440" y="4134819"/>
                </a:cubicBezTo>
                <a:cubicBezTo>
                  <a:pt x="1779194" y="4134819"/>
                  <a:pt x="1786704" y="4137052"/>
                  <a:pt x="1782949" y="4139284"/>
                </a:cubicBezTo>
                <a:cubicBezTo>
                  <a:pt x="1779194" y="4141517"/>
                  <a:pt x="1771685" y="4140401"/>
                  <a:pt x="1767930" y="4140401"/>
                </a:cubicBezTo>
                <a:cubicBezTo>
                  <a:pt x="1741647" y="4140401"/>
                  <a:pt x="1719119" y="4140401"/>
                  <a:pt x="1692836" y="4140401"/>
                </a:cubicBezTo>
                <a:cubicBezTo>
                  <a:pt x="1647779" y="4140401"/>
                  <a:pt x="1602722" y="4143750"/>
                  <a:pt x="1561420" y="4150447"/>
                </a:cubicBezTo>
                <a:lnTo>
                  <a:pt x="1519240" y="4153341"/>
                </a:lnTo>
                <a:lnTo>
                  <a:pt x="2616263" y="4153341"/>
                </a:lnTo>
                <a:lnTo>
                  <a:pt x="2657444" y="4151301"/>
                </a:lnTo>
                <a:cubicBezTo>
                  <a:pt x="2664953" y="4151301"/>
                  <a:pt x="2679972" y="4153533"/>
                  <a:pt x="2676217" y="4149068"/>
                </a:cubicBezTo>
                <a:cubicBezTo>
                  <a:pt x="2676217" y="4145719"/>
                  <a:pt x="2664953" y="4147952"/>
                  <a:pt x="2657444" y="4146836"/>
                </a:cubicBezTo>
                <a:cubicBezTo>
                  <a:pt x="2612387" y="4145719"/>
                  <a:pt x="2571085" y="4149068"/>
                  <a:pt x="2526028" y="4149068"/>
                </a:cubicBezTo>
                <a:cubicBezTo>
                  <a:pt x="2503500" y="4149068"/>
                  <a:pt x="2492236" y="4143487"/>
                  <a:pt x="2469707" y="4142370"/>
                </a:cubicBezTo>
                <a:cubicBezTo>
                  <a:pt x="2469707" y="4142370"/>
                  <a:pt x="2469707" y="4141254"/>
                  <a:pt x="2469707" y="4140138"/>
                </a:cubicBezTo>
                <a:cubicBezTo>
                  <a:pt x="2469707" y="4139022"/>
                  <a:pt x="2465953" y="4136789"/>
                  <a:pt x="2473462" y="4135673"/>
                </a:cubicBezTo>
                <a:cubicBezTo>
                  <a:pt x="2484726" y="4135673"/>
                  <a:pt x="2495991" y="4135673"/>
                  <a:pt x="2507255" y="4135673"/>
                </a:cubicBezTo>
                <a:cubicBezTo>
                  <a:pt x="2518519" y="4135673"/>
                  <a:pt x="2522274" y="4133440"/>
                  <a:pt x="2529783" y="4133440"/>
                </a:cubicBezTo>
                <a:cubicBezTo>
                  <a:pt x="2533538" y="4133440"/>
                  <a:pt x="2533538" y="4132324"/>
                  <a:pt x="2533538" y="4131208"/>
                </a:cubicBezTo>
                <a:cubicBezTo>
                  <a:pt x="2533538" y="4130091"/>
                  <a:pt x="2529783" y="4130091"/>
                  <a:pt x="2526028" y="4130091"/>
                </a:cubicBezTo>
                <a:cubicBezTo>
                  <a:pt x="2514764" y="4130091"/>
                  <a:pt x="2503500" y="4130091"/>
                  <a:pt x="2492236" y="4130091"/>
                </a:cubicBezTo>
                <a:cubicBezTo>
                  <a:pt x="2488481" y="4130091"/>
                  <a:pt x="2480972" y="4130091"/>
                  <a:pt x="2480972" y="4127859"/>
                </a:cubicBezTo>
                <a:cubicBezTo>
                  <a:pt x="2480972" y="4126742"/>
                  <a:pt x="2488481" y="4126742"/>
                  <a:pt x="2488481" y="4125626"/>
                </a:cubicBezTo>
                <a:cubicBezTo>
                  <a:pt x="2503500" y="4122277"/>
                  <a:pt x="2518519" y="4120045"/>
                  <a:pt x="2533538" y="4120045"/>
                </a:cubicBezTo>
                <a:cubicBezTo>
                  <a:pt x="2559821" y="4120045"/>
                  <a:pt x="2578594" y="4114463"/>
                  <a:pt x="2604878" y="4115579"/>
                </a:cubicBezTo>
                <a:cubicBezTo>
                  <a:pt x="2604878" y="4115579"/>
                  <a:pt x="2604878" y="4114463"/>
                  <a:pt x="2604878" y="4114463"/>
                </a:cubicBezTo>
                <a:cubicBezTo>
                  <a:pt x="2604878" y="4113347"/>
                  <a:pt x="2604878" y="4113347"/>
                  <a:pt x="2604878" y="4112230"/>
                </a:cubicBezTo>
                <a:cubicBezTo>
                  <a:pt x="2601123" y="4112230"/>
                  <a:pt x="2593613" y="4112230"/>
                  <a:pt x="2589859" y="4112230"/>
                </a:cubicBezTo>
                <a:cubicBezTo>
                  <a:pt x="2574840" y="4111114"/>
                  <a:pt x="2574840" y="4109998"/>
                  <a:pt x="2578594" y="4105533"/>
                </a:cubicBezTo>
                <a:cubicBezTo>
                  <a:pt x="2582349" y="4104416"/>
                  <a:pt x="2582349" y="4103300"/>
                  <a:pt x="2574840" y="4102184"/>
                </a:cubicBezTo>
                <a:cubicBezTo>
                  <a:pt x="2563576" y="4101067"/>
                  <a:pt x="2552311" y="4101067"/>
                  <a:pt x="2541047" y="4098835"/>
                </a:cubicBezTo>
                <a:cubicBezTo>
                  <a:pt x="2552311" y="4098835"/>
                  <a:pt x="2559821" y="4098835"/>
                  <a:pt x="2567330" y="4098835"/>
                </a:cubicBezTo>
                <a:cubicBezTo>
                  <a:pt x="2574840" y="4098835"/>
                  <a:pt x="2574840" y="4096602"/>
                  <a:pt x="2571085" y="4095486"/>
                </a:cubicBezTo>
                <a:cubicBezTo>
                  <a:pt x="2571085" y="4094370"/>
                  <a:pt x="2563576" y="4094370"/>
                  <a:pt x="2571085" y="4093253"/>
                </a:cubicBezTo>
                <a:cubicBezTo>
                  <a:pt x="2571085" y="4093253"/>
                  <a:pt x="2574840" y="4092137"/>
                  <a:pt x="2574840" y="4093253"/>
                </a:cubicBezTo>
                <a:cubicBezTo>
                  <a:pt x="2586104" y="4095486"/>
                  <a:pt x="2601123" y="4094370"/>
                  <a:pt x="2612387" y="4094370"/>
                </a:cubicBezTo>
                <a:cubicBezTo>
                  <a:pt x="2616142" y="4094370"/>
                  <a:pt x="2619896" y="4094370"/>
                  <a:pt x="2619896" y="4093253"/>
                </a:cubicBezTo>
                <a:cubicBezTo>
                  <a:pt x="2619896" y="4092137"/>
                  <a:pt x="2619896" y="4092137"/>
                  <a:pt x="2616142" y="4091021"/>
                </a:cubicBezTo>
                <a:cubicBezTo>
                  <a:pt x="2608632" y="4088788"/>
                  <a:pt x="2597368" y="4088788"/>
                  <a:pt x="2593613" y="4086556"/>
                </a:cubicBezTo>
                <a:cubicBezTo>
                  <a:pt x="2589859" y="4084323"/>
                  <a:pt x="2582349" y="4083207"/>
                  <a:pt x="2589859" y="4080974"/>
                </a:cubicBezTo>
                <a:cubicBezTo>
                  <a:pt x="2593613" y="4079858"/>
                  <a:pt x="2593613" y="4077625"/>
                  <a:pt x="2597368" y="4077625"/>
                </a:cubicBezTo>
                <a:cubicBezTo>
                  <a:pt x="2604878" y="4077625"/>
                  <a:pt x="2612387" y="4076509"/>
                  <a:pt x="2616142" y="4077625"/>
                </a:cubicBezTo>
                <a:cubicBezTo>
                  <a:pt x="2631161" y="4079858"/>
                  <a:pt x="2646179" y="4080974"/>
                  <a:pt x="2661198" y="4082090"/>
                </a:cubicBezTo>
                <a:cubicBezTo>
                  <a:pt x="2672463" y="4084323"/>
                  <a:pt x="2672463" y="4083207"/>
                  <a:pt x="2679972" y="4079858"/>
                </a:cubicBezTo>
                <a:cubicBezTo>
                  <a:pt x="2679972" y="4077625"/>
                  <a:pt x="2683727" y="4074276"/>
                  <a:pt x="2691236" y="4073160"/>
                </a:cubicBezTo>
                <a:cubicBezTo>
                  <a:pt x="2702500" y="4073160"/>
                  <a:pt x="2710010" y="4070927"/>
                  <a:pt x="2725029" y="4070927"/>
                </a:cubicBezTo>
                <a:cubicBezTo>
                  <a:pt x="2732538" y="4072044"/>
                  <a:pt x="2743802" y="4070927"/>
                  <a:pt x="2755066" y="4072044"/>
                </a:cubicBezTo>
                <a:cubicBezTo>
                  <a:pt x="2762576" y="4072044"/>
                  <a:pt x="2762576" y="4069811"/>
                  <a:pt x="2762576" y="4068695"/>
                </a:cubicBezTo>
                <a:cubicBezTo>
                  <a:pt x="2762576" y="4066462"/>
                  <a:pt x="2758821" y="4065346"/>
                  <a:pt x="2755066" y="4065346"/>
                </a:cubicBezTo>
                <a:cubicBezTo>
                  <a:pt x="2747557" y="4065346"/>
                  <a:pt x="2747557" y="4066462"/>
                  <a:pt x="2743802" y="4066462"/>
                </a:cubicBezTo>
                <a:cubicBezTo>
                  <a:pt x="2725029" y="4068695"/>
                  <a:pt x="2710010" y="4067578"/>
                  <a:pt x="2698746" y="4063113"/>
                </a:cubicBezTo>
                <a:cubicBezTo>
                  <a:pt x="2694991" y="4060880"/>
                  <a:pt x="2702500" y="4058648"/>
                  <a:pt x="2694991" y="4056415"/>
                </a:cubicBezTo>
                <a:cubicBezTo>
                  <a:pt x="2683727" y="4056415"/>
                  <a:pt x="2672463" y="4056415"/>
                  <a:pt x="2661198" y="4056415"/>
                </a:cubicBezTo>
                <a:cubicBezTo>
                  <a:pt x="2653689" y="4055299"/>
                  <a:pt x="2642425" y="4057532"/>
                  <a:pt x="2631161" y="4055299"/>
                </a:cubicBezTo>
                <a:cubicBezTo>
                  <a:pt x="2619896" y="4051950"/>
                  <a:pt x="2616142" y="4056415"/>
                  <a:pt x="2604878" y="4056415"/>
                </a:cubicBezTo>
                <a:cubicBezTo>
                  <a:pt x="2571085" y="4055299"/>
                  <a:pt x="2541047" y="4058648"/>
                  <a:pt x="2511009" y="4057532"/>
                </a:cubicBezTo>
                <a:cubicBezTo>
                  <a:pt x="2495991" y="4057532"/>
                  <a:pt x="2484726" y="4057532"/>
                  <a:pt x="2469707" y="4057532"/>
                </a:cubicBezTo>
                <a:cubicBezTo>
                  <a:pt x="2447179" y="4057532"/>
                  <a:pt x="2428405" y="4057532"/>
                  <a:pt x="2405877" y="4063113"/>
                </a:cubicBezTo>
                <a:cubicBezTo>
                  <a:pt x="2402122" y="4061997"/>
                  <a:pt x="2402122" y="4059764"/>
                  <a:pt x="2398368" y="4059764"/>
                </a:cubicBezTo>
                <a:cubicBezTo>
                  <a:pt x="2383349" y="4054183"/>
                  <a:pt x="2379594" y="4054183"/>
                  <a:pt x="2357066" y="4058648"/>
                </a:cubicBezTo>
                <a:cubicBezTo>
                  <a:pt x="2349556" y="4060880"/>
                  <a:pt x="2338292" y="4063113"/>
                  <a:pt x="2327028" y="4063113"/>
                </a:cubicBezTo>
                <a:cubicBezTo>
                  <a:pt x="2315764" y="4064229"/>
                  <a:pt x="2308254" y="4066462"/>
                  <a:pt x="2300745" y="4065346"/>
                </a:cubicBezTo>
                <a:cubicBezTo>
                  <a:pt x="2281971" y="4063113"/>
                  <a:pt x="2259443" y="4063113"/>
                  <a:pt x="2248179" y="4056415"/>
                </a:cubicBezTo>
                <a:cubicBezTo>
                  <a:pt x="2240669" y="4053066"/>
                  <a:pt x="2229405" y="4050834"/>
                  <a:pt x="2218141" y="4051950"/>
                </a:cubicBezTo>
                <a:cubicBezTo>
                  <a:pt x="2210631" y="4054183"/>
                  <a:pt x="2203122" y="4054183"/>
                  <a:pt x="2195613" y="4054183"/>
                </a:cubicBezTo>
                <a:cubicBezTo>
                  <a:pt x="2184348" y="4054183"/>
                  <a:pt x="2176839" y="4055299"/>
                  <a:pt x="2176839" y="4057532"/>
                </a:cubicBezTo>
                <a:cubicBezTo>
                  <a:pt x="2173084" y="4059764"/>
                  <a:pt x="2169329" y="4060880"/>
                  <a:pt x="2169329" y="4063113"/>
                </a:cubicBezTo>
                <a:cubicBezTo>
                  <a:pt x="2161820" y="4067578"/>
                  <a:pt x="2146801" y="4066462"/>
                  <a:pt x="2139292" y="4063113"/>
                </a:cubicBezTo>
                <a:cubicBezTo>
                  <a:pt x="2135537" y="4060880"/>
                  <a:pt x="2131782" y="4057532"/>
                  <a:pt x="2124273" y="4057532"/>
                </a:cubicBezTo>
                <a:cubicBezTo>
                  <a:pt x="2113009" y="4057532"/>
                  <a:pt x="2105499" y="4057532"/>
                  <a:pt x="2097990" y="4058648"/>
                </a:cubicBezTo>
                <a:cubicBezTo>
                  <a:pt x="2086726" y="4060880"/>
                  <a:pt x="2067952" y="4058648"/>
                  <a:pt x="2056688" y="4061997"/>
                </a:cubicBezTo>
                <a:cubicBezTo>
                  <a:pt x="2052933" y="4061997"/>
                  <a:pt x="2049179" y="4061997"/>
                  <a:pt x="2045424" y="4060880"/>
                </a:cubicBezTo>
                <a:cubicBezTo>
                  <a:pt x="2034159" y="4058648"/>
                  <a:pt x="2030405" y="4056415"/>
                  <a:pt x="2030405" y="4053066"/>
                </a:cubicBezTo>
                <a:cubicBezTo>
                  <a:pt x="2030405" y="4051950"/>
                  <a:pt x="2026650" y="4049717"/>
                  <a:pt x="2019141" y="4050834"/>
                </a:cubicBezTo>
                <a:cubicBezTo>
                  <a:pt x="2004122" y="4055299"/>
                  <a:pt x="1985348" y="4057532"/>
                  <a:pt x="1966574" y="4059764"/>
                </a:cubicBezTo>
                <a:cubicBezTo>
                  <a:pt x="1962820" y="4059764"/>
                  <a:pt x="1959065" y="4060880"/>
                  <a:pt x="1959065" y="4061997"/>
                </a:cubicBezTo>
                <a:cubicBezTo>
                  <a:pt x="1959065" y="4063113"/>
                  <a:pt x="1962820" y="4063113"/>
                  <a:pt x="1966574" y="4064229"/>
                </a:cubicBezTo>
                <a:cubicBezTo>
                  <a:pt x="1981594" y="4064229"/>
                  <a:pt x="2000367" y="4068695"/>
                  <a:pt x="2019141" y="4065346"/>
                </a:cubicBezTo>
                <a:cubicBezTo>
                  <a:pt x="2022896" y="4065346"/>
                  <a:pt x="2030405" y="4065346"/>
                  <a:pt x="2030405" y="4066462"/>
                </a:cubicBezTo>
                <a:cubicBezTo>
                  <a:pt x="2030405" y="4069811"/>
                  <a:pt x="2041669" y="4069811"/>
                  <a:pt x="2049179" y="4069811"/>
                </a:cubicBezTo>
                <a:cubicBezTo>
                  <a:pt x="2056688" y="4069811"/>
                  <a:pt x="2060442" y="4072044"/>
                  <a:pt x="2056688" y="4074276"/>
                </a:cubicBezTo>
                <a:cubicBezTo>
                  <a:pt x="2056688" y="4075393"/>
                  <a:pt x="2049179" y="4076509"/>
                  <a:pt x="2045424" y="4078741"/>
                </a:cubicBezTo>
                <a:cubicBezTo>
                  <a:pt x="2052933" y="4078741"/>
                  <a:pt x="2056688" y="4079858"/>
                  <a:pt x="2060442" y="4078741"/>
                </a:cubicBezTo>
                <a:cubicBezTo>
                  <a:pt x="2067952" y="4076509"/>
                  <a:pt x="2079216" y="4077625"/>
                  <a:pt x="2086726" y="4077625"/>
                </a:cubicBezTo>
                <a:cubicBezTo>
                  <a:pt x="2097990" y="4076509"/>
                  <a:pt x="2105499" y="4079858"/>
                  <a:pt x="2116764" y="4078741"/>
                </a:cubicBezTo>
                <a:cubicBezTo>
                  <a:pt x="2131782" y="4077625"/>
                  <a:pt x="2128027" y="4082090"/>
                  <a:pt x="2135537" y="4084323"/>
                </a:cubicBezTo>
                <a:cubicBezTo>
                  <a:pt x="2139292" y="4085439"/>
                  <a:pt x="2146801" y="4085439"/>
                  <a:pt x="2150556" y="4085439"/>
                </a:cubicBezTo>
                <a:cubicBezTo>
                  <a:pt x="2169329" y="4085439"/>
                  <a:pt x="2188103" y="4085439"/>
                  <a:pt x="2210631" y="4085439"/>
                </a:cubicBezTo>
                <a:cubicBezTo>
                  <a:pt x="2229405" y="4085439"/>
                  <a:pt x="2251933" y="4085439"/>
                  <a:pt x="2274462" y="4085439"/>
                </a:cubicBezTo>
                <a:cubicBezTo>
                  <a:pt x="2274462" y="4085439"/>
                  <a:pt x="2274462" y="4086556"/>
                  <a:pt x="2274462" y="4086556"/>
                </a:cubicBezTo>
                <a:cubicBezTo>
                  <a:pt x="2255688" y="4086556"/>
                  <a:pt x="2233160" y="4086556"/>
                  <a:pt x="2210631" y="4087672"/>
                </a:cubicBezTo>
                <a:cubicBezTo>
                  <a:pt x="2218141" y="4088788"/>
                  <a:pt x="2221896" y="4091021"/>
                  <a:pt x="2225650" y="4091021"/>
                </a:cubicBezTo>
                <a:cubicBezTo>
                  <a:pt x="2263198" y="4092137"/>
                  <a:pt x="2300745" y="4095486"/>
                  <a:pt x="2338292" y="4094370"/>
                </a:cubicBezTo>
                <a:cubicBezTo>
                  <a:pt x="2345801" y="4094370"/>
                  <a:pt x="2353311" y="4094370"/>
                  <a:pt x="2360820" y="4094370"/>
                </a:cubicBezTo>
                <a:cubicBezTo>
                  <a:pt x="2383349" y="4094370"/>
                  <a:pt x="2398368" y="4096602"/>
                  <a:pt x="2409632" y="4101067"/>
                </a:cubicBezTo>
                <a:cubicBezTo>
                  <a:pt x="2420896" y="4101067"/>
                  <a:pt x="2432160" y="4101067"/>
                  <a:pt x="2443424" y="4101067"/>
                </a:cubicBezTo>
                <a:cubicBezTo>
                  <a:pt x="2450934" y="4101067"/>
                  <a:pt x="2450934" y="4102184"/>
                  <a:pt x="2454689" y="4103300"/>
                </a:cubicBezTo>
                <a:cubicBezTo>
                  <a:pt x="2458443" y="4104416"/>
                  <a:pt x="2454689" y="4105533"/>
                  <a:pt x="2450934" y="4106649"/>
                </a:cubicBezTo>
                <a:cubicBezTo>
                  <a:pt x="2439670" y="4111114"/>
                  <a:pt x="2439670" y="4111114"/>
                  <a:pt x="2424651" y="4107765"/>
                </a:cubicBezTo>
                <a:cubicBezTo>
                  <a:pt x="2420896" y="4106649"/>
                  <a:pt x="2409632" y="4103300"/>
                  <a:pt x="2409632" y="4102184"/>
                </a:cubicBezTo>
                <a:cubicBezTo>
                  <a:pt x="2394613" y="4104416"/>
                  <a:pt x="2383349" y="4101067"/>
                  <a:pt x="2372085" y="4101067"/>
                </a:cubicBezTo>
                <a:cubicBezTo>
                  <a:pt x="2357066" y="4103300"/>
                  <a:pt x="2338292" y="4103300"/>
                  <a:pt x="2327028" y="4101067"/>
                </a:cubicBezTo>
                <a:cubicBezTo>
                  <a:pt x="2319518" y="4101067"/>
                  <a:pt x="2315764" y="4099951"/>
                  <a:pt x="2308254" y="4101067"/>
                </a:cubicBezTo>
                <a:cubicBezTo>
                  <a:pt x="2300745" y="4101067"/>
                  <a:pt x="2293235" y="4099951"/>
                  <a:pt x="2281971" y="4102184"/>
                </a:cubicBezTo>
                <a:cubicBezTo>
                  <a:pt x="2274462" y="4103300"/>
                  <a:pt x="2263198" y="4099951"/>
                  <a:pt x="2255688" y="4101067"/>
                </a:cubicBezTo>
                <a:cubicBezTo>
                  <a:pt x="2251933" y="4103300"/>
                  <a:pt x="2244424" y="4102184"/>
                  <a:pt x="2240669" y="4102184"/>
                </a:cubicBezTo>
                <a:cubicBezTo>
                  <a:pt x="2233160" y="4102184"/>
                  <a:pt x="2236915" y="4099951"/>
                  <a:pt x="2233160" y="4098835"/>
                </a:cubicBezTo>
                <a:cubicBezTo>
                  <a:pt x="2229405" y="4098835"/>
                  <a:pt x="2221896" y="4098835"/>
                  <a:pt x="2214386" y="4098835"/>
                </a:cubicBezTo>
                <a:cubicBezTo>
                  <a:pt x="2214386" y="4099951"/>
                  <a:pt x="2210631" y="4101067"/>
                  <a:pt x="2206877" y="4101067"/>
                </a:cubicBezTo>
                <a:cubicBezTo>
                  <a:pt x="2199367" y="4099951"/>
                  <a:pt x="2203122" y="4097719"/>
                  <a:pt x="2203122" y="4096602"/>
                </a:cubicBezTo>
                <a:cubicBezTo>
                  <a:pt x="2195613" y="4096602"/>
                  <a:pt x="2188103" y="4096602"/>
                  <a:pt x="2180594" y="4096602"/>
                </a:cubicBezTo>
                <a:cubicBezTo>
                  <a:pt x="2184348" y="4098835"/>
                  <a:pt x="2176839" y="4098835"/>
                  <a:pt x="2173084" y="4098835"/>
                </a:cubicBezTo>
                <a:cubicBezTo>
                  <a:pt x="2165575" y="4097719"/>
                  <a:pt x="2169329" y="4096602"/>
                  <a:pt x="2169329" y="4094370"/>
                </a:cubicBezTo>
                <a:cubicBezTo>
                  <a:pt x="2150556" y="4094370"/>
                  <a:pt x="2128027" y="4096602"/>
                  <a:pt x="2109254" y="4093253"/>
                </a:cubicBezTo>
                <a:cubicBezTo>
                  <a:pt x="2105499" y="4092137"/>
                  <a:pt x="2101744" y="4092137"/>
                  <a:pt x="2097990" y="4093253"/>
                </a:cubicBezTo>
                <a:cubicBezTo>
                  <a:pt x="2094235" y="4095486"/>
                  <a:pt x="2086726" y="4095486"/>
                  <a:pt x="2082971" y="4094370"/>
                </a:cubicBezTo>
                <a:cubicBezTo>
                  <a:pt x="2071707" y="4094370"/>
                  <a:pt x="2056688" y="4095486"/>
                  <a:pt x="2049179" y="4096602"/>
                </a:cubicBezTo>
                <a:cubicBezTo>
                  <a:pt x="2037914" y="4098835"/>
                  <a:pt x="2026650" y="4098835"/>
                  <a:pt x="2015386" y="4096602"/>
                </a:cubicBezTo>
                <a:cubicBezTo>
                  <a:pt x="2007876" y="4095486"/>
                  <a:pt x="1996612" y="4094370"/>
                  <a:pt x="1981594" y="4094370"/>
                </a:cubicBezTo>
                <a:cubicBezTo>
                  <a:pt x="1974084" y="4095486"/>
                  <a:pt x="1962820" y="4094370"/>
                  <a:pt x="1955310" y="4094370"/>
                </a:cubicBezTo>
                <a:cubicBezTo>
                  <a:pt x="1951556" y="4097719"/>
                  <a:pt x="1944046" y="4096602"/>
                  <a:pt x="1940291" y="4096602"/>
                </a:cubicBezTo>
                <a:cubicBezTo>
                  <a:pt x="1932782" y="4096602"/>
                  <a:pt x="1929027" y="4096602"/>
                  <a:pt x="1921518" y="4096602"/>
                </a:cubicBezTo>
                <a:cubicBezTo>
                  <a:pt x="1910253" y="4099951"/>
                  <a:pt x="1898989" y="4099951"/>
                  <a:pt x="1887725" y="4096602"/>
                </a:cubicBezTo>
                <a:cubicBezTo>
                  <a:pt x="1887725" y="4096602"/>
                  <a:pt x="1883971" y="4096602"/>
                  <a:pt x="1883971" y="4096602"/>
                </a:cubicBezTo>
                <a:cubicBezTo>
                  <a:pt x="1853933" y="4096602"/>
                  <a:pt x="1853933" y="4096602"/>
                  <a:pt x="1842668" y="4089904"/>
                </a:cubicBezTo>
                <a:cubicBezTo>
                  <a:pt x="1842668" y="4088788"/>
                  <a:pt x="1842668" y="4087672"/>
                  <a:pt x="1842668" y="4087672"/>
                </a:cubicBezTo>
                <a:cubicBezTo>
                  <a:pt x="1835159" y="4084323"/>
                  <a:pt x="1838914" y="4080974"/>
                  <a:pt x="1853933" y="4080974"/>
                </a:cubicBezTo>
                <a:cubicBezTo>
                  <a:pt x="1861442" y="4080974"/>
                  <a:pt x="1872706" y="4080974"/>
                  <a:pt x="1883971" y="4080974"/>
                </a:cubicBezTo>
                <a:cubicBezTo>
                  <a:pt x="1891480" y="4080974"/>
                  <a:pt x="1895235" y="4080974"/>
                  <a:pt x="1895235" y="4078741"/>
                </a:cubicBezTo>
                <a:cubicBezTo>
                  <a:pt x="1895235" y="4076509"/>
                  <a:pt x="1891480" y="4077625"/>
                  <a:pt x="1883971" y="4077625"/>
                </a:cubicBezTo>
                <a:cubicBezTo>
                  <a:pt x="1880216" y="4077625"/>
                  <a:pt x="1872706" y="4076509"/>
                  <a:pt x="1868952" y="4078741"/>
                </a:cubicBezTo>
                <a:cubicBezTo>
                  <a:pt x="1861442" y="4079858"/>
                  <a:pt x="1853933" y="4079858"/>
                  <a:pt x="1850178" y="4078741"/>
                </a:cubicBezTo>
                <a:cubicBezTo>
                  <a:pt x="1838914" y="4077625"/>
                  <a:pt x="1827650" y="4077625"/>
                  <a:pt x="1820140" y="4077625"/>
                </a:cubicBezTo>
                <a:cubicBezTo>
                  <a:pt x="1812630" y="4077625"/>
                  <a:pt x="1805121" y="4076509"/>
                  <a:pt x="1801367" y="4075393"/>
                </a:cubicBezTo>
                <a:cubicBezTo>
                  <a:pt x="1782593" y="4070927"/>
                  <a:pt x="1763819" y="4066462"/>
                  <a:pt x="1756310" y="4058648"/>
                </a:cubicBezTo>
                <a:cubicBezTo>
                  <a:pt x="1763819" y="4057532"/>
                  <a:pt x="1767574" y="4057532"/>
                  <a:pt x="1771329" y="4057532"/>
                </a:cubicBezTo>
                <a:cubicBezTo>
                  <a:pt x="1793857" y="4057532"/>
                  <a:pt x="1812630" y="4057532"/>
                  <a:pt x="1831404" y="4057532"/>
                </a:cubicBezTo>
                <a:cubicBezTo>
                  <a:pt x="1838914" y="4058648"/>
                  <a:pt x="1846423" y="4056415"/>
                  <a:pt x="1850178" y="4054183"/>
                </a:cubicBezTo>
                <a:cubicBezTo>
                  <a:pt x="1827650" y="4054183"/>
                  <a:pt x="1805121" y="4054183"/>
                  <a:pt x="1782593" y="4054183"/>
                </a:cubicBezTo>
                <a:cubicBezTo>
                  <a:pt x="1760065" y="4054183"/>
                  <a:pt x="1737536" y="4053066"/>
                  <a:pt x="1715008" y="4054183"/>
                </a:cubicBezTo>
                <a:cubicBezTo>
                  <a:pt x="1692479" y="4055299"/>
                  <a:pt x="1673706" y="4051950"/>
                  <a:pt x="1651177" y="4051950"/>
                </a:cubicBezTo>
                <a:cubicBezTo>
                  <a:pt x="1621140" y="4051950"/>
                  <a:pt x="1591102" y="4051950"/>
                  <a:pt x="1561064" y="4051950"/>
                </a:cubicBezTo>
                <a:cubicBezTo>
                  <a:pt x="1549800" y="4051950"/>
                  <a:pt x="1542290" y="4049717"/>
                  <a:pt x="1534781" y="4050834"/>
                </a:cubicBezTo>
                <a:cubicBezTo>
                  <a:pt x="1508498" y="4053066"/>
                  <a:pt x="1482215" y="4051950"/>
                  <a:pt x="1459687" y="4057532"/>
                </a:cubicBezTo>
                <a:cubicBezTo>
                  <a:pt x="1455932" y="4058648"/>
                  <a:pt x="1452177" y="4057532"/>
                  <a:pt x="1452177" y="4055299"/>
                </a:cubicBezTo>
                <a:cubicBezTo>
                  <a:pt x="1452177" y="4054183"/>
                  <a:pt x="1455932" y="4051950"/>
                  <a:pt x="1448422" y="4049717"/>
                </a:cubicBezTo>
                <a:cubicBezTo>
                  <a:pt x="1439036" y="4049717"/>
                  <a:pt x="1431996" y="4049717"/>
                  <a:pt x="1426422" y="4049665"/>
                </a:cubicBezTo>
                <a:lnTo>
                  <a:pt x="1420774" y="4049508"/>
                </a:lnTo>
                <a:lnTo>
                  <a:pt x="4371810" y="4049508"/>
                </a:lnTo>
                <a:lnTo>
                  <a:pt x="2589320" y="976247"/>
                </a:lnTo>
                <a:lnTo>
                  <a:pt x="838064" y="3995653"/>
                </a:lnTo>
                <a:lnTo>
                  <a:pt x="783426" y="3992786"/>
                </a:lnTo>
                <a:cubicBezTo>
                  <a:pt x="775917" y="3991670"/>
                  <a:pt x="760898" y="3990554"/>
                  <a:pt x="757144" y="3991670"/>
                </a:cubicBezTo>
                <a:cubicBezTo>
                  <a:pt x="742124" y="3995019"/>
                  <a:pt x="723351" y="3992786"/>
                  <a:pt x="712087" y="3995019"/>
                </a:cubicBezTo>
                <a:cubicBezTo>
                  <a:pt x="704577" y="3996135"/>
                  <a:pt x="697068" y="3996135"/>
                  <a:pt x="689559" y="3995019"/>
                </a:cubicBezTo>
                <a:cubicBezTo>
                  <a:pt x="674539" y="3992786"/>
                  <a:pt x="663275" y="3992786"/>
                  <a:pt x="648256" y="3995019"/>
                </a:cubicBezTo>
                <a:cubicBezTo>
                  <a:pt x="636992" y="3996135"/>
                  <a:pt x="629483" y="3996135"/>
                  <a:pt x="618218" y="3993903"/>
                </a:cubicBezTo>
                <a:lnTo>
                  <a:pt x="607456" y="3992166"/>
                </a:lnTo>
                <a:lnTo>
                  <a:pt x="610427" y="3984921"/>
                </a:lnTo>
                <a:lnTo>
                  <a:pt x="614567" y="3980326"/>
                </a:lnTo>
                <a:lnTo>
                  <a:pt x="618218" y="3980507"/>
                </a:lnTo>
                <a:cubicBezTo>
                  <a:pt x="629483" y="3979391"/>
                  <a:pt x="644502" y="3980507"/>
                  <a:pt x="659521" y="3980507"/>
                </a:cubicBezTo>
                <a:lnTo>
                  <a:pt x="659929" y="3980507"/>
                </a:lnTo>
                <a:lnTo>
                  <a:pt x="656176" y="3979391"/>
                </a:lnTo>
                <a:cubicBezTo>
                  <a:pt x="650544" y="3976600"/>
                  <a:pt x="642095" y="3975204"/>
                  <a:pt x="633178" y="3975065"/>
                </a:cubicBezTo>
                <a:lnTo>
                  <a:pt x="617558" y="3977006"/>
                </a:lnTo>
                <a:lnTo>
                  <a:pt x="630968" y="3962124"/>
                </a:lnTo>
                <a:cubicBezTo>
                  <a:pt x="637869" y="3959627"/>
                  <a:pt x="644154" y="3953511"/>
                  <a:pt x="650236" y="3946191"/>
                </a:cubicBezTo>
                <a:lnTo>
                  <a:pt x="653758" y="3941666"/>
                </a:lnTo>
                <a:lnTo>
                  <a:pt x="678821" y="3898648"/>
                </a:lnTo>
                <a:lnTo>
                  <a:pt x="688494" y="3869620"/>
                </a:lnTo>
                <a:cubicBezTo>
                  <a:pt x="694414" y="3846997"/>
                  <a:pt x="696304" y="3843752"/>
                  <a:pt x="710640" y="3834722"/>
                </a:cubicBezTo>
                <a:lnTo>
                  <a:pt x="718455" y="3830619"/>
                </a:lnTo>
                <a:lnTo>
                  <a:pt x="718513" y="3830520"/>
                </a:lnTo>
                <a:lnTo>
                  <a:pt x="728623" y="3799572"/>
                </a:lnTo>
                <a:cubicBezTo>
                  <a:pt x="732975" y="3790158"/>
                  <a:pt x="738173" y="3781236"/>
                  <a:pt x="743843" y="3771503"/>
                </a:cubicBezTo>
                <a:cubicBezTo>
                  <a:pt x="751404" y="3758526"/>
                  <a:pt x="757075" y="3748793"/>
                  <a:pt x="764635" y="3735816"/>
                </a:cubicBezTo>
                <a:lnTo>
                  <a:pt x="781621" y="3705509"/>
                </a:lnTo>
                <a:lnTo>
                  <a:pt x="751200" y="3687785"/>
                </a:lnTo>
                <a:lnTo>
                  <a:pt x="760524" y="3678229"/>
                </a:lnTo>
                <a:cubicBezTo>
                  <a:pt x="764839" y="3667707"/>
                  <a:pt x="771865" y="3658762"/>
                  <a:pt x="775645" y="3652274"/>
                </a:cubicBezTo>
                <a:cubicBezTo>
                  <a:pt x="779961" y="3641752"/>
                  <a:pt x="787807" y="3637632"/>
                  <a:pt x="792122" y="3627110"/>
                </a:cubicBezTo>
                <a:cubicBezTo>
                  <a:pt x="797257" y="3621411"/>
                  <a:pt x="802393" y="3615712"/>
                  <a:pt x="806173" y="3609223"/>
                </a:cubicBezTo>
                <a:cubicBezTo>
                  <a:pt x="819404" y="3586514"/>
                  <a:pt x="830744" y="3567048"/>
                  <a:pt x="842086" y="3547582"/>
                </a:cubicBezTo>
                <a:cubicBezTo>
                  <a:pt x="849646" y="3534605"/>
                  <a:pt x="855852" y="3520838"/>
                  <a:pt x="865588" y="3513474"/>
                </a:cubicBezTo>
                <a:cubicBezTo>
                  <a:pt x="865588" y="3513474"/>
                  <a:pt x="867478" y="3510231"/>
                  <a:pt x="869368" y="3506986"/>
                </a:cubicBezTo>
                <a:cubicBezTo>
                  <a:pt x="874754" y="3488396"/>
                  <a:pt x="889624" y="3475333"/>
                  <a:pt x="897721" y="3458322"/>
                </a:cubicBezTo>
                <a:cubicBezTo>
                  <a:pt x="905816" y="3441310"/>
                  <a:pt x="915266" y="3425090"/>
                  <a:pt x="926073" y="3409658"/>
                </a:cubicBezTo>
                <a:cubicBezTo>
                  <a:pt x="958491" y="3363363"/>
                  <a:pt x="982242" y="3316364"/>
                  <a:pt x="1011949" y="3268489"/>
                </a:cubicBezTo>
                <a:cubicBezTo>
                  <a:pt x="1011949" y="3268489"/>
                  <a:pt x="1010595" y="3267700"/>
                  <a:pt x="1012484" y="3264456"/>
                </a:cubicBezTo>
                <a:cubicBezTo>
                  <a:pt x="1007884" y="3266120"/>
                  <a:pt x="1007349" y="3270155"/>
                  <a:pt x="1003569" y="3276643"/>
                </a:cubicBezTo>
                <a:cubicBezTo>
                  <a:pt x="1001679" y="3279887"/>
                  <a:pt x="1000323" y="3279097"/>
                  <a:pt x="1000323" y="3279097"/>
                </a:cubicBezTo>
                <a:cubicBezTo>
                  <a:pt x="998968" y="3278308"/>
                  <a:pt x="996259" y="3276729"/>
                  <a:pt x="999504" y="3274274"/>
                </a:cubicBezTo>
                <a:cubicBezTo>
                  <a:pt x="1001394" y="3271031"/>
                  <a:pt x="1000573" y="3266207"/>
                  <a:pt x="1002463" y="3262962"/>
                </a:cubicBezTo>
                <a:cubicBezTo>
                  <a:pt x="1015160" y="3244287"/>
                  <a:pt x="1020545" y="3225697"/>
                  <a:pt x="1031886" y="3206231"/>
                </a:cubicBezTo>
                <a:cubicBezTo>
                  <a:pt x="1065909" y="3147834"/>
                  <a:pt x="1101822" y="3086193"/>
                  <a:pt x="1135845" y="3027796"/>
                </a:cubicBezTo>
                <a:cubicBezTo>
                  <a:pt x="1147185" y="3008331"/>
                  <a:pt x="1155280" y="2991319"/>
                  <a:pt x="1154176" y="2977639"/>
                </a:cubicBezTo>
                <a:cubicBezTo>
                  <a:pt x="1149574" y="2979305"/>
                  <a:pt x="1145794" y="2985793"/>
                  <a:pt x="1142549" y="2988248"/>
                </a:cubicBezTo>
                <a:cubicBezTo>
                  <a:pt x="1128498" y="3006134"/>
                  <a:pt x="1124718" y="3012622"/>
                  <a:pt x="1129068" y="3023848"/>
                </a:cubicBezTo>
                <a:cubicBezTo>
                  <a:pt x="1129889" y="3028672"/>
                  <a:pt x="1127998" y="3031917"/>
                  <a:pt x="1124753" y="3034370"/>
                </a:cubicBezTo>
                <a:cubicBezTo>
                  <a:pt x="1116373" y="3042524"/>
                  <a:pt x="1110167" y="3056291"/>
                  <a:pt x="1104496" y="3066024"/>
                </a:cubicBezTo>
                <a:cubicBezTo>
                  <a:pt x="1093155" y="3085490"/>
                  <a:pt x="1083705" y="3101710"/>
                  <a:pt x="1068298" y="3118808"/>
                </a:cubicBezTo>
                <a:cubicBezTo>
                  <a:pt x="1063163" y="3124507"/>
                  <a:pt x="1054248" y="3136695"/>
                  <a:pt x="1053712" y="3140728"/>
                </a:cubicBezTo>
                <a:cubicBezTo>
                  <a:pt x="1050217" y="3156074"/>
                  <a:pt x="1038056" y="3170716"/>
                  <a:pt x="1035096" y="3182029"/>
                </a:cubicBezTo>
                <a:cubicBezTo>
                  <a:pt x="1032670" y="3189306"/>
                  <a:pt x="1028890" y="3195794"/>
                  <a:pt x="1023755" y="3201494"/>
                </a:cubicBezTo>
                <a:cubicBezTo>
                  <a:pt x="1013483" y="3212892"/>
                  <a:pt x="1007813" y="3222624"/>
                  <a:pt x="1002963" y="3237181"/>
                </a:cubicBezTo>
                <a:cubicBezTo>
                  <a:pt x="998648" y="3247703"/>
                  <a:pt x="994867" y="3254192"/>
                  <a:pt x="986487" y="3262346"/>
                </a:cubicBezTo>
                <a:cubicBezTo>
                  <a:pt x="970260" y="3274619"/>
                  <a:pt x="955674" y="3296539"/>
                  <a:pt x="943798" y="3320038"/>
                </a:cubicBezTo>
                <a:cubicBezTo>
                  <a:pt x="940018" y="3326527"/>
                  <a:pt x="937592" y="3333805"/>
                  <a:pt x="937058" y="3337839"/>
                </a:cubicBezTo>
                <a:cubicBezTo>
                  <a:pt x="933027" y="3357219"/>
                  <a:pt x="924932" y="3374229"/>
                  <a:pt x="915481" y="3390451"/>
                </a:cubicBezTo>
                <a:cubicBezTo>
                  <a:pt x="906030" y="3406672"/>
                  <a:pt x="894689" y="3426138"/>
                  <a:pt x="885239" y="3442358"/>
                </a:cubicBezTo>
                <a:cubicBezTo>
                  <a:pt x="873897" y="3461825"/>
                  <a:pt x="859312" y="3483745"/>
                  <a:pt x="843905" y="3500842"/>
                </a:cubicBezTo>
                <a:cubicBezTo>
                  <a:pt x="840125" y="3507331"/>
                  <a:pt x="836345" y="3513819"/>
                  <a:pt x="834454" y="3517063"/>
                </a:cubicBezTo>
                <a:cubicBezTo>
                  <a:pt x="828784" y="3526796"/>
                  <a:pt x="825539" y="3529251"/>
                  <a:pt x="820938" y="3530916"/>
                </a:cubicBezTo>
                <a:cubicBezTo>
                  <a:pt x="835524" y="3508995"/>
                  <a:pt x="840909" y="3490406"/>
                  <a:pt x="852250" y="3470939"/>
                </a:cubicBezTo>
                <a:cubicBezTo>
                  <a:pt x="866016" y="3444197"/>
                  <a:pt x="879783" y="3417453"/>
                  <a:pt x="890303" y="3393164"/>
                </a:cubicBezTo>
                <a:cubicBezTo>
                  <a:pt x="898399" y="3376153"/>
                  <a:pt x="906495" y="3359143"/>
                  <a:pt x="914590" y="3342131"/>
                </a:cubicBezTo>
                <a:cubicBezTo>
                  <a:pt x="924576" y="3321875"/>
                  <a:pt x="936737" y="3307234"/>
                  <a:pt x="944832" y="3290222"/>
                </a:cubicBezTo>
                <a:cubicBezTo>
                  <a:pt x="951038" y="3276456"/>
                  <a:pt x="960774" y="3269092"/>
                  <a:pt x="970225" y="3252871"/>
                </a:cubicBezTo>
                <a:cubicBezTo>
                  <a:pt x="974540" y="3242349"/>
                  <a:pt x="983456" y="3230161"/>
                  <a:pt x="991016" y="3217184"/>
                </a:cubicBezTo>
                <a:cubicBezTo>
                  <a:pt x="992907" y="3213940"/>
                  <a:pt x="992907" y="3213940"/>
                  <a:pt x="994797" y="3210695"/>
                </a:cubicBezTo>
                <a:cubicBezTo>
                  <a:pt x="1009133" y="3201665"/>
                  <a:pt x="1017229" y="3184655"/>
                  <a:pt x="1023970" y="3166855"/>
                </a:cubicBezTo>
                <a:cubicBezTo>
                  <a:pt x="1028820" y="3152298"/>
                  <a:pt x="1037735" y="3140111"/>
                  <a:pt x="1041230" y="3124765"/>
                </a:cubicBezTo>
                <a:cubicBezTo>
                  <a:pt x="1041230" y="3124765"/>
                  <a:pt x="1043120" y="3121521"/>
                  <a:pt x="1046366" y="3119067"/>
                </a:cubicBezTo>
                <a:cubicBezTo>
                  <a:pt x="1049611" y="3116611"/>
                  <a:pt x="1051501" y="3113368"/>
                  <a:pt x="1053391" y="3110123"/>
                </a:cubicBezTo>
                <a:cubicBezTo>
                  <a:pt x="1070938" y="3076891"/>
                  <a:pt x="1095260" y="3047606"/>
                  <a:pt x="1111451" y="3013584"/>
                </a:cubicBezTo>
                <a:cubicBezTo>
                  <a:pt x="1119012" y="3000607"/>
                  <a:pt x="1126857" y="2996488"/>
                  <a:pt x="1131173" y="2985966"/>
                </a:cubicBezTo>
                <a:cubicBezTo>
                  <a:pt x="1136844" y="2976232"/>
                  <a:pt x="1144404" y="2963256"/>
                  <a:pt x="1150075" y="2953522"/>
                </a:cubicBezTo>
                <a:cubicBezTo>
                  <a:pt x="1162770" y="2934846"/>
                  <a:pt x="1166801" y="2915467"/>
                  <a:pt x="1178962" y="2900825"/>
                </a:cubicBezTo>
                <a:cubicBezTo>
                  <a:pt x="1182743" y="2894336"/>
                  <a:pt x="1184633" y="2891092"/>
                  <a:pt x="1186523" y="2887848"/>
                </a:cubicBezTo>
                <a:cubicBezTo>
                  <a:pt x="1188413" y="2884604"/>
                  <a:pt x="1188947" y="2880569"/>
                  <a:pt x="1193548" y="2878905"/>
                </a:cubicBezTo>
                <a:cubicBezTo>
                  <a:pt x="1194903" y="2879694"/>
                  <a:pt x="1195724" y="2884517"/>
                  <a:pt x="1193834" y="2887762"/>
                </a:cubicBezTo>
                <a:cubicBezTo>
                  <a:pt x="1189518" y="2898284"/>
                  <a:pt x="1187913" y="2910386"/>
                  <a:pt x="1180353" y="2923362"/>
                </a:cubicBezTo>
                <a:cubicBezTo>
                  <a:pt x="1176572" y="2929851"/>
                  <a:pt x="1179283" y="2931430"/>
                  <a:pt x="1176857" y="2938708"/>
                </a:cubicBezTo>
                <a:cubicBezTo>
                  <a:pt x="1190374" y="2924856"/>
                  <a:pt x="1199825" y="2908634"/>
                  <a:pt x="1210630" y="2893202"/>
                </a:cubicBezTo>
                <a:lnTo>
                  <a:pt x="1214107" y="2888887"/>
                </a:lnTo>
                <a:lnTo>
                  <a:pt x="1211353" y="2887283"/>
                </a:lnTo>
                <a:lnTo>
                  <a:pt x="1220677" y="2877727"/>
                </a:lnTo>
                <a:cubicBezTo>
                  <a:pt x="1224993" y="2867205"/>
                  <a:pt x="1232018" y="2858260"/>
                  <a:pt x="1235799" y="2851772"/>
                </a:cubicBezTo>
                <a:cubicBezTo>
                  <a:pt x="1240114" y="2841250"/>
                  <a:pt x="1247960" y="2837130"/>
                  <a:pt x="1252276" y="2826608"/>
                </a:cubicBezTo>
                <a:cubicBezTo>
                  <a:pt x="1257411" y="2820909"/>
                  <a:pt x="1262546" y="2815209"/>
                  <a:pt x="1266326" y="2808721"/>
                </a:cubicBezTo>
                <a:cubicBezTo>
                  <a:pt x="1279557" y="2786012"/>
                  <a:pt x="1290898" y="2766546"/>
                  <a:pt x="1302239" y="2747080"/>
                </a:cubicBezTo>
                <a:cubicBezTo>
                  <a:pt x="1309800" y="2734103"/>
                  <a:pt x="1316006" y="2720336"/>
                  <a:pt x="1325742" y="2712972"/>
                </a:cubicBezTo>
                <a:cubicBezTo>
                  <a:pt x="1325742" y="2712972"/>
                  <a:pt x="1327632" y="2709729"/>
                  <a:pt x="1329522" y="2706484"/>
                </a:cubicBezTo>
                <a:cubicBezTo>
                  <a:pt x="1334907" y="2687894"/>
                  <a:pt x="1349778" y="2674831"/>
                  <a:pt x="1357874" y="2657820"/>
                </a:cubicBezTo>
                <a:cubicBezTo>
                  <a:pt x="1365969" y="2640809"/>
                  <a:pt x="1375420" y="2624588"/>
                  <a:pt x="1386227" y="2609156"/>
                </a:cubicBezTo>
                <a:cubicBezTo>
                  <a:pt x="1418644" y="2562861"/>
                  <a:pt x="1442396" y="2515861"/>
                  <a:pt x="1472103" y="2467987"/>
                </a:cubicBezTo>
                <a:cubicBezTo>
                  <a:pt x="1472103" y="2467987"/>
                  <a:pt x="1470748" y="2467198"/>
                  <a:pt x="1472638" y="2463954"/>
                </a:cubicBezTo>
                <a:cubicBezTo>
                  <a:pt x="1468037" y="2465619"/>
                  <a:pt x="1467503" y="2469653"/>
                  <a:pt x="1463723" y="2476141"/>
                </a:cubicBezTo>
                <a:cubicBezTo>
                  <a:pt x="1461833" y="2479385"/>
                  <a:pt x="1460477" y="2478595"/>
                  <a:pt x="1460477" y="2478595"/>
                </a:cubicBezTo>
                <a:cubicBezTo>
                  <a:pt x="1459122" y="2477806"/>
                  <a:pt x="1456412" y="2476227"/>
                  <a:pt x="1459657" y="2473772"/>
                </a:cubicBezTo>
                <a:cubicBezTo>
                  <a:pt x="1461547" y="2470529"/>
                  <a:pt x="1460727" y="2465705"/>
                  <a:pt x="1462617" y="2462461"/>
                </a:cubicBezTo>
                <a:cubicBezTo>
                  <a:pt x="1475314" y="2443785"/>
                  <a:pt x="1480699" y="2425195"/>
                  <a:pt x="1492040" y="2405730"/>
                </a:cubicBezTo>
                <a:lnTo>
                  <a:pt x="1515028" y="2366271"/>
                </a:lnTo>
                <a:lnTo>
                  <a:pt x="1513667" y="2365479"/>
                </a:lnTo>
                <a:lnTo>
                  <a:pt x="1500642" y="2370194"/>
                </a:lnTo>
                <a:lnTo>
                  <a:pt x="1495249" y="2381527"/>
                </a:lnTo>
                <a:cubicBezTo>
                  <a:pt x="1492824" y="2388804"/>
                  <a:pt x="1489044" y="2395292"/>
                  <a:pt x="1483909" y="2400992"/>
                </a:cubicBezTo>
                <a:cubicBezTo>
                  <a:pt x="1473637" y="2412390"/>
                  <a:pt x="1467967" y="2422122"/>
                  <a:pt x="1463117" y="2436679"/>
                </a:cubicBezTo>
                <a:cubicBezTo>
                  <a:pt x="1458801" y="2447201"/>
                  <a:pt x="1455021" y="2453690"/>
                  <a:pt x="1446641" y="2461844"/>
                </a:cubicBezTo>
                <a:cubicBezTo>
                  <a:pt x="1430414" y="2474116"/>
                  <a:pt x="1415828" y="2496038"/>
                  <a:pt x="1403952" y="2519536"/>
                </a:cubicBezTo>
                <a:cubicBezTo>
                  <a:pt x="1400171" y="2526025"/>
                  <a:pt x="1397746" y="2533303"/>
                  <a:pt x="1397212" y="2537338"/>
                </a:cubicBezTo>
                <a:cubicBezTo>
                  <a:pt x="1393181" y="2556717"/>
                  <a:pt x="1385085" y="2573727"/>
                  <a:pt x="1375634" y="2589949"/>
                </a:cubicBezTo>
                <a:cubicBezTo>
                  <a:pt x="1366184" y="2606171"/>
                  <a:pt x="1354843" y="2625636"/>
                  <a:pt x="1345392" y="2641857"/>
                </a:cubicBezTo>
                <a:cubicBezTo>
                  <a:pt x="1334051" y="2661323"/>
                  <a:pt x="1319465" y="2683243"/>
                  <a:pt x="1304059" y="2700340"/>
                </a:cubicBezTo>
                <a:cubicBezTo>
                  <a:pt x="1300278" y="2706829"/>
                  <a:pt x="1296498" y="2713317"/>
                  <a:pt x="1294608" y="2716561"/>
                </a:cubicBezTo>
                <a:cubicBezTo>
                  <a:pt x="1288938" y="2726294"/>
                  <a:pt x="1285692" y="2728749"/>
                  <a:pt x="1281092" y="2730413"/>
                </a:cubicBezTo>
                <a:cubicBezTo>
                  <a:pt x="1295678" y="2708493"/>
                  <a:pt x="1301063" y="2689904"/>
                  <a:pt x="1312404" y="2670437"/>
                </a:cubicBezTo>
                <a:cubicBezTo>
                  <a:pt x="1326170" y="2643695"/>
                  <a:pt x="1339936" y="2616951"/>
                  <a:pt x="1350457" y="2592662"/>
                </a:cubicBezTo>
                <a:cubicBezTo>
                  <a:pt x="1358553" y="2575651"/>
                  <a:pt x="1366648" y="2558641"/>
                  <a:pt x="1374743" y="2541629"/>
                </a:cubicBezTo>
                <a:cubicBezTo>
                  <a:pt x="1384730" y="2521374"/>
                  <a:pt x="1396891" y="2506732"/>
                  <a:pt x="1404986" y="2489721"/>
                </a:cubicBezTo>
                <a:cubicBezTo>
                  <a:pt x="1411192" y="2475954"/>
                  <a:pt x="1420928" y="2468590"/>
                  <a:pt x="1430378" y="2452370"/>
                </a:cubicBezTo>
                <a:cubicBezTo>
                  <a:pt x="1434694" y="2441847"/>
                  <a:pt x="1443609" y="2429659"/>
                  <a:pt x="1451170" y="2416682"/>
                </a:cubicBezTo>
                <a:cubicBezTo>
                  <a:pt x="1453060" y="2413438"/>
                  <a:pt x="1453060" y="2413438"/>
                  <a:pt x="1454951" y="2410193"/>
                </a:cubicBezTo>
                <a:cubicBezTo>
                  <a:pt x="1462118" y="2405679"/>
                  <a:pt x="1467726" y="2399169"/>
                  <a:pt x="1472385" y="2391562"/>
                </a:cubicBezTo>
                <a:lnTo>
                  <a:pt x="1473418" y="2389345"/>
                </a:lnTo>
                <a:lnTo>
                  <a:pt x="1456736" y="2406727"/>
                </a:lnTo>
                <a:cubicBezTo>
                  <a:pt x="1451391" y="2408501"/>
                  <a:pt x="1446854" y="2406944"/>
                  <a:pt x="1442520" y="2406591"/>
                </a:cubicBezTo>
                <a:cubicBezTo>
                  <a:pt x="1436832" y="2405450"/>
                  <a:pt x="1429932" y="2407949"/>
                  <a:pt x="1422425" y="2412265"/>
                </a:cubicBezTo>
                <a:lnTo>
                  <a:pt x="1408283" y="2422151"/>
                </a:lnTo>
                <a:lnTo>
                  <a:pt x="1409643" y="2411891"/>
                </a:lnTo>
                <a:cubicBezTo>
                  <a:pt x="1415029" y="2393301"/>
                  <a:pt x="1422589" y="2380325"/>
                  <a:pt x="1435571" y="2370506"/>
                </a:cubicBezTo>
                <a:cubicBezTo>
                  <a:pt x="1438816" y="2368051"/>
                  <a:pt x="1442061" y="2365596"/>
                  <a:pt x="1447196" y="2359898"/>
                </a:cubicBezTo>
                <a:cubicBezTo>
                  <a:pt x="1448552" y="2360688"/>
                  <a:pt x="1451797" y="2358232"/>
                  <a:pt x="1451797" y="2358232"/>
                </a:cubicBezTo>
                <a:cubicBezTo>
                  <a:pt x="1461248" y="2342011"/>
                  <a:pt x="1472874" y="2331403"/>
                  <a:pt x="1479080" y="2317635"/>
                </a:cubicBezTo>
                <a:cubicBezTo>
                  <a:pt x="1485284" y="2303870"/>
                  <a:pt x="1491490" y="2290103"/>
                  <a:pt x="1494450" y="2278791"/>
                </a:cubicBezTo>
                <a:cubicBezTo>
                  <a:pt x="1500371" y="2256166"/>
                  <a:pt x="1506041" y="2246434"/>
                  <a:pt x="1520912" y="2233370"/>
                </a:cubicBezTo>
                <a:cubicBezTo>
                  <a:pt x="1527403" y="2228462"/>
                  <a:pt x="1531183" y="2221974"/>
                  <a:pt x="1536854" y="2212240"/>
                </a:cubicBezTo>
                <a:lnTo>
                  <a:pt x="1543200" y="2201348"/>
                </a:lnTo>
                <a:lnTo>
                  <a:pt x="1546923" y="2197727"/>
                </a:lnTo>
                <a:cubicBezTo>
                  <a:pt x="1551522" y="2196062"/>
                  <a:pt x="1556659" y="2190362"/>
                  <a:pt x="1555588" y="2198430"/>
                </a:cubicBezTo>
                <a:cubicBezTo>
                  <a:pt x="1555053" y="2202463"/>
                  <a:pt x="1557764" y="2204042"/>
                  <a:pt x="1555874" y="2207287"/>
                </a:cubicBezTo>
                <a:cubicBezTo>
                  <a:pt x="1552093" y="2213776"/>
                  <a:pt x="1549668" y="2221054"/>
                  <a:pt x="1546423" y="2223508"/>
                </a:cubicBezTo>
                <a:cubicBezTo>
                  <a:pt x="1536151" y="2234907"/>
                  <a:pt x="1527236" y="2247093"/>
                  <a:pt x="1518321" y="2259281"/>
                </a:cubicBezTo>
                <a:cubicBezTo>
                  <a:pt x="1509939" y="2267434"/>
                  <a:pt x="1511295" y="2268224"/>
                  <a:pt x="1511579" y="2277082"/>
                </a:cubicBezTo>
                <a:cubicBezTo>
                  <a:pt x="1514290" y="2278661"/>
                  <a:pt x="1516466" y="2284273"/>
                  <a:pt x="1514040" y="2291551"/>
                </a:cubicBezTo>
                <a:cubicBezTo>
                  <a:pt x="1508370" y="2301284"/>
                  <a:pt x="1507301" y="2309352"/>
                  <a:pt x="1499739" y="2322330"/>
                </a:cubicBezTo>
                <a:cubicBezTo>
                  <a:pt x="1494604" y="2328028"/>
                  <a:pt x="1490289" y="2338551"/>
                  <a:pt x="1483264" y="2347494"/>
                </a:cubicBezTo>
                <a:cubicBezTo>
                  <a:pt x="1479483" y="2353983"/>
                  <a:pt x="1482193" y="2355562"/>
                  <a:pt x="1483548" y="2356351"/>
                </a:cubicBezTo>
                <a:cubicBezTo>
                  <a:pt x="1486258" y="2357931"/>
                  <a:pt x="1489503" y="2355475"/>
                  <a:pt x="1491394" y="2352230"/>
                </a:cubicBezTo>
                <a:cubicBezTo>
                  <a:pt x="1495174" y="2345742"/>
                  <a:pt x="1493819" y="2344953"/>
                  <a:pt x="1495709" y="2341708"/>
                </a:cubicBezTo>
                <a:cubicBezTo>
                  <a:pt x="1502449" y="2323908"/>
                  <a:pt x="1511366" y="2311720"/>
                  <a:pt x="1522456" y="2305147"/>
                </a:cubicBezTo>
                <a:cubicBezTo>
                  <a:pt x="1527057" y="2303482"/>
                  <a:pt x="1525987" y="2311548"/>
                  <a:pt x="1532478" y="2306640"/>
                </a:cubicBezTo>
                <a:cubicBezTo>
                  <a:pt x="1538149" y="2296906"/>
                  <a:pt x="1543819" y="2287173"/>
                  <a:pt x="1549490" y="2277440"/>
                </a:cubicBezTo>
                <a:cubicBezTo>
                  <a:pt x="1554624" y="2271741"/>
                  <a:pt x="1557584" y="2260429"/>
                  <a:pt x="1565965" y="2252276"/>
                </a:cubicBezTo>
                <a:cubicBezTo>
                  <a:pt x="1575702" y="2244912"/>
                  <a:pt x="1572171" y="2238509"/>
                  <a:pt x="1577842" y="2228776"/>
                </a:cubicBezTo>
                <a:cubicBezTo>
                  <a:pt x="1596208" y="2200368"/>
                  <a:pt x="1607264" y="2172045"/>
                  <a:pt x="1623740" y="2146880"/>
                </a:cubicBezTo>
                <a:cubicBezTo>
                  <a:pt x="1631300" y="2133902"/>
                  <a:pt x="1636971" y="2124170"/>
                  <a:pt x="1644531" y="2111193"/>
                </a:cubicBezTo>
                <a:cubicBezTo>
                  <a:pt x="1655872" y="2091728"/>
                  <a:pt x="1665323" y="2075506"/>
                  <a:pt x="1669889" y="2052093"/>
                </a:cubicBezTo>
                <a:cubicBezTo>
                  <a:pt x="1673134" y="2049638"/>
                  <a:pt x="1675844" y="2051218"/>
                  <a:pt x="1677734" y="2047974"/>
                </a:cubicBezTo>
                <a:cubicBezTo>
                  <a:pt x="1692070" y="2038944"/>
                  <a:pt x="1693960" y="2035700"/>
                  <a:pt x="1699881" y="2013076"/>
                </a:cubicBezTo>
                <a:cubicBezTo>
                  <a:pt x="1700952" y="2005009"/>
                  <a:pt x="1703911" y="1993696"/>
                  <a:pt x="1709582" y="1983964"/>
                </a:cubicBezTo>
                <a:cubicBezTo>
                  <a:pt x="1713898" y="1973441"/>
                  <a:pt x="1714967" y="1965374"/>
                  <a:pt x="1720102" y="1959675"/>
                </a:cubicBezTo>
                <a:cubicBezTo>
                  <a:pt x="1732264" y="1945032"/>
                  <a:pt x="1743604" y="1925567"/>
                  <a:pt x="1757406" y="1920571"/>
                </a:cubicBezTo>
                <a:cubicBezTo>
                  <a:pt x="1765252" y="1916452"/>
                  <a:pt x="1773632" y="1908298"/>
                  <a:pt x="1777948" y="1897776"/>
                </a:cubicBezTo>
                <a:cubicBezTo>
                  <a:pt x="1779017" y="1889707"/>
                  <a:pt x="1782798" y="1883219"/>
                  <a:pt x="1786578" y="1876731"/>
                </a:cubicBezTo>
                <a:cubicBezTo>
                  <a:pt x="1792249" y="1866998"/>
                  <a:pt x="1794674" y="1859719"/>
                  <a:pt x="1791963" y="1858140"/>
                </a:cubicBezTo>
                <a:cubicBezTo>
                  <a:pt x="1791144" y="1853317"/>
                  <a:pt x="1791679" y="1849284"/>
                  <a:pt x="1788968" y="1847704"/>
                </a:cubicBezTo>
                <a:cubicBezTo>
                  <a:pt x="1787328" y="1838058"/>
                  <a:pt x="1796244" y="1825870"/>
                  <a:pt x="1804090" y="1821751"/>
                </a:cubicBezTo>
                <a:cubicBezTo>
                  <a:pt x="1808690" y="1820086"/>
                  <a:pt x="1814645" y="1819209"/>
                  <a:pt x="1818425" y="1812721"/>
                </a:cubicBezTo>
                <a:cubicBezTo>
                  <a:pt x="1824096" y="1802988"/>
                  <a:pt x="1827876" y="1796499"/>
                  <a:pt x="1830301" y="1789222"/>
                </a:cubicBezTo>
                <a:cubicBezTo>
                  <a:pt x="1833263" y="1777909"/>
                  <a:pt x="1845423" y="1763267"/>
                  <a:pt x="1847027" y="1751166"/>
                </a:cubicBezTo>
                <a:cubicBezTo>
                  <a:pt x="1848918" y="1747922"/>
                  <a:pt x="1850808" y="1744677"/>
                  <a:pt x="1854054" y="1742222"/>
                </a:cubicBezTo>
                <a:cubicBezTo>
                  <a:pt x="1862434" y="1734068"/>
                  <a:pt x="1867035" y="1732405"/>
                  <a:pt x="1871100" y="1734773"/>
                </a:cubicBezTo>
                <a:cubicBezTo>
                  <a:pt x="1872455" y="1735563"/>
                  <a:pt x="1877056" y="1733897"/>
                  <a:pt x="1879481" y="1726619"/>
                </a:cubicBezTo>
                <a:cubicBezTo>
                  <a:pt x="1881621" y="1710483"/>
                  <a:pt x="1888361" y="1692683"/>
                  <a:pt x="1895102" y="1674882"/>
                </a:cubicBezTo>
                <a:cubicBezTo>
                  <a:pt x="1896992" y="1671639"/>
                  <a:pt x="1897527" y="1667606"/>
                  <a:pt x="1896171" y="1666815"/>
                </a:cubicBezTo>
                <a:cubicBezTo>
                  <a:pt x="1894817" y="1666026"/>
                  <a:pt x="1892926" y="1669270"/>
                  <a:pt x="1889682" y="1671724"/>
                </a:cubicBezTo>
                <a:cubicBezTo>
                  <a:pt x="1882121" y="1684702"/>
                  <a:pt x="1867249" y="1697765"/>
                  <a:pt x="1861864" y="1716354"/>
                </a:cubicBezTo>
                <a:cubicBezTo>
                  <a:pt x="1859973" y="1719599"/>
                  <a:pt x="1856193" y="1726088"/>
                  <a:pt x="1854838" y="1725299"/>
                </a:cubicBezTo>
                <a:cubicBezTo>
                  <a:pt x="1850772" y="1722930"/>
                  <a:pt x="1845102" y="1732662"/>
                  <a:pt x="1841322" y="1739151"/>
                </a:cubicBezTo>
                <a:cubicBezTo>
                  <a:pt x="1837541" y="1745639"/>
                  <a:pt x="1832942" y="1747304"/>
                  <a:pt x="1832121" y="1742482"/>
                </a:cubicBezTo>
                <a:cubicBezTo>
                  <a:pt x="1830766" y="1741693"/>
                  <a:pt x="1833191" y="1734413"/>
                  <a:pt x="1832371" y="1729590"/>
                </a:cubicBezTo>
                <a:cubicBezTo>
                  <a:pt x="1828591" y="1736080"/>
                  <a:pt x="1825345" y="1738533"/>
                  <a:pt x="1824811" y="1742567"/>
                </a:cubicBezTo>
                <a:cubicBezTo>
                  <a:pt x="1823740" y="1750635"/>
                  <a:pt x="1816715" y="1759578"/>
                  <a:pt x="1812935" y="1766066"/>
                </a:cubicBezTo>
                <a:cubicBezTo>
                  <a:pt x="1808618" y="1776590"/>
                  <a:pt x="1800773" y="1780709"/>
                  <a:pt x="1796458" y="1791231"/>
                </a:cubicBezTo>
                <a:cubicBezTo>
                  <a:pt x="1790253" y="1804997"/>
                  <a:pt x="1786722" y="1798595"/>
                  <a:pt x="1780231" y="1803505"/>
                </a:cubicBezTo>
                <a:lnTo>
                  <a:pt x="1772230" y="1814442"/>
                </a:lnTo>
                <a:lnTo>
                  <a:pt x="1791489" y="1778297"/>
                </a:lnTo>
                <a:cubicBezTo>
                  <a:pt x="1794450" y="1766986"/>
                  <a:pt x="1801475" y="1758043"/>
                  <a:pt x="1809321" y="1753923"/>
                </a:cubicBezTo>
                <a:cubicBezTo>
                  <a:pt x="1815813" y="1749014"/>
                  <a:pt x="1818237" y="1741736"/>
                  <a:pt x="1817417" y="1736912"/>
                </a:cubicBezTo>
                <a:cubicBezTo>
                  <a:pt x="1815242" y="1731299"/>
                  <a:pt x="1819022" y="1724811"/>
                  <a:pt x="1824692" y="1715078"/>
                </a:cubicBezTo>
                <a:cubicBezTo>
                  <a:pt x="1836034" y="1695612"/>
                  <a:pt x="1846018" y="1675357"/>
                  <a:pt x="1862781" y="1659050"/>
                </a:cubicBezTo>
                <a:cubicBezTo>
                  <a:pt x="1862781" y="1659050"/>
                  <a:pt x="1864671" y="1655806"/>
                  <a:pt x="1864671" y="1655806"/>
                </a:cubicBezTo>
                <a:cubicBezTo>
                  <a:pt x="1882216" y="1622573"/>
                  <a:pt x="1903294" y="1595743"/>
                  <a:pt x="1920305" y="1566545"/>
                </a:cubicBezTo>
                <a:cubicBezTo>
                  <a:pt x="1924085" y="1560056"/>
                  <a:pt x="1925975" y="1556812"/>
                  <a:pt x="1923266" y="1555234"/>
                </a:cubicBezTo>
                <a:lnTo>
                  <a:pt x="1924152" y="1551341"/>
                </a:lnTo>
                <a:lnTo>
                  <a:pt x="1926058" y="1562553"/>
                </a:lnTo>
                <a:cubicBezTo>
                  <a:pt x="1922278" y="1569042"/>
                  <a:pt x="1916608" y="1578775"/>
                  <a:pt x="1910937" y="1588507"/>
                </a:cubicBezTo>
                <a:cubicBezTo>
                  <a:pt x="1907157" y="1594996"/>
                  <a:pt x="1905266" y="1598241"/>
                  <a:pt x="1907977" y="1599820"/>
                </a:cubicBezTo>
                <a:cubicBezTo>
                  <a:pt x="1910687" y="1601399"/>
                  <a:pt x="1911222" y="1597365"/>
                  <a:pt x="1915003" y="1590876"/>
                </a:cubicBezTo>
                <a:cubicBezTo>
                  <a:pt x="1916893" y="1587632"/>
                  <a:pt x="1922028" y="1581933"/>
                  <a:pt x="1921209" y="1577109"/>
                </a:cubicBezTo>
                <a:cubicBezTo>
                  <a:pt x="1923633" y="1569831"/>
                  <a:pt x="1927413" y="1563342"/>
                  <a:pt x="1930659" y="1560888"/>
                </a:cubicBezTo>
                <a:cubicBezTo>
                  <a:pt x="1937684" y="1551945"/>
                  <a:pt x="1943355" y="1542212"/>
                  <a:pt x="1947135" y="1535723"/>
                </a:cubicBezTo>
                <a:cubicBezTo>
                  <a:pt x="1950916" y="1529234"/>
                  <a:pt x="1956051" y="1523536"/>
                  <a:pt x="1959297" y="1521081"/>
                </a:cubicBezTo>
                <a:cubicBezTo>
                  <a:pt x="1974168" y="1508018"/>
                  <a:pt x="1989039" y="1494955"/>
                  <a:pt x="2002305" y="1493993"/>
                </a:cubicBezTo>
                <a:cubicBezTo>
                  <a:pt x="1999880" y="1501270"/>
                  <a:pt x="1997990" y="1504515"/>
                  <a:pt x="1996099" y="1507760"/>
                </a:cubicBezTo>
                <a:cubicBezTo>
                  <a:pt x="1984759" y="1527225"/>
                  <a:pt x="1975308" y="1543445"/>
                  <a:pt x="1965857" y="1559668"/>
                </a:cubicBezTo>
                <a:cubicBezTo>
                  <a:pt x="1960722" y="1565368"/>
                  <a:pt x="1959653" y="1573435"/>
                  <a:pt x="1960472" y="1578258"/>
                </a:cubicBezTo>
                <a:cubicBezTo>
                  <a:pt x="1971813" y="1558792"/>
                  <a:pt x="1983154" y="1539327"/>
                  <a:pt x="1994495" y="1519861"/>
                </a:cubicBezTo>
                <a:cubicBezTo>
                  <a:pt x="2005835" y="1500396"/>
                  <a:pt x="2018533" y="1481719"/>
                  <a:pt x="2028517" y="1461464"/>
                </a:cubicBezTo>
                <a:cubicBezTo>
                  <a:pt x="2038504" y="1441209"/>
                  <a:pt x="2052020" y="1427357"/>
                  <a:pt x="2063361" y="1407890"/>
                </a:cubicBezTo>
                <a:cubicBezTo>
                  <a:pt x="2078482" y="1381937"/>
                  <a:pt x="2093603" y="1355982"/>
                  <a:pt x="2108725" y="1330028"/>
                </a:cubicBezTo>
                <a:cubicBezTo>
                  <a:pt x="2114395" y="1320296"/>
                  <a:pt x="2120886" y="1315386"/>
                  <a:pt x="2123310" y="1308107"/>
                </a:cubicBezTo>
                <a:cubicBezTo>
                  <a:pt x="2133832" y="1283819"/>
                  <a:pt x="2148418" y="1261899"/>
                  <a:pt x="2152982" y="1238485"/>
                </a:cubicBezTo>
                <a:cubicBezTo>
                  <a:pt x="2153518" y="1234452"/>
                  <a:pt x="2156763" y="1231996"/>
                  <a:pt x="2159473" y="1233576"/>
                </a:cubicBezTo>
                <a:cubicBezTo>
                  <a:pt x="2160828" y="1234365"/>
                  <a:pt x="2161649" y="1239189"/>
                  <a:pt x="2168140" y="1234280"/>
                </a:cubicBezTo>
                <a:lnTo>
                  <a:pt x="2182078" y="1214374"/>
                </a:lnTo>
                <a:lnTo>
                  <a:pt x="2168626" y="1206538"/>
                </a:lnTo>
                <a:lnTo>
                  <a:pt x="2168957" y="1205827"/>
                </a:lnTo>
                <a:cubicBezTo>
                  <a:pt x="2173807" y="1191271"/>
                  <a:pt x="2182722" y="1179083"/>
                  <a:pt x="2186217" y="1163737"/>
                </a:cubicBezTo>
                <a:cubicBezTo>
                  <a:pt x="2186217" y="1163737"/>
                  <a:pt x="2188107" y="1160494"/>
                  <a:pt x="2191353" y="1158039"/>
                </a:cubicBezTo>
                <a:cubicBezTo>
                  <a:pt x="2194598" y="1155584"/>
                  <a:pt x="2196489" y="1152340"/>
                  <a:pt x="2198379" y="1149096"/>
                </a:cubicBezTo>
                <a:cubicBezTo>
                  <a:pt x="2215926" y="1115863"/>
                  <a:pt x="2240247" y="1086579"/>
                  <a:pt x="2256438" y="1052557"/>
                </a:cubicBezTo>
                <a:cubicBezTo>
                  <a:pt x="2263999" y="1039580"/>
                  <a:pt x="2271844" y="1035460"/>
                  <a:pt x="2276160" y="1024938"/>
                </a:cubicBezTo>
                <a:cubicBezTo>
                  <a:pt x="2281831" y="1015205"/>
                  <a:pt x="2289392" y="1002228"/>
                  <a:pt x="2295062" y="992495"/>
                </a:cubicBezTo>
                <a:cubicBezTo>
                  <a:pt x="2307757" y="973819"/>
                  <a:pt x="2311788" y="954439"/>
                  <a:pt x="2323949" y="939798"/>
                </a:cubicBezTo>
                <a:cubicBezTo>
                  <a:pt x="2327730" y="933309"/>
                  <a:pt x="2329620" y="930064"/>
                  <a:pt x="2331510" y="926821"/>
                </a:cubicBezTo>
                <a:cubicBezTo>
                  <a:pt x="2333400" y="923576"/>
                  <a:pt x="2333934" y="919542"/>
                  <a:pt x="2338535" y="917877"/>
                </a:cubicBezTo>
                <a:cubicBezTo>
                  <a:pt x="2339890" y="918667"/>
                  <a:pt x="2340711" y="923490"/>
                  <a:pt x="2338821" y="926734"/>
                </a:cubicBezTo>
                <a:cubicBezTo>
                  <a:pt x="2334505" y="937256"/>
                  <a:pt x="2332900" y="949358"/>
                  <a:pt x="2325340" y="962335"/>
                </a:cubicBezTo>
                <a:cubicBezTo>
                  <a:pt x="2321559" y="968824"/>
                  <a:pt x="2324270" y="970403"/>
                  <a:pt x="2321845" y="977681"/>
                </a:cubicBezTo>
                <a:cubicBezTo>
                  <a:pt x="2335361" y="963828"/>
                  <a:pt x="2344812" y="947607"/>
                  <a:pt x="2355617" y="932174"/>
                </a:cubicBezTo>
                <a:cubicBezTo>
                  <a:pt x="2364533" y="919987"/>
                  <a:pt x="2372914" y="911833"/>
                  <a:pt x="2381829" y="899645"/>
                </a:cubicBezTo>
                <a:cubicBezTo>
                  <a:pt x="2383720" y="896401"/>
                  <a:pt x="2390211" y="891492"/>
                  <a:pt x="2391030" y="896315"/>
                </a:cubicBezTo>
                <a:cubicBezTo>
                  <a:pt x="2391851" y="901138"/>
                  <a:pt x="2386716" y="906838"/>
                  <a:pt x="2384825" y="910083"/>
                </a:cubicBezTo>
                <a:cubicBezTo>
                  <a:pt x="2371594" y="932792"/>
                  <a:pt x="2360253" y="952258"/>
                  <a:pt x="2347022" y="974967"/>
                </a:cubicBezTo>
                <a:cubicBezTo>
                  <a:pt x="2324340" y="1013899"/>
                  <a:pt x="2305724" y="1055199"/>
                  <a:pt x="2293062" y="1095623"/>
                </a:cubicBezTo>
                <a:cubicBezTo>
                  <a:pt x="2288213" y="1110178"/>
                  <a:pt x="2277407" y="1125611"/>
                  <a:pt x="2272556" y="1140167"/>
                </a:cubicBezTo>
                <a:cubicBezTo>
                  <a:pt x="2266352" y="1153934"/>
                  <a:pt x="2255545" y="1169365"/>
                  <a:pt x="2244739" y="1184797"/>
                </a:cubicBezTo>
                <a:cubicBezTo>
                  <a:pt x="2234468" y="1196195"/>
                  <a:pt x="2221772" y="1214871"/>
                  <a:pt x="2212321" y="1231092"/>
                </a:cubicBezTo>
                <a:lnTo>
                  <a:pt x="2211935" y="1231770"/>
                </a:lnTo>
                <a:lnTo>
                  <a:pt x="2198481" y="1223931"/>
                </a:lnTo>
                <a:lnTo>
                  <a:pt x="2189002" y="1242089"/>
                </a:lnTo>
                <a:cubicBezTo>
                  <a:pt x="2185222" y="1248577"/>
                  <a:pt x="2180906" y="1259099"/>
                  <a:pt x="2175236" y="1268832"/>
                </a:cubicBezTo>
                <a:cubicBezTo>
                  <a:pt x="2169565" y="1278566"/>
                  <a:pt x="2170920" y="1279355"/>
                  <a:pt x="2180122" y="1276024"/>
                </a:cubicBezTo>
                <a:cubicBezTo>
                  <a:pt x="2185257" y="1270325"/>
                  <a:pt x="2187683" y="1263047"/>
                  <a:pt x="2191747" y="1265415"/>
                </a:cubicBezTo>
                <a:cubicBezTo>
                  <a:pt x="2192568" y="1270239"/>
                  <a:pt x="2187433" y="1275937"/>
                  <a:pt x="2185542" y="1279182"/>
                </a:cubicBezTo>
                <a:cubicBezTo>
                  <a:pt x="2185542" y="1279182"/>
                  <a:pt x="2183652" y="1282427"/>
                  <a:pt x="2183652" y="1282427"/>
                </a:cubicBezTo>
                <a:cubicBezTo>
                  <a:pt x="2184471" y="1287250"/>
                  <a:pt x="2188252" y="1280761"/>
                  <a:pt x="2190142" y="1277517"/>
                </a:cubicBezTo>
                <a:cubicBezTo>
                  <a:pt x="2195813" y="1267783"/>
                  <a:pt x="2203373" y="1254807"/>
                  <a:pt x="2210934" y="1241831"/>
                </a:cubicBezTo>
                <a:cubicBezTo>
                  <a:pt x="2212824" y="1238586"/>
                  <a:pt x="2214714" y="1235341"/>
                  <a:pt x="2216070" y="1236131"/>
                </a:cubicBezTo>
                <a:cubicBezTo>
                  <a:pt x="2218780" y="1237710"/>
                  <a:pt x="2223381" y="1236045"/>
                  <a:pt x="2219600" y="1242535"/>
                </a:cubicBezTo>
                <a:cubicBezTo>
                  <a:pt x="2212574" y="1251476"/>
                  <a:pt x="2212859" y="1260333"/>
                  <a:pt x="2209614" y="1262789"/>
                </a:cubicBezTo>
                <a:cubicBezTo>
                  <a:pt x="2201233" y="1270941"/>
                  <a:pt x="2196383" y="1285499"/>
                  <a:pt x="2188002" y="1293652"/>
                </a:cubicBezTo>
                <a:cubicBezTo>
                  <a:pt x="2184757" y="1296107"/>
                  <a:pt x="2182867" y="1299351"/>
                  <a:pt x="2180157" y="1297772"/>
                </a:cubicBezTo>
                <a:cubicBezTo>
                  <a:pt x="2176377" y="1304261"/>
                  <a:pt x="2175841" y="1308295"/>
                  <a:pt x="2170707" y="1313993"/>
                </a:cubicBezTo>
                <a:cubicBezTo>
                  <a:pt x="2166641" y="1311625"/>
                  <a:pt x="2163930" y="1310045"/>
                  <a:pt x="2159865" y="1307677"/>
                </a:cubicBezTo>
                <a:cubicBezTo>
                  <a:pt x="2147990" y="1331177"/>
                  <a:pt x="2131227" y="1347484"/>
                  <a:pt x="2119352" y="1370984"/>
                </a:cubicBezTo>
                <a:cubicBezTo>
                  <a:pt x="2119352" y="1370984"/>
                  <a:pt x="2117461" y="1374228"/>
                  <a:pt x="2117461" y="1374228"/>
                </a:cubicBezTo>
                <a:cubicBezTo>
                  <a:pt x="2102589" y="1387291"/>
                  <a:pt x="2101805" y="1404216"/>
                  <a:pt x="2092890" y="1416403"/>
                </a:cubicBezTo>
                <a:cubicBezTo>
                  <a:pt x="2090999" y="1419648"/>
                  <a:pt x="2090464" y="1423681"/>
                  <a:pt x="2089929" y="1427715"/>
                </a:cubicBezTo>
                <a:cubicBezTo>
                  <a:pt x="2095065" y="1422016"/>
                  <a:pt x="2098846" y="1415527"/>
                  <a:pt x="2102626" y="1409040"/>
                </a:cubicBezTo>
                <a:cubicBezTo>
                  <a:pt x="2105871" y="1406585"/>
                  <a:pt x="2109116" y="1404129"/>
                  <a:pt x="2108580" y="1408163"/>
                </a:cubicBezTo>
                <a:cubicBezTo>
                  <a:pt x="2109401" y="1412987"/>
                  <a:pt x="2108866" y="1417020"/>
                  <a:pt x="2105085" y="1423509"/>
                </a:cubicBezTo>
                <a:cubicBezTo>
                  <a:pt x="2091854" y="1446219"/>
                  <a:pt x="2078623" y="1468929"/>
                  <a:pt x="2066748" y="1492429"/>
                </a:cubicBezTo>
                <a:cubicBezTo>
                  <a:pt x="2052446" y="1523206"/>
                  <a:pt x="2035970" y="1548371"/>
                  <a:pt x="2017604" y="1576780"/>
                </a:cubicBezTo>
                <a:cubicBezTo>
                  <a:pt x="2002483" y="1602734"/>
                  <a:pt x="1990071" y="1630266"/>
                  <a:pt x="1970885" y="1653851"/>
                </a:cubicBezTo>
                <a:cubicBezTo>
                  <a:pt x="1967639" y="1656307"/>
                  <a:pt x="1965749" y="1659552"/>
                  <a:pt x="1965214" y="1663585"/>
                </a:cubicBezTo>
                <a:cubicBezTo>
                  <a:pt x="1954158" y="1691908"/>
                  <a:pt x="1936328" y="1716284"/>
                  <a:pt x="1922561" y="1743027"/>
                </a:cubicBezTo>
                <a:cubicBezTo>
                  <a:pt x="1913110" y="1759249"/>
                  <a:pt x="1900415" y="1777924"/>
                  <a:pt x="1890143" y="1789322"/>
                </a:cubicBezTo>
                <a:cubicBezTo>
                  <a:pt x="1879338" y="1804754"/>
                  <a:pt x="1868531" y="1820185"/>
                  <a:pt x="1862326" y="1833952"/>
                </a:cubicBezTo>
                <a:cubicBezTo>
                  <a:pt x="1857475" y="1848508"/>
                  <a:pt x="1846670" y="1863940"/>
                  <a:pt x="1841820" y="1878496"/>
                </a:cubicBezTo>
                <a:cubicBezTo>
                  <a:pt x="1829158" y="1918921"/>
                  <a:pt x="1810542" y="1960220"/>
                  <a:pt x="1787860" y="1999151"/>
                </a:cubicBezTo>
                <a:cubicBezTo>
                  <a:pt x="1774629" y="2021862"/>
                  <a:pt x="1763288" y="2041327"/>
                  <a:pt x="1750057" y="2064036"/>
                </a:cubicBezTo>
                <a:cubicBezTo>
                  <a:pt x="1748167" y="2067281"/>
                  <a:pt x="1743032" y="2072980"/>
                  <a:pt x="1743853" y="2077803"/>
                </a:cubicBezTo>
                <a:cubicBezTo>
                  <a:pt x="1744672" y="2082626"/>
                  <a:pt x="1751163" y="2077717"/>
                  <a:pt x="1753053" y="2074473"/>
                </a:cubicBezTo>
                <a:cubicBezTo>
                  <a:pt x="1761968" y="2062285"/>
                  <a:pt x="1770350" y="2054132"/>
                  <a:pt x="1779265" y="2041944"/>
                </a:cubicBezTo>
                <a:cubicBezTo>
                  <a:pt x="1790071" y="2026512"/>
                  <a:pt x="1799522" y="2010291"/>
                  <a:pt x="1813038" y="1996438"/>
                </a:cubicBezTo>
                <a:cubicBezTo>
                  <a:pt x="1810613" y="2003715"/>
                  <a:pt x="1813323" y="2005295"/>
                  <a:pt x="1809543" y="2011784"/>
                </a:cubicBezTo>
                <a:cubicBezTo>
                  <a:pt x="1801983" y="2024760"/>
                  <a:pt x="1800377" y="2036863"/>
                  <a:pt x="1796062" y="2047384"/>
                </a:cubicBezTo>
                <a:cubicBezTo>
                  <a:pt x="1794172" y="2050630"/>
                  <a:pt x="1794993" y="2055452"/>
                  <a:pt x="1796347" y="2056242"/>
                </a:cubicBezTo>
                <a:cubicBezTo>
                  <a:pt x="1800948" y="2054577"/>
                  <a:pt x="1801482" y="2050542"/>
                  <a:pt x="1803372" y="2047298"/>
                </a:cubicBezTo>
                <a:cubicBezTo>
                  <a:pt x="1805262" y="2044054"/>
                  <a:pt x="1807153" y="2040810"/>
                  <a:pt x="1810933" y="2034321"/>
                </a:cubicBezTo>
                <a:cubicBezTo>
                  <a:pt x="1823094" y="2019680"/>
                  <a:pt x="1827125" y="2000300"/>
                  <a:pt x="1839820" y="1981624"/>
                </a:cubicBezTo>
                <a:cubicBezTo>
                  <a:pt x="1845491" y="1971891"/>
                  <a:pt x="1853052" y="1958914"/>
                  <a:pt x="1858722" y="1949180"/>
                </a:cubicBezTo>
                <a:cubicBezTo>
                  <a:pt x="1863038" y="1938658"/>
                  <a:pt x="1870884" y="1934540"/>
                  <a:pt x="1878444" y="1921562"/>
                </a:cubicBezTo>
                <a:cubicBezTo>
                  <a:pt x="1894635" y="1887540"/>
                  <a:pt x="1918957" y="1858255"/>
                  <a:pt x="1936504" y="1825023"/>
                </a:cubicBezTo>
                <a:cubicBezTo>
                  <a:pt x="1938394" y="1821779"/>
                  <a:pt x="1940284" y="1818535"/>
                  <a:pt x="1943529" y="1816080"/>
                </a:cubicBezTo>
                <a:cubicBezTo>
                  <a:pt x="1946775" y="1813626"/>
                  <a:pt x="1948665" y="1810381"/>
                  <a:pt x="1948665" y="1810381"/>
                </a:cubicBezTo>
                <a:cubicBezTo>
                  <a:pt x="1952160" y="1795036"/>
                  <a:pt x="1961076" y="1782848"/>
                  <a:pt x="1965925" y="1768291"/>
                </a:cubicBezTo>
                <a:cubicBezTo>
                  <a:pt x="1972667" y="1750491"/>
                  <a:pt x="1980763" y="1733481"/>
                  <a:pt x="1995098" y="1724451"/>
                </a:cubicBezTo>
                <a:cubicBezTo>
                  <a:pt x="1996989" y="1721207"/>
                  <a:pt x="1996989" y="1721207"/>
                  <a:pt x="1998879" y="1717962"/>
                </a:cubicBezTo>
                <a:cubicBezTo>
                  <a:pt x="2006440" y="1704985"/>
                  <a:pt x="2015355" y="1692798"/>
                  <a:pt x="2019671" y="1682276"/>
                </a:cubicBezTo>
                <a:cubicBezTo>
                  <a:pt x="2029121" y="1666055"/>
                  <a:pt x="2038857" y="1658691"/>
                  <a:pt x="2045063" y="1644923"/>
                </a:cubicBezTo>
                <a:cubicBezTo>
                  <a:pt x="2053158" y="1627912"/>
                  <a:pt x="2065319" y="1613271"/>
                  <a:pt x="2075306" y="1593015"/>
                </a:cubicBezTo>
                <a:cubicBezTo>
                  <a:pt x="2083401" y="1576004"/>
                  <a:pt x="2091496" y="1558994"/>
                  <a:pt x="2099592" y="1541983"/>
                </a:cubicBezTo>
                <a:cubicBezTo>
                  <a:pt x="2110113" y="1517694"/>
                  <a:pt x="2123879" y="1490949"/>
                  <a:pt x="2137645" y="1464207"/>
                </a:cubicBezTo>
                <a:cubicBezTo>
                  <a:pt x="2148986" y="1444740"/>
                  <a:pt x="2154371" y="1426151"/>
                  <a:pt x="2168957" y="1404230"/>
                </a:cubicBezTo>
                <a:cubicBezTo>
                  <a:pt x="2164356" y="1405895"/>
                  <a:pt x="2161111" y="1408350"/>
                  <a:pt x="2155441" y="1418082"/>
                </a:cubicBezTo>
                <a:cubicBezTo>
                  <a:pt x="2153551" y="1421327"/>
                  <a:pt x="2149771" y="1427815"/>
                  <a:pt x="2145990" y="1434305"/>
                </a:cubicBezTo>
                <a:cubicBezTo>
                  <a:pt x="2130584" y="1451401"/>
                  <a:pt x="2115998" y="1473322"/>
                  <a:pt x="2104657" y="1492788"/>
                </a:cubicBezTo>
                <a:cubicBezTo>
                  <a:pt x="2095206" y="1509009"/>
                  <a:pt x="2083865" y="1528474"/>
                  <a:pt x="2074414" y="1544695"/>
                </a:cubicBezTo>
                <a:cubicBezTo>
                  <a:pt x="2064964" y="1560917"/>
                  <a:pt x="2056868" y="1577927"/>
                  <a:pt x="2052837" y="1597307"/>
                </a:cubicBezTo>
                <a:cubicBezTo>
                  <a:pt x="2052303" y="1601341"/>
                  <a:pt x="2049878" y="1608618"/>
                  <a:pt x="2046097" y="1615108"/>
                </a:cubicBezTo>
                <a:cubicBezTo>
                  <a:pt x="2034221" y="1638608"/>
                  <a:pt x="2019635" y="1660528"/>
                  <a:pt x="2003408" y="1672801"/>
                </a:cubicBezTo>
                <a:cubicBezTo>
                  <a:pt x="1995028" y="1680954"/>
                  <a:pt x="1991248" y="1687443"/>
                  <a:pt x="1986932" y="1697965"/>
                </a:cubicBezTo>
                <a:cubicBezTo>
                  <a:pt x="1982082" y="1712522"/>
                  <a:pt x="1976412" y="1722254"/>
                  <a:pt x="1966140" y="1733653"/>
                </a:cubicBezTo>
                <a:cubicBezTo>
                  <a:pt x="1961005" y="1739352"/>
                  <a:pt x="1957225" y="1745840"/>
                  <a:pt x="1954800" y="1753118"/>
                </a:cubicBezTo>
                <a:cubicBezTo>
                  <a:pt x="1951840" y="1764431"/>
                  <a:pt x="1939678" y="1779072"/>
                  <a:pt x="1936183" y="1794418"/>
                </a:cubicBezTo>
                <a:cubicBezTo>
                  <a:pt x="1935648" y="1798452"/>
                  <a:pt x="1926732" y="1810640"/>
                  <a:pt x="1921597" y="1816339"/>
                </a:cubicBezTo>
                <a:cubicBezTo>
                  <a:pt x="1906191" y="1833436"/>
                  <a:pt x="1896740" y="1849657"/>
                  <a:pt x="1885399" y="1869122"/>
                </a:cubicBezTo>
                <a:cubicBezTo>
                  <a:pt x="1879729" y="1878855"/>
                  <a:pt x="1873523" y="1892622"/>
                  <a:pt x="1865143" y="1900775"/>
                </a:cubicBezTo>
                <a:cubicBezTo>
                  <a:pt x="1861897" y="1903229"/>
                  <a:pt x="1860007" y="1906474"/>
                  <a:pt x="1860827" y="1911298"/>
                </a:cubicBezTo>
                <a:cubicBezTo>
                  <a:pt x="1865178" y="1922524"/>
                  <a:pt x="1861398" y="1929012"/>
                  <a:pt x="1847346" y="1946898"/>
                </a:cubicBezTo>
                <a:cubicBezTo>
                  <a:pt x="1844101" y="1949354"/>
                  <a:pt x="1840321" y="1955842"/>
                  <a:pt x="1835720" y="1957507"/>
                </a:cubicBezTo>
                <a:cubicBezTo>
                  <a:pt x="1834615" y="1943827"/>
                  <a:pt x="1842710" y="1926816"/>
                  <a:pt x="1854051" y="1907350"/>
                </a:cubicBezTo>
                <a:cubicBezTo>
                  <a:pt x="1888073" y="1848954"/>
                  <a:pt x="1923986" y="1787312"/>
                  <a:pt x="1958009" y="1728915"/>
                </a:cubicBezTo>
                <a:cubicBezTo>
                  <a:pt x="1969350" y="1709450"/>
                  <a:pt x="1974735" y="1690859"/>
                  <a:pt x="1987432" y="1672185"/>
                </a:cubicBezTo>
                <a:cubicBezTo>
                  <a:pt x="1989322" y="1668940"/>
                  <a:pt x="1988502" y="1664116"/>
                  <a:pt x="1990392" y="1660873"/>
                </a:cubicBezTo>
                <a:cubicBezTo>
                  <a:pt x="1993637" y="1658417"/>
                  <a:pt x="1990927" y="1656838"/>
                  <a:pt x="1989572" y="1656049"/>
                </a:cubicBezTo>
                <a:cubicBezTo>
                  <a:pt x="1989572" y="1656049"/>
                  <a:pt x="1988216" y="1655259"/>
                  <a:pt x="1986326" y="1658503"/>
                </a:cubicBezTo>
                <a:cubicBezTo>
                  <a:pt x="1982546" y="1664992"/>
                  <a:pt x="1982012" y="1669027"/>
                  <a:pt x="1977411" y="1670690"/>
                </a:cubicBezTo>
                <a:cubicBezTo>
                  <a:pt x="1979301" y="1667447"/>
                  <a:pt x="1977946" y="1666658"/>
                  <a:pt x="1977946" y="1666658"/>
                </a:cubicBezTo>
                <a:cubicBezTo>
                  <a:pt x="2007653" y="1618783"/>
                  <a:pt x="2031404" y="1571784"/>
                  <a:pt x="2063822" y="1525488"/>
                </a:cubicBezTo>
                <a:cubicBezTo>
                  <a:pt x="2074629" y="1510056"/>
                  <a:pt x="2084080" y="1493835"/>
                  <a:pt x="2092175" y="1476824"/>
                </a:cubicBezTo>
                <a:cubicBezTo>
                  <a:pt x="2100271" y="1459813"/>
                  <a:pt x="2115142" y="1446750"/>
                  <a:pt x="2120527" y="1428160"/>
                </a:cubicBezTo>
                <a:cubicBezTo>
                  <a:pt x="2122417" y="1424916"/>
                  <a:pt x="2124307" y="1421671"/>
                  <a:pt x="2124307" y="1421671"/>
                </a:cubicBezTo>
                <a:cubicBezTo>
                  <a:pt x="2134043" y="1414307"/>
                  <a:pt x="2140249" y="1400541"/>
                  <a:pt x="2147810" y="1387564"/>
                </a:cubicBezTo>
                <a:cubicBezTo>
                  <a:pt x="2159151" y="1368097"/>
                  <a:pt x="2170492" y="1348632"/>
                  <a:pt x="2183723" y="1325922"/>
                </a:cubicBezTo>
                <a:cubicBezTo>
                  <a:pt x="2187503" y="1319435"/>
                  <a:pt x="2192638" y="1313735"/>
                  <a:pt x="2197773" y="1308037"/>
                </a:cubicBezTo>
                <a:cubicBezTo>
                  <a:pt x="2202089" y="1297514"/>
                  <a:pt x="2209935" y="1293394"/>
                  <a:pt x="2214250" y="1282872"/>
                </a:cubicBezTo>
                <a:cubicBezTo>
                  <a:pt x="2218030" y="1276384"/>
                  <a:pt x="2225056" y="1267439"/>
                  <a:pt x="2229372" y="1256918"/>
                </a:cubicBezTo>
                <a:lnTo>
                  <a:pt x="2238264" y="1247803"/>
                </a:lnTo>
                <a:lnTo>
                  <a:pt x="2242375" y="1250199"/>
                </a:lnTo>
                <a:lnTo>
                  <a:pt x="2223559" y="1282862"/>
                </a:lnTo>
                <a:cubicBezTo>
                  <a:pt x="2216097" y="1293724"/>
                  <a:pt x="2207920" y="1303084"/>
                  <a:pt x="2199129" y="1308826"/>
                </a:cubicBezTo>
                <a:cubicBezTo>
                  <a:pt x="2188323" y="1324257"/>
                  <a:pt x="2186184" y="1340393"/>
                  <a:pt x="2175377" y="1355825"/>
                </a:cubicBezTo>
                <a:cubicBezTo>
                  <a:pt x="2181333" y="1354949"/>
                  <a:pt x="2180798" y="1358983"/>
                  <a:pt x="2175128" y="1368716"/>
                </a:cubicBezTo>
                <a:cubicBezTo>
                  <a:pt x="2171348" y="1375203"/>
                  <a:pt x="2169457" y="1378448"/>
                  <a:pt x="2167567" y="1381693"/>
                </a:cubicBezTo>
                <a:cubicBezTo>
                  <a:pt x="2168922" y="1382482"/>
                  <a:pt x="2170277" y="1383272"/>
                  <a:pt x="2171632" y="1384061"/>
                </a:cubicBezTo>
                <a:cubicBezTo>
                  <a:pt x="2175412" y="1377572"/>
                  <a:pt x="2179192" y="1371083"/>
                  <a:pt x="2181083" y="1367839"/>
                </a:cubicBezTo>
                <a:cubicBezTo>
                  <a:pt x="2184863" y="1361351"/>
                  <a:pt x="2186753" y="1358107"/>
                  <a:pt x="2188643" y="1354863"/>
                </a:cubicBezTo>
                <a:cubicBezTo>
                  <a:pt x="2190533" y="1351618"/>
                  <a:pt x="2192959" y="1344340"/>
                  <a:pt x="2195670" y="1345919"/>
                </a:cubicBezTo>
                <a:cubicBezTo>
                  <a:pt x="2201625" y="1345044"/>
                  <a:pt x="2196489" y="1350742"/>
                  <a:pt x="2194065" y="1358020"/>
                </a:cubicBezTo>
                <a:cubicBezTo>
                  <a:pt x="2193529" y="1362054"/>
                  <a:pt x="2196774" y="1359600"/>
                  <a:pt x="2198130" y="1360389"/>
                </a:cubicBezTo>
                <a:cubicBezTo>
                  <a:pt x="2205975" y="1356269"/>
                  <a:pt x="2211645" y="1346537"/>
                  <a:pt x="2218672" y="1337595"/>
                </a:cubicBezTo>
                <a:cubicBezTo>
                  <a:pt x="2231903" y="1314884"/>
                  <a:pt x="2241068" y="1289805"/>
                  <a:pt x="2253764" y="1271129"/>
                </a:cubicBezTo>
                <a:lnTo>
                  <a:pt x="2259894" y="1259711"/>
                </a:lnTo>
                <a:lnTo>
                  <a:pt x="2252938" y="1255659"/>
                </a:lnTo>
                <a:lnTo>
                  <a:pt x="2255402" y="1247500"/>
                </a:lnTo>
                <a:cubicBezTo>
                  <a:pt x="2257826" y="1240222"/>
                  <a:pt x="2262427" y="1238556"/>
                  <a:pt x="2263782" y="1239345"/>
                </a:cubicBezTo>
                <a:cubicBezTo>
                  <a:pt x="2267848" y="1241715"/>
                  <a:pt x="2272448" y="1240051"/>
                  <a:pt x="2280829" y="1231895"/>
                </a:cubicBezTo>
                <a:cubicBezTo>
                  <a:pt x="2284075" y="1229440"/>
                  <a:pt x="2285965" y="1226197"/>
                  <a:pt x="2287855" y="1222953"/>
                </a:cubicBezTo>
                <a:cubicBezTo>
                  <a:pt x="2289460" y="1210852"/>
                  <a:pt x="2301620" y="1196208"/>
                  <a:pt x="2304581" y="1184897"/>
                </a:cubicBezTo>
                <a:cubicBezTo>
                  <a:pt x="2307006" y="1177620"/>
                  <a:pt x="2310787" y="1171131"/>
                  <a:pt x="2316457" y="1161398"/>
                </a:cubicBezTo>
                <a:lnTo>
                  <a:pt x="2330760" y="1152389"/>
                </a:lnTo>
                <a:lnTo>
                  <a:pt x="2345907" y="1126391"/>
                </a:lnTo>
                <a:lnTo>
                  <a:pt x="2342919" y="1115978"/>
                </a:lnTo>
                <a:cubicBezTo>
                  <a:pt x="2340209" y="1114399"/>
                  <a:pt x="2342634" y="1107122"/>
                  <a:pt x="2348305" y="1097388"/>
                </a:cubicBezTo>
                <a:cubicBezTo>
                  <a:pt x="2352085" y="1090900"/>
                  <a:pt x="2355865" y="1084412"/>
                  <a:pt x="2356935" y="1076344"/>
                </a:cubicBezTo>
                <a:cubicBezTo>
                  <a:pt x="2361250" y="1065822"/>
                  <a:pt x="2369630" y="1057668"/>
                  <a:pt x="2377476" y="1053547"/>
                </a:cubicBezTo>
                <a:cubicBezTo>
                  <a:pt x="2384377" y="1051049"/>
                  <a:pt x="2390662" y="1044934"/>
                  <a:pt x="2396744" y="1037613"/>
                </a:cubicBezTo>
                <a:lnTo>
                  <a:pt x="2400266" y="1033088"/>
                </a:lnTo>
                <a:lnTo>
                  <a:pt x="2425329" y="990071"/>
                </a:lnTo>
                <a:lnTo>
                  <a:pt x="2435002" y="961043"/>
                </a:lnTo>
                <a:cubicBezTo>
                  <a:pt x="2440922" y="938420"/>
                  <a:pt x="2442813" y="935175"/>
                  <a:pt x="2457148" y="926145"/>
                </a:cubicBezTo>
                <a:lnTo>
                  <a:pt x="2464964" y="922041"/>
                </a:lnTo>
                <a:lnTo>
                  <a:pt x="2465021" y="921943"/>
                </a:lnTo>
                <a:lnTo>
                  <a:pt x="2475131" y="890995"/>
                </a:lnTo>
                <a:cubicBezTo>
                  <a:pt x="2479483" y="881581"/>
                  <a:pt x="2484681" y="872659"/>
                  <a:pt x="2490351" y="862926"/>
                </a:cubicBezTo>
                <a:cubicBezTo>
                  <a:pt x="2497912" y="849949"/>
                  <a:pt x="2503583" y="840215"/>
                  <a:pt x="2511143" y="827239"/>
                </a:cubicBezTo>
                <a:lnTo>
                  <a:pt x="2528129" y="796932"/>
                </a:lnTo>
                <a:lnTo>
                  <a:pt x="2497708" y="779208"/>
                </a:lnTo>
                <a:lnTo>
                  <a:pt x="2507032" y="769651"/>
                </a:lnTo>
                <a:cubicBezTo>
                  <a:pt x="2511347" y="759129"/>
                  <a:pt x="2518373" y="750185"/>
                  <a:pt x="2522153" y="743697"/>
                </a:cubicBezTo>
                <a:cubicBezTo>
                  <a:pt x="2526469" y="733175"/>
                  <a:pt x="2534315" y="729055"/>
                  <a:pt x="2538631" y="718533"/>
                </a:cubicBezTo>
                <a:cubicBezTo>
                  <a:pt x="2543765" y="712834"/>
                  <a:pt x="2548901" y="707134"/>
                  <a:pt x="2552681" y="700646"/>
                </a:cubicBezTo>
                <a:cubicBezTo>
                  <a:pt x="2565912" y="677936"/>
                  <a:pt x="2577253" y="658471"/>
                  <a:pt x="2588594" y="639005"/>
                </a:cubicBezTo>
                <a:cubicBezTo>
                  <a:pt x="2596155" y="626028"/>
                  <a:pt x="2602360" y="612261"/>
                  <a:pt x="2612096" y="604897"/>
                </a:cubicBezTo>
                <a:cubicBezTo>
                  <a:pt x="2612096" y="604897"/>
                  <a:pt x="2613986" y="601654"/>
                  <a:pt x="2615876" y="598409"/>
                </a:cubicBezTo>
                <a:cubicBezTo>
                  <a:pt x="2621262" y="579819"/>
                  <a:pt x="2636133" y="566756"/>
                  <a:pt x="2644229" y="549745"/>
                </a:cubicBezTo>
                <a:cubicBezTo>
                  <a:pt x="2652324" y="532733"/>
                  <a:pt x="2661774" y="516512"/>
                  <a:pt x="2672581" y="501081"/>
                </a:cubicBezTo>
                <a:cubicBezTo>
                  <a:pt x="2704999" y="454785"/>
                  <a:pt x="2728750" y="407786"/>
                  <a:pt x="2758458" y="359912"/>
                </a:cubicBezTo>
                <a:cubicBezTo>
                  <a:pt x="2758458" y="359912"/>
                  <a:pt x="2757103" y="359122"/>
                  <a:pt x="2758993" y="355879"/>
                </a:cubicBezTo>
                <a:cubicBezTo>
                  <a:pt x="2754392" y="357543"/>
                  <a:pt x="2753858" y="361577"/>
                  <a:pt x="2750078" y="368065"/>
                </a:cubicBezTo>
                <a:cubicBezTo>
                  <a:pt x="2748187" y="371310"/>
                  <a:pt x="2746831" y="370520"/>
                  <a:pt x="2746831" y="370520"/>
                </a:cubicBezTo>
                <a:cubicBezTo>
                  <a:pt x="2745477" y="369731"/>
                  <a:pt x="2742767" y="368152"/>
                  <a:pt x="2746012" y="365697"/>
                </a:cubicBezTo>
                <a:cubicBezTo>
                  <a:pt x="2747902" y="362453"/>
                  <a:pt x="2747081" y="357629"/>
                  <a:pt x="2748972" y="354385"/>
                </a:cubicBezTo>
                <a:cubicBezTo>
                  <a:pt x="2755320" y="345048"/>
                  <a:pt x="2759841" y="335731"/>
                  <a:pt x="2764191" y="326316"/>
                </a:cubicBezTo>
                <a:close/>
                <a:moveTo>
                  <a:pt x="2755540" y="286906"/>
                </a:moveTo>
                <a:lnTo>
                  <a:pt x="2764627" y="302591"/>
                </a:lnTo>
                <a:lnTo>
                  <a:pt x="2749472" y="328604"/>
                </a:lnTo>
                <a:cubicBezTo>
                  <a:pt x="2745156" y="339126"/>
                  <a:pt x="2741375" y="345615"/>
                  <a:pt x="2732995" y="353769"/>
                </a:cubicBezTo>
                <a:cubicBezTo>
                  <a:pt x="2716769" y="366041"/>
                  <a:pt x="2702183" y="387962"/>
                  <a:pt x="2690306" y="411461"/>
                </a:cubicBezTo>
                <a:cubicBezTo>
                  <a:pt x="2686526" y="417950"/>
                  <a:pt x="2684101" y="425227"/>
                  <a:pt x="2683566" y="429262"/>
                </a:cubicBezTo>
                <a:cubicBezTo>
                  <a:pt x="2679536" y="448642"/>
                  <a:pt x="2671440" y="465652"/>
                  <a:pt x="2661989" y="481873"/>
                </a:cubicBezTo>
                <a:cubicBezTo>
                  <a:pt x="2652538" y="498095"/>
                  <a:pt x="2641197" y="517560"/>
                  <a:pt x="2631747" y="533781"/>
                </a:cubicBezTo>
                <a:cubicBezTo>
                  <a:pt x="2620406" y="553247"/>
                  <a:pt x="2605820" y="575168"/>
                  <a:pt x="2590414" y="592265"/>
                </a:cubicBezTo>
                <a:cubicBezTo>
                  <a:pt x="2586633" y="598753"/>
                  <a:pt x="2582853" y="605242"/>
                  <a:pt x="2580963" y="608486"/>
                </a:cubicBezTo>
                <a:cubicBezTo>
                  <a:pt x="2575292" y="618219"/>
                  <a:pt x="2572047" y="620674"/>
                  <a:pt x="2567447" y="622338"/>
                </a:cubicBezTo>
                <a:cubicBezTo>
                  <a:pt x="2582032" y="600418"/>
                  <a:pt x="2587417" y="581828"/>
                  <a:pt x="2598758" y="562362"/>
                </a:cubicBezTo>
                <a:cubicBezTo>
                  <a:pt x="2612524" y="535619"/>
                  <a:pt x="2626291" y="508876"/>
                  <a:pt x="2636811" y="484587"/>
                </a:cubicBezTo>
                <a:cubicBezTo>
                  <a:pt x="2644907" y="467576"/>
                  <a:pt x="2653003" y="450565"/>
                  <a:pt x="2661098" y="433554"/>
                </a:cubicBezTo>
                <a:cubicBezTo>
                  <a:pt x="2671084" y="413298"/>
                  <a:pt x="2683246" y="398657"/>
                  <a:pt x="2691341" y="381645"/>
                </a:cubicBezTo>
                <a:cubicBezTo>
                  <a:pt x="2697547" y="367879"/>
                  <a:pt x="2707283" y="360515"/>
                  <a:pt x="2716733" y="344294"/>
                </a:cubicBezTo>
                <a:cubicBezTo>
                  <a:pt x="2721049" y="333772"/>
                  <a:pt x="2729964" y="321584"/>
                  <a:pt x="2737525" y="308607"/>
                </a:cubicBezTo>
                <a:cubicBezTo>
                  <a:pt x="2739415" y="305362"/>
                  <a:pt x="2739415" y="305362"/>
                  <a:pt x="2741305" y="302118"/>
                </a:cubicBezTo>
                <a:close/>
                <a:moveTo>
                  <a:pt x="2605391" y="27742"/>
                </a:moveTo>
                <a:lnTo>
                  <a:pt x="2613689" y="42064"/>
                </a:lnTo>
                <a:lnTo>
                  <a:pt x="2611315" y="47173"/>
                </a:lnTo>
                <a:cubicBezTo>
                  <a:pt x="2610102" y="50811"/>
                  <a:pt x="2608417" y="55261"/>
                  <a:pt x="2604904" y="59732"/>
                </a:cubicBezTo>
                <a:cubicBezTo>
                  <a:pt x="2601123" y="66222"/>
                  <a:pt x="2605725" y="64556"/>
                  <a:pt x="2608434" y="66135"/>
                </a:cubicBezTo>
                <a:cubicBezTo>
                  <a:pt x="2609790" y="66925"/>
                  <a:pt x="2611680" y="63681"/>
                  <a:pt x="2613571" y="60436"/>
                </a:cubicBezTo>
                <a:lnTo>
                  <a:pt x="2618967" y="51174"/>
                </a:lnTo>
                <a:lnTo>
                  <a:pt x="2630137" y="70454"/>
                </a:lnTo>
                <a:lnTo>
                  <a:pt x="2626023" y="78335"/>
                </a:lnTo>
                <a:lnTo>
                  <a:pt x="2600040" y="63197"/>
                </a:lnTo>
                <a:lnTo>
                  <a:pt x="2576491" y="103617"/>
                </a:lnTo>
                <a:cubicBezTo>
                  <a:pt x="2553809" y="142549"/>
                  <a:pt x="2535192" y="183849"/>
                  <a:pt x="2522531" y="224273"/>
                </a:cubicBezTo>
                <a:cubicBezTo>
                  <a:pt x="2517681" y="238829"/>
                  <a:pt x="2506875" y="254261"/>
                  <a:pt x="2502024" y="268816"/>
                </a:cubicBezTo>
                <a:cubicBezTo>
                  <a:pt x="2495820" y="282584"/>
                  <a:pt x="2485013" y="298015"/>
                  <a:pt x="2474208" y="313447"/>
                </a:cubicBezTo>
                <a:cubicBezTo>
                  <a:pt x="2463936" y="324845"/>
                  <a:pt x="2451241" y="343521"/>
                  <a:pt x="2441790" y="359742"/>
                </a:cubicBezTo>
                <a:cubicBezTo>
                  <a:pt x="2428023" y="386486"/>
                  <a:pt x="2410192" y="410861"/>
                  <a:pt x="2399136" y="439185"/>
                </a:cubicBezTo>
                <a:cubicBezTo>
                  <a:pt x="2398601" y="443217"/>
                  <a:pt x="2396711" y="446462"/>
                  <a:pt x="2393466" y="448917"/>
                </a:cubicBezTo>
                <a:cubicBezTo>
                  <a:pt x="2374279" y="472502"/>
                  <a:pt x="2361868" y="500035"/>
                  <a:pt x="2346746" y="525989"/>
                </a:cubicBezTo>
                <a:cubicBezTo>
                  <a:pt x="2328380" y="554399"/>
                  <a:pt x="2311904" y="579563"/>
                  <a:pt x="2297602" y="610340"/>
                </a:cubicBezTo>
                <a:cubicBezTo>
                  <a:pt x="2285727" y="633840"/>
                  <a:pt x="2272496" y="656550"/>
                  <a:pt x="2259265" y="679260"/>
                </a:cubicBezTo>
                <a:cubicBezTo>
                  <a:pt x="2255485" y="685749"/>
                  <a:pt x="2254950" y="689782"/>
                  <a:pt x="2255770" y="694606"/>
                </a:cubicBezTo>
                <a:cubicBezTo>
                  <a:pt x="2255235" y="698640"/>
                  <a:pt x="2258480" y="696184"/>
                  <a:pt x="2261725" y="693729"/>
                </a:cubicBezTo>
                <a:cubicBezTo>
                  <a:pt x="2265505" y="687241"/>
                  <a:pt x="2269285" y="680752"/>
                  <a:pt x="2274421" y="675054"/>
                </a:cubicBezTo>
                <a:cubicBezTo>
                  <a:pt x="2273886" y="679088"/>
                  <a:pt x="2273351" y="683121"/>
                  <a:pt x="2271461" y="686365"/>
                </a:cubicBezTo>
                <a:cubicBezTo>
                  <a:pt x="2262545" y="698553"/>
                  <a:pt x="2261761" y="715478"/>
                  <a:pt x="2246889" y="728540"/>
                </a:cubicBezTo>
                <a:cubicBezTo>
                  <a:pt x="2246889" y="728540"/>
                  <a:pt x="2244999" y="731785"/>
                  <a:pt x="2244999" y="731785"/>
                </a:cubicBezTo>
                <a:lnTo>
                  <a:pt x="2236775" y="744636"/>
                </a:lnTo>
                <a:lnTo>
                  <a:pt x="2240354" y="745169"/>
                </a:lnTo>
                <a:lnTo>
                  <a:pt x="2631790" y="73307"/>
                </a:lnTo>
                <a:lnTo>
                  <a:pt x="2698582" y="188594"/>
                </a:lnTo>
                <a:lnTo>
                  <a:pt x="2691432" y="201336"/>
                </a:lnTo>
                <a:cubicBezTo>
                  <a:pt x="2684313" y="215114"/>
                  <a:pt x="2677430" y="228486"/>
                  <a:pt x="2669192" y="241068"/>
                </a:cubicBezTo>
                <a:cubicBezTo>
                  <a:pt x="2661631" y="254045"/>
                  <a:pt x="2655961" y="263777"/>
                  <a:pt x="2648400" y="276755"/>
                </a:cubicBezTo>
                <a:cubicBezTo>
                  <a:pt x="2637060" y="296220"/>
                  <a:pt x="2627609" y="312442"/>
                  <a:pt x="2623043" y="335855"/>
                </a:cubicBezTo>
                <a:cubicBezTo>
                  <a:pt x="2619798" y="338310"/>
                  <a:pt x="2617087" y="336730"/>
                  <a:pt x="2615198" y="339974"/>
                </a:cubicBezTo>
                <a:cubicBezTo>
                  <a:pt x="2600862" y="349004"/>
                  <a:pt x="2598971" y="352248"/>
                  <a:pt x="2593051" y="374872"/>
                </a:cubicBezTo>
                <a:cubicBezTo>
                  <a:pt x="2591980" y="382939"/>
                  <a:pt x="2589020" y="394251"/>
                  <a:pt x="2583350" y="403984"/>
                </a:cubicBezTo>
                <a:cubicBezTo>
                  <a:pt x="2579034" y="414507"/>
                  <a:pt x="2577965" y="422574"/>
                  <a:pt x="2572830" y="428273"/>
                </a:cubicBezTo>
                <a:cubicBezTo>
                  <a:pt x="2560668" y="442915"/>
                  <a:pt x="2549327" y="462381"/>
                  <a:pt x="2535525" y="467377"/>
                </a:cubicBezTo>
                <a:cubicBezTo>
                  <a:pt x="2527680" y="471496"/>
                  <a:pt x="2519300" y="479650"/>
                  <a:pt x="2514984" y="490172"/>
                </a:cubicBezTo>
                <a:cubicBezTo>
                  <a:pt x="2513914" y="498241"/>
                  <a:pt x="2510134" y="504729"/>
                  <a:pt x="2506354" y="511217"/>
                </a:cubicBezTo>
                <a:cubicBezTo>
                  <a:pt x="2500683" y="520950"/>
                  <a:pt x="2498258" y="528228"/>
                  <a:pt x="2500969" y="529807"/>
                </a:cubicBezTo>
                <a:cubicBezTo>
                  <a:pt x="2501788" y="534631"/>
                  <a:pt x="2501253" y="538664"/>
                  <a:pt x="2503963" y="540244"/>
                </a:cubicBezTo>
                <a:cubicBezTo>
                  <a:pt x="2505604" y="549890"/>
                  <a:pt x="2496688" y="562078"/>
                  <a:pt x="2488842" y="566198"/>
                </a:cubicBezTo>
                <a:cubicBezTo>
                  <a:pt x="2484241" y="567862"/>
                  <a:pt x="2478287" y="568739"/>
                  <a:pt x="2474507" y="575227"/>
                </a:cubicBezTo>
                <a:cubicBezTo>
                  <a:pt x="2468836" y="584961"/>
                  <a:pt x="2465056" y="591449"/>
                  <a:pt x="2462630" y="598726"/>
                </a:cubicBezTo>
                <a:cubicBezTo>
                  <a:pt x="2459669" y="610038"/>
                  <a:pt x="2447509" y="624680"/>
                  <a:pt x="2445904" y="636782"/>
                </a:cubicBezTo>
                <a:cubicBezTo>
                  <a:pt x="2444014" y="640026"/>
                  <a:pt x="2442124" y="643271"/>
                  <a:pt x="2438877" y="645725"/>
                </a:cubicBezTo>
                <a:cubicBezTo>
                  <a:pt x="2430498" y="653879"/>
                  <a:pt x="2425897" y="655544"/>
                  <a:pt x="2421831" y="653175"/>
                </a:cubicBezTo>
                <a:cubicBezTo>
                  <a:pt x="2420477" y="652386"/>
                  <a:pt x="2415875" y="654051"/>
                  <a:pt x="2413451" y="661330"/>
                </a:cubicBezTo>
                <a:cubicBezTo>
                  <a:pt x="2411311" y="677465"/>
                  <a:pt x="2404571" y="695265"/>
                  <a:pt x="2397830" y="713065"/>
                </a:cubicBezTo>
                <a:cubicBezTo>
                  <a:pt x="2395940" y="716309"/>
                  <a:pt x="2395404" y="720343"/>
                  <a:pt x="2396760" y="721133"/>
                </a:cubicBezTo>
                <a:cubicBezTo>
                  <a:pt x="2398115" y="721922"/>
                  <a:pt x="2400005" y="718678"/>
                  <a:pt x="2403250" y="716223"/>
                </a:cubicBezTo>
                <a:cubicBezTo>
                  <a:pt x="2410811" y="703246"/>
                  <a:pt x="2425683" y="690183"/>
                  <a:pt x="2431068" y="671594"/>
                </a:cubicBezTo>
                <a:cubicBezTo>
                  <a:pt x="2432958" y="668349"/>
                  <a:pt x="2436739" y="661860"/>
                  <a:pt x="2438094" y="662650"/>
                </a:cubicBezTo>
                <a:cubicBezTo>
                  <a:pt x="2442159" y="665018"/>
                  <a:pt x="2447830" y="655286"/>
                  <a:pt x="2451610" y="648797"/>
                </a:cubicBezTo>
                <a:cubicBezTo>
                  <a:pt x="2455390" y="642308"/>
                  <a:pt x="2459990" y="640644"/>
                  <a:pt x="2460811" y="645466"/>
                </a:cubicBezTo>
                <a:cubicBezTo>
                  <a:pt x="2462166" y="646256"/>
                  <a:pt x="2459741" y="653535"/>
                  <a:pt x="2460560" y="658358"/>
                </a:cubicBezTo>
                <a:cubicBezTo>
                  <a:pt x="2464341" y="651869"/>
                  <a:pt x="2467587" y="649414"/>
                  <a:pt x="2468121" y="645381"/>
                </a:cubicBezTo>
                <a:cubicBezTo>
                  <a:pt x="2469192" y="637313"/>
                  <a:pt x="2476217" y="628370"/>
                  <a:pt x="2479997" y="621882"/>
                </a:cubicBezTo>
                <a:cubicBezTo>
                  <a:pt x="2484313" y="611359"/>
                  <a:pt x="2492159" y="607239"/>
                  <a:pt x="2496473" y="596717"/>
                </a:cubicBezTo>
                <a:cubicBezTo>
                  <a:pt x="2502679" y="582950"/>
                  <a:pt x="2506209" y="589353"/>
                  <a:pt x="2512701" y="584443"/>
                </a:cubicBezTo>
                <a:lnTo>
                  <a:pt x="2520702" y="573506"/>
                </a:lnTo>
                <a:lnTo>
                  <a:pt x="2501442" y="609650"/>
                </a:lnTo>
                <a:cubicBezTo>
                  <a:pt x="2498481" y="620962"/>
                  <a:pt x="2491456" y="629905"/>
                  <a:pt x="2483611" y="634025"/>
                </a:cubicBezTo>
                <a:cubicBezTo>
                  <a:pt x="2477119" y="638934"/>
                  <a:pt x="2474695" y="646212"/>
                  <a:pt x="2475514" y="651036"/>
                </a:cubicBezTo>
                <a:cubicBezTo>
                  <a:pt x="2477690" y="656649"/>
                  <a:pt x="2473910" y="663137"/>
                  <a:pt x="2468239" y="672870"/>
                </a:cubicBezTo>
                <a:cubicBezTo>
                  <a:pt x="2456898" y="692336"/>
                  <a:pt x="2446913" y="712591"/>
                  <a:pt x="2430151" y="728898"/>
                </a:cubicBezTo>
                <a:cubicBezTo>
                  <a:pt x="2430151" y="728898"/>
                  <a:pt x="2428261" y="732142"/>
                  <a:pt x="2428261" y="732142"/>
                </a:cubicBezTo>
                <a:cubicBezTo>
                  <a:pt x="2410715" y="765375"/>
                  <a:pt x="2389638" y="792205"/>
                  <a:pt x="2372627" y="821403"/>
                </a:cubicBezTo>
                <a:cubicBezTo>
                  <a:pt x="2368846" y="827892"/>
                  <a:pt x="2366956" y="831135"/>
                  <a:pt x="2369666" y="832714"/>
                </a:cubicBezTo>
                <a:lnTo>
                  <a:pt x="2368780" y="836607"/>
                </a:lnTo>
                <a:lnTo>
                  <a:pt x="2366873" y="825395"/>
                </a:lnTo>
                <a:cubicBezTo>
                  <a:pt x="2370654" y="818906"/>
                  <a:pt x="2376324" y="809173"/>
                  <a:pt x="2381994" y="799441"/>
                </a:cubicBezTo>
                <a:cubicBezTo>
                  <a:pt x="2385775" y="792952"/>
                  <a:pt x="2387665" y="789707"/>
                  <a:pt x="2384955" y="788128"/>
                </a:cubicBezTo>
                <a:cubicBezTo>
                  <a:pt x="2382245" y="786549"/>
                  <a:pt x="2381709" y="790583"/>
                  <a:pt x="2377929" y="797072"/>
                </a:cubicBezTo>
                <a:cubicBezTo>
                  <a:pt x="2376039" y="800316"/>
                  <a:pt x="2370904" y="806015"/>
                  <a:pt x="2371723" y="810838"/>
                </a:cubicBezTo>
                <a:cubicBezTo>
                  <a:pt x="2369299" y="818117"/>
                  <a:pt x="2365518" y="824606"/>
                  <a:pt x="2362272" y="827059"/>
                </a:cubicBezTo>
                <a:cubicBezTo>
                  <a:pt x="2355247" y="836003"/>
                  <a:pt x="2349577" y="845735"/>
                  <a:pt x="2345796" y="852224"/>
                </a:cubicBezTo>
                <a:cubicBezTo>
                  <a:pt x="2342016" y="858713"/>
                  <a:pt x="2336881" y="864412"/>
                  <a:pt x="2333635" y="866867"/>
                </a:cubicBezTo>
                <a:cubicBezTo>
                  <a:pt x="2318764" y="879929"/>
                  <a:pt x="2303892" y="892993"/>
                  <a:pt x="2290626" y="893955"/>
                </a:cubicBezTo>
                <a:cubicBezTo>
                  <a:pt x="2293052" y="886677"/>
                  <a:pt x="2294942" y="883432"/>
                  <a:pt x="2296832" y="880188"/>
                </a:cubicBezTo>
                <a:cubicBezTo>
                  <a:pt x="2308173" y="860723"/>
                  <a:pt x="2317623" y="844502"/>
                  <a:pt x="2327074" y="828280"/>
                </a:cubicBezTo>
                <a:cubicBezTo>
                  <a:pt x="2332210" y="822581"/>
                  <a:pt x="2333279" y="814513"/>
                  <a:pt x="2332460" y="809690"/>
                </a:cubicBezTo>
                <a:cubicBezTo>
                  <a:pt x="2321119" y="829155"/>
                  <a:pt x="2309778" y="848622"/>
                  <a:pt x="2298437" y="868087"/>
                </a:cubicBezTo>
                <a:cubicBezTo>
                  <a:pt x="2287096" y="887552"/>
                  <a:pt x="2274399" y="906228"/>
                  <a:pt x="2264414" y="926484"/>
                </a:cubicBezTo>
                <a:cubicBezTo>
                  <a:pt x="2254428" y="946739"/>
                  <a:pt x="2240912" y="960591"/>
                  <a:pt x="2229570" y="980057"/>
                </a:cubicBezTo>
                <a:cubicBezTo>
                  <a:pt x="2214450" y="1006011"/>
                  <a:pt x="2199328" y="1031965"/>
                  <a:pt x="2184207" y="1057919"/>
                </a:cubicBezTo>
                <a:cubicBezTo>
                  <a:pt x="2178537" y="1067652"/>
                  <a:pt x="2172045" y="1072562"/>
                  <a:pt x="2169621" y="1079840"/>
                </a:cubicBezTo>
                <a:cubicBezTo>
                  <a:pt x="2159100" y="1104128"/>
                  <a:pt x="2144514" y="1126049"/>
                  <a:pt x="2139949" y="1149462"/>
                </a:cubicBezTo>
                <a:cubicBezTo>
                  <a:pt x="2139414" y="1153496"/>
                  <a:pt x="2136169" y="1155951"/>
                  <a:pt x="2133458" y="1154372"/>
                </a:cubicBezTo>
                <a:cubicBezTo>
                  <a:pt x="2132103" y="1153583"/>
                  <a:pt x="2131283" y="1148759"/>
                  <a:pt x="2124791" y="1153668"/>
                </a:cubicBezTo>
                <a:lnTo>
                  <a:pt x="2110853" y="1173573"/>
                </a:lnTo>
                <a:lnTo>
                  <a:pt x="2124305" y="1181410"/>
                </a:lnTo>
                <a:lnTo>
                  <a:pt x="2123975" y="1182120"/>
                </a:lnTo>
                <a:cubicBezTo>
                  <a:pt x="2119125" y="1196676"/>
                  <a:pt x="2110209" y="1208865"/>
                  <a:pt x="2106714" y="1224210"/>
                </a:cubicBezTo>
                <a:cubicBezTo>
                  <a:pt x="2106714" y="1224210"/>
                  <a:pt x="2104824" y="1227454"/>
                  <a:pt x="2101578" y="1229908"/>
                </a:cubicBezTo>
                <a:cubicBezTo>
                  <a:pt x="2098333" y="1232364"/>
                  <a:pt x="2096443" y="1235608"/>
                  <a:pt x="2094553" y="1238852"/>
                </a:cubicBezTo>
                <a:cubicBezTo>
                  <a:pt x="2077006" y="1272085"/>
                  <a:pt x="2052684" y="1301368"/>
                  <a:pt x="2036493" y="1335391"/>
                </a:cubicBezTo>
                <a:cubicBezTo>
                  <a:pt x="2028933" y="1348367"/>
                  <a:pt x="2021087" y="1352487"/>
                  <a:pt x="2016771" y="1363010"/>
                </a:cubicBezTo>
                <a:cubicBezTo>
                  <a:pt x="2011101" y="1372743"/>
                  <a:pt x="2003540" y="1385720"/>
                  <a:pt x="1997870" y="1395453"/>
                </a:cubicBezTo>
                <a:cubicBezTo>
                  <a:pt x="1985174" y="1414129"/>
                  <a:pt x="1981144" y="1433508"/>
                  <a:pt x="1968982" y="1448150"/>
                </a:cubicBezTo>
                <a:cubicBezTo>
                  <a:pt x="1965202" y="1454639"/>
                  <a:pt x="1963311" y="1457883"/>
                  <a:pt x="1961422" y="1461126"/>
                </a:cubicBezTo>
                <a:cubicBezTo>
                  <a:pt x="1959531" y="1464371"/>
                  <a:pt x="1958997" y="1468406"/>
                  <a:pt x="1954396" y="1470071"/>
                </a:cubicBezTo>
                <a:cubicBezTo>
                  <a:pt x="1953042" y="1469281"/>
                  <a:pt x="1952221" y="1464458"/>
                  <a:pt x="1954111" y="1461213"/>
                </a:cubicBezTo>
                <a:cubicBezTo>
                  <a:pt x="1958426" y="1450692"/>
                  <a:pt x="1960031" y="1438590"/>
                  <a:pt x="1967592" y="1425613"/>
                </a:cubicBezTo>
                <a:cubicBezTo>
                  <a:pt x="1971372" y="1419125"/>
                  <a:pt x="1968662" y="1417545"/>
                  <a:pt x="1971087" y="1410267"/>
                </a:cubicBezTo>
                <a:cubicBezTo>
                  <a:pt x="1957570" y="1424120"/>
                  <a:pt x="1948120" y="1440341"/>
                  <a:pt x="1937314" y="1455773"/>
                </a:cubicBezTo>
                <a:cubicBezTo>
                  <a:pt x="1928399" y="1467961"/>
                  <a:pt x="1920018" y="1476115"/>
                  <a:pt x="1911102" y="1488302"/>
                </a:cubicBezTo>
                <a:cubicBezTo>
                  <a:pt x="1909212" y="1491547"/>
                  <a:pt x="1902721" y="1496456"/>
                  <a:pt x="1901902" y="1491632"/>
                </a:cubicBezTo>
                <a:cubicBezTo>
                  <a:pt x="1901081" y="1486809"/>
                  <a:pt x="1906216" y="1481110"/>
                  <a:pt x="1908106" y="1477865"/>
                </a:cubicBezTo>
                <a:cubicBezTo>
                  <a:pt x="1921337" y="1455155"/>
                  <a:pt x="1932678" y="1435690"/>
                  <a:pt x="1945909" y="1412981"/>
                </a:cubicBezTo>
                <a:cubicBezTo>
                  <a:pt x="1968591" y="1374049"/>
                  <a:pt x="1987207" y="1332748"/>
                  <a:pt x="1999869" y="1292325"/>
                </a:cubicBezTo>
                <a:cubicBezTo>
                  <a:pt x="2004719" y="1277769"/>
                  <a:pt x="2015524" y="1262337"/>
                  <a:pt x="2020375" y="1247781"/>
                </a:cubicBezTo>
                <a:cubicBezTo>
                  <a:pt x="2026580" y="1234014"/>
                  <a:pt x="2037386" y="1218583"/>
                  <a:pt x="2048192" y="1203151"/>
                </a:cubicBezTo>
                <a:cubicBezTo>
                  <a:pt x="2058464" y="1191753"/>
                  <a:pt x="2071159" y="1173077"/>
                  <a:pt x="2080610" y="1156856"/>
                </a:cubicBezTo>
                <a:lnTo>
                  <a:pt x="2080998" y="1156179"/>
                </a:lnTo>
                <a:lnTo>
                  <a:pt x="2094450" y="1164016"/>
                </a:lnTo>
                <a:lnTo>
                  <a:pt x="2103930" y="1145859"/>
                </a:lnTo>
                <a:cubicBezTo>
                  <a:pt x="2107710" y="1139371"/>
                  <a:pt x="2112025" y="1128849"/>
                  <a:pt x="2117696" y="1119116"/>
                </a:cubicBezTo>
                <a:cubicBezTo>
                  <a:pt x="2123366" y="1109382"/>
                  <a:pt x="2122012" y="1108593"/>
                  <a:pt x="2112809" y="1111923"/>
                </a:cubicBezTo>
                <a:cubicBezTo>
                  <a:pt x="2107675" y="1117622"/>
                  <a:pt x="2105249" y="1124901"/>
                  <a:pt x="2101184" y="1122533"/>
                </a:cubicBezTo>
                <a:cubicBezTo>
                  <a:pt x="2100364" y="1117709"/>
                  <a:pt x="2105499" y="1112010"/>
                  <a:pt x="2107389" y="1108765"/>
                </a:cubicBezTo>
                <a:cubicBezTo>
                  <a:pt x="2107389" y="1108765"/>
                  <a:pt x="2109279" y="1105521"/>
                  <a:pt x="2109279" y="1105521"/>
                </a:cubicBezTo>
                <a:cubicBezTo>
                  <a:pt x="2108460" y="1100698"/>
                  <a:pt x="2104679" y="1107187"/>
                  <a:pt x="2102789" y="1110431"/>
                </a:cubicBezTo>
                <a:cubicBezTo>
                  <a:pt x="2097119" y="1120164"/>
                  <a:pt x="2089558" y="1133141"/>
                  <a:pt x="2081998" y="1146117"/>
                </a:cubicBezTo>
                <a:cubicBezTo>
                  <a:pt x="2080108" y="1149362"/>
                  <a:pt x="2078217" y="1152606"/>
                  <a:pt x="2076861" y="1151816"/>
                </a:cubicBezTo>
                <a:cubicBezTo>
                  <a:pt x="2074152" y="1150238"/>
                  <a:pt x="2069551" y="1151903"/>
                  <a:pt x="2073331" y="1145414"/>
                </a:cubicBezTo>
                <a:cubicBezTo>
                  <a:pt x="2080358" y="1136471"/>
                  <a:pt x="2080072" y="1127614"/>
                  <a:pt x="2083317" y="1125159"/>
                </a:cubicBezTo>
                <a:cubicBezTo>
                  <a:pt x="2091698" y="1117006"/>
                  <a:pt x="2096548" y="1102449"/>
                  <a:pt x="2104929" y="1094296"/>
                </a:cubicBezTo>
                <a:cubicBezTo>
                  <a:pt x="2108175" y="1091841"/>
                  <a:pt x="2110065" y="1088596"/>
                  <a:pt x="2112774" y="1090175"/>
                </a:cubicBezTo>
                <a:cubicBezTo>
                  <a:pt x="2116555" y="1083687"/>
                  <a:pt x="2117090" y="1079653"/>
                  <a:pt x="2122225" y="1073954"/>
                </a:cubicBezTo>
                <a:cubicBezTo>
                  <a:pt x="2126290" y="1076323"/>
                  <a:pt x="2129001" y="1077902"/>
                  <a:pt x="2133067" y="1080271"/>
                </a:cubicBezTo>
                <a:cubicBezTo>
                  <a:pt x="2144942" y="1056771"/>
                  <a:pt x="2161705" y="1040464"/>
                  <a:pt x="2173580" y="1016964"/>
                </a:cubicBezTo>
                <a:cubicBezTo>
                  <a:pt x="2173580" y="1016964"/>
                  <a:pt x="2175470" y="1013719"/>
                  <a:pt x="2175470" y="1013719"/>
                </a:cubicBezTo>
                <a:cubicBezTo>
                  <a:pt x="2190342" y="1000657"/>
                  <a:pt x="2191126" y="983732"/>
                  <a:pt x="2200042" y="971544"/>
                </a:cubicBezTo>
                <a:cubicBezTo>
                  <a:pt x="2201932" y="968300"/>
                  <a:pt x="2202467" y="964267"/>
                  <a:pt x="2203003" y="960233"/>
                </a:cubicBezTo>
                <a:cubicBezTo>
                  <a:pt x="2197867" y="965931"/>
                  <a:pt x="2194086" y="972420"/>
                  <a:pt x="2190306" y="978908"/>
                </a:cubicBezTo>
                <a:cubicBezTo>
                  <a:pt x="2187061" y="981363"/>
                  <a:pt x="2183816" y="983818"/>
                  <a:pt x="2184351" y="979785"/>
                </a:cubicBezTo>
                <a:cubicBezTo>
                  <a:pt x="2183531" y="974961"/>
                  <a:pt x="2184066" y="970928"/>
                  <a:pt x="2187846" y="964439"/>
                </a:cubicBezTo>
                <a:cubicBezTo>
                  <a:pt x="2201077" y="941729"/>
                  <a:pt x="2214308" y="919019"/>
                  <a:pt x="2226183" y="895519"/>
                </a:cubicBezTo>
                <a:cubicBezTo>
                  <a:pt x="2240485" y="864742"/>
                  <a:pt x="2256961" y="839578"/>
                  <a:pt x="2275327" y="811168"/>
                </a:cubicBezTo>
                <a:cubicBezTo>
                  <a:pt x="2290449" y="785214"/>
                  <a:pt x="2302860" y="757681"/>
                  <a:pt x="2322047" y="734096"/>
                </a:cubicBezTo>
                <a:cubicBezTo>
                  <a:pt x="2325292" y="731641"/>
                  <a:pt x="2327182" y="728396"/>
                  <a:pt x="2327717" y="724363"/>
                </a:cubicBezTo>
                <a:cubicBezTo>
                  <a:pt x="2338773" y="696041"/>
                  <a:pt x="2356604" y="671665"/>
                  <a:pt x="2370370" y="644921"/>
                </a:cubicBezTo>
                <a:cubicBezTo>
                  <a:pt x="2379821" y="628699"/>
                  <a:pt x="2392517" y="610023"/>
                  <a:pt x="2402789" y="598626"/>
                </a:cubicBezTo>
                <a:cubicBezTo>
                  <a:pt x="2413594" y="583194"/>
                  <a:pt x="2424401" y="567763"/>
                  <a:pt x="2430606" y="553995"/>
                </a:cubicBezTo>
                <a:cubicBezTo>
                  <a:pt x="2435457" y="539440"/>
                  <a:pt x="2446262" y="524008"/>
                  <a:pt x="2451112" y="509452"/>
                </a:cubicBezTo>
                <a:cubicBezTo>
                  <a:pt x="2463773" y="469028"/>
                  <a:pt x="2482390" y="427728"/>
                  <a:pt x="2505072" y="388796"/>
                </a:cubicBezTo>
                <a:cubicBezTo>
                  <a:pt x="2518303" y="366086"/>
                  <a:pt x="2529644" y="346621"/>
                  <a:pt x="2542875" y="323911"/>
                </a:cubicBezTo>
                <a:cubicBezTo>
                  <a:pt x="2544765" y="320667"/>
                  <a:pt x="2549900" y="314968"/>
                  <a:pt x="2549079" y="310144"/>
                </a:cubicBezTo>
                <a:cubicBezTo>
                  <a:pt x="2548260" y="305321"/>
                  <a:pt x="2541769" y="310231"/>
                  <a:pt x="2539879" y="313474"/>
                </a:cubicBezTo>
                <a:cubicBezTo>
                  <a:pt x="2530963" y="325662"/>
                  <a:pt x="2522582" y="333816"/>
                  <a:pt x="2513667" y="346003"/>
                </a:cubicBezTo>
                <a:cubicBezTo>
                  <a:pt x="2502861" y="361436"/>
                  <a:pt x="2493410" y="377657"/>
                  <a:pt x="2479894" y="391510"/>
                </a:cubicBezTo>
                <a:cubicBezTo>
                  <a:pt x="2482319" y="384232"/>
                  <a:pt x="2479608" y="382653"/>
                  <a:pt x="2483389" y="376164"/>
                </a:cubicBezTo>
                <a:cubicBezTo>
                  <a:pt x="2490949" y="363187"/>
                  <a:pt x="2492554" y="351085"/>
                  <a:pt x="2496870" y="340563"/>
                </a:cubicBezTo>
                <a:cubicBezTo>
                  <a:pt x="2498760" y="337319"/>
                  <a:pt x="2497939" y="332496"/>
                  <a:pt x="2496584" y="331706"/>
                </a:cubicBezTo>
                <a:cubicBezTo>
                  <a:pt x="2491984" y="333370"/>
                  <a:pt x="2491450" y="337405"/>
                  <a:pt x="2489559" y="340650"/>
                </a:cubicBezTo>
                <a:cubicBezTo>
                  <a:pt x="2487669" y="343893"/>
                  <a:pt x="2485779" y="347138"/>
                  <a:pt x="2481999" y="353627"/>
                </a:cubicBezTo>
                <a:cubicBezTo>
                  <a:pt x="2469837" y="368268"/>
                  <a:pt x="2465807" y="387648"/>
                  <a:pt x="2453111" y="406324"/>
                </a:cubicBezTo>
                <a:cubicBezTo>
                  <a:pt x="2447440" y="416057"/>
                  <a:pt x="2439880" y="429034"/>
                  <a:pt x="2434209" y="438767"/>
                </a:cubicBezTo>
                <a:cubicBezTo>
                  <a:pt x="2429894" y="449289"/>
                  <a:pt x="2422048" y="453409"/>
                  <a:pt x="2414487" y="466386"/>
                </a:cubicBezTo>
                <a:cubicBezTo>
                  <a:pt x="2398297" y="500408"/>
                  <a:pt x="2373974" y="529693"/>
                  <a:pt x="2356428" y="562925"/>
                </a:cubicBezTo>
                <a:cubicBezTo>
                  <a:pt x="2354537" y="566169"/>
                  <a:pt x="2352648" y="569413"/>
                  <a:pt x="2349402" y="571868"/>
                </a:cubicBezTo>
                <a:cubicBezTo>
                  <a:pt x="2346156" y="574323"/>
                  <a:pt x="2344266" y="577566"/>
                  <a:pt x="2344266" y="577566"/>
                </a:cubicBezTo>
                <a:cubicBezTo>
                  <a:pt x="2340771" y="592912"/>
                  <a:pt x="2331856" y="605100"/>
                  <a:pt x="2327006" y="619657"/>
                </a:cubicBezTo>
                <a:cubicBezTo>
                  <a:pt x="2320265" y="637457"/>
                  <a:pt x="2312169" y="654467"/>
                  <a:pt x="2297833" y="663497"/>
                </a:cubicBezTo>
                <a:cubicBezTo>
                  <a:pt x="2295943" y="666741"/>
                  <a:pt x="2295943" y="666741"/>
                  <a:pt x="2294053" y="669986"/>
                </a:cubicBezTo>
                <a:cubicBezTo>
                  <a:pt x="2286492" y="682963"/>
                  <a:pt x="2277576" y="695151"/>
                  <a:pt x="2273261" y="705673"/>
                </a:cubicBezTo>
                <a:cubicBezTo>
                  <a:pt x="2263810" y="721894"/>
                  <a:pt x="2254074" y="729258"/>
                  <a:pt x="2247869" y="743024"/>
                </a:cubicBezTo>
                <a:cubicBezTo>
                  <a:pt x="2239774" y="760036"/>
                  <a:pt x="2227612" y="774677"/>
                  <a:pt x="2217626" y="794933"/>
                </a:cubicBezTo>
                <a:cubicBezTo>
                  <a:pt x="2209531" y="811944"/>
                  <a:pt x="2201435" y="828954"/>
                  <a:pt x="2193339" y="845965"/>
                </a:cubicBezTo>
                <a:cubicBezTo>
                  <a:pt x="2182819" y="870255"/>
                  <a:pt x="2169052" y="896998"/>
                  <a:pt x="2155286" y="923741"/>
                </a:cubicBezTo>
                <a:cubicBezTo>
                  <a:pt x="2143945" y="943207"/>
                  <a:pt x="2138560" y="961797"/>
                  <a:pt x="2123974" y="983717"/>
                </a:cubicBezTo>
                <a:cubicBezTo>
                  <a:pt x="2128575" y="982053"/>
                  <a:pt x="2131820" y="979598"/>
                  <a:pt x="2137491" y="969865"/>
                </a:cubicBezTo>
                <a:cubicBezTo>
                  <a:pt x="2139381" y="966621"/>
                  <a:pt x="2143161" y="960133"/>
                  <a:pt x="2146941" y="953643"/>
                </a:cubicBezTo>
                <a:cubicBezTo>
                  <a:pt x="2162348" y="936547"/>
                  <a:pt x="2176934" y="914626"/>
                  <a:pt x="2188275" y="895160"/>
                </a:cubicBezTo>
                <a:cubicBezTo>
                  <a:pt x="2197725" y="878939"/>
                  <a:pt x="2209066" y="859474"/>
                  <a:pt x="2218517" y="843252"/>
                </a:cubicBezTo>
                <a:cubicBezTo>
                  <a:pt x="2227968" y="827031"/>
                  <a:pt x="2236064" y="810021"/>
                  <a:pt x="2240094" y="790641"/>
                </a:cubicBezTo>
                <a:cubicBezTo>
                  <a:pt x="2240628" y="786606"/>
                  <a:pt x="2243054" y="779329"/>
                  <a:pt x="2246834" y="772840"/>
                </a:cubicBezTo>
                <a:cubicBezTo>
                  <a:pt x="2258711" y="749341"/>
                  <a:pt x="2273296" y="727420"/>
                  <a:pt x="2289523" y="715147"/>
                </a:cubicBezTo>
                <a:cubicBezTo>
                  <a:pt x="2297903" y="706994"/>
                  <a:pt x="2301684" y="700504"/>
                  <a:pt x="2305999" y="689983"/>
                </a:cubicBezTo>
                <a:cubicBezTo>
                  <a:pt x="2310849" y="675426"/>
                  <a:pt x="2316520" y="665693"/>
                  <a:pt x="2326791" y="654295"/>
                </a:cubicBezTo>
                <a:cubicBezTo>
                  <a:pt x="2331926" y="648596"/>
                  <a:pt x="2335707" y="642108"/>
                  <a:pt x="2338132" y="634830"/>
                </a:cubicBezTo>
                <a:cubicBezTo>
                  <a:pt x="2341092" y="623517"/>
                  <a:pt x="2353253" y="608876"/>
                  <a:pt x="2356748" y="593530"/>
                </a:cubicBezTo>
                <a:cubicBezTo>
                  <a:pt x="2357284" y="589496"/>
                  <a:pt x="2366199" y="577308"/>
                  <a:pt x="2371334" y="571609"/>
                </a:cubicBezTo>
                <a:cubicBezTo>
                  <a:pt x="2386741" y="554512"/>
                  <a:pt x="2396192" y="538291"/>
                  <a:pt x="2407532" y="518826"/>
                </a:cubicBezTo>
                <a:cubicBezTo>
                  <a:pt x="2413203" y="509092"/>
                  <a:pt x="2419409" y="495326"/>
                  <a:pt x="2427789" y="487172"/>
                </a:cubicBezTo>
                <a:cubicBezTo>
                  <a:pt x="2431035" y="484718"/>
                  <a:pt x="2432925" y="481474"/>
                  <a:pt x="2432105" y="476650"/>
                </a:cubicBezTo>
                <a:cubicBezTo>
                  <a:pt x="2427754" y="465424"/>
                  <a:pt x="2431534" y="458935"/>
                  <a:pt x="2445586" y="441050"/>
                </a:cubicBezTo>
                <a:cubicBezTo>
                  <a:pt x="2448831" y="438594"/>
                  <a:pt x="2452611" y="432106"/>
                  <a:pt x="2457212" y="430441"/>
                </a:cubicBezTo>
                <a:cubicBezTo>
                  <a:pt x="2458317" y="444121"/>
                  <a:pt x="2450222" y="461133"/>
                  <a:pt x="2438881" y="480598"/>
                </a:cubicBezTo>
                <a:cubicBezTo>
                  <a:pt x="2404858" y="538995"/>
                  <a:pt x="2368945" y="600636"/>
                  <a:pt x="2334922" y="659033"/>
                </a:cubicBezTo>
                <a:cubicBezTo>
                  <a:pt x="2323582" y="678498"/>
                  <a:pt x="2318196" y="697088"/>
                  <a:pt x="2305499" y="715764"/>
                </a:cubicBezTo>
                <a:cubicBezTo>
                  <a:pt x="2303609" y="719008"/>
                  <a:pt x="2304430" y="723832"/>
                  <a:pt x="2302540" y="727076"/>
                </a:cubicBezTo>
                <a:cubicBezTo>
                  <a:pt x="2299295" y="729531"/>
                  <a:pt x="2302004" y="731110"/>
                  <a:pt x="2303359" y="731899"/>
                </a:cubicBezTo>
                <a:cubicBezTo>
                  <a:pt x="2303359" y="731899"/>
                  <a:pt x="2304715" y="732689"/>
                  <a:pt x="2306606" y="729445"/>
                </a:cubicBezTo>
                <a:cubicBezTo>
                  <a:pt x="2310386" y="722956"/>
                  <a:pt x="2310920" y="718922"/>
                  <a:pt x="2315520" y="717257"/>
                </a:cubicBezTo>
                <a:cubicBezTo>
                  <a:pt x="2313631" y="720501"/>
                  <a:pt x="2314985" y="721290"/>
                  <a:pt x="2314985" y="721290"/>
                </a:cubicBezTo>
                <a:cubicBezTo>
                  <a:pt x="2285278" y="769165"/>
                  <a:pt x="2261527" y="816164"/>
                  <a:pt x="2229109" y="862460"/>
                </a:cubicBezTo>
                <a:cubicBezTo>
                  <a:pt x="2218302" y="877891"/>
                  <a:pt x="2208852" y="894112"/>
                  <a:pt x="2200757" y="911124"/>
                </a:cubicBezTo>
                <a:cubicBezTo>
                  <a:pt x="2192661" y="928135"/>
                  <a:pt x="2177790" y="941198"/>
                  <a:pt x="2172404" y="959788"/>
                </a:cubicBezTo>
                <a:cubicBezTo>
                  <a:pt x="2170514" y="963033"/>
                  <a:pt x="2168624" y="966276"/>
                  <a:pt x="2168624" y="966276"/>
                </a:cubicBezTo>
                <a:cubicBezTo>
                  <a:pt x="2158888" y="973640"/>
                  <a:pt x="2152682" y="987407"/>
                  <a:pt x="2145122" y="1000384"/>
                </a:cubicBezTo>
                <a:cubicBezTo>
                  <a:pt x="2133781" y="1019850"/>
                  <a:pt x="2122440" y="1039315"/>
                  <a:pt x="2109209" y="1062025"/>
                </a:cubicBezTo>
                <a:cubicBezTo>
                  <a:pt x="2105429" y="1068513"/>
                  <a:pt x="2100293" y="1074213"/>
                  <a:pt x="2095158" y="1079912"/>
                </a:cubicBezTo>
                <a:cubicBezTo>
                  <a:pt x="2090843" y="1090434"/>
                  <a:pt x="2082997" y="1094554"/>
                  <a:pt x="2078681" y="1105076"/>
                </a:cubicBezTo>
                <a:cubicBezTo>
                  <a:pt x="2074901" y="1111564"/>
                  <a:pt x="2067875" y="1120508"/>
                  <a:pt x="2063560" y="1131030"/>
                </a:cubicBezTo>
                <a:lnTo>
                  <a:pt x="2054668" y="1140144"/>
                </a:lnTo>
                <a:lnTo>
                  <a:pt x="2050556" y="1137749"/>
                </a:lnTo>
                <a:lnTo>
                  <a:pt x="2069373" y="1105085"/>
                </a:lnTo>
                <a:cubicBezTo>
                  <a:pt x="2076835" y="1094223"/>
                  <a:pt x="2085011" y="1084864"/>
                  <a:pt x="2093802" y="1079122"/>
                </a:cubicBezTo>
                <a:cubicBezTo>
                  <a:pt x="2104609" y="1063691"/>
                  <a:pt x="2106748" y="1047555"/>
                  <a:pt x="2117555" y="1032123"/>
                </a:cubicBezTo>
                <a:cubicBezTo>
                  <a:pt x="2111599" y="1032999"/>
                  <a:pt x="2112133" y="1028965"/>
                  <a:pt x="2117804" y="1019232"/>
                </a:cubicBezTo>
                <a:cubicBezTo>
                  <a:pt x="2121584" y="1012744"/>
                  <a:pt x="2123474" y="1009499"/>
                  <a:pt x="2125364" y="1006255"/>
                </a:cubicBezTo>
                <a:cubicBezTo>
                  <a:pt x="2124010" y="1005466"/>
                  <a:pt x="2122655" y="1004676"/>
                  <a:pt x="2121300" y="1003887"/>
                </a:cubicBezTo>
                <a:cubicBezTo>
                  <a:pt x="2117519" y="1010376"/>
                  <a:pt x="2113739" y="1016864"/>
                  <a:pt x="2111849" y="1020109"/>
                </a:cubicBezTo>
                <a:cubicBezTo>
                  <a:pt x="2108069" y="1026597"/>
                  <a:pt x="2106179" y="1029841"/>
                  <a:pt x="2104288" y="1033086"/>
                </a:cubicBezTo>
                <a:cubicBezTo>
                  <a:pt x="2102399" y="1036329"/>
                  <a:pt x="2099973" y="1043608"/>
                  <a:pt x="2097262" y="1042028"/>
                </a:cubicBezTo>
                <a:cubicBezTo>
                  <a:pt x="2091307" y="1042903"/>
                  <a:pt x="2096443" y="1037205"/>
                  <a:pt x="2098867" y="1029927"/>
                </a:cubicBezTo>
                <a:cubicBezTo>
                  <a:pt x="2099402" y="1025893"/>
                  <a:pt x="2096157" y="1028348"/>
                  <a:pt x="2094801" y="1027558"/>
                </a:cubicBezTo>
                <a:cubicBezTo>
                  <a:pt x="2086957" y="1031678"/>
                  <a:pt x="2081286" y="1041411"/>
                  <a:pt x="2074260" y="1050354"/>
                </a:cubicBezTo>
                <a:cubicBezTo>
                  <a:pt x="2061029" y="1073064"/>
                  <a:pt x="2051863" y="1098142"/>
                  <a:pt x="2039167" y="1116819"/>
                </a:cubicBezTo>
                <a:lnTo>
                  <a:pt x="2033037" y="1128236"/>
                </a:lnTo>
                <a:lnTo>
                  <a:pt x="2039993" y="1132289"/>
                </a:lnTo>
                <a:lnTo>
                  <a:pt x="2037530" y="1140448"/>
                </a:lnTo>
                <a:cubicBezTo>
                  <a:pt x="2035105" y="1147726"/>
                  <a:pt x="2030504" y="1149391"/>
                  <a:pt x="2029150" y="1148602"/>
                </a:cubicBezTo>
                <a:cubicBezTo>
                  <a:pt x="2025084" y="1146233"/>
                  <a:pt x="2020483" y="1147897"/>
                  <a:pt x="2012103" y="1156052"/>
                </a:cubicBezTo>
                <a:cubicBezTo>
                  <a:pt x="2008857" y="1158507"/>
                  <a:pt x="2006967" y="1161750"/>
                  <a:pt x="2005077" y="1164995"/>
                </a:cubicBezTo>
                <a:cubicBezTo>
                  <a:pt x="2003472" y="1177096"/>
                  <a:pt x="1991311" y="1191740"/>
                  <a:pt x="1988350" y="1203050"/>
                </a:cubicBezTo>
                <a:cubicBezTo>
                  <a:pt x="1985925" y="1210328"/>
                  <a:pt x="1982145" y="1216817"/>
                  <a:pt x="1976474" y="1226550"/>
                </a:cubicBezTo>
                <a:lnTo>
                  <a:pt x="1962172" y="1235558"/>
                </a:lnTo>
                <a:lnTo>
                  <a:pt x="1947025" y="1261557"/>
                </a:lnTo>
                <a:lnTo>
                  <a:pt x="1950012" y="1271969"/>
                </a:lnTo>
                <a:cubicBezTo>
                  <a:pt x="1952723" y="1273549"/>
                  <a:pt x="1950298" y="1280826"/>
                  <a:pt x="1944627" y="1290559"/>
                </a:cubicBezTo>
                <a:cubicBezTo>
                  <a:pt x="1940847" y="1297048"/>
                  <a:pt x="1937067" y="1303535"/>
                  <a:pt x="1935997" y="1311604"/>
                </a:cubicBezTo>
                <a:cubicBezTo>
                  <a:pt x="1931681" y="1322126"/>
                  <a:pt x="1923301" y="1330280"/>
                  <a:pt x="1915455" y="1334400"/>
                </a:cubicBezTo>
                <a:cubicBezTo>
                  <a:pt x="1908554" y="1336898"/>
                  <a:pt x="1902269" y="1343014"/>
                  <a:pt x="1896188" y="1350335"/>
                </a:cubicBezTo>
                <a:lnTo>
                  <a:pt x="1892665" y="1354859"/>
                </a:lnTo>
                <a:lnTo>
                  <a:pt x="1867603" y="1397877"/>
                </a:lnTo>
                <a:lnTo>
                  <a:pt x="1857930" y="1426905"/>
                </a:lnTo>
                <a:cubicBezTo>
                  <a:pt x="1852010" y="1449528"/>
                  <a:pt x="1850119" y="1452772"/>
                  <a:pt x="1835783" y="1461803"/>
                </a:cubicBezTo>
                <a:lnTo>
                  <a:pt x="1827968" y="1465906"/>
                </a:lnTo>
                <a:lnTo>
                  <a:pt x="1827911" y="1466005"/>
                </a:lnTo>
                <a:lnTo>
                  <a:pt x="1817801" y="1496953"/>
                </a:lnTo>
                <a:cubicBezTo>
                  <a:pt x="1813449" y="1506367"/>
                  <a:pt x="1808251" y="1515290"/>
                  <a:pt x="1802580" y="1525022"/>
                </a:cubicBezTo>
                <a:cubicBezTo>
                  <a:pt x="1795020" y="1537999"/>
                  <a:pt x="1789349" y="1547732"/>
                  <a:pt x="1781789" y="1560709"/>
                </a:cubicBezTo>
                <a:lnTo>
                  <a:pt x="1764803" y="1591017"/>
                </a:lnTo>
                <a:lnTo>
                  <a:pt x="1795224" y="1608740"/>
                </a:lnTo>
                <a:lnTo>
                  <a:pt x="1785900" y="1618296"/>
                </a:lnTo>
                <a:cubicBezTo>
                  <a:pt x="1781584" y="1628818"/>
                  <a:pt x="1774559" y="1637762"/>
                  <a:pt x="1770779" y="1644252"/>
                </a:cubicBezTo>
                <a:cubicBezTo>
                  <a:pt x="1766463" y="1654773"/>
                  <a:pt x="1758617" y="1658894"/>
                  <a:pt x="1754301" y="1669415"/>
                </a:cubicBezTo>
                <a:cubicBezTo>
                  <a:pt x="1749166" y="1675114"/>
                  <a:pt x="1744031" y="1680813"/>
                  <a:pt x="1740251" y="1687302"/>
                </a:cubicBezTo>
                <a:cubicBezTo>
                  <a:pt x="1727020" y="1710011"/>
                  <a:pt x="1715679" y="1729477"/>
                  <a:pt x="1704338" y="1748943"/>
                </a:cubicBezTo>
                <a:cubicBezTo>
                  <a:pt x="1696777" y="1761920"/>
                  <a:pt x="1690571" y="1775686"/>
                  <a:pt x="1680835" y="1783051"/>
                </a:cubicBezTo>
                <a:cubicBezTo>
                  <a:pt x="1680835" y="1783051"/>
                  <a:pt x="1678946" y="1786294"/>
                  <a:pt x="1677055" y="1789539"/>
                </a:cubicBezTo>
                <a:cubicBezTo>
                  <a:pt x="1671670" y="1808129"/>
                  <a:pt x="1656799" y="1821192"/>
                  <a:pt x="1648703" y="1838204"/>
                </a:cubicBezTo>
                <a:cubicBezTo>
                  <a:pt x="1640608" y="1855214"/>
                  <a:pt x="1631158" y="1871435"/>
                  <a:pt x="1620351" y="1886867"/>
                </a:cubicBezTo>
                <a:cubicBezTo>
                  <a:pt x="1587933" y="1933162"/>
                  <a:pt x="1564181" y="1980162"/>
                  <a:pt x="1534474" y="2028036"/>
                </a:cubicBezTo>
                <a:cubicBezTo>
                  <a:pt x="1534474" y="2028036"/>
                  <a:pt x="1535829" y="2028826"/>
                  <a:pt x="1533939" y="2032069"/>
                </a:cubicBezTo>
                <a:cubicBezTo>
                  <a:pt x="1538540" y="2030405"/>
                  <a:pt x="1539074" y="2026371"/>
                  <a:pt x="1542854" y="2019882"/>
                </a:cubicBezTo>
                <a:cubicBezTo>
                  <a:pt x="1544744" y="2016637"/>
                  <a:pt x="1546100" y="2017428"/>
                  <a:pt x="1546100" y="2017428"/>
                </a:cubicBezTo>
                <a:cubicBezTo>
                  <a:pt x="1547455" y="2018217"/>
                  <a:pt x="1550165" y="2019795"/>
                  <a:pt x="1546920" y="2022251"/>
                </a:cubicBezTo>
                <a:cubicBezTo>
                  <a:pt x="1545030" y="2025495"/>
                  <a:pt x="1545850" y="2030319"/>
                  <a:pt x="1543960" y="2033563"/>
                </a:cubicBezTo>
                <a:cubicBezTo>
                  <a:pt x="1531263" y="2052238"/>
                  <a:pt x="1525878" y="2070829"/>
                  <a:pt x="1514537" y="2090294"/>
                </a:cubicBezTo>
                <a:cubicBezTo>
                  <a:pt x="1480515" y="2148691"/>
                  <a:pt x="1444602" y="2210332"/>
                  <a:pt x="1410579" y="2268729"/>
                </a:cubicBezTo>
                <a:cubicBezTo>
                  <a:pt x="1399238" y="2288194"/>
                  <a:pt x="1391143" y="2305206"/>
                  <a:pt x="1392248" y="2318885"/>
                </a:cubicBezTo>
                <a:cubicBezTo>
                  <a:pt x="1396849" y="2317220"/>
                  <a:pt x="1400629" y="2310733"/>
                  <a:pt x="1403874" y="2308277"/>
                </a:cubicBezTo>
                <a:cubicBezTo>
                  <a:pt x="1417926" y="2290391"/>
                  <a:pt x="1421706" y="2283903"/>
                  <a:pt x="1417355" y="2272676"/>
                </a:cubicBezTo>
                <a:cubicBezTo>
                  <a:pt x="1416535" y="2267853"/>
                  <a:pt x="1418425" y="2264609"/>
                  <a:pt x="1421671" y="2262155"/>
                </a:cubicBezTo>
                <a:cubicBezTo>
                  <a:pt x="1430051" y="2254000"/>
                  <a:pt x="1436257" y="2240234"/>
                  <a:pt x="1441928" y="2230501"/>
                </a:cubicBezTo>
                <a:cubicBezTo>
                  <a:pt x="1453268" y="2211035"/>
                  <a:pt x="1462719" y="2194814"/>
                  <a:pt x="1478126" y="2177717"/>
                </a:cubicBezTo>
                <a:cubicBezTo>
                  <a:pt x="1483260" y="2172018"/>
                  <a:pt x="1492176" y="2159830"/>
                  <a:pt x="1492711" y="2155796"/>
                </a:cubicBezTo>
                <a:cubicBezTo>
                  <a:pt x="1496206" y="2140451"/>
                  <a:pt x="1508368" y="2125810"/>
                  <a:pt x="1511328" y="2114497"/>
                </a:cubicBezTo>
                <a:cubicBezTo>
                  <a:pt x="1513753" y="2107219"/>
                  <a:pt x="1517533" y="2100731"/>
                  <a:pt x="1522669" y="2095031"/>
                </a:cubicBezTo>
                <a:cubicBezTo>
                  <a:pt x="1532940" y="2083633"/>
                  <a:pt x="1538610" y="2073901"/>
                  <a:pt x="1543460" y="2059344"/>
                </a:cubicBezTo>
                <a:cubicBezTo>
                  <a:pt x="1547776" y="2048822"/>
                  <a:pt x="1551556" y="2042333"/>
                  <a:pt x="1559936" y="2034179"/>
                </a:cubicBezTo>
                <a:cubicBezTo>
                  <a:pt x="1576163" y="2021906"/>
                  <a:pt x="1590749" y="1999986"/>
                  <a:pt x="1602625" y="1976487"/>
                </a:cubicBezTo>
                <a:cubicBezTo>
                  <a:pt x="1606406" y="1969998"/>
                  <a:pt x="1608831" y="1962720"/>
                  <a:pt x="1609365" y="1958686"/>
                </a:cubicBezTo>
                <a:cubicBezTo>
                  <a:pt x="1613396" y="1939306"/>
                  <a:pt x="1621492" y="1922297"/>
                  <a:pt x="1630943" y="1906075"/>
                </a:cubicBezTo>
                <a:cubicBezTo>
                  <a:pt x="1640394" y="1889853"/>
                  <a:pt x="1651734" y="1870387"/>
                  <a:pt x="1661185" y="1854166"/>
                </a:cubicBezTo>
                <a:cubicBezTo>
                  <a:pt x="1672526" y="1834701"/>
                  <a:pt x="1687112" y="1812780"/>
                  <a:pt x="1702518" y="1795684"/>
                </a:cubicBezTo>
                <a:cubicBezTo>
                  <a:pt x="1706299" y="1789195"/>
                  <a:pt x="1710079" y="1782706"/>
                  <a:pt x="1711969" y="1779461"/>
                </a:cubicBezTo>
                <a:cubicBezTo>
                  <a:pt x="1717640" y="1769729"/>
                  <a:pt x="1720885" y="1767275"/>
                  <a:pt x="1725485" y="1765610"/>
                </a:cubicBezTo>
                <a:cubicBezTo>
                  <a:pt x="1710899" y="1787531"/>
                  <a:pt x="1705515" y="1806119"/>
                  <a:pt x="1694173" y="1825585"/>
                </a:cubicBezTo>
                <a:cubicBezTo>
                  <a:pt x="1680407" y="1852328"/>
                  <a:pt x="1666641" y="1879072"/>
                  <a:pt x="1656121" y="1903361"/>
                </a:cubicBezTo>
                <a:cubicBezTo>
                  <a:pt x="1648024" y="1920372"/>
                  <a:pt x="1639929" y="1937383"/>
                  <a:pt x="1631834" y="1954395"/>
                </a:cubicBezTo>
                <a:cubicBezTo>
                  <a:pt x="1621847" y="1974650"/>
                  <a:pt x="1609686" y="1989292"/>
                  <a:pt x="1601591" y="2006302"/>
                </a:cubicBezTo>
                <a:cubicBezTo>
                  <a:pt x="1595385" y="2020069"/>
                  <a:pt x="1585649" y="2027433"/>
                  <a:pt x="1576199" y="2043654"/>
                </a:cubicBezTo>
                <a:cubicBezTo>
                  <a:pt x="1571883" y="2054176"/>
                  <a:pt x="1562968" y="2066364"/>
                  <a:pt x="1555407" y="2079341"/>
                </a:cubicBezTo>
                <a:cubicBezTo>
                  <a:pt x="1553517" y="2082585"/>
                  <a:pt x="1553517" y="2082585"/>
                  <a:pt x="1551627" y="2085830"/>
                </a:cubicBezTo>
                <a:cubicBezTo>
                  <a:pt x="1537291" y="2094860"/>
                  <a:pt x="1529195" y="2111870"/>
                  <a:pt x="1522454" y="2129671"/>
                </a:cubicBezTo>
                <a:cubicBezTo>
                  <a:pt x="1517604" y="2144226"/>
                  <a:pt x="1508688" y="2156415"/>
                  <a:pt x="1505193" y="2171761"/>
                </a:cubicBezTo>
                <a:cubicBezTo>
                  <a:pt x="1505193" y="2171761"/>
                  <a:pt x="1503303" y="2175004"/>
                  <a:pt x="1500057" y="2177458"/>
                </a:cubicBezTo>
                <a:cubicBezTo>
                  <a:pt x="1496812" y="2179913"/>
                  <a:pt x="1494922" y="2183157"/>
                  <a:pt x="1493032" y="2186401"/>
                </a:cubicBezTo>
                <a:cubicBezTo>
                  <a:pt x="1475485" y="2219634"/>
                  <a:pt x="1451163" y="2248919"/>
                  <a:pt x="1434972" y="2282941"/>
                </a:cubicBezTo>
                <a:cubicBezTo>
                  <a:pt x="1427412" y="2295918"/>
                  <a:pt x="1419566" y="2300037"/>
                  <a:pt x="1415251" y="2310560"/>
                </a:cubicBezTo>
                <a:cubicBezTo>
                  <a:pt x="1409580" y="2320293"/>
                  <a:pt x="1402020" y="2333269"/>
                  <a:pt x="1396349" y="2343002"/>
                </a:cubicBezTo>
                <a:cubicBezTo>
                  <a:pt x="1383653" y="2361678"/>
                  <a:pt x="1379623" y="2381058"/>
                  <a:pt x="1367461" y="2395700"/>
                </a:cubicBezTo>
                <a:cubicBezTo>
                  <a:pt x="1363681" y="2402188"/>
                  <a:pt x="1361790" y="2405433"/>
                  <a:pt x="1359901" y="2408677"/>
                </a:cubicBezTo>
                <a:cubicBezTo>
                  <a:pt x="1358010" y="2411922"/>
                  <a:pt x="1357476" y="2415956"/>
                  <a:pt x="1352875" y="2417620"/>
                </a:cubicBezTo>
                <a:cubicBezTo>
                  <a:pt x="1351521" y="2416831"/>
                  <a:pt x="1350700" y="2412008"/>
                  <a:pt x="1352590" y="2408764"/>
                </a:cubicBezTo>
                <a:cubicBezTo>
                  <a:pt x="1356906" y="2398241"/>
                  <a:pt x="1358511" y="2386140"/>
                  <a:pt x="1366071" y="2373163"/>
                </a:cubicBezTo>
                <a:cubicBezTo>
                  <a:pt x="1369852" y="2366674"/>
                  <a:pt x="1367141" y="2365095"/>
                  <a:pt x="1369566" y="2357817"/>
                </a:cubicBezTo>
                <a:cubicBezTo>
                  <a:pt x="1356050" y="2371669"/>
                  <a:pt x="1346599" y="2387891"/>
                  <a:pt x="1335793" y="2403323"/>
                </a:cubicBezTo>
                <a:lnTo>
                  <a:pt x="1332317" y="2407638"/>
                </a:lnTo>
                <a:lnTo>
                  <a:pt x="1335070" y="2409242"/>
                </a:lnTo>
                <a:lnTo>
                  <a:pt x="1325746" y="2418798"/>
                </a:lnTo>
                <a:cubicBezTo>
                  <a:pt x="1321431" y="2429321"/>
                  <a:pt x="1314405" y="2438264"/>
                  <a:pt x="1310625" y="2444752"/>
                </a:cubicBezTo>
                <a:cubicBezTo>
                  <a:pt x="1306309" y="2455275"/>
                  <a:pt x="1298463" y="2459395"/>
                  <a:pt x="1294148" y="2469917"/>
                </a:cubicBezTo>
                <a:cubicBezTo>
                  <a:pt x="1289013" y="2475616"/>
                  <a:pt x="1283877" y="2481315"/>
                  <a:pt x="1280097" y="2487804"/>
                </a:cubicBezTo>
                <a:cubicBezTo>
                  <a:pt x="1266866" y="2510514"/>
                  <a:pt x="1255526" y="2529979"/>
                  <a:pt x="1244184" y="2549445"/>
                </a:cubicBezTo>
                <a:cubicBezTo>
                  <a:pt x="1236624" y="2562422"/>
                  <a:pt x="1230418" y="2576188"/>
                  <a:pt x="1220682" y="2583552"/>
                </a:cubicBezTo>
                <a:cubicBezTo>
                  <a:pt x="1220682" y="2583552"/>
                  <a:pt x="1218792" y="2586797"/>
                  <a:pt x="1216902" y="2590041"/>
                </a:cubicBezTo>
                <a:cubicBezTo>
                  <a:pt x="1211516" y="2608631"/>
                  <a:pt x="1196645" y="2621694"/>
                  <a:pt x="1188549" y="2638705"/>
                </a:cubicBezTo>
                <a:cubicBezTo>
                  <a:pt x="1180454" y="2655716"/>
                  <a:pt x="1171004" y="2671937"/>
                  <a:pt x="1160197" y="2687369"/>
                </a:cubicBezTo>
                <a:cubicBezTo>
                  <a:pt x="1127779" y="2733664"/>
                  <a:pt x="1104028" y="2780663"/>
                  <a:pt x="1074321" y="2828538"/>
                </a:cubicBezTo>
                <a:cubicBezTo>
                  <a:pt x="1074321" y="2828538"/>
                  <a:pt x="1075675" y="2829327"/>
                  <a:pt x="1073786" y="2832571"/>
                </a:cubicBezTo>
                <a:cubicBezTo>
                  <a:pt x="1078386" y="2830907"/>
                  <a:pt x="1078920" y="2826872"/>
                  <a:pt x="1082701" y="2820384"/>
                </a:cubicBezTo>
                <a:cubicBezTo>
                  <a:pt x="1084591" y="2817140"/>
                  <a:pt x="1085947" y="2817930"/>
                  <a:pt x="1085947" y="2817930"/>
                </a:cubicBezTo>
                <a:cubicBezTo>
                  <a:pt x="1087302" y="2818719"/>
                  <a:pt x="1090011" y="2820298"/>
                  <a:pt x="1086766" y="2822753"/>
                </a:cubicBezTo>
                <a:cubicBezTo>
                  <a:pt x="1084876" y="2825996"/>
                  <a:pt x="1085697" y="2830820"/>
                  <a:pt x="1083807" y="2834065"/>
                </a:cubicBezTo>
                <a:cubicBezTo>
                  <a:pt x="1071110" y="2852740"/>
                  <a:pt x="1065724" y="2871330"/>
                  <a:pt x="1054384" y="2890796"/>
                </a:cubicBezTo>
                <a:lnTo>
                  <a:pt x="1031395" y="2930253"/>
                </a:lnTo>
                <a:lnTo>
                  <a:pt x="1032756" y="2931046"/>
                </a:lnTo>
                <a:lnTo>
                  <a:pt x="1045781" y="2926331"/>
                </a:lnTo>
                <a:lnTo>
                  <a:pt x="1051174" y="2914998"/>
                </a:lnTo>
                <a:cubicBezTo>
                  <a:pt x="1053599" y="2907721"/>
                  <a:pt x="1057380" y="2901233"/>
                  <a:pt x="1062515" y="2895533"/>
                </a:cubicBezTo>
                <a:cubicBezTo>
                  <a:pt x="1072786" y="2884135"/>
                  <a:pt x="1078457" y="2874403"/>
                  <a:pt x="1083307" y="2859846"/>
                </a:cubicBezTo>
                <a:cubicBezTo>
                  <a:pt x="1087622" y="2849324"/>
                  <a:pt x="1091403" y="2842835"/>
                  <a:pt x="1099783" y="2834681"/>
                </a:cubicBezTo>
                <a:cubicBezTo>
                  <a:pt x="1116010" y="2822408"/>
                  <a:pt x="1130595" y="2800488"/>
                  <a:pt x="1142472" y="2776989"/>
                </a:cubicBezTo>
                <a:cubicBezTo>
                  <a:pt x="1146252" y="2770500"/>
                  <a:pt x="1148678" y="2763222"/>
                  <a:pt x="1149212" y="2759188"/>
                </a:cubicBezTo>
                <a:cubicBezTo>
                  <a:pt x="1153242" y="2739808"/>
                  <a:pt x="1161338" y="2722798"/>
                  <a:pt x="1170789" y="2706576"/>
                </a:cubicBezTo>
                <a:cubicBezTo>
                  <a:pt x="1180240" y="2690354"/>
                  <a:pt x="1191581" y="2670889"/>
                  <a:pt x="1201031" y="2654668"/>
                </a:cubicBezTo>
                <a:cubicBezTo>
                  <a:pt x="1212372" y="2635202"/>
                  <a:pt x="1226958" y="2613282"/>
                  <a:pt x="1242365" y="2596186"/>
                </a:cubicBezTo>
                <a:cubicBezTo>
                  <a:pt x="1246145" y="2589696"/>
                  <a:pt x="1249925" y="2583208"/>
                  <a:pt x="1251816" y="2579964"/>
                </a:cubicBezTo>
                <a:cubicBezTo>
                  <a:pt x="1257486" y="2570231"/>
                  <a:pt x="1260731" y="2567776"/>
                  <a:pt x="1265332" y="2566111"/>
                </a:cubicBezTo>
                <a:cubicBezTo>
                  <a:pt x="1250746" y="2588032"/>
                  <a:pt x="1245361" y="2606621"/>
                  <a:pt x="1234020" y="2626087"/>
                </a:cubicBezTo>
                <a:cubicBezTo>
                  <a:pt x="1220254" y="2652830"/>
                  <a:pt x="1206487" y="2679574"/>
                  <a:pt x="1195967" y="2703863"/>
                </a:cubicBezTo>
                <a:cubicBezTo>
                  <a:pt x="1187871" y="2720874"/>
                  <a:pt x="1179775" y="2737884"/>
                  <a:pt x="1171680" y="2754896"/>
                </a:cubicBezTo>
                <a:cubicBezTo>
                  <a:pt x="1161694" y="2775151"/>
                  <a:pt x="1149532" y="2789793"/>
                  <a:pt x="1141437" y="2806804"/>
                </a:cubicBezTo>
                <a:cubicBezTo>
                  <a:pt x="1135232" y="2820571"/>
                  <a:pt x="1125496" y="2827935"/>
                  <a:pt x="1116045" y="2844156"/>
                </a:cubicBezTo>
                <a:cubicBezTo>
                  <a:pt x="1111730" y="2854678"/>
                  <a:pt x="1102814" y="2866866"/>
                  <a:pt x="1095254" y="2879843"/>
                </a:cubicBezTo>
                <a:cubicBezTo>
                  <a:pt x="1093363" y="2883087"/>
                  <a:pt x="1093363" y="2883087"/>
                  <a:pt x="1091473" y="2886332"/>
                </a:cubicBezTo>
                <a:cubicBezTo>
                  <a:pt x="1084306" y="2890847"/>
                  <a:pt x="1078697" y="2897356"/>
                  <a:pt x="1074039" y="2904963"/>
                </a:cubicBezTo>
                <a:lnTo>
                  <a:pt x="1073006" y="2907181"/>
                </a:lnTo>
                <a:lnTo>
                  <a:pt x="1089687" y="2889798"/>
                </a:lnTo>
                <a:cubicBezTo>
                  <a:pt x="1095032" y="2888023"/>
                  <a:pt x="1099570" y="2889582"/>
                  <a:pt x="1103903" y="2889934"/>
                </a:cubicBezTo>
                <a:cubicBezTo>
                  <a:pt x="1109591" y="2891075"/>
                  <a:pt x="1116492" y="2888577"/>
                  <a:pt x="1123999" y="2884259"/>
                </a:cubicBezTo>
                <a:lnTo>
                  <a:pt x="1138141" y="2874373"/>
                </a:lnTo>
                <a:lnTo>
                  <a:pt x="1136780" y="2884633"/>
                </a:lnTo>
                <a:cubicBezTo>
                  <a:pt x="1131395" y="2903224"/>
                  <a:pt x="1123835" y="2916200"/>
                  <a:pt x="1110852" y="2926018"/>
                </a:cubicBezTo>
                <a:cubicBezTo>
                  <a:pt x="1107607" y="2928474"/>
                  <a:pt x="1104362" y="2930929"/>
                  <a:pt x="1099227" y="2936628"/>
                </a:cubicBezTo>
                <a:cubicBezTo>
                  <a:pt x="1097871" y="2935838"/>
                  <a:pt x="1094626" y="2938293"/>
                  <a:pt x="1094626" y="2938293"/>
                </a:cubicBezTo>
                <a:cubicBezTo>
                  <a:pt x="1085175" y="2954514"/>
                  <a:pt x="1073550" y="2965122"/>
                  <a:pt x="1067343" y="2978889"/>
                </a:cubicBezTo>
                <a:cubicBezTo>
                  <a:pt x="1061139" y="2992656"/>
                  <a:pt x="1054933" y="3006422"/>
                  <a:pt x="1051974" y="3017734"/>
                </a:cubicBezTo>
                <a:cubicBezTo>
                  <a:pt x="1046053" y="3040358"/>
                  <a:pt x="1040382" y="3050091"/>
                  <a:pt x="1025511" y="3063155"/>
                </a:cubicBezTo>
                <a:cubicBezTo>
                  <a:pt x="1019020" y="3068064"/>
                  <a:pt x="1015240" y="3074552"/>
                  <a:pt x="1009569" y="3084285"/>
                </a:cubicBezTo>
                <a:lnTo>
                  <a:pt x="1003223" y="3095177"/>
                </a:lnTo>
                <a:lnTo>
                  <a:pt x="999500" y="3098799"/>
                </a:lnTo>
                <a:cubicBezTo>
                  <a:pt x="994901" y="3100464"/>
                  <a:pt x="989765" y="3106163"/>
                  <a:pt x="990836" y="3098095"/>
                </a:cubicBezTo>
                <a:cubicBezTo>
                  <a:pt x="991371" y="3094062"/>
                  <a:pt x="988660" y="3092483"/>
                  <a:pt x="990550" y="3089238"/>
                </a:cubicBezTo>
                <a:cubicBezTo>
                  <a:pt x="994330" y="3082750"/>
                  <a:pt x="996756" y="3075472"/>
                  <a:pt x="1000000" y="3073017"/>
                </a:cubicBezTo>
                <a:cubicBezTo>
                  <a:pt x="1010272" y="3061619"/>
                  <a:pt x="1019187" y="3049432"/>
                  <a:pt x="1028103" y="3037244"/>
                </a:cubicBezTo>
                <a:cubicBezTo>
                  <a:pt x="1036484" y="3029091"/>
                  <a:pt x="1035128" y="3028300"/>
                  <a:pt x="1034844" y="3019444"/>
                </a:cubicBezTo>
                <a:cubicBezTo>
                  <a:pt x="1032133" y="3017864"/>
                  <a:pt x="1029958" y="3012252"/>
                  <a:pt x="1032383" y="3004974"/>
                </a:cubicBezTo>
                <a:cubicBezTo>
                  <a:pt x="1038054" y="2995241"/>
                  <a:pt x="1039123" y="2987173"/>
                  <a:pt x="1046684" y="2974195"/>
                </a:cubicBezTo>
                <a:cubicBezTo>
                  <a:pt x="1051819" y="2968496"/>
                  <a:pt x="1056135" y="2957975"/>
                  <a:pt x="1063160" y="2949031"/>
                </a:cubicBezTo>
                <a:cubicBezTo>
                  <a:pt x="1066940" y="2942542"/>
                  <a:pt x="1064231" y="2940964"/>
                  <a:pt x="1062876" y="2940174"/>
                </a:cubicBezTo>
                <a:cubicBezTo>
                  <a:pt x="1060165" y="2938595"/>
                  <a:pt x="1056920" y="2941050"/>
                  <a:pt x="1055030" y="2944295"/>
                </a:cubicBezTo>
                <a:cubicBezTo>
                  <a:pt x="1051250" y="2950783"/>
                  <a:pt x="1052605" y="2951572"/>
                  <a:pt x="1050714" y="2954817"/>
                </a:cubicBezTo>
                <a:cubicBezTo>
                  <a:pt x="1043975" y="2972617"/>
                  <a:pt x="1035057" y="2984805"/>
                  <a:pt x="1023967" y="2991378"/>
                </a:cubicBezTo>
                <a:cubicBezTo>
                  <a:pt x="1019366" y="2993044"/>
                  <a:pt x="1020437" y="2984977"/>
                  <a:pt x="1013946" y="2989886"/>
                </a:cubicBezTo>
                <a:cubicBezTo>
                  <a:pt x="1008275" y="2999619"/>
                  <a:pt x="1002604" y="3009352"/>
                  <a:pt x="996934" y="3019084"/>
                </a:cubicBezTo>
                <a:cubicBezTo>
                  <a:pt x="991799" y="3024783"/>
                  <a:pt x="988839" y="3036096"/>
                  <a:pt x="980458" y="3044249"/>
                </a:cubicBezTo>
                <a:cubicBezTo>
                  <a:pt x="970722" y="3051613"/>
                  <a:pt x="974252" y="3058016"/>
                  <a:pt x="968582" y="3067749"/>
                </a:cubicBezTo>
                <a:cubicBezTo>
                  <a:pt x="950216" y="3096157"/>
                  <a:pt x="939160" y="3124480"/>
                  <a:pt x="922684" y="3149645"/>
                </a:cubicBezTo>
                <a:cubicBezTo>
                  <a:pt x="915123" y="3162622"/>
                  <a:pt x="909453" y="3172355"/>
                  <a:pt x="901892" y="3185332"/>
                </a:cubicBezTo>
                <a:cubicBezTo>
                  <a:pt x="890551" y="3204798"/>
                  <a:pt x="881100" y="3221019"/>
                  <a:pt x="876535" y="3244432"/>
                </a:cubicBezTo>
                <a:cubicBezTo>
                  <a:pt x="873290" y="3246887"/>
                  <a:pt x="870579" y="3245308"/>
                  <a:pt x="868689" y="3248551"/>
                </a:cubicBezTo>
                <a:cubicBezTo>
                  <a:pt x="854353" y="3257581"/>
                  <a:pt x="852463" y="3260826"/>
                  <a:pt x="846543" y="3283449"/>
                </a:cubicBezTo>
                <a:cubicBezTo>
                  <a:pt x="845472" y="3291516"/>
                  <a:pt x="842512" y="3302828"/>
                  <a:pt x="836842" y="3312561"/>
                </a:cubicBezTo>
                <a:cubicBezTo>
                  <a:pt x="832526" y="3323084"/>
                  <a:pt x="831456" y="3331151"/>
                  <a:pt x="826322" y="3336850"/>
                </a:cubicBezTo>
                <a:cubicBezTo>
                  <a:pt x="814160" y="3351493"/>
                  <a:pt x="802819" y="3370958"/>
                  <a:pt x="789017" y="3375954"/>
                </a:cubicBezTo>
                <a:cubicBezTo>
                  <a:pt x="781171" y="3380074"/>
                  <a:pt x="772791" y="3388228"/>
                  <a:pt x="768476" y="3398750"/>
                </a:cubicBezTo>
                <a:cubicBezTo>
                  <a:pt x="767406" y="3406818"/>
                  <a:pt x="763626" y="3413306"/>
                  <a:pt x="759846" y="3419794"/>
                </a:cubicBezTo>
                <a:cubicBezTo>
                  <a:pt x="754175" y="3429528"/>
                  <a:pt x="751750" y="3436805"/>
                  <a:pt x="754461" y="3438385"/>
                </a:cubicBezTo>
                <a:cubicBezTo>
                  <a:pt x="755280" y="3443208"/>
                  <a:pt x="754744" y="3447242"/>
                  <a:pt x="757455" y="3448821"/>
                </a:cubicBezTo>
                <a:cubicBezTo>
                  <a:pt x="759095" y="3458467"/>
                  <a:pt x="750180" y="3470655"/>
                  <a:pt x="742334" y="3474775"/>
                </a:cubicBezTo>
                <a:cubicBezTo>
                  <a:pt x="737733" y="3476440"/>
                  <a:pt x="731779" y="3477316"/>
                  <a:pt x="727998" y="3483804"/>
                </a:cubicBezTo>
                <a:cubicBezTo>
                  <a:pt x="722328" y="3493538"/>
                  <a:pt x="718547" y="3500026"/>
                  <a:pt x="716122" y="3507303"/>
                </a:cubicBezTo>
                <a:cubicBezTo>
                  <a:pt x="713161" y="3518616"/>
                  <a:pt x="701001" y="3533258"/>
                  <a:pt x="699396" y="3545359"/>
                </a:cubicBezTo>
                <a:cubicBezTo>
                  <a:pt x="697506" y="3548604"/>
                  <a:pt x="695616" y="3551848"/>
                  <a:pt x="692369" y="3554303"/>
                </a:cubicBezTo>
                <a:cubicBezTo>
                  <a:pt x="683989" y="3562457"/>
                  <a:pt x="679389" y="3564121"/>
                  <a:pt x="675323" y="3561752"/>
                </a:cubicBezTo>
                <a:cubicBezTo>
                  <a:pt x="673968" y="3560963"/>
                  <a:pt x="669367" y="3562628"/>
                  <a:pt x="666943" y="3569907"/>
                </a:cubicBezTo>
                <a:cubicBezTo>
                  <a:pt x="664802" y="3586042"/>
                  <a:pt x="658063" y="3603842"/>
                  <a:pt x="651321" y="3621643"/>
                </a:cubicBezTo>
                <a:cubicBezTo>
                  <a:pt x="649432" y="3624886"/>
                  <a:pt x="648896" y="3628920"/>
                  <a:pt x="650252" y="3629710"/>
                </a:cubicBezTo>
                <a:cubicBezTo>
                  <a:pt x="651607" y="3630499"/>
                  <a:pt x="653497" y="3627255"/>
                  <a:pt x="656742" y="3624801"/>
                </a:cubicBezTo>
                <a:cubicBezTo>
                  <a:pt x="664302" y="3611823"/>
                  <a:pt x="679175" y="3598761"/>
                  <a:pt x="684560" y="3580171"/>
                </a:cubicBezTo>
                <a:cubicBezTo>
                  <a:pt x="686450" y="3576927"/>
                  <a:pt x="690231" y="3570438"/>
                  <a:pt x="691585" y="3571227"/>
                </a:cubicBezTo>
                <a:cubicBezTo>
                  <a:pt x="695651" y="3573596"/>
                  <a:pt x="701321" y="3563863"/>
                  <a:pt x="705102" y="3557375"/>
                </a:cubicBezTo>
                <a:cubicBezTo>
                  <a:pt x="708882" y="3550886"/>
                  <a:pt x="713481" y="3549221"/>
                  <a:pt x="714303" y="3554044"/>
                </a:cubicBezTo>
                <a:cubicBezTo>
                  <a:pt x="715657" y="3554833"/>
                  <a:pt x="713233" y="3562112"/>
                  <a:pt x="714052" y="3566935"/>
                </a:cubicBezTo>
                <a:cubicBezTo>
                  <a:pt x="717833" y="3560446"/>
                  <a:pt x="721079" y="3557992"/>
                  <a:pt x="721613" y="3553958"/>
                </a:cubicBezTo>
                <a:cubicBezTo>
                  <a:pt x="722684" y="3545890"/>
                  <a:pt x="729709" y="3536947"/>
                  <a:pt x="733489" y="3530459"/>
                </a:cubicBezTo>
                <a:cubicBezTo>
                  <a:pt x="737805" y="3519936"/>
                  <a:pt x="745651" y="3515817"/>
                  <a:pt x="749965" y="3505294"/>
                </a:cubicBezTo>
                <a:cubicBezTo>
                  <a:pt x="756171" y="3491527"/>
                  <a:pt x="759701" y="3497930"/>
                  <a:pt x="766192" y="3493020"/>
                </a:cubicBezTo>
                <a:lnTo>
                  <a:pt x="774194" y="3482083"/>
                </a:lnTo>
                <a:lnTo>
                  <a:pt x="754934" y="3518228"/>
                </a:lnTo>
                <a:cubicBezTo>
                  <a:pt x="751973" y="3529539"/>
                  <a:pt x="744948" y="3538482"/>
                  <a:pt x="737102" y="3542602"/>
                </a:cubicBezTo>
                <a:cubicBezTo>
                  <a:pt x="730611" y="3547511"/>
                  <a:pt x="728187" y="3554790"/>
                  <a:pt x="729006" y="3559613"/>
                </a:cubicBezTo>
                <a:cubicBezTo>
                  <a:pt x="731182" y="3565226"/>
                  <a:pt x="727401" y="3571714"/>
                  <a:pt x="721731" y="3581447"/>
                </a:cubicBezTo>
                <a:cubicBezTo>
                  <a:pt x="710390" y="3600913"/>
                  <a:pt x="700405" y="3621168"/>
                  <a:pt x="683643" y="3637475"/>
                </a:cubicBezTo>
                <a:cubicBezTo>
                  <a:pt x="683643" y="3637475"/>
                  <a:pt x="681752" y="3640719"/>
                  <a:pt x="681752" y="3640719"/>
                </a:cubicBezTo>
                <a:cubicBezTo>
                  <a:pt x="664207" y="3673952"/>
                  <a:pt x="643130" y="3700782"/>
                  <a:pt x="626119" y="3729980"/>
                </a:cubicBezTo>
                <a:cubicBezTo>
                  <a:pt x="622338" y="3736469"/>
                  <a:pt x="620448" y="3739713"/>
                  <a:pt x="623158" y="3741291"/>
                </a:cubicBezTo>
                <a:lnTo>
                  <a:pt x="622272" y="3745184"/>
                </a:lnTo>
                <a:lnTo>
                  <a:pt x="620365" y="3733972"/>
                </a:lnTo>
                <a:cubicBezTo>
                  <a:pt x="624146" y="3727483"/>
                  <a:pt x="629816" y="3717751"/>
                  <a:pt x="635486" y="3708018"/>
                </a:cubicBezTo>
                <a:cubicBezTo>
                  <a:pt x="639267" y="3701529"/>
                  <a:pt x="641157" y="3698284"/>
                  <a:pt x="638446" y="3696705"/>
                </a:cubicBezTo>
                <a:cubicBezTo>
                  <a:pt x="635737" y="3695126"/>
                  <a:pt x="635201" y="3699160"/>
                  <a:pt x="631421" y="3705649"/>
                </a:cubicBezTo>
                <a:cubicBezTo>
                  <a:pt x="629531" y="3708893"/>
                  <a:pt x="624396" y="3714593"/>
                  <a:pt x="625215" y="3719416"/>
                </a:cubicBezTo>
                <a:cubicBezTo>
                  <a:pt x="622791" y="3726694"/>
                  <a:pt x="619010" y="3733183"/>
                  <a:pt x="615764" y="3735637"/>
                </a:cubicBezTo>
                <a:cubicBezTo>
                  <a:pt x="608739" y="3744580"/>
                  <a:pt x="603069" y="3754313"/>
                  <a:pt x="599288" y="3760802"/>
                </a:cubicBezTo>
                <a:cubicBezTo>
                  <a:pt x="595508" y="3767291"/>
                  <a:pt x="590373" y="3772989"/>
                  <a:pt x="587127" y="3775444"/>
                </a:cubicBezTo>
                <a:cubicBezTo>
                  <a:pt x="572256" y="3788507"/>
                  <a:pt x="557384" y="3801570"/>
                  <a:pt x="544118" y="3802532"/>
                </a:cubicBezTo>
                <a:cubicBezTo>
                  <a:pt x="546544" y="3795254"/>
                  <a:pt x="548434" y="3792010"/>
                  <a:pt x="550324" y="3788765"/>
                </a:cubicBezTo>
                <a:cubicBezTo>
                  <a:pt x="561665" y="3769300"/>
                  <a:pt x="571115" y="3753079"/>
                  <a:pt x="580566" y="3736858"/>
                </a:cubicBezTo>
                <a:cubicBezTo>
                  <a:pt x="585702" y="3731158"/>
                  <a:pt x="586771" y="3723090"/>
                  <a:pt x="585952" y="3718267"/>
                </a:cubicBezTo>
                <a:cubicBezTo>
                  <a:pt x="574611" y="3737733"/>
                  <a:pt x="563270" y="3757199"/>
                  <a:pt x="551929" y="3776664"/>
                </a:cubicBezTo>
                <a:cubicBezTo>
                  <a:pt x="540588" y="3796129"/>
                  <a:pt x="527891" y="3814805"/>
                  <a:pt x="517906" y="3835061"/>
                </a:cubicBezTo>
                <a:cubicBezTo>
                  <a:pt x="507920" y="3855316"/>
                  <a:pt x="494404" y="3869168"/>
                  <a:pt x="483062" y="3888635"/>
                </a:cubicBezTo>
                <a:cubicBezTo>
                  <a:pt x="467942" y="3914588"/>
                  <a:pt x="452820" y="3940542"/>
                  <a:pt x="437699" y="3966497"/>
                </a:cubicBezTo>
                <a:cubicBezTo>
                  <a:pt x="432029" y="3976229"/>
                  <a:pt x="425537" y="3981139"/>
                  <a:pt x="423113" y="3988417"/>
                </a:cubicBezTo>
                <a:cubicBezTo>
                  <a:pt x="412592" y="4012706"/>
                  <a:pt x="398006" y="4034626"/>
                  <a:pt x="393441" y="4058040"/>
                </a:cubicBezTo>
                <a:cubicBezTo>
                  <a:pt x="392906" y="4062073"/>
                  <a:pt x="389661" y="4064529"/>
                  <a:pt x="386950" y="4062949"/>
                </a:cubicBezTo>
                <a:cubicBezTo>
                  <a:pt x="385595" y="4062160"/>
                  <a:pt x="384775" y="4057336"/>
                  <a:pt x="378283" y="4062246"/>
                </a:cubicBezTo>
                <a:lnTo>
                  <a:pt x="364345" y="4082150"/>
                </a:lnTo>
                <a:lnTo>
                  <a:pt x="377797" y="4089988"/>
                </a:lnTo>
                <a:lnTo>
                  <a:pt x="377467" y="4090698"/>
                </a:lnTo>
                <a:cubicBezTo>
                  <a:pt x="372617" y="4105254"/>
                  <a:pt x="363701" y="4117442"/>
                  <a:pt x="360206" y="4132788"/>
                </a:cubicBezTo>
                <a:cubicBezTo>
                  <a:pt x="360206" y="4132788"/>
                  <a:pt x="358316" y="4136031"/>
                  <a:pt x="355070" y="4138486"/>
                </a:cubicBezTo>
                <a:cubicBezTo>
                  <a:pt x="351825" y="4140941"/>
                  <a:pt x="349935" y="4144186"/>
                  <a:pt x="348045" y="4147429"/>
                </a:cubicBezTo>
                <a:cubicBezTo>
                  <a:pt x="330498" y="4180662"/>
                  <a:pt x="306176" y="4209946"/>
                  <a:pt x="289985" y="4243968"/>
                </a:cubicBezTo>
                <a:cubicBezTo>
                  <a:pt x="282425" y="4256945"/>
                  <a:pt x="274579" y="4261065"/>
                  <a:pt x="270263" y="4271588"/>
                </a:cubicBezTo>
                <a:lnTo>
                  <a:pt x="270244" y="4271622"/>
                </a:lnTo>
                <a:lnTo>
                  <a:pt x="268285" y="4271816"/>
                </a:lnTo>
                <a:lnTo>
                  <a:pt x="268285" y="4274984"/>
                </a:lnTo>
                <a:lnTo>
                  <a:pt x="251362" y="4304030"/>
                </a:lnTo>
                <a:cubicBezTo>
                  <a:pt x="238666" y="4322706"/>
                  <a:pt x="234636" y="4342086"/>
                  <a:pt x="222474" y="4356728"/>
                </a:cubicBezTo>
                <a:cubicBezTo>
                  <a:pt x="218694" y="4363217"/>
                  <a:pt x="216803" y="4366461"/>
                  <a:pt x="214914" y="4369705"/>
                </a:cubicBezTo>
                <a:cubicBezTo>
                  <a:pt x="213023" y="4372949"/>
                  <a:pt x="212489" y="4376984"/>
                  <a:pt x="207888" y="4378648"/>
                </a:cubicBezTo>
                <a:cubicBezTo>
                  <a:pt x="206534" y="4377859"/>
                  <a:pt x="205713" y="4373036"/>
                  <a:pt x="207603" y="4369791"/>
                </a:cubicBezTo>
                <a:cubicBezTo>
                  <a:pt x="211918" y="4359269"/>
                  <a:pt x="213523" y="4347168"/>
                  <a:pt x="221084" y="4334191"/>
                </a:cubicBezTo>
                <a:cubicBezTo>
                  <a:pt x="224864" y="4327701"/>
                  <a:pt x="222154" y="4326122"/>
                  <a:pt x="224579" y="4318845"/>
                </a:cubicBezTo>
                <a:cubicBezTo>
                  <a:pt x="211062" y="4332698"/>
                  <a:pt x="201612" y="4348919"/>
                  <a:pt x="190806" y="4364351"/>
                </a:cubicBezTo>
                <a:cubicBezTo>
                  <a:pt x="181891" y="4376539"/>
                  <a:pt x="173510" y="4384692"/>
                  <a:pt x="164594" y="4396880"/>
                </a:cubicBezTo>
                <a:cubicBezTo>
                  <a:pt x="162704" y="4400125"/>
                  <a:pt x="156213" y="4405033"/>
                  <a:pt x="155394" y="4400210"/>
                </a:cubicBezTo>
                <a:cubicBezTo>
                  <a:pt x="154573" y="4395387"/>
                  <a:pt x="159708" y="4389688"/>
                  <a:pt x="161598" y="4386443"/>
                </a:cubicBezTo>
                <a:cubicBezTo>
                  <a:pt x="174829" y="4363733"/>
                  <a:pt x="186170" y="4344268"/>
                  <a:pt x="199401" y="4321558"/>
                </a:cubicBezTo>
                <a:cubicBezTo>
                  <a:pt x="222083" y="4282626"/>
                  <a:pt x="240699" y="4241326"/>
                  <a:pt x="253361" y="4200902"/>
                </a:cubicBezTo>
                <a:lnTo>
                  <a:pt x="258335" y="4190098"/>
                </a:lnTo>
                <a:lnTo>
                  <a:pt x="273677" y="4162522"/>
                </a:lnTo>
                <a:lnTo>
                  <a:pt x="269470" y="4165911"/>
                </a:lnTo>
                <a:lnTo>
                  <a:pt x="273867" y="4156359"/>
                </a:lnTo>
                <a:lnTo>
                  <a:pt x="300733" y="4113254"/>
                </a:lnTo>
                <a:lnTo>
                  <a:pt x="299175" y="4116540"/>
                </a:lnTo>
                <a:cubicBezTo>
                  <a:pt x="298249" y="4120346"/>
                  <a:pt x="301104" y="4117663"/>
                  <a:pt x="302069" y="4118225"/>
                </a:cubicBezTo>
                <a:cubicBezTo>
                  <a:pt x="308742" y="4113423"/>
                  <a:pt x="314412" y="4103690"/>
                  <a:pt x="321048" y="4094520"/>
                </a:cubicBezTo>
                <a:lnTo>
                  <a:pt x="336294" y="4065808"/>
                </a:lnTo>
                <a:lnTo>
                  <a:pt x="347942" y="4072593"/>
                </a:lnTo>
                <a:lnTo>
                  <a:pt x="357422" y="4054436"/>
                </a:lnTo>
                <a:cubicBezTo>
                  <a:pt x="361202" y="4047948"/>
                  <a:pt x="365517" y="4037426"/>
                  <a:pt x="371188" y="4027693"/>
                </a:cubicBezTo>
                <a:cubicBezTo>
                  <a:pt x="376858" y="4017960"/>
                  <a:pt x="375504" y="4017170"/>
                  <a:pt x="366301" y="4020501"/>
                </a:cubicBezTo>
                <a:cubicBezTo>
                  <a:pt x="363734" y="4023350"/>
                  <a:pt x="361844" y="4026594"/>
                  <a:pt x="360088" y="4028830"/>
                </a:cubicBezTo>
                <a:lnTo>
                  <a:pt x="355718" y="4030671"/>
                </a:lnTo>
                <a:lnTo>
                  <a:pt x="356922" y="4028510"/>
                </a:lnTo>
                <a:lnTo>
                  <a:pt x="363164" y="4017158"/>
                </a:lnTo>
                <a:lnTo>
                  <a:pt x="361540" y="4016212"/>
                </a:lnTo>
                <a:lnTo>
                  <a:pt x="362771" y="4014098"/>
                </a:lnTo>
                <a:cubicBezTo>
                  <a:pt x="362362" y="4011687"/>
                  <a:pt x="361212" y="4012103"/>
                  <a:pt x="359928" y="4013528"/>
                </a:cubicBezTo>
                <a:lnTo>
                  <a:pt x="359092" y="4014785"/>
                </a:lnTo>
                <a:lnTo>
                  <a:pt x="358213" y="4014273"/>
                </a:lnTo>
                <a:lnTo>
                  <a:pt x="361170" y="4006402"/>
                </a:lnTo>
                <a:cubicBezTo>
                  <a:pt x="363985" y="3999351"/>
                  <a:pt x="367804" y="3997231"/>
                  <a:pt x="368769" y="3997793"/>
                </a:cubicBezTo>
                <a:cubicBezTo>
                  <a:pt x="371662" y="3999478"/>
                  <a:pt x="375482" y="3997359"/>
                  <a:pt x="383081" y="3988749"/>
                </a:cubicBezTo>
                <a:lnTo>
                  <a:pt x="384062" y="3987394"/>
                </a:lnTo>
                <a:lnTo>
                  <a:pt x="386559" y="3988848"/>
                </a:lnTo>
                <a:cubicBezTo>
                  <a:pt x="398434" y="3965348"/>
                  <a:pt x="415197" y="3949041"/>
                  <a:pt x="427072" y="3925541"/>
                </a:cubicBezTo>
                <a:cubicBezTo>
                  <a:pt x="427072" y="3925541"/>
                  <a:pt x="428962" y="3922297"/>
                  <a:pt x="428962" y="3922297"/>
                </a:cubicBezTo>
                <a:cubicBezTo>
                  <a:pt x="443834" y="3909234"/>
                  <a:pt x="444618" y="3892309"/>
                  <a:pt x="453534" y="3880121"/>
                </a:cubicBezTo>
                <a:cubicBezTo>
                  <a:pt x="455424" y="3876877"/>
                  <a:pt x="455959" y="3872844"/>
                  <a:pt x="456495" y="3868810"/>
                </a:cubicBezTo>
                <a:lnTo>
                  <a:pt x="447327" y="3882295"/>
                </a:lnTo>
                <a:lnTo>
                  <a:pt x="446343" y="3873515"/>
                </a:lnTo>
                <a:cubicBezTo>
                  <a:pt x="444414" y="3872390"/>
                  <a:pt x="447230" y="3865340"/>
                  <a:pt x="452901" y="3855607"/>
                </a:cubicBezTo>
                <a:lnTo>
                  <a:pt x="461558" y="3836666"/>
                </a:lnTo>
                <a:lnTo>
                  <a:pt x="462847" y="3834349"/>
                </a:lnTo>
                <a:lnTo>
                  <a:pt x="481291" y="3811311"/>
                </a:lnTo>
                <a:cubicBezTo>
                  <a:pt x="487020" y="3808131"/>
                  <a:pt x="492719" y="3801674"/>
                  <a:pt x="498410" y="3794125"/>
                </a:cubicBezTo>
                <a:lnTo>
                  <a:pt x="501742" y="3789489"/>
                </a:lnTo>
                <a:lnTo>
                  <a:pt x="526804" y="3746472"/>
                </a:lnTo>
                <a:lnTo>
                  <a:pt x="538035" y="3718351"/>
                </a:lnTo>
                <a:cubicBezTo>
                  <a:pt x="545518" y="3696638"/>
                  <a:pt x="547408" y="3693394"/>
                  <a:pt x="559791" y="3683226"/>
                </a:cubicBezTo>
                <a:lnTo>
                  <a:pt x="566439" y="3678442"/>
                </a:lnTo>
                <a:lnTo>
                  <a:pt x="566496" y="3678344"/>
                </a:lnTo>
                <a:lnTo>
                  <a:pt x="578311" y="3648389"/>
                </a:lnTo>
                <a:cubicBezTo>
                  <a:pt x="582907" y="3639117"/>
                  <a:pt x="588105" y="3630195"/>
                  <a:pt x="593775" y="3620462"/>
                </a:cubicBezTo>
                <a:cubicBezTo>
                  <a:pt x="601336" y="3607485"/>
                  <a:pt x="607007" y="3597751"/>
                  <a:pt x="614567" y="3584775"/>
                </a:cubicBezTo>
                <a:lnTo>
                  <a:pt x="631697" y="3554552"/>
                </a:lnTo>
                <a:lnTo>
                  <a:pt x="625494" y="3550938"/>
                </a:lnTo>
                <a:lnTo>
                  <a:pt x="626444" y="3549447"/>
                </a:lnTo>
                <a:lnTo>
                  <a:pt x="631139" y="3543583"/>
                </a:lnTo>
                <a:lnTo>
                  <a:pt x="640326" y="3527816"/>
                </a:lnTo>
                <a:lnTo>
                  <a:pt x="652972" y="3511477"/>
                </a:lnTo>
                <a:lnTo>
                  <a:pt x="649154" y="3519315"/>
                </a:lnTo>
                <a:lnTo>
                  <a:pt x="655639" y="3512310"/>
                </a:lnTo>
                <a:lnTo>
                  <a:pt x="660856" y="3503105"/>
                </a:lnTo>
                <a:lnTo>
                  <a:pt x="664784" y="3493559"/>
                </a:lnTo>
                <a:lnTo>
                  <a:pt x="684097" y="3462573"/>
                </a:lnTo>
                <a:cubicBezTo>
                  <a:pt x="688948" y="3448017"/>
                  <a:pt x="699754" y="3432585"/>
                  <a:pt x="704603" y="3418029"/>
                </a:cubicBezTo>
                <a:lnTo>
                  <a:pt x="748321" y="3320276"/>
                </a:lnTo>
                <a:lnTo>
                  <a:pt x="753804" y="3310865"/>
                </a:lnTo>
                <a:cubicBezTo>
                  <a:pt x="762290" y="3294081"/>
                  <a:pt x="771741" y="3277860"/>
                  <a:pt x="782157" y="3262201"/>
                </a:cubicBezTo>
                <a:cubicBezTo>
                  <a:pt x="813403" y="3215223"/>
                  <a:pt x="837935" y="3168679"/>
                  <a:pt x="867252" y="3120577"/>
                </a:cubicBezTo>
                <a:cubicBezTo>
                  <a:pt x="867252" y="3120577"/>
                  <a:pt x="866288" y="3120015"/>
                  <a:pt x="868177" y="3116771"/>
                </a:cubicBezTo>
                <a:cubicBezTo>
                  <a:pt x="864358" y="3118891"/>
                  <a:pt x="863433" y="3122698"/>
                  <a:pt x="859653" y="3129186"/>
                </a:cubicBezTo>
                <a:cubicBezTo>
                  <a:pt x="857763" y="3132430"/>
                  <a:pt x="856798" y="3131868"/>
                  <a:pt x="856798" y="3131868"/>
                </a:cubicBezTo>
                <a:cubicBezTo>
                  <a:pt x="855833" y="3131306"/>
                  <a:pt x="853905" y="3130182"/>
                  <a:pt x="856759" y="3127500"/>
                </a:cubicBezTo>
                <a:cubicBezTo>
                  <a:pt x="858649" y="3124256"/>
                  <a:pt x="858610" y="3119888"/>
                  <a:pt x="860500" y="3116643"/>
                </a:cubicBezTo>
                <a:cubicBezTo>
                  <a:pt x="872806" y="3097740"/>
                  <a:pt x="879363" y="3079832"/>
                  <a:pt x="890704" y="3060367"/>
                </a:cubicBezTo>
                <a:cubicBezTo>
                  <a:pt x="924727" y="3001970"/>
                  <a:pt x="960640" y="2940329"/>
                  <a:pt x="994663" y="2881932"/>
                </a:cubicBezTo>
                <a:cubicBezTo>
                  <a:pt x="1006003" y="2862467"/>
                  <a:pt x="1014489" y="2845683"/>
                  <a:pt x="1015337" y="2833141"/>
                </a:cubicBezTo>
                <a:cubicBezTo>
                  <a:pt x="1011518" y="2835261"/>
                  <a:pt x="1007738" y="2841749"/>
                  <a:pt x="1004883" y="2844432"/>
                </a:cubicBezTo>
                <a:cubicBezTo>
                  <a:pt x="991613" y="2862773"/>
                  <a:pt x="987833" y="2869261"/>
                  <a:pt x="989840" y="2879122"/>
                </a:cubicBezTo>
                <a:cubicBezTo>
                  <a:pt x="989879" y="2883491"/>
                  <a:pt x="987988" y="2886735"/>
                  <a:pt x="985133" y="2889417"/>
                </a:cubicBezTo>
                <a:cubicBezTo>
                  <a:pt x="977535" y="2898026"/>
                  <a:pt x="970938" y="2911565"/>
                  <a:pt x="965267" y="2921298"/>
                </a:cubicBezTo>
                <a:cubicBezTo>
                  <a:pt x="953927" y="2940764"/>
                  <a:pt x="944476" y="2956984"/>
                  <a:pt x="930241" y="2974765"/>
                </a:cubicBezTo>
                <a:cubicBezTo>
                  <a:pt x="925497" y="2980691"/>
                  <a:pt x="916972" y="2993106"/>
                  <a:pt x="916046" y="2996913"/>
                </a:cubicBezTo>
                <a:cubicBezTo>
                  <a:pt x="911379" y="3011576"/>
                  <a:pt x="899999" y="3026672"/>
                  <a:pt x="896258" y="3037530"/>
                </a:cubicBezTo>
                <a:cubicBezTo>
                  <a:pt x="893442" y="3044580"/>
                  <a:pt x="889662" y="3051068"/>
                  <a:pt x="884917" y="3056995"/>
                </a:cubicBezTo>
                <a:cubicBezTo>
                  <a:pt x="875427" y="3068848"/>
                  <a:pt x="869756" y="3078581"/>
                  <a:pt x="864125" y="3092682"/>
                </a:cubicBezTo>
                <a:cubicBezTo>
                  <a:pt x="859419" y="3102977"/>
                  <a:pt x="855638" y="3109466"/>
                  <a:pt x="848039" y="3118075"/>
                </a:cubicBezTo>
                <a:cubicBezTo>
                  <a:pt x="833766" y="3131486"/>
                  <a:pt x="819571" y="3153634"/>
                  <a:pt x="807304" y="3176905"/>
                </a:cubicBezTo>
                <a:cubicBezTo>
                  <a:pt x="803523" y="3183394"/>
                  <a:pt x="800707" y="3190444"/>
                  <a:pt x="799782" y="3194251"/>
                </a:cubicBezTo>
                <a:lnTo>
                  <a:pt x="778819" y="3240110"/>
                </a:lnTo>
                <a:lnTo>
                  <a:pt x="767158" y="3254581"/>
                </a:lnTo>
                <a:cubicBezTo>
                  <a:pt x="756353" y="3270013"/>
                  <a:pt x="746902" y="3286235"/>
                  <a:pt x="733386" y="3300087"/>
                </a:cubicBezTo>
                <a:lnTo>
                  <a:pt x="734392" y="3293619"/>
                </a:lnTo>
                <a:lnTo>
                  <a:pt x="756152" y="3251396"/>
                </a:lnTo>
                <a:cubicBezTo>
                  <a:pt x="764639" y="3234613"/>
                  <a:pt x="773125" y="3217830"/>
                  <a:pt x="781611" y="3201046"/>
                </a:cubicBezTo>
                <a:cubicBezTo>
                  <a:pt x="791988" y="3181018"/>
                  <a:pt x="803368" y="3165922"/>
                  <a:pt x="811854" y="3149138"/>
                </a:cubicBezTo>
                <a:cubicBezTo>
                  <a:pt x="818450" y="3135599"/>
                  <a:pt x="827014" y="3127552"/>
                  <a:pt x="836465" y="3111331"/>
                </a:cubicBezTo>
                <a:cubicBezTo>
                  <a:pt x="841171" y="3101037"/>
                  <a:pt x="849696" y="3088621"/>
                  <a:pt x="857256" y="3075644"/>
                </a:cubicBezTo>
                <a:cubicBezTo>
                  <a:pt x="859147" y="3072400"/>
                  <a:pt x="859147" y="3072400"/>
                  <a:pt x="861037" y="3069155"/>
                </a:cubicBezTo>
                <a:cubicBezTo>
                  <a:pt x="873420" y="3058988"/>
                  <a:pt x="881906" y="3042205"/>
                  <a:pt x="889428" y="3024860"/>
                </a:cubicBezTo>
                <a:cubicBezTo>
                  <a:pt x="895060" y="3010758"/>
                  <a:pt x="903585" y="2998343"/>
                  <a:pt x="908252" y="2983680"/>
                </a:cubicBezTo>
                <a:cubicBezTo>
                  <a:pt x="908252" y="2983680"/>
                  <a:pt x="910141" y="2980436"/>
                  <a:pt x="912997" y="2977754"/>
                </a:cubicBezTo>
                <a:cubicBezTo>
                  <a:pt x="915851" y="2975071"/>
                  <a:pt x="917741" y="2971828"/>
                  <a:pt x="919631" y="2968583"/>
                </a:cubicBezTo>
                <a:cubicBezTo>
                  <a:pt x="937569" y="2935579"/>
                  <a:pt x="960328" y="2905383"/>
                  <a:pt x="977300" y="2871817"/>
                </a:cubicBezTo>
                <a:cubicBezTo>
                  <a:pt x="984861" y="2858840"/>
                  <a:pt x="991535" y="2854037"/>
                  <a:pt x="996241" y="2843743"/>
                </a:cubicBezTo>
                <a:cubicBezTo>
                  <a:pt x="1001912" y="2834009"/>
                  <a:pt x="1009472" y="2821033"/>
                  <a:pt x="1015143" y="2811300"/>
                </a:cubicBezTo>
                <a:cubicBezTo>
                  <a:pt x="1027448" y="2792396"/>
                  <a:pt x="1033041" y="2773927"/>
                  <a:pt x="1044421" y="2758830"/>
                </a:cubicBezTo>
                <a:cubicBezTo>
                  <a:pt x="1048201" y="2752341"/>
                  <a:pt x="1050092" y="2749096"/>
                  <a:pt x="1051981" y="2745853"/>
                </a:cubicBezTo>
                <a:cubicBezTo>
                  <a:pt x="1053872" y="2742608"/>
                  <a:pt x="1054797" y="2738802"/>
                  <a:pt x="1058616" y="2736682"/>
                </a:cubicBezTo>
                <a:cubicBezTo>
                  <a:pt x="1059580" y="2737244"/>
                  <a:pt x="1059620" y="2741612"/>
                  <a:pt x="1057730" y="2744856"/>
                </a:cubicBezTo>
                <a:cubicBezTo>
                  <a:pt x="1053024" y="2755150"/>
                  <a:pt x="1050246" y="2766570"/>
                  <a:pt x="1042686" y="2779546"/>
                </a:cubicBezTo>
                <a:cubicBezTo>
                  <a:pt x="1038906" y="2786035"/>
                  <a:pt x="1040835" y="2787159"/>
                  <a:pt x="1038019" y="2794209"/>
                </a:cubicBezTo>
                <a:cubicBezTo>
                  <a:pt x="1050363" y="2779674"/>
                  <a:pt x="1059814" y="2763453"/>
                  <a:pt x="1070230" y="2747793"/>
                </a:cubicBezTo>
                <a:lnTo>
                  <a:pt x="1073499" y="2743358"/>
                </a:lnTo>
                <a:lnTo>
                  <a:pt x="1071539" y="2742216"/>
                </a:lnTo>
                <a:lnTo>
                  <a:pt x="1080055" y="2732188"/>
                </a:lnTo>
                <a:cubicBezTo>
                  <a:pt x="1084761" y="2721894"/>
                  <a:pt x="1091396" y="2712722"/>
                  <a:pt x="1095176" y="2706234"/>
                </a:cubicBezTo>
                <a:cubicBezTo>
                  <a:pt x="1099882" y="2695940"/>
                  <a:pt x="1106556" y="2691137"/>
                  <a:pt x="1111263" y="2680842"/>
                </a:cubicBezTo>
                <a:cubicBezTo>
                  <a:pt x="1116007" y="2674916"/>
                  <a:pt x="1120752" y="2668989"/>
                  <a:pt x="1124532" y="2662500"/>
                </a:cubicBezTo>
                <a:cubicBezTo>
                  <a:pt x="1137763" y="2639791"/>
                  <a:pt x="1149104" y="2620326"/>
                  <a:pt x="1160445" y="2600860"/>
                </a:cubicBezTo>
                <a:cubicBezTo>
                  <a:pt x="1168006" y="2587882"/>
                  <a:pt x="1174602" y="2574343"/>
                  <a:pt x="1183166" y="2566296"/>
                </a:cubicBezTo>
                <a:cubicBezTo>
                  <a:pt x="1183166" y="2566296"/>
                  <a:pt x="1185056" y="2563053"/>
                  <a:pt x="1186946" y="2559808"/>
                </a:cubicBezTo>
                <a:cubicBezTo>
                  <a:pt x="1193503" y="2541900"/>
                  <a:pt x="1206812" y="2527928"/>
                  <a:pt x="1215298" y="2511144"/>
                </a:cubicBezTo>
                <a:cubicBezTo>
                  <a:pt x="1223784" y="2494360"/>
                  <a:pt x="1233235" y="2478139"/>
                  <a:pt x="1243651" y="2462480"/>
                </a:cubicBezTo>
                <a:cubicBezTo>
                  <a:pt x="1274897" y="2415502"/>
                  <a:pt x="1299430" y="2368958"/>
                  <a:pt x="1328746" y="2320856"/>
                </a:cubicBezTo>
                <a:cubicBezTo>
                  <a:pt x="1328746" y="2320856"/>
                  <a:pt x="1327782" y="2320294"/>
                  <a:pt x="1329672" y="2317050"/>
                </a:cubicBezTo>
                <a:cubicBezTo>
                  <a:pt x="1325852" y="2319170"/>
                  <a:pt x="1324927" y="2322976"/>
                  <a:pt x="1321147" y="2329465"/>
                </a:cubicBezTo>
                <a:cubicBezTo>
                  <a:pt x="1319257" y="2332710"/>
                  <a:pt x="1318292" y="2332147"/>
                  <a:pt x="1318292" y="2332147"/>
                </a:cubicBezTo>
                <a:cubicBezTo>
                  <a:pt x="1317327" y="2331585"/>
                  <a:pt x="1315399" y="2330462"/>
                  <a:pt x="1318254" y="2327779"/>
                </a:cubicBezTo>
                <a:cubicBezTo>
                  <a:pt x="1320143" y="2324535"/>
                  <a:pt x="1320104" y="2320167"/>
                  <a:pt x="1321994" y="2316922"/>
                </a:cubicBezTo>
                <a:cubicBezTo>
                  <a:pt x="1334300" y="2298019"/>
                  <a:pt x="1340858" y="2280112"/>
                  <a:pt x="1352198" y="2260646"/>
                </a:cubicBezTo>
                <a:lnTo>
                  <a:pt x="1375187" y="2221188"/>
                </a:lnTo>
                <a:lnTo>
                  <a:pt x="1374218" y="2220624"/>
                </a:lnTo>
                <a:lnTo>
                  <a:pt x="1363405" y="2226628"/>
                </a:lnTo>
                <a:lnTo>
                  <a:pt x="1357752" y="2237809"/>
                </a:lnTo>
                <a:cubicBezTo>
                  <a:pt x="1354936" y="2244859"/>
                  <a:pt x="1351156" y="2251348"/>
                  <a:pt x="1346411" y="2257275"/>
                </a:cubicBezTo>
                <a:cubicBezTo>
                  <a:pt x="1336921" y="2269127"/>
                  <a:pt x="1331250" y="2278860"/>
                  <a:pt x="1325619" y="2292961"/>
                </a:cubicBezTo>
                <a:cubicBezTo>
                  <a:pt x="1320913" y="2303256"/>
                  <a:pt x="1317133" y="2309745"/>
                  <a:pt x="1309534" y="2318354"/>
                </a:cubicBezTo>
                <a:cubicBezTo>
                  <a:pt x="1295260" y="2331765"/>
                  <a:pt x="1281065" y="2353913"/>
                  <a:pt x="1268798" y="2377184"/>
                </a:cubicBezTo>
                <a:cubicBezTo>
                  <a:pt x="1265017" y="2383674"/>
                  <a:pt x="1262202" y="2390723"/>
                  <a:pt x="1261276" y="2394531"/>
                </a:cubicBezTo>
                <a:cubicBezTo>
                  <a:pt x="1255683" y="2413000"/>
                  <a:pt x="1247197" y="2429782"/>
                  <a:pt x="1237746" y="2446003"/>
                </a:cubicBezTo>
                <a:cubicBezTo>
                  <a:pt x="1228295" y="2462225"/>
                  <a:pt x="1216955" y="2481690"/>
                  <a:pt x="1207504" y="2497912"/>
                </a:cubicBezTo>
                <a:cubicBezTo>
                  <a:pt x="1196163" y="2517377"/>
                  <a:pt x="1181968" y="2539526"/>
                  <a:pt x="1167733" y="2557305"/>
                </a:cubicBezTo>
                <a:cubicBezTo>
                  <a:pt x="1163953" y="2563794"/>
                  <a:pt x="1160173" y="2570283"/>
                  <a:pt x="1158282" y="2573527"/>
                </a:cubicBezTo>
                <a:cubicBezTo>
                  <a:pt x="1152612" y="2583259"/>
                  <a:pt x="1149757" y="2585942"/>
                  <a:pt x="1145938" y="2588062"/>
                </a:cubicBezTo>
                <a:cubicBezTo>
                  <a:pt x="1160133" y="2565914"/>
                  <a:pt x="1166690" y="2548007"/>
                  <a:pt x="1178031" y="2528541"/>
                </a:cubicBezTo>
                <a:cubicBezTo>
                  <a:pt x="1192188" y="2502026"/>
                  <a:pt x="1206345" y="2475509"/>
                  <a:pt x="1217647" y="2451675"/>
                </a:cubicBezTo>
                <a:cubicBezTo>
                  <a:pt x="1226133" y="2434892"/>
                  <a:pt x="1234619" y="2418109"/>
                  <a:pt x="1243105" y="2401325"/>
                </a:cubicBezTo>
                <a:cubicBezTo>
                  <a:pt x="1253482" y="2381298"/>
                  <a:pt x="1264862" y="2366201"/>
                  <a:pt x="1273348" y="2349417"/>
                </a:cubicBezTo>
                <a:cubicBezTo>
                  <a:pt x="1279944" y="2335878"/>
                  <a:pt x="1288508" y="2327831"/>
                  <a:pt x="1297959" y="2311610"/>
                </a:cubicBezTo>
                <a:cubicBezTo>
                  <a:pt x="1302665" y="2301316"/>
                  <a:pt x="1311190" y="2288900"/>
                  <a:pt x="1318751" y="2275923"/>
                </a:cubicBezTo>
                <a:cubicBezTo>
                  <a:pt x="1320641" y="2272679"/>
                  <a:pt x="1320641" y="2272679"/>
                  <a:pt x="1322531" y="2269434"/>
                </a:cubicBezTo>
                <a:cubicBezTo>
                  <a:pt x="1328722" y="2264350"/>
                  <a:pt x="1333940" y="2257614"/>
                  <a:pt x="1338549" y="2249978"/>
                </a:cubicBezTo>
                <a:lnTo>
                  <a:pt x="1339638" y="2247793"/>
                </a:lnTo>
                <a:lnTo>
                  <a:pt x="1324367" y="2265997"/>
                </a:lnTo>
                <a:cubicBezTo>
                  <a:pt x="1319950" y="2268313"/>
                  <a:pt x="1316584" y="2267437"/>
                  <a:pt x="1313228" y="2267654"/>
                </a:cubicBezTo>
                <a:cubicBezTo>
                  <a:pt x="1304586" y="2266965"/>
                  <a:pt x="1290312" y="2280377"/>
                  <a:pt x="1276039" y="2293787"/>
                </a:cubicBezTo>
                <a:cubicBezTo>
                  <a:pt x="1272220" y="2295908"/>
                  <a:pt x="1269404" y="2302959"/>
                  <a:pt x="1267514" y="2306203"/>
                </a:cubicBezTo>
                <a:cubicBezTo>
                  <a:pt x="1259953" y="2319180"/>
                  <a:pt x="1253357" y="2332719"/>
                  <a:pt x="1244793" y="2340766"/>
                </a:cubicBezTo>
                <a:cubicBezTo>
                  <a:pt x="1241938" y="2343448"/>
                  <a:pt x="1240048" y="2346693"/>
                  <a:pt x="1236268" y="2353182"/>
                </a:cubicBezTo>
                <a:cubicBezTo>
                  <a:pt x="1230597" y="2362914"/>
                  <a:pt x="1224927" y="2372648"/>
                  <a:pt x="1221147" y="2379136"/>
                </a:cubicBezTo>
                <a:cubicBezTo>
                  <a:pt x="1210731" y="2394795"/>
                  <a:pt x="1202245" y="2411578"/>
                  <a:pt x="1197578" y="2426241"/>
                </a:cubicBezTo>
                <a:cubicBezTo>
                  <a:pt x="1194801" y="2437659"/>
                  <a:pt x="1186276" y="2450075"/>
                  <a:pt x="1177712" y="2458121"/>
                </a:cubicBezTo>
                <a:cubicBezTo>
                  <a:pt x="1164403" y="2472095"/>
                  <a:pt x="1151172" y="2494805"/>
                  <a:pt x="1138827" y="2509341"/>
                </a:cubicBezTo>
                <a:cubicBezTo>
                  <a:pt x="1135973" y="2512022"/>
                  <a:pt x="1109627" y="2570548"/>
                  <a:pt x="1110592" y="2571109"/>
                </a:cubicBezTo>
                <a:cubicBezTo>
                  <a:pt x="1110670" y="2579845"/>
                  <a:pt x="1104074" y="2593384"/>
                  <a:pt x="1098404" y="2603118"/>
                </a:cubicBezTo>
                <a:cubicBezTo>
                  <a:pt x="1093698" y="2613412"/>
                  <a:pt x="1085133" y="2621459"/>
                  <a:pt x="1077534" y="2630068"/>
                </a:cubicBezTo>
                <a:cubicBezTo>
                  <a:pt x="1076569" y="2629506"/>
                  <a:pt x="1075605" y="2628945"/>
                  <a:pt x="1073714" y="2632189"/>
                </a:cubicBezTo>
                <a:cubicBezTo>
                  <a:pt x="1062374" y="2651654"/>
                  <a:pt x="1050955" y="2662383"/>
                  <a:pt x="1040539" y="2678042"/>
                </a:cubicBezTo>
                <a:cubicBezTo>
                  <a:pt x="1033904" y="2687214"/>
                  <a:pt x="1035872" y="2692705"/>
                  <a:pt x="1028273" y="2701314"/>
                </a:cubicBezTo>
                <a:cubicBezTo>
                  <a:pt x="1026383" y="2704559"/>
                  <a:pt x="1016084" y="2733322"/>
                  <a:pt x="1016123" y="2737691"/>
                </a:cubicBezTo>
                <a:cubicBezTo>
                  <a:pt x="1015198" y="2741496"/>
                  <a:pt x="1014272" y="2745303"/>
                  <a:pt x="1013347" y="2749110"/>
                </a:cubicBezTo>
                <a:cubicBezTo>
                  <a:pt x="1006789" y="2767017"/>
                  <a:pt x="999229" y="2779993"/>
                  <a:pt x="987810" y="2790722"/>
                </a:cubicBezTo>
                <a:cubicBezTo>
                  <a:pt x="984955" y="2793405"/>
                  <a:pt x="982100" y="2796088"/>
                  <a:pt x="977356" y="2802014"/>
                </a:cubicBezTo>
                <a:cubicBezTo>
                  <a:pt x="976391" y="2801452"/>
                  <a:pt x="973536" y="2804135"/>
                  <a:pt x="973536" y="2804135"/>
                </a:cubicBezTo>
                <a:cubicBezTo>
                  <a:pt x="964085" y="2820356"/>
                  <a:pt x="953632" y="2831647"/>
                  <a:pt x="947035" y="2845186"/>
                </a:cubicBezTo>
                <a:cubicBezTo>
                  <a:pt x="940440" y="2858725"/>
                  <a:pt x="933843" y="2872264"/>
                  <a:pt x="930102" y="2883121"/>
                </a:cubicBezTo>
                <a:cubicBezTo>
                  <a:pt x="922619" y="2904835"/>
                  <a:pt x="916949" y="2914567"/>
                  <a:pt x="903640" y="2928541"/>
                </a:cubicBezTo>
                <a:cubicBezTo>
                  <a:pt x="897930" y="2933905"/>
                  <a:pt x="894150" y="2940393"/>
                  <a:pt x="888479" y="2950127"/>
                </a:cubicBezTo>
                <a:lnTo>
                  <a:pt x="882133" y="2961019"/>
                </a:lnTo>
                <a:lnTo>
                  <a:pt x="878758" y="2964843"/>
                </a:lnTo>
                <a:cubicBezTo>
                  <a:pt x="874939" y="2966963"/>
                  <a:pt x="870194" y="2972889"/>
                  <a:pt x="872046" y="2965277"/>
                </a:cubicBezTo>
                <a:lnTo>
                  <a:pt x="872203" y="2963832"/>
                </a:lnTo>
                <a:lnTo>
                  <a:pt x="898029" y="2919256"/>
                </a:lnTo>
                <a:lnTo>
                  <a:pt x="908922" y="2904198"/>
                </a:lnTo>
                <a:cubicBezTo>
                  <a:pt x="912722" y="2899894"/>
                  <a:pt x="914381" y="2897601"/>
                  <a:pt x="915201" y="2895363"/>
                </a:cubicBezTo>
                <a:lnTo>
                  <a:pt x="916325" y="2887675"/>
                </a:lnTo>
                <a:lnTo>
                  <a:pt x="1718820" y="1502528"/>
                </a:lnTo>
                <a:lnTo>
                  <a:pt x="1730573" y="1485239"/>
                </a:lnTo>
                <a:cubicBezTo>
                  <a:pt x="1733818" y="1482785"/>
                  <a:pt x="1737063" y="1480330"/>
                  <a:pt x="1736527" y="1484363"/>
                </a:cubicBezTo>
                <a:cubicBezTo>
                  <a:pt x="1737348" y="1489187"/>
                  <a:pt x="1736813" y="1493220"/>
                  <a:pt x="1733032" y="1499709"/>
                </a:cubicBezTo>
                <a:cubicBezTo>
                  <a:pt x="1719801" y="1522418"/>
                  <a:pt x="1706570" y="1545129"/>
                  <a:pt x="1694695" y="1568628"/>
                </a:cubicBezTo>
                <a:cubicBezTo>
                  <a:pt x="1680393" y="1599406"/>
                  <a:pt x="1663917" y="1624570"/>
                  <a:pt x="1645551" y="1652979"/>
                </a:cubicBezTo>
                <a:cubicBezTo>
                  <a:pt x="1630430" y="1678934"/>
                  <a:pt x="1618018" y="1706467"/>
                  <a:pt x="1598832" y="1730051"/>
                </a:cubicBezTo>
                <a:cubicBezTo>
                  <a:pt x="1595586" y="1732506"/>
                  <a:pt x="1593696" y="1735752"/>
                  <a:pt x="1593161" y="1739784"/>
                </a:cubicBezTo>
                <a:cubicBezTo>
                  <a:pt x="1582105" y="1768107"/>
                  <a:pt x="1564275" y="1792483"/>
                  <a:pt x="1550508" y="1819227"/>
                </a:cubicBezTo>
                <a:cubicBezTo>
                  <a:pt x="1541057" y="1835449"/>
                  <a:pt x="1528362" y="1854125"/>
                  <a:pt x="1518090" y="1865522"/>
                </a:cubicBezTo>
                <a:cubicBezTo>
                  <a:pt x="1507285" y="1880954"/>
                  <a:pt x="1496478" y="1896386"/>
                  <a:pt x="1490273" y="1910152"/>
                </a:cubicBezTo>
                <a:cubicBezTo>
                  <a:pt x="1485422" y="1924708"/>
                  <a:pt x="1474617" y="1940140"/>
                  <a:pt x="1469767" y="1954697"/>
                </a:cubicBezTo>
                <a:cubicBezTo>
                  <a:pt x="1457105" y="1995119"/>
                  <a:pt x="1438489" y="2036420"/>
                  <a:pt x="1415807" y="2075351"/>
                </a:cubicBezTo>
                <a:cubicBezTo>
                  <a:pt x="1402576" y="2098062"/>
                  <a:pt x="1391235" y="2117526"/>
                  <a:pt x="1378004" y="2140236"/>
                </a:cubicBezTo>
                <a:cubicBezTo>
                  <a:pt x="1376114" y="2143481"/>
                  <a:pt x="1370979" y="2149179"/>
                  <a:pt x="1371800" y="2154003"/>
                </a:cubicBezTo>
                <a:cubicBezTo>
                  <a:pt x="1372619" y="2158827"/>
                  <a:pt x="1379110" y="2153917"/>
                  <a:pt x="1381000" y="2150673"/>
                </a:cubicBezTo>
                <a:cubicBezTo>
                  <a:pt x="1389915" y="2138486"/>
                  <a:pt x="1398297" y="2130332"/>
                  <a:pt x="1407212" y="2118144"/>
                </a:cubicBezTo>
                <a:cubicBezTo>
                  <a:pt x="1418018" y="2102712"/>
                  <a:pt x="1427469" y="2086491"/>
                  <a:pt x="1440985" y="2072638"/>
                </a:cubicBezTo>
                <a:cubicBezTo>
                  <a:pt x="1438560" y="2079915"/>
                  <a:pt x="1441270" y="2081495"/>
                  <a:pt x="1437490" y="2087984"/>
                </a:cubicBezTo>
                <a:cubicBezTo>
                  <a:pt x="1429930" y="2100960"/>
                  <a:pt x="1428324" y="2113062"/>
                  <a:pt x="1424009" y="2123584"/>
                </a:cubicBezTo>
                <a:cubicBezTo>
                  <a:pt x="1422119" y="2126829"/>
                  <a:pt x="1422940" y="2131652"/>
                  <a:pt x="1424294" y="2132442"/>
                </a:cubicBezTo>
                <a:cubicBezTo>
                  <a:pt x="1428895" y="2130777"/>
                  <a:pt x="1429429" y="2126742"/>
                  <a:pt x="1431319" y="2123498"/>
                </a:cubicBezTo>
                <a:cubicBezTo>
                  <a:pt x="1433209" y="2120254"/>
                  <a:pt x="1435100" y="2117010"/>
                  <a:pt x="1438880" y="2110521"/>
                </a:cubicBezTo>
                <a:cubicBezTo>
                  <a:pt x="1451041" y="2095879"/>
                  <a:pt x="1455072" y="2076500"/>
                  <a:pt x="1467767" y="2057824"/>
                </a:cubicBezTo>
                <a:cubicBezTo>
                  <a:pt x="1473438" y="2048090"/>
                  <a:pt x="1480999" y="2035114"/>
                  <a:pt x="1486669" y="2025380"/>
                </a:cubicBezTo>
                <a:cubicBezTo>
                  <a:pt x="1490985" y="2014859"/>
                  <a:pt x="1498831" y="2010739"/>
                  <a:pt x="1506391" y="1997762"/>
                </a:cubicBezTo>
                <a:cubicBezTo>
                  <a:pt x="1522582" y="1963740"/>
                  <a:pt x="1546904" y="1934455"/>
                  <a:pt x="1564451" y="1901223"/>
                </a:cubicBezTo>
                <a:cubicBezTo>
                  <a:pt x="1566341" y="1897978"/>
                  <a:pt x="1568231" y="1894735"/>
                  <a:pt x="1571476" y="1892280"/>
                </a:cubicBezTo>
                <a:cubicBezTo>
                  <a:pt x="1574722" y="1889825"/>
                  <a:pt x="1576612" y="1886581"/>
                  <a:pt x="1576612" y="1886581"/>
                </a:cubicBezTo>
                <a:cubicBezTo>
                  <a:pt x="1580107" y="1871236"/>
                  <a:pt x="1589023" y="1859048"/>
                  <a:pt x="1593872" y="1844491"/>
                </a:cubicBezTo>
                <a:cubicBezTo>
                  <a:pt x="1600614" y="1826692"/>
                  <a:pt x="1608710" y="1809681"/>
                  <a:pt x="1623045" y="1800651"/>
                </a:cubicBezTo>
                <a:cubicBezTo>
                  <a:pt x="1624936" y="1797407"/>
                  <a:pt x="1624936" y="1797407"/>
                  <a:pt x="1626826" y="1794162"/>
                </a:cubicBezTo>
                <a:cubicBezTo>
                  <a:pt x="1634387" y="1781185"/>
                  <a:pt x="1643302" y="1768997"/>
                  <a:pt x="1647618" y="1758475"/>
                </a:cubicBezTo>
                <a:cubicBezTo>
                  <a:pt x="1657068" y="1742254"/>
                  <a:pt x="1666804" y="1734891"/>
                  <a:pt x="1673010" y="1721124"/>
                </a:cubicBezTo>
                <a:cubicBezTo>
                  <a:pt x="1681105" y="1704112"/>
                  <a:pt x="1693266" y="1689470"/>
                  <a:pt x="1703253" y="1669216"/>
                </a:cubicBezTo>
                <a:cubicBezTo>
                  <a:pt x="1711348" y="1652203"/>
                  <a:pt x="1719443" y="1635193"/>
                  <a:pt x="1727539" y="1618182"/>
                </a:cubicBezTo>
                <a:cubicBezTo>
                  <a:pt x="1738060" y="1593893"/>
                  <a:pt x="1751826" y="1567149"/>
                  <a:pt x="1765592" y="1540406"/>
                </a:cubicBezTo>
                <a:cubicBezTo>
                  <a:pt x="1776933" y="1520941"/>
                  <a:pt x="1782318" y="1502351"/>
                  <a:pt x="1796904" y="1480431"/>
                </a:cubicBezTo>
                <a:cubicBezTo>
                  <a:pt x="1792303" y="1482095"/>
                  <a:pt x="1789058" y="1484550"/>
                  <a:pt x="1783388" y="1494283"/>
                </a:cubicBezTo>
                <a:cubicBezTo>
                  <a:pt x="1781498" y="1497527"/>
                  <a:pt x="1777718" y="1504015"/>
                  <a:pt x="1773937" y="1510505"/>
                </a:cubicBezTo>
                <a:cubicBezTo>
                  <a:pt x="1758531" y="1527602"/>
                  <a:pt x="1743945" y="1549522"/>
                  <a:pt x="1732604" y="1568988"/>
                </a:cubicBezTo>
                <a:cubicBezTo>
                  <a:pt x="1723153" y="1585208"/>
                  <a:pt x="1711812" y="1604673"/>
                  <a:pt x="1702361" y="1620895"/>
                </a:cubicBezTo>
                <a:cubicBezTo>
                  <a:pt x="1692911" y="1637117"/>
                  <a:pt x="1684815" y="1654128"/>
                  <a:pt x="1680784" y="1673506"/>
                </a:cubicBezTo>
                <a:cubicBezTo>
                  <a:pt x="1680250" y="1677541"/>
                  <a:pt x="1677825" y="1684819"/>
                  <a:pt x="1674044" y="1691308"/>
                </a:cubicBezTo>
                <a:cubicBezTo>
                  <a:pt x="1662168" y="1714807"/>
                  <a:pt x="1647582" y="1736727"/>
                  <a:pt x="1631355" y="1749001"/>
                </a:cubicBezTo>
                <a:cubicBezTo>
                  <a:pt x="1622975" y="1757154"/>
                  <a:pt x="1619195" y="1763644"/>
                  <a:pt x="1614879" y="1774165"/>
                </a:cubicBezTo>
                <a:cubicBezTo>
                  <a:pt x="1610029" y="1788722"/>
                  <a:pt x="1604359" y="1798454"/>
                  <a:pt x="1594087" y="1809852"/>
                </a:cubicBezTo>
                <a:cubicBezTo>
                  <a:pt x="1588952" y="1815552"/>
                  <a:pt x="1585172" y="1822041"/>
                  <a:pt x="1582747" y="1829318"/>
                </a:cubicBezTo>
                <a:cubicBezTo>
                  <a:pt x="1579787" y="1840630"/>
                  <a:pt x="1567625" y="1855272"/>
                  <a:pt x="1564130" y="1870618"/>
                </a:cubicBezTo>
                <a:cubicBezTo>
                  <a:pt x="1563595" y="1874651"/>
                  <a:pt x="1554679" y="1886840"/>
                  <a:pt x="1549544" y="1892538"/>
                </a:cubicBezTo>
                <a:cubicBezTo>
                  <a:pt x="1534138" y="1909636"/>
                  <a:pt x="1524687" y="1925857"/>
                  <a:pt x="1513346" y="1945321"/>
                </a:cubicBezTo>
                <a:cubicBezTo>
                  <a:pt x="1507676" y="1955055"/>
                  <a:pt x="1501470" y="1968822"/>
                  <a:pt x="1493090" y="1976975"/>
                </a:cubicBezTo>
                <a:cubicBezTo>
                  <a:pt x="1489844" y="1979429"/>
                  <a:pt x="1487954" y="1982674"/>
                  <a:pt x="1488774" y="1987498"/>
                </a:cubicBezTo>
                <a:cubicBezTo>
                  <a:pt x="1493125" y="1998724"/>
                  <a:pt x="1489345" y="2005213"/>
                  <a:pt x="1475293" y="2023098"/>
                </a:cubicBezTo>
                <a:cubicBezTo>
                  <a:pt x="1472048" y="2025554"/>
                  <a:pt x="1468268" y="2032042"/>
                  <a:pt x="1463667" y="2033707"/>
                </a:cubicBezTo>
                <a:cubicBezTo>
                  <a:pt x="1462562" y="2020027"/>
                  <a:pt x="1470657" y="2003015"/>
                  <a:pt x="1481998" y="1983550"/>
                </a:cubicBezTo>
                <a:cubicBezTo>
                  <a:pt x="1516020" y="1925153"/>
                  <a:pt x="1551933" y="1863512"/>
                  <a:pt x="1585956" y="1805115"/>
                </a:cubicBezTo>
                <a:cubicBezTo>
                  <a:pt x="1597297" y="1785650"/>
                  <a:pt x="1602682" y="1767060"/>
                  <a:pt x="1615379" y="1748384"/>
                </a:cubicBezTo>
                <a:cubicBezTo>
                  <a:pt x="1617269" y="1745140"/>
                  <a:pt x="1616449" y="1740315"/>
                  <a:pt x="1618339" y="1737072"/>
                </a:cubicBezTo>
                <a:cubicBezTo>
                  <a:pt x="1621584" y="1734617"/>
                  <a:pt x="1618874" y="1733038"/>
                  <a:pt x="1617519" y="1732249"/>
                </a:cubicBezTo>
                <a:cubicBezTo>
                  <a:pt x="1617519" y="1732249"/>
                  <a:pt x="1616163" y="1731459"/>
                  <a:pt x="1614273" y="1734703"/>
                </a:cubicBezTo>
                <a:cubicBezTo>
                  <a:pt x="1610493" y="1741192"/>
                  <a:pt x="1609959" y="1745226"/>
                  <a:pt x="1605358" y="1746890"/>
                </a:cubicBezTo>
                <a:cubicBezTo>
                  <a:pt x="1607248" y="1743647"/>
                  <a:pt x="1605893" y="1742857"/>
                  <a:pt x="1605893" y="1742857"/>
                </a:cubicBezTo>
                <a:cubicBezTo>
                  <a:pt x="1635600" y="1694982"/>
                  <a:pt x="1659351" y="1647983"/>
                  <a:pt x="1691769" y="1601689"/>
                </a:cubicBezTo>
                <a:cubicBezTo>
                  <a:pt x="1702576" y="1586257"/>
                  <a:pt x="1712027" y="1570036"/>
                  <a:pt x="1720122" y="1553024"/>
                </a:cubicBezTo>
                <a:cubicBezTo>
                  <a:pt x="1728218" y="1536013"/>
                  <a:pt x="1743089" y="1522951"/>
                  <a:pt x="1748474" y="1504360"/>
                </a:cubicBezTo>
                <a:cubicBezTo>
                  <a:pt x="1750364" y="1501115"/>
                  <a:pt x="1752254" y="1497871"/>
                  <a:pt x="1752254" y="1497871"/>
                </a:cubicBezTo>
                <a:cubicBezTo>
                  <a:pt x="1761990" y="1490508"/>
                  <a:pt x="1768196" y="1476741"/>
                  <a:pt x="1775757" y="1463765"/>
                </a:cubicBezTo>
                <a:cubicBezTo>
                  <a:pt x="1787098" y="1444298"/>
                  <a:pt x="1798439" y="1424833"/>
                  <a:pt x="1811670" y="1402123"/>
                </a:cubicBezTo>
                <a:cubicBezTo>
                  <a:pt x="1815450" y="1395634"/>
                  <a:pt x="1820585" y="1389934"/>
                  <a:pt x="1825720" y="1384236"/>
                </a:cubicBezTo>
                <a:cubicBezTo>
                  <a:pt x="1830036" y="1373714"/>
                  <a:pt x="1837882" y="1369593"/>
                  <a:pt x="1842197" y="1359072"/>
                </a:cubicBezTo>
                <a:cubicBezTo>
                  <a:pt x="1845977" y="1352583"/>
                  <a:pt x="1853003" y="1343639"/>
                  <a:pt x="1857319" y="1333117"/>
                </a:cubicBezTo>
                <a:lnTo>
                  <a:pt x="1866211" y="1324004"/>
                </a:lnTo>
                <a:lnTo>
                  <a:pt x="1870322" y="1326399"/>
                </a:lnTo>
                <a:lnTo>
                  <a:pt x="1851506" y="1359063"/>
                </a:lnTo>
                <a:cubicBezTo>
                  <a:pt x="1844044" y="1369925"/>
                  <a:pt x="1835867" y="1379283"/>
                  <a:pt x="1827076" y="1385027"/>
                </a:cubicBezTo>
                <a:cubicBezTo>
                  <a:pt x="1816270" y="1400456"/>
                  <a:pt x="1814131" y="1416592"/>
                  <a:pt x="1803324" y="1432024"/>
                </a:cubicBezTo>
                <a:cubicBezTo>
                  <a:pt x="1809280" y="1431148"/>
                  <a:pt x="1808745" y="1435183"/>
                  <a:pt x="1803075" y="1444915"/>
                </a:cubicBezTo>
                <a:cubicBezTo>
                  <a:pt x="1799295" y="1451404"/>
                  <a:pt x="1797404" y="1454649"/>
                  <a:pt x="1795514" y="1457893"/>
                </a:cubicBezTo>
                <a:cubicBezTo>
                  <a:pt x="1796869" y="1458682"/>
                  <a:pt x="1798224" y="1459471"/>
                  <a:pt x="1799579" y="1460260"/>
                </a:cubicBezTo>
                <a:cubicBezTo>
                  <a:pt x="1803359" y="1453771"/>
                  <a:pt x="1807139" y="1447284"/>
                  <a:pt x="1809030" y="1444039"/>
                </a:cubicBezTo>
                <a:cubicBezTo>
                  <a:pt x="1812810" y="1437551"/>
                  <a:pt x="1814700" y="1434306"/>
                  <a:pt x="1816590" y="1431062"/>
                </a:cubicBezTo>
                <a:cubicBezTo>
                  <a:pt x="1818480" y="1427819"/>
                  <a:pt x="1820906" y="1420540"/>
                  <a:pt x="1823617" y="1422119"/>
                </a:cubicBezTo>
                <a:cubicBezTo>
                  <a:pt x="1829572" y="1421244"/>
                  <a:pt x="1824436" y="1426943"/>
                  <a:pt x="1822012" y="1434221"/>
                </a:cubicBezTo>
                <a:cubicBezTo>
                  <a:pt x="1821476" y="1438255"/>
                  <a:pt x="1824721" y="1435799"/>
                  <a:pt x="1826077" y="1436590"/>
                </a:cubicBezTo>
                <a:cubicBezTo>
                  <a:pt x="1833922" y="1432470"/>
                  <a:pt x="1839592" y="1422736"/>
                  <a:pt x="1846619" y="1413794"/>
                </a:cubicBezTo>
                <a:cubicBezTo>
                  <a:pt x="1859850" y="1391084"/>
                  <a:pt x="1869015" y="1366006"/>
                  <a:pt x="1881711" y="1347329"/>
                </a:cubicBezTo>
                <a:lnTo>
                  <a:pt x="1887841" y="1335911"/>
                </a:lnTo>
                <a:lnTo>
                  <a:pt x="1880885" y="1331859"/>
                </a:lnTo>
                <a:lnTo>
                  <a:pt x="1883349" y="1323699"/>
                </a:lnTo>
                <a:cubicBezTo>
                  <a:pt x="1885773" y="1316421"/>
                  <a:pt x="1890374" y="1314757"/>
                  <a:pt x="1891729" y="1315546"/>
                </a:cubicBezTo>
                <a:cubicBezTo>
                  <a:pt x="1895795" y="1317914"/>
                  <a:pt x="1900395" y="1316250"/>
                  <a:pt x="1908776" y="1308095"/>
                </a:cubicBezTo>
                <a:cubicBezTo>
                  <a:pt x="1912022" y="1305641"/>
                  <a:pt x="1913912" y="1302397"/>
                  <a:pt x="1915802" y="1299153"/>
                </a:cubicBezTo>
                <a:cubicBezTo>
                  <a:pt x="1917407" y="1287051"/>
                  <a:pt x="1929567" y="1272409"/>
                  <a:pt x="1932528" y="1261097"/>
                </a:cubicBezTo>
                <a:cubicBezTo>
                  <a:pt x="1934953" y="1253819"/>
                  <a:pt x="1938734" y="1247330"/>
                  <a:pt x="1944404" y="1237598"/>
                </a:cubicBezTo>
                <a:lnTo>
                  <a:pt x="1958707" y="1228589"/>
                </a:lnTo>
                <a:lnTo>
                  <a:pt x="1973854" y="1202591"/>
                </a:lnTo>
                <a:lnTo>
                  <a:pt x="1970866" y="1192178"/>
                </a:lnTo>
                <a:cubicBezTo>
                  <a:pt x="1968156" y="1190599"/>
                  <a:pt x="1970581" y="1183321"/>
                  <a:pt x="1976252" y="1173588"/>
                </a:cubicBezTo>
                <a:cubicBezTo>
                  <a:pt x="1980032" y="1167100"/>
                  <a:pt x="1983812" y="1160612"/>
                  <a:pt x="1984882" y="1152543"/>
                </a:cubicBezTo>
                <a:cubicBezTo>
                  <a:pt x="1989197" y="1142021"/>
                  <a:pt x="1997577" y="1133867"/>
                  <a:pt x="2005423" y="1129747"/>
                </a:cubicBezTo>
                <a:cubicBezTo>
                  <a:pt x="2012324" y="1127250"/>
                  <a:pt x="2018609" y="1121134"/>
                  <a:pt x="2024691" y="1113813"/>
                </a:cubicBezTo>
                <a:lnTo>
                  <a:pt x="2028213" y="1109288"/>
                </a:lnTo>
                <a:lnTo>
                  <a:pt x="2053276" y="1066271"/>
                </a:lnTo>
                <a:lnTo>
                  <a:pt x="2062949" y="1037242"/>
                </a:lnTo>
                <a:cubicBezTo>
                  <a:pt x="2068869" y="1014619"/>
                  <a:pt x="2070759" y="1011375"/>
                  <a:pt x="2085095" y="1002345"/>
                </a:cubicBezTo>
                <a:lnTo>
                  <a:pt x="2092910" y="998241"/>
                </a:lnTo>
                <a:lnTo>
                  <a:pt x="2092968" y="998143"/>
                </a:lnTo>
                <a:lnTo>
                  <a:pt x="2103078" y="967195"/>
                </a:lnTo>
                <a:cubicBezTo>
                  <a:pt x="2107430" y="957781"/>
                  <a:pt x="2112628" y="948859"/>
                  <a:pt x="2118298" y="939126"/>
                </a:cubicBezTo>
                <a:cubicBezTo>
                  <a:pt x="2125859" y="926149"/>
                  <a:pt x="2131530" y="916415"/>
                  <a:pt x="2139090" y="903439"/>
                </a:cubicBezTo>
                <a:lnTo>
                  <a:pt x="2156076" y="873131"/>
                </a:lnTo>
                <a:lnTo>
                  <a:pt x="2125655" y="855408"/>
                </a:lnTo>
                <a:lnTo>
                  <a:pt x="2134979" y="845851"/>
                </a:lnTo>
                <a:cubicBezTo>
                  <a:pt x="2139294" y="835329"/>
                  <a:pt x="2146320" y="826385"/>
                  <a:pt x="2150100" y="819897"/>
                </a:cubicBezTo>
                <a:cubicBezTo>
                  <a:pt x="2154416" y="809375"/>
                  <a:pt x="2162262" y="805255"/>
                  <a:pt x="2166577" y="794733"/>
                </a:cubicBezTo>
                <a:cubicBezTo>
                  <a:pt x="2171712" y="789034"/>
                  <a:pt x="2176848" y="783334"/>
                  <a:pt x="2180628" y="776846"/>
                </a:cubicBezTo>
                <a:cubicBezTo>
                  <a:pt x="2193859" y="754136"/>
                  <a:pt x="2205199" y="734671"/>
                  <a:pt x="2216541" y="715205"/>
                </a:cubicBezTo>
                <a:cubicBezTo>
                  <a:pt x="2224101" y="702227"/>
                  <a:pt x="2230307" y="688461"/>
                  <a:pt x="2240043" y="681097"/>
                </a:cubicBezTo>
                <a:cubicBezTo>
                  <a:pt x="2240043" y="681097"/>
                  <a:pt x="2241933" y="677853"/>
                  <a:pt x="2243823" y="674609"/>
                </a:cubicBezTo>
                <a:cubicBezTo>
                  <a:pt x="2249209" y="656019"/>
                  <a:pt x="2264079" y="642956"/>
                  <a:pt x="2272176" y="625945"/>
                </a:cubicBezTo>
                <a:cubicBezTo>
                  <a:pt x="2280271" y="608933"/>
                  <a:pt x="2289721" y="592712"/>
                  <a:pt x="2300528" y="577281"/>
                </a:cubicBezTo>
                <a:cubicBezTo>
                  <a:pt x="2332946" y="530985"/>
                  <a:pt x="2356697" y="483986"/>
                  <a:pt x="2386405" y="436111"/>
                </a:cubicBezTo>
                <a:cubicBezTo>
                  <a:pt x="2386405" y="436111"/>
                  <a:pt x="2385050" y="435322"/>
                  <a:pt x="2386940" y="432078"/>
                </a:cubicBezTo>
                <a:cubicBezTo>
                  <a:pt x="2382339" y="433743"/>
                  <a:pt x="2381804" y="437777"/>
                  <a:pt x="2378024" y="444265"/>
                </a:cubicBezTo>
                <a:cubicBezTo>
                  <a:pt x="2376134" y="447510"/>
                  <a:pt x="2374778" y="446720"/>
                  <a:pt x="2374778" y="446720"/>
                </a:cubicBezTo>
                <a:cubicBezTo>
                  <a:pt x="2373423" y="445930"/>
                  <a:pt x="2370714" y="444352"/>
                  <a:pt x="2373959" y="441897"/>
                </a:cubicBezTo>
                <a:cubicBezTo>
                  <a:pt x="2375849" y="438653"/>
                  <a:pt x="2375028" y="433829"/>
                  <a:pt x="2376918" y="430585"/>
                </a:cubicBezTo>
                <a:cubicBezTo>
                  <a:pt x="2389615" y="411909"/>
                  <a:pt x="2395001" y="393319"/>
                  <a:pt x="2406341" y="373854"/>
                </a:cubicBezTo>
                <a:cubicBezTo>
                  <a:pt x="2440364" y="315457"/>
                  <a:pt x="2476277" y="253816"/>
                  <a:pt x="2510300" y="195419"/>
                </a:cubicBezTo>
                <a:cubicBezTo>
                  <a:pt x="2521641" y="175954"/>
                  <a:pt x="2529736" y="158942"/>
                  <a:pt x="2528631" y="145262"/>
                </a:cubicBezTo>
                <a:cubicBezTo>
                  <a:pt x="2524030" y="146927"/>
                  <a:pt x="2520250" y="153415"/>
                  <a:pt x="2517004" y="155870"/>
                </a:cubicBezTo>
                <a:cubicBezTo>
                  <a:pt x="2502953" y="173756"/>
                  <a:pt x="2499173" y="180244"/>
                  <a:pt x="2503523" y="191471"/>
                </a:cubicBezTo>
                <a:cubicBezTo>
                  <a:pt x="2504344" y="196295"/>
                  <a:pt x="2502454" y="199539"/>
                  <a:pt x="2499208" y="201993"/>
                </a:cubicBezTo>
                <a:cubicBezTo>
                  <a:pt x="2490828" y="210147"/>
                  <a:pt x="2484622" y="223913"/>
                  <a:pt x="2478951" y="233647"/>
                </a:cubicBezTo>
                <a:cubicBezTo>
                  <a:pt x="2467610" y="253112"/>
                  <a:pt x="2458160" y="269333"/>
                  <a:pt x="2442753" y="286431"/>
                </a:cubicBezTo>
                <a:cubicBezTo>
                  <a:pt x="2437618" y="292129"/>
                  <a:pt x="2428703" y="304317"/>
                  <a:pt x="2428167" y="308351"/>
                </a:cubicBezTo>
                <a:cubicBezTo>
                  <a:pt x="2424672" y="323697"/>
                  <a:pt x="2412511" y="338338"/>
                  <a:pt x="2409551" y="349651"/>
                </a:cubicBezTo>
                <a:cubicBezTo>
                  <a:pt x="2407126" y="356929"/>
                  <a:pt x="2403346" y="363417"/>
                  <a:pt x="2398210" y="369116"/>
                </a:cubicBezTo>
                <a:cubicBezTo>
                  <a:pt x="2387939" y="380514"/>
                  <a:pt x="2382268" y="390247"/>
                  <a:pt x="2377418" y="404803"/>
                </a:cubicBezTo>
                <a:cubicBezTo>
                  <a:pt x="2373103" y="415325"/>
                  <a:pt x="2369322" y="421814"/>
                  <a:pt x="2360942" y="429968"/>
                </a:cubicBezTo>
                <a:cubicBezTo>
                  <a:pt x="2344715" y="442241"/>
                  <a:pt x="2330129" y="464162"/>
                  <a:pt x="2318253" y="487661"/>
                </a:cubicBezTo>
                <a:cubicBezTo>
                  <a:pt x="2314473" y="494150"/>
                  <a:pt x="2312047" y="501427"/>
                  <a:pt x="2311513" y="505462"/>
                </a:cubicBezTo>
                <a:cubicBezTo>
                  <a:pt x="2307482" y="524842"/>
                  <a:pt x="2299387" y="541852"/>
                  <a:pt x="2289936" y="558073"/>
                </a:cubicBezTo>
                <a:cubicBezTo>
                  <a:pt x="2280485" y="574295"/>
                  <a:pt x="2269144" y="593760"/>
                  <a:pt x="2259694" y="609981"/>
                </a:cubicBezTo>
                <a:cubicBezTo>
                  <a:pt x="2248352" y="629447"/>
                  <a:pt x="2233767" y="651368"/>
                  <a:pt x="2218360" y="668464"/>
                </a:cubicBezTo>
                <a:cubicBezTo>
                  <a:pt x="2214580" y="674953"/>
                  <a:pt x="2210800" y="681442"/>
                  <a:pt x="2208909" y="684686"/>
                </a:cubicBezTo>
                <a:cubicBezTo>
                  <a:pt x="2203239" y="694419"/>
                  <a:pt x="2199994" y="696874"/>
                  <a:pt x="2195393" y="698538"/>
                </a:cubicBezTo>
                <a:cubicBezTo>
                  <a:pt x="2209979" y="676618"/>
                  <a:pt x="2215364" y="658028"/>
                  <a:pt x="2226705" y="638562"/>
                </a:cubicBezTo>
                <a:cubicBezTo>
                  <a:pt x="2240471" y="611819"/>
                  <a:pt x="2254238" y="585076"/>
                  <a:pt x="2264758" y="560786"/>
                </a:cubicBezTo>
                <a:lnTo>
                  <a:pt x="2266296" y="557555"/>
                </a:lnTo>
                <a:lnTo>
                  <a:pt x="2371578" y="375833"/>
                </a:lnTo>
                <a:lnTo>
                  <a:pt x="2386687" y="359687"/>
                </a:lnTo>
                <a:cubicBezTo>
                  <a:pt x="2391345" y="352080"/>
                  <a:pt x="2395054" y="343378"/>
                  <a:pt x="2398425" y="334477"/>
                </a:cubicBezTo>
                <a:cubicBezTo>
                  <a:pt x="2400850" y="327199"/>
                  <a:pt x="2404291" y="320513"/>
                  <a:pt x="2407563" y="313728"/>
                </a:cubicBezTo>
                <a:lnTo>
                  <a:pt x="2407572" y="313704"/>
                </a:lnTo>
                <a:lnTo>
                  <a:pt x="2437294" y="262403"/>
                </a:lnTo>
                <a:lnTo>
                  <a:pt x="2457385" y="229773"/>
                </a:lnTo>
                <a:cubicBezTo>
                  <a:pt x="2467683" y="214045"/>
                  <a:pt x="2477811" y="198218"/>
                  <a:pt x="2485906" y="181207"/>
                </a:cubicBezTo>
                <a:cubicBezTo>
                  <a:pt x="2493467" y="168230"/>
                  <a:pt x="2501313" y="164110"/>
                  <a:pt x="2505628" y="153588"/>
                </a:cubicBezTo>
                <a:cubicBezTo>
                  <a:pt x="2511299" y="143855"/>
                  <a:pt x="2518859" y="130878"/>
                  <a:pt x="2524530" y="121145"/>
                </a:cubicBezTo>
                <a:cubicBezTo>
                  <a:pt x="2537226" y="102469"/>
                  <a:pt x="2541256" y="83089"/>
                  <a:pt x="2553417" y="68448"/>
                </a:cubicBezTo>
                <a:cubicBezTo>
                  <a:pt x="2557198" y="61959"/>
                  <a:pt x="2559088" y="58714"/>
                  <a:pt x="2560978" y="55471"/>
                </a:cubicBezTo>
                <a:cubicBezTo>
                  <a:pt x="2562868" y="52226"/>
                  <a:pt x="2563403" y="48192"/>
                  <a:pt x="2568003" y="46527"/>
                </a:cubicBezTo>
                <a:cubicBezTo>
                  <a:pt x="2569358" y="47317"/>
                  <a:pt x="2570179" y="52139"/>
                  <a:pt x="2568289" y="55384"/>
                </a:cubicBezTo>
                <a:cubicBezTo>
                  <a:pt x="2563973" y="65906"/>
                  <a:pt x="2562368" y="78008"/>
                  <a:pt x="2554808" y="90984"/>
                </a:cubicBezTo>
                <a:cubicBezTo>
                  <a:pt x="2551027" y="97474"/>
                  <a:pt x="2553738" y="99053"/>
                  <a:pt x="2551313" y="106330"/>
                </a:cubicBezTo>
                <a:cubicBezTo>
                  <a:pt x="2564829" y="92478"/>
                  <a:pt x="2574280" y="76257"/>
                  <a:pt x="2585086" y="60824"/>
                </a:cubicBezTo>
                <a:lnTo>
                  <a:pt x="2588562" y="56510"/>
                </a:lnTo>
                <a:lnTo>
                  <a:pt x="2585809" y="54906"/>
                </a:lnTo>
                <a:lnTo>
                  <a:pt x="2595132" y="45349"/>
                </a:lnTo>
                <a:close/>
                <a:moveTo>
                  <a:pt x="2589319" y="0"/>
                </a:moveTo>
                <a:lnTo>
                  <a:pt x="2600754" y="19738"/>
                </a:lnTo>
                <a:lnTo>
                  <a:pt x="2581829" y="52587"/>
                </a:lnTo>
                <a:lnTo>
                  <a:pt x="2564651" y="425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738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112FC24-B0BB-43AE-AB6F-2F8A6318C976}"/>
              </a:ext>
            </a:extLst>
          </p:cNvPr>
          <p:cNvGrpSpPr/>
          <p:nvPr userDrawn="1"/>
        </p:nvGrpSpPr>
        <p:grpSpPr>
          <a:xfrm flipH="1">
            <a:off x="486251" y="477136"/>
            <a:ext cx="11704320" cy="5935130"/>
            <a:chOff x="-161213" y="477136"/>
            <a:chExt cx="11704320" cy="593513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02B0099-32CD-4A9E-A010-EB75F1B7AD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477136"/>
              <a:ext cx="11704320" cy="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6FFECB2-D63A-4DED-B565-1B5EC1C6DBC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1543107" y="477136"/>
              <a:ext cx="0" cy="593513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23856D-6F4B-428C-8039-92BC2469A81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6392850"/>
              <a:ext cx="11704320" cy="13272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13480D-83E6-465D-B9EC-FA0799699FB0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268685" y="0"/>
            <a:ext cx="6923315" cy="6858000"/>
          </a:xfrm>
          <a:custGeom>
            <a:avLst/>
            <a:gdLst>
              <a:gd name="connsiteX0" fmla="*/ 1714500 w 6923314"/>
              <a:gd name="connsiteY0" fmla="*/ 0 h 6858000"/>
              <a:gd name="connsiteX1" fmla="*/ 6923314 w 6923314"/>
              <a:gd name="connsiteY1" fmla="*/ 0 h 6858000"/>
              <a:gd name="connsiteX2" fmla="*/ 6923314 w 6923314"/>
              <a:gd name="connsiteY2" fmla="*/ 1637212 h 6858000"/>
              <a:gd name="connsiteX3" fmla="*/ 5618117 w 6923314"/>
              <a:gd name="connsiteY3" fmla="*/ 6858000 h 6858000"/>
              <a:gd name="connsiteX4" fmla="*/ 0 w 692331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1714500" y="0"/>
                </a:moveTo>
                <a:lnTo>
                  <a:pt x="6923314" y="0"/>
                </a:lnTo>
                <a:lnTo>
                  <a:pt x="6923314" y="1637212"/>
                </a:lnTo>
                <a:lnTo>
                  <a:pt x="56181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Tahoma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300202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원형: 비어 있음 1">
            <a:extLst>
              <a:ext uri="{FF2B5EF4-FFF2-40B4-BE49-F238E27FC236}">
                <a16:creationId xmlns:a16="http://schemas.microsoft.com/office/drawing/2014/main" id="{43510F96-4E4D-4F6A-818D-E299E831CC01}"/>
              </a:ext>
            </a:extLst>
          </p:cNvPr>
          <p:cNvSpPr/>
          <p:nvPr userDrawn="1"/>
        </p:nvSpPr>
        <p:spPr>
          <a:xfrm>
            <a:off x="6392165" y="1281975"/>
            <a:ext cx="4759543" cy="4759542"/>
          </a:xfrm>
          <a:prstGeom prst="donut">
            <a:avLst>
              <a:gd name="adj" fmla="val 93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prstClr val="black"/>
              </a:solidFill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586A9378-5329-4795-BD81-E4B63FD478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0710" y="1366318"/>
            <a:ext cx="1822409" cy="2586876"/>
          </a:xfrm>
          <a:custGeom>
            <a:avLst/>
            <a:gdLst>
              <a:gd name="connsiteX0" fmla="*/ 863642 w 1822409"/>
              <a:gd name="connsiteY0" fmla="*/ 0 h 2586876"/>
              <a:gd name="connsiteX1" fmla="*/ 1706307 w 1822409"/>
              <a:gd name="connsiteY1" fmla="*/ 2577164 h 2586876"/>
              <a:gd name="connsiteX2" fmla="*/ 0 w 1822409"/>
              <a:gd name="connsiteY2" fmla="*/ 2586876 h 25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2409" h="2586876">
                <a:moveTo>
                  <a:pt x="863642" y="0"/>
                </a:moveTo>
                <a:cubicBezTo>
                  <a:pt x="1679882" y="581132"/>
                  <a:pt x="2021522" y="1626487"/>
                  <a:pt x="1706307" y="2577164"/>
                </a:cubicBezTo>
                <a:lnTo>
                  <a:pt x="0" y="2586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417FB495-1718-4B12-A0EC-D01DB876E6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18318" y="932350"/>
            <a:ext cx="2719605" cy="2144179"/>
          </a:xfrm>
          <a:custGeom>
            <a:avLst/>
            <a:gdLst>
              <a:gd name="connsiteX0" fmla="*/ 1401769 w 2719605"/>
              <a:gd name="connsiteY0" fmla="*/ 1 h 2144179"/>
              <a:gd name="connsiteX1" fmla="*/ 2719605 w 2719605"/>
              <a:gd name="connsiteY1" fmla="*/ 421978 h 2144179"/>
              <a:gd name="connsiteX2" fmla="*/ 2144640 w 2719605"/>
              <a:gd name="connsiteY2" fmla="*/ 2144179 h 2144179"/>
              <a:gd name="connsiteX3" fmla="*/ 2136701 w 2719605"/>
              <a:gd name="connsiteY3" fmla="*/ 2144179 h 2144179"/>
              <a:gd name="connsiteX4" fmla="*/ 0 w 2719605"/>
              <a:gd name="connsiteY4" fmla="*/ 480476 h 2144179"/>
              <a:gd name="connsiteX5" fmla="*/ 1401769 w 2719605"/>
              <a:gd name="connsiteY5" fmla="*/ 1 h 214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9605" h="2144179">
                <a:moveTo>
                  <a:pt x="1401769" y="1"/>
                </a:moveTo>
                <a:cubicBezTo>
                  <a:pt x="1863929" y="178"/>
                  <a:pt x="2326036" y="140289"/>
                  <a:pt x="2719605" y="421978"/>
                </a:cubicBezTo>
                <a:lnTo>
                  <a:pt x="2144640" y="2144179"/>
                </a:lnTo>
                <a:lnTo>
                  <a:pt x="2136701" y="2144179"/>
                </a:lnTo>
                <a:lnTo>
                  <a:pt x="0" y="480476"/>
                </a:lnTo>
                <a:cubicBezTo>
                  <a:pt x="412291" y="159962"/>
                  <a:pt x="907061" y="-188"/>
                  <a:pt x="140176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4FE3062D-0FB9-425A-A589-68F4CEA8D7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2014" y="4022252"/>
            <a:ext cx="2626805" cy="1570156"/>
          </a:xfrm>
          <a:custGeom>
            <a:avLst/>
            <a:gdLst>
              <a:gd name="connsiteX0" fmla="*/ 462339 w 2626805"/>
              <a:gd name="connsiteY0" fmla="*/ 1569148 h 1570156"/>
              <a:gd name="connsiteX1" fmla="*/ 483227 w 2626805"/>
              <a:gd name="connsiteY1" fmla="*/ 1569612 h 1570156"/>
              <a:gd name="connsiteX2" fmla="*/ 471294 w 2626805"/>
              <a:gd name="connsiteY2" fmla="*/ 1570156 h 1570156"/>
              <a:gd name="connsiteX3" fmla="*/ 462562 w 2626805"/>
              <a:gd name="connsiteY3" fmla="*/ 1569858 h 1570156"/>
              <a:gd name="connsiteX4" fmla="*/ 2626805 w 2626805"/>
              <a:gd name="connsiteY4" fmla="*/ 0 h 1570156"/>
              <a:gd name="connsiteX5" fmla="*/ 495284 w 2626805"/>
              <a:gd name="connsiteY5" fmla="*/ 1569062 h 1570156"/>
              <a:gd name="connsiteX6" fmla="*/ 0 w 2626805"/>
              <a:gd name="connsiteY6" fmla="*/ 14951 h 15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6805" h="1570156">
                <a:moveTo>
                  <a:pt x="462339" y="1569148"/>
                </a:moveTo>
                <a:lnTo>
                  <a:pt x="483227" y="1569612"/>
                </a:lnTo>
                <a:cubicBezTo>
                  <a:pt x="479254" y="1570099"/>
                  <a:pt x="475275" y="1570133"/>
                  <a:pt x="471294" y="1570156"/>
                </a:cubicBezTo>
                <a:lnTo>
                  <a:pt x="462562" y="1569858"/>
                </a:lnTo>
                <a:close/>
                <a:moveTo>
                  <a:pt x="2626805" y="0"/>
                </a:moveTo>
                <a:cubicBezTo>
                  <a:pt x="2323053" y="924730"/>
                  <a:pt x="1466758" y="1554229"/>
                  <a:pt x="495284" y="1569062"/>
                </a:cubicBezTo>
                <a:lnTo>
                  <a:pt x="0" y="149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C4C57A6F-87E6-418B-8AAD-B2B59AF316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2163" y="3145588"/>
            <a:ext cx="2195336" cy="2446823"/>
          </a:xfrm>
          <a:custGeom>
            <a:avLst/>
            <a:gdLst>
              <a:gd name="connsiteX0" fmla="*/ 1374390 w 2195336"/>
              <a:gd name="connsiteY0" fmla="*/ 0 h 2446823"/>
              <a:gd name="connsiteX1" fmla="*/ 2151590 w 2195336"/>
              <a:gd name="connsiteY1" fmla="*/ 2438716 h 2446823"/>
              <a:gd name="connsiteX2" fmla="*/ 2195126 w 2195336"/>
              <a:gd name="connsiteY2" fmla="*/ 2439683 h 2446823"/>
              <a:gd name="connsiteX3" fmla="*/ 2195336 w 2195336"/>
              <a:gd name="connsiteY3" fmla="*/ 2440337 h 2446823"/>
              <a:gd name="connsiteX4" fmla="*/ 2192990 w 2195336"/>
              <a:gd name="connsiteY4" fmla="*/ 2440444 h 2446823"/>
              <a:gd name="connsiteX5" fmla="*/ 2151693 w 2195336"/>
              <a:gd name="connsiteY5" fmla="*/ 2439035 h 2446823"/>
              <a:gd name="connsiteX6" fmla="*/ 2154077 w 2195336"/>
              <a:gd name="connsiteY6" fmla="*/ 2446517 h 2446823"/>
              <a:gd name="connsiteX7" fmla="*/ 0 w 2195336"/>
              <a:gd name="connsiteY7" fmla="*/ 1016322 h 24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336" h="2446823">
                <a:moveTo>
                  <a:pt x="1374390" y="0"/>
                </a:moveTo>
                <a:lnTo>
                  <a:pt x="2151590" y="2438716"/>
                </a:lnTo>
                <a:lnTo>
                  <a:pt x="2195126" y="2439683"/>
                </a:lnTo>
                <a:lnTo>
                  <a:pt x="2195336" y="2440337"/>
                </a:lnTo>
                <a:lnTo>
                  <a:pt x="2192990" y="2440444"/>
                </a:lnTo>
                <a:lnTo>
                  <a:pt x="2151693" y="2439035"/>
                </a:lnTo>
                <a:lnTo>
                  <a:pt x="2154077" y="2446517"/>
                </a:lnTo>
                <a:cubicBezTo>
                  <a:pt x="1203619" y="2462028"/>
                  <a:pt x="349619" y="1887845"/>
                  <a:pt x="0" y="10163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269443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3BA6D116-08C4-4B82-9CED-6CAA135A4C41}"/>
              </a:ext>
            </a:extLst>
          </p:cNvPr>
          <p:cNvSpPr/>
          <p:nvPr userDrawn="1"/>
        </p:nvSpPr>
        <p:spPr>
          <a:xfrm>
            <a:off x="647699" y="1720158"/>
            <a:ext cx="6441164" cy="3417684"/>
          </a:xfrm>
          <a:prstGeom prst="frame">
            <a:avLst>
              <a:gd name="adj1" fmla="val 90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94D1C30F-C049-4A2E-AA78-FB452C660A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12334" y="425513"/>
            <a:ext cx="3096285" cy="600697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816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>
            <a:extLst>
              <a:ext uri="{FF2B5EF4-FFF2-40B4-BE49-F238E27FC236}">
                <a16:creationId xmlns:a16="http://schemas.microsoft.com/office/drawing/2014/main" id="{B1200484-72B4-43EB-A307-AC173EECE210}"/>
              </a:ext>
            </a:extLst>
          </p:cNvPr>
          <p:cNvSpPr/>
          <p:nvPr/>
        </p:nvSpPr>
        <p:spPr>
          <a:xfrm rot="2700000">
            <a:off x="7613275" y="909332"/>
            <a:ext cx="2073280" cy="5107827"/>
          </a:xfrm>
          <a:prstGeom prst="rect">
            <a:avLst/>
          </a:prstGeom>
          <a:noFill/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Rectangle 33">
            <a:extLst>
              <a:ext uri="{FF2B5EF4-FFF2-40B4-BE49-F238E27FC236}">
                <a16:creationId xmlns:a16="http://schemas.microsoft.com/office/drawing/2014/main" id="{746E5197-E35A-4AF6-8BB9-724E846289AD}"/>
              </a:ext>
            </a:extLst>
          </p:cNvPr>
          <p:cNvSpPr/>
          <p:nvPr/>
        </p:nvSpPr>
        <p:spPr>
          <a:xfrm rot="18900000">
            <a:off x="7613279" y="875086"/>
            <a:ext cx="2073279" cy="5107830"/>
          </a:xfrm>
          <a:prstGeom prst="rect">
            <a:avLst/>
          </a:prstGeom>
          <a:noFill/>
          <a:ln w="889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5C6A544B-DEF5-42CF-B81D-EA204CF5C29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69923" y="2050576"/>
            <a:ext cx="2565552" cy="2565552"/>
          </a:xfrm>
          <a:custGeom>
            <a:avLst/>
            <a:gdLst>
              <a:gd name="connsiteX0" fmla="*/ 1282776 w 2565552"/>
              <a:gd name="connsiteY0" fmla="*/ 0 h 2565552"/>
              <a:gd name="connsiteX1" fmla="*/ 2565552 w 2565552"/>
              <a:gd name="connsiteY1" fmla="*/ 1282777 h 2565552"/>
              <a:gd name="connsiteX2" fmla="*/ 1282776 w 2565552"/>
              <a:gd name="connsiteY2" fmla="*/ 2565552 h 2565552"/>
              <a:gd name="connsiteX3" fmla="*/ 0 w 2565552"/>
              <a:gd name="connsiteY3" fmla="*/ 1282776 h 256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5552" h="2565552">
                <a:moveTo>
                  <a:pt x="1282776" y="0"/>
                </a:moveTo>
                <a:lnTo>
                  <a:pt x="2565552" y="1282777"/>
                </a:lnTo>
                <a:lnTo>
                  <a:pt x="1282776" y="2565552"/>
                </a:lnTo>
                <a:lnTo>
                  <a:pt x="0" y="12827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C02AE221-A9B0-4F37-A129-07368400CD5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370697" y="3451350"/>
            <a:ext cx="2565552" cy="2565552"/>
          </a:xfrm>
          <a:custGeom>
            <a:avLst/>
            <a:gdLst>
              <a:gd name="connsiteX0" fmla="*/ 1282775 w 2565552"/>
              <a:gd name="connsiteY0" fmla="*/ 0 h 2565552"/>
              <a:gd name="connsiteX1" fmla="*/ 2565552 w 2565552"/>
              <a:gd name="connsiteY1" fmla="*/ 1282776 h 2565552"/>
              <a:gd name="connsiteX2" fmla="*/ 1282776 w 2565552"/>
              <a:gd name="connsiteY2" fmla="*/ 2565552 h 2565552"/>
              <a:gd name="connsiteX3" fmla="*/ 0 w 2565552"/>
              <a:gd name="connsiteY3" fmla="*/ 1282776 h 256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5552" h="2565552">
                <a:moveTo>
                  <a:pt x="1282775" y="0"/>
                </a:moveTo>
                <a:lnTo>
                  <a:pt x="2565552" y="1282776"/>
                </a:lnTo>
                <a:lnTo>
                  <a:pt x="1282776" y="2565552"/>
                </a:lnTo>
                <a:lnTo>
                  <a:pt x="0" y="12827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자유형: 도형 13">
            <a:extLst>
              <a:ext uri="{FF2B5EF4-FFF2-40B4-BE49-F238E27FC236}">
                <a16:creationId xmlns:a16="http://schemas.microsoft.com/office/drawing/2014/main" id="{E5285B70-0363-436C-AB13-3367F4E0FD7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758183" y="2063864"/>
            <a:ext cx="2565552" cy="2565552"/>
          </a:xfrm>
          <a:custGeom>
            <a:avLst/>
            <a:gdLst>
              <a:gd name="connsiteX0" fmla="*/ 1282776 w 2565552"/>
              <a:gd name="connsiteY0" fmla="*/ 0 h 2565552"/>
              <a:gd name="connsiteX1" fmla="*/ 2565552 w 2565552"/>
              <a:gd name="connsiteY1" fmla="*/ 1282776 h 2565552"/>
              <a:gd name="connsiteX2" fmla="*/ 1282776 w 2565552"/>
              <a:gd name="connsiteY2" fmla="*/ 2565552 h 2565552"/>
              <a:gd name="connsiteX3" fmla="*/ 0 w 2565552"/>
              <a:gd name="connsiteY3" fmla="*/ 1282776 h 256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5552" h="2565552">
                <a:moveTo>
                  <a:pt x="1282776" y="0"/>
                </a:moveTo>
                <a:lnTo>
                  <a:pt x="2565552" y="1282776"/>
                </a:lnTo>
                <a:lnTo>
                  <a:pt x="1282776" y="2565552"/>
                </a:lnTo>
                <a:lnTo>
                  <a:pt x="0" y="12827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B86ADC2A-A8A4-4EF0-8AEC-78660E2990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57409" y="663093"/>
            <a:ext cx="2565552" cy="2565553"/>
          </a:xfrm>
          <a:custGeom>
            <a:avLst/>
            <a:gdLst>
              <a:gd name="connsiteX0" fmla="*/ 1282775 w 2565552"/>
              <a:gd name="connsiteY0" fmla="*/ 0 h 2565553"/>
              <a:gd name="connsiteX1" fmla="*/ 2565552 w 2565552"/>
              <a:gd name="connsiteY1" fmla="*/ 1282777 h 2565553"/>
              <a:gd name="connsiteX2" fmla="*/ 1282776 w 2565552"/>
              <a:gd name="connsiteY2" fmla="*/ 2565553 h 2565553"/>
              <a:gd name="connsiteX3" fmla="*/ 0 w 2565552"/>
              <a:gd name="connsiteY3" fmla="*/ 1282776 h 256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5552" h="2565553">
                <a:moveTo>
                  <a:pt x="1282775" y="0"/>
                </a:moveTo>
                <a:lnTo>
                  <a:pt x="2565552" y="1282777"/>
                </a:lnTo>
                <a:lnTo>
                  <a:pt x="1282776" y="2565553"/>
                </a:lnTo>
                <a:lnTo>
                  <a:pt x="0" y="12827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824843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941134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1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4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8" y="1276654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40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5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81028457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11"/>
          <p:cNvSpPr txBox="1">
            <a:spLocks noGrp="1"/>
          </p:cNvSpPr>
          <p:nvPr>
            <p:ph type="title" hasCustomPrompt="1"/>
          </p:nvPr>
        </p:nvSpPr>
        <p:spPr>
          <a:xfrm>
            <a:off x="960000" y="2255300"/>
            <a:ext cx="5946400" cy="153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11466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0" name="Google Shape;840;p11"/>
          <p:cNvSpPr txBox="1">
            <a:spLocks noGrp="1"/>
          </p:cNvSpPr>
          <p:nvPr>
            <p:ph type="subTitle" idx="1"/>
          </p:nvPr>
        </p:nvSpPr>
        <p:spPr>
          <a:xfrm>
            <a:off x="960000" y="3785900"/>
            <a:ext cx="5946400" cy="81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923410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prstClr val="black">
                    <a:tint val="75000"/>
                  </a:prstClr>
                </a:solidFill>
              </a:rPr>
              <a:t>כל הזכויות שמורות למרכז שפיס היימן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BCCD-899B-4582-A655-1E3686B852B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81510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3393" y="701531"/>
            <a:ext cx="695738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accent1"/>
                </a:solidFill>
                <a:latin typeface="+mj-lt"/>
                <a:cs typeface="Tahoma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Graphic 2">
            <a:extLst>
              <a:ext uri="{FF2B5EF4-FFF2-40B4-BE49-F238E27FC236}">
                <a16:creationId xmlns:a16="http://schemas.microsoft.com/office/drawing/2014/main" id="{1DD60E7E-E490-46D9-AB9B-87D9364A77D2}"/>
              </a:ext>
            </a:extLst>
          </p:cNvPr>
          <p:cNvSpPr/>
          <p:nvPr userDrawn="1"/>
        </p:nvSpPr>
        <p:spPr>
          <a:xfrm rot="2816880" flipH="1">
            <a:off x="211962" y="4192653"/>
            <a:ext cx="2181863" cy="1887443"/>
          </a:xfrm>
          <a:custGeom>
            <a:avLst/>
            <a:gdLst>
              <a:gd name="connsiteX0" fmla="*/ 3953474 w 3952875"/>
              <a:gd name="connsiteY0" fmla="*/ 419576 h 3419475"/>
              <a:gd name="connsiteX1" fmla="*/ 3905849 w 3952875"/>
              <a:gd name="connsiteY1" fmla="*/ 547211 h 3419475"/>
              <a:gd name="connsiteX2" fmla="*/ 3792502 w 3952875"/>
              <a:gd name="connsiteY2" fmla="*/ 660559 h 3419475"/>
              <a:gd name="connsiteX3" fmla="*/ 3790597 w 3952875"/>
              <a:gd name="connsiteY3" fmla="*/ 681514 h 3419475"/>
              <a:gd name="connsiteX4" fmla="*/ 3926804 w 3952875"/>
              <a:gd name="connsiteY4" fmla="*/ 951071 h 3419475"/>
              <a:gd name="connsiteX5" fmla="*/ 3666772 w 3952875"/>
              <a:gd name="connsiteY5" fmla="*/ 1351121 h 3419475"/>
              <a:gd name="connsiteX6" fmla="*/ 3287677 w 3952875"/>
              <a:gd name="connsiteY6" fmla="*/ 1288256 h 3419475"/>
              <a:gd name="connsiteX7" fmla="*/ 3139087 w 3952875"/>
              <a:gd name="connsiteY7" fmla="*/ 980599 h 3419475"/>
              <a:gd name="connsiteX8" fmla="*/ 3139087 w 3952875"/>
              <a:gd name="connsiteY8" fmla="*/ 971074 h 3419475"/>
              <a:gd name="connsiteX9" fmla="*/ 3138134 w 3952875"/>
              <a:gd name="connsiteY9" fmla="*/ 968216 h 3419475"/>
              <a:gd name="connsiteX10" fmla="*/ 3120989 w 3952875"/>
              <a:gd name="connsiteY10" fmla="*/ 1003459 h 3419475"/>
              <a:gd name="connsiteX11" fmla="*/ 3085747 w 3952875"/>
              <a:gd name="connsiteY11" fmla="*/ 1100614 h 3419475"/>
              <a:gd name="connsiteX12" fmla="*/ 3064792 w 3952875"/>
              <a:gd name="connsiteY12" fmla="*/ 1115854 h 3419475"/>
              <a:gd name="connsiteX13" fmla="*/ 2966684 w 3952875"/>
              <a:gd name="connsiteY13" fmla="*/ 1120616 h 3419475"/>
              <a:gd name="connsiteX14" fmla="*/ 2990497 w 3952875"/>
              <a:gd name="connsiteY14" fmla="*/ 1170146 h 3419475"/>
              <a:gd name="connsiteX15" fmla="*/ 2941919 w 3952875"/>
              <a:gd name="connsiteY15" fmla="*/ 1277779 h 3419475"/>
              <a:gd name="connsiteX16" fmla="*/ 2824762 w 3952875"/>
              <a:gd name="connsiteY16" fmla="*/ 1266349 h 3419475"/>
              <a:gd name="connsiteX17" fmla="*/ 2794282 w 3952875"/>
              <a:gd name="connsiteY17" fmla="*/ 1266349 h 3419475"/>
              <a:gd name="connsiteX18" fmla="*/ 2549489 w 3952875"/>
              <a:gd name="connsiteY18" fmla="*/ 1492091 h 3419475"/>
              <a:gd name="connsiteX19" fmla="*/ 2170394 w 3952875"/>
              <a:gd name="connsiteY19" fmla="*/ 1841659 h 3419475"/>
              <a:gd name="connsiteX20" fmla="*/ 1886549 w 3952875"/>
              <a:gd name="connsiteY20" fmla="*/ 2103596 h 3419475"/>
              <a:gd name="connsiteX21" fmla="*/ 1505549 w 3952875"/>
              <a:gd name="connsiteY21" fmla="*/ 2454116 h 3419475"/>
              <a:gd name="connsiteX22" fmla="*/ 1221704 w 3952875"/>
              <a:gd name="connsiteY22" fmla="*/ 2716054 h 3419475"/>
              <a:gd name="connsiteX23" fmla="*/ 839752 w 3952875"/>
              <a:gd name="connsiteY23" fmla="*/ 3067526 h 3419475"/>
              <a:gd name="connsiteX24" fmla="*/ 621629 w 3952875"/>
              <a:gd name="connsiteY24" fmla="*/ 3269456 h 3419475"/>
              <a:gd name="connsiteX25" fmla="*/ 592102 w 3952875"/>
              <a:gd name="connsiteY25" fmla="*/ 3268504 h 3419475"/>
              <a:gd name="connsiteX26" fmla="*/ 572099 w 3952875"/>
              <a:gd name="connsiteY26" fmla="*/ 3254216 h 3419475"/>
              <a:gd name="connsiteX27" fmla="*/ 563527 w 3952875"/>
              <a:gd name="connsiteY27" fmla="*/ 3281839 h 3419475"/>
              <a:gd name="connsiteX28" fmla="*/ 458752 w 3952875"/>
              <a:gd name="connsiteY28" fmla="*/ 3411379 h 3419475"/>
              <a:gd name="connsiteX29" fmla="*/ 316829 w 3952875"/>
              <a:gd name="connsiteY29" fmla="*/ 3314224 h 3419475"/>
              <a:gd name="connsiteX30" fmla="*/ 461609 w 3952875"/>
              <a:gd name="connsiteY30" fmla="*/ 3164681 h 3419475"/>
              <a:gd name="connsiteX31" fmla="*/ 476849 w 3952875"/>
              <a:gd name="connsiteY31" fmla="*/ 3164681 h 3419475"/>
              <a:gd name="connsiteX32" fmla="*/ 479707 w 3952875"/>
              <a:gd name="connsiteY32" fmla="*/ 3146584 h 3419475"/>
              <a:gd name="connsiteX33" fmla="*/ 481612 w 3952875"/>
              <a:gd name="connsiteY33" fmla="*/ 3098006 h 3419475"/>
              <a:gd name="connsiteX34" fmla="*/ 644489 w 3952875"/>
              <a:gd name="connsiteY34" fmla="*/ 2950369 h 3419475"/>
              <a:gd name="connsiteX35" fmla="*/ 645442 w 3952875"/>
              <a:gd name="connsiteY35" fmla="*/ 2923699 h 3419475"/>
              <a:gd name="connsiteX36" fmla="*/ 614962 w 3952875"/>
              <a:gd name="connsiteY36" fmla="*/ 2890361 h 3419475"/>
              <a:gd name="connsiteX37" fmla="*/ 590197 w 3952875"/>
              <a:gd name="connsiteY37" fmla="*/ 2889409 h 3419475"/>
              <a:gd name="connsiteX38" fmla="*/ 465419 w 3952875"/>
              <a:gd name="connsiteY38" fmla="*/ 3003709 h 3419475"/>
              <a:gd name="connsiteX39" fmla="*/ 401602 w 3952875"/>
              <a:gd name="connsiteY39" fmla="*/ 3061811 h 3419475"/>
              <a:gd name="connsiteX40" fmla="*/ 382552 w 3952875"/>
              <a:gd name="connsiteY40" fmla="*/ 3060859 h 3419475"/>
              <a:gd name="connsiteX41" fmla="*/ 302542 w 3952875"/>
              <a:gd name="connsiteY41" fmla="*/ 2973229 h 3419475"/>
              <a:gd name="connsiteX42" fmla="*/ 299684 w 3952875"/>
              <a:gd name="connsiteY42" fmla="*/ 2953226 h 3419475"/>
              <a:gd name="connsiteX43" fmla="*/ 327307 w 3952875"/>
              <a:gd name="connsiteY43" fmla="*/ 2903696 h 3419475"/>
              <a:gd name="connsiteX44" fmla="*/ 325402 w 3952875"/>
              <a:gd name="connsiteY44" fmla="*/ 2884646 h 3419475"/>
              <a:gd name="connsiteX45" fmla="*/ 260632 w 3952875"/>
              <a:gd name="connsiteY45" fmla="*/ 2868454 h 3419475"/>
              <a:gd name="connsiteX46" fmla="*/ 192052 w 3952875"/>
              <a:gd name="connsiteY46" fmla="*/ 2854166 h 3419475"/>
              <a:gd name="connsiteX47" fmla="*/ 14887 w 3952875"/>
              <a:gd name="connsiteY47" fmla="*/ 2661761 h 3419475"/>
              <a:gd name="connsiteX48" fmla="*/ 15839 w 3952875"/>
              <a:gd name="connsiteY48" fmla="*/ 2631281 h 3419475"/>
              <a:gd name="connsiteX49" fmla="*/ 174907 w 3952875"/>
              <a:gd name="connsiteY49" fmla="*/ 2485549 h 3419475"/>
              <a:gd name="connsiteX50" fmla="*/ 198719 w 3952875"/>
              <a:gd name="connsiteY50" fmla="*/ 2486501 h 3419475"/>
              <a:gd name="connsiteX51" fmla="*/ 335879 w 3952875"/>
              <a:gd name="connsiteY51" fmla="*/ 2636996 h 3419475"/>
              <a:gd name="connsiteX52" fmla="*/ 354929 w 3952875"/>
              <a:gd name="connsiteY52" fmla="*/ 2637949 h 3419475"/>
              <a:gd name="connsiteX53" fmla="*/ 418747 w 3952875"/>
              <a:gd name="connsiteY53" fmla="*/ 2579846 h 3419475"/>
              <a:gd name="connsiteX54" fmla="*/ 419699 w 3952875"/>
              <a:gd name="connsiteY54" fmla="*/ 2563654 h 3419475"/>
              <a:gd name="connsiteX55" fmla="*/ 280634 w 3952875"/>
              <a:gd name="connsiteY55" fmla="*/ 2413159 h 3419475"/>
              <a:gd name="connsiteX56" fmla="*/ 280634 w 3952875"/>
              <a:gd name="connsiteY56" fmla="*/ 2388394 h 3419475"/>
              <a:gd name="connsiteX57" fmla="*/ 408269 w 3952875"/>
              <a:gd name="connsiteY57" fmla="*/ 2272189 h 3419475"/>
              <a:gd name="connsiteX58" fmla="*/ 429224 w 3952875"/>
              <a:gd name="connsiteY58" fmla="*/ 2273141 h 3419475"/>
              <a:gd name="connsiteX59" fmla="*/ 567337 w 3952875"/>
              <a:gd name="connsiteY59" fmla="*/ 2424589 h 3419475"/>
              <a:gd name="connsiteX60" fmla="*/ 587339 w 3952875"/>
              <a:gd name="connsiteY60" fmla="*/ 2425541 h 3419475"/>
              <a:gd name="connsiteX61" fmla="*/ 651157 w 3952875"/>
              <a:gd name="connsiteY61" fmla="*/ 2367439 h 3419475"/>
              <a:gd name="connsiteX62" fmla="*/ 651157 w 3952875"/>
              <a:gd name="connsiteY62" fmla="*/ 2351246 h 3419475"/>
              <a:gd name="connsiteX63" fmla="*/ 512092 w 3952875"/>
              <a:gd name="connsiteY63" fmla="*/ 2200751 h 3419475"/>
              <a:gd name="connsiteX64" fmla="*/ 513044 w 3952875"/>
              <a:gd name="connsiteY64" fmla="*/ 2176939 h 3419475"/>
              <a:gd name="connsiteX65" fmla="*/ 674017 w 3952875"/>
              <a:gd name="connsiteY65" fmla="*/ 2029301 h 3419475"/>
              <a:gd name="connsiteX66" fmla="*/ 698782 w 3952875"/>
              <a:gd name="connsiteY66" fmla="*/ 2030254 h 3419475"/>
              <a:gd name="connsiteX67" fmla="*/ 895949 w 3952875"/>
              <a:gd name="connsiteY67" fmla="*/ 2244566 h 3419475"/>
              <a:gd name="connsiteX68" fmla="*/ 899759 w 3952875"/>
              <a:gd name="connsiteY68" fmla="*/ 2275046 h 3419475"/>
              <a:gd name="connsiteX69" fmla="*/ 874994 w 3952875"/>
              <a:gd name="connsiteY69" fmla="*/ 2317909 h 3419475"/>
              <a:gd name="connsiteX70" fmla="*/ 876899 w 3952875"/>
              <a:gd name="connsiteY70" fmla="*/ 2339816 h 3419475"/>
              <a:gd name="connsiteX71" fmla="*/ 941669 w 3952875"/>
              <a:gd name="connsiteY71" fmla="*/ 2354104 h 3419475"/>
              <a:gd name="connsiteX72" fmla="*/ 1009297 w 3952875"/>
              <a:gd name="connsiteY72" fmla="*/ 2368391 h 3419475"/>
              <a:gd name="connsiteX73" fmla="*/ 1069304 w 3952875"/>
              <a:gd name="connsiteY73" fmla="*/ 2433161 h 3419475"/>
              <a:gd name="connsiteX74" fmla="*/ 1068352 w 3952875"/>
              <a:gd name="connsiteY74" fmla="*/ 2453164 h 3419475"/>
              <a:gd name="connsiteX75" fmla="*/ 889282 w 3952875"/>
              <a:gd name="connsiteY75" fmla="*/ 2617946 h 3419475"/>
              <a:gd name="connsiteX76" fmla="*/ 875947 w 3952875"/>
              <a:gd name="connsiteY76" fmla="*/ 2630329 h 3419475"/>
              <a:gd name="connsiteX77" fmla="*/ 875947 w 3952875"/>
              <a:gd name="connsiteY77" fmla="*/ 2645569 h 3419475"/>
              <a:gd name="connsiteX78" fmla="*/ 915952 w 3952875"/>
              <a:gd name="connsiteY78" fmla="*/ 2688431 h 3419475"/>
              <a:gd name="connsiteX79" fmla="*/ 932144 w 3952875"/>
              <a:gd name="connsiteY79" fmla="*/ 2689384 h 3419475"/>
              <a:gd name="connsiteX80" fmla="*/ 1186462 w 3952875"/>
              <a:gd name="connsiteY80" fmla="*/ 2456974 h 3419475"/>
              <a:gd name="connsiteX81" fmla="*/ 1533172 w 3952875"/>
              <a:gd name="connsiteY81" fmla="*/ 2140744 h 3419475"/>
              <a:gd name="connsiteX82" fmla="*/ 1787489 w 3952875"/>
              <a:gd name="connsiteY82" fmla="*/ 1908334 h 3419475"/>
              <a:gd name="connsiteX83" fmla="*/ 2137057 w 3952875"/>
              <a:gd name="connsiteY83" fmla="*/ 1589246 h 3419475"/>
              <a:gd name="connsiteX84" fmla="*/ 2388517 w 3952875"/>
              <a:gd name="connsiteY84" fmla="*/ 1359694 h 3419475"/>
              <a:gd name="connsiteX85" fmla="*/ 2658074 w 3952875"/>
              <a:gd name="connsiteY85" fmla="*/ 1113949 h 3419475"/>
              <a:gd name="connsiteX86" fmla="*/ 2659979 w 3952875"/>
              <a:gd name="connsiteY86" fmla="*/ 1091089 h 3419475"/>
              <a:gd name="connsiteX87" fmla="*/ 2667599 w 3952875"/>
              <a:gd name="connsiteY87" fmla="*/ 954881 h 3419475"/>
              <a:gd name="connsiteX88" fmla="*/ 2802854 w 3952875"/>
              <a:gd name="connsiteY88" fmla="*/ 948214 h 3419475"/>
              <a:gd name="connsiteX89" fmla="*/ 2813332 w 3952875"/>
              <a:gd name="connsiteY89" fmla="*/ 953929 h 3419475"/>
              <a:gd name="connsiteX90" fmla="*/ 2818094 w 3952875"/>
              <a:gd name="connsiteY90" fmla="*/ 941546 h 3419475"/>
              <a:gd name="connsiteX91" fmla="*/ 2828572 w 3952875"/>
              <a:gd name="connsiteY91" fmla="*/ 862489 h 3419475"/>
              <a:gd name="connsiteX92" fmla="*/ 2848574 w 3952875"/>
              <a:gd name="connsiteY92" fmla="*/ 839629 h 3419475"/>
              <a:gd name="connsiteX93" fmla="*/ 2970494 w 3952875"/>
              <a:gd name="connsiteY93" fmla="*/ 806291 h 3419475"/>
              <a:gd name="connsiteX94" fmla="*/ 2986687 w 3952875"/>
              <a:gd name="connsiteY94" fmla="*/ 800576 h 3419475"/>
              <a:gd name="connsiteX95" fmla="*/ 2919059 w 3952875"/>
              <a:gd name="connsiteY95" fmla="*/ 790099 h 3419475"/>
              <a:gd name="connsiteX96" fmla="*/ 2610449 w 3952875"/>
              <a:gd name="connsiteY96" fmla="*/ 453866 h 3419475"/>
              <a:gd name="connsiteX97" fmla="*/ 2931442 w 3952875"/>
              <a:gd name="connsiteY97" fmla="*/ 11906 h 3419475"/>
              <a:gd name="connsiteX98" fmla="*/ 2952397 w 3952875"/>
              <a:gd name="connsiteY98" fmla="*/ 7144 h 3419475"/>
              <a:gd name="connsiteX99" fmla="*/ 3047647 w 3952875"/>
              <a:gd name="connsiteY99" fmla="*/ 7144 h 3419475"/>
              <a:gd name="connsiteX100" fmla="*/ 3056219 w 3952875"/>
              <a:gd name="connsiteY100" fmla="*/ 9049 h 3419475"/>
              <a:gd name="connsiteX101" fmla="*/ 3319109 w 3952875"/>
              <a:gd name="connsiteY101" fmla="*/ 168116 h 3419475"/>
              <a:gd name="connsiteX102" fmla="*/ 3341017 w 3952875"/>
              <a:gd name="connsiteY102" fmla="*/ 168116 h 3419475"/>
              <a:gd name="connsiteX103" fmla="*/ 3918232 w 3952875"/>
              <a:gd name="connsiteY103" fmla="*/ 218599 h 3419475"/>
              <a:gd name="connsiteX104" fmla="*/ 3952522 w 3952875"/>
              <a:gd name="connsiteY104" fmla="*/ 325279 h 3419475"/>
              <a:gd name="connsiteX105" fmla="*/ 3953474 w 3952875"/>
              <a:gd name="connsiteY105" fmla="*/ 419576 h 3419475"/>
              <a:gd name="connsiteX106" fmla="*/ 3534374 w 3952875"/>
              <a:gd name="connsiteY106" fmla="*/ 1227296 h 3419475"/>
              <a:gd name="connsiteX107" fmla="*/ 3572474 w 3952875"/>
              <a:gd name="connsiteY107" fmla="*/ 1224439 h 3419475"/>
              <a:gd name="connsiteX108" fmla="*/ 3769642 w 3952875"/>
              <a:gd name="connsiteY108" fmla="*/ 1054894 h 3419475"/>
              <a:gd name="connsiteX109" fmla="*/ 3705824 w 3952875"/>
              <a:gd name="connsiteY109" fmla="*/ 800576 h 3419475"/>
              <a:gd name="connsiteX110" fmla="*/ 3554377 w 3952875"/>
              <a:gd name="connsiteY110" fmla="*/ 732949 h 3419475"/>
              <a:gd name="connsiteX111" fmla="*/ 3537232 w 3952875"/>
              <a:gd name="connsiteY111" fmla="*/ 710089 h 3419475"/>
              <a:gd name="connsiteX112" fmla="*/ 3552472 w 3952875"/>
              <a:gd name="connsiteY112" fmla="*/ 575786 h 3419475"/>
              <a:gd name="connsiteX113" fmla="*/ 3580094 w 3952875"/>
              <a:gd name="connsiteY113" fmla="*/ 554831 h 3419475"/>
              <a:gd name="connsiteX114" fmla="*/ 3682964 w 3952875"/>
              <a:gd name="connsiteY114" fmla="*/ 545306 h 3419475"/>
              <a:gd name="connsiteX115" fmla="*/ 3791549 w 3952875"/>
              <a:gd name="connsiteY115" fmla="*/ 306229 h 3419475"/>
              <a:gd name="connsiteX116" fmla="*/ 3554377 w 3952875"/>
              <a:gd name="connsiteY116" fmla="*/ 192881 h 3419475"/>
              <a:gd name="connsiteX117" fmla="*/ 3428647 w 3952875"/>
              <a:gd name="connsiteY117" fmla="*/ 395764 h 3419475"/>
              <a:gd name="connsiteX118" fmla="*/ 3413407 w 3952875"/>
              <a:gd name="connsiteY118" fmla="*/ 413861 h 3419475"/>
              <a:gd name="connsiteX119" fmla="*/ 3281009 w 3952875"/>
              <a:gd name="connsiteY119" fmla="*/ 416719 h 3419475"/>
              <a:gd name="connsiteX120" fmla="*/ 3248624 w 3952875"/>
              <a:gd name="connsiteY120" fmla="*/ 385286 h 3419475"/>
              <a:gd name="connsiteX121" fmla="*/ 2966684 w 3952875"/>
              <a:gd name="connsiteY121" fmla="*/ 152876 h 3419475"/>
              <a:gd name="connsiteX122" fmla="*/ 2757134 w 3952875"/>
              <a:gd name="connsiteY122" fmla="*/ 437674 h 3419475"/>
              <a:gd name="connsiteX123" fmla="*/ 2995259 w 3952875"/>
              <a:gd name="connsiteY123" fmla="*/ 645319 h 3419475"/>
              <a:gd name="connsiteX124" fmla="*/ 3135277 w 3952875"/>
              <a:gd name="connsiteY124" fmla="*/ 606266 h 3419475"/>
              <a:gd name="connsiteX125" fmla="*/ 3163852 w 3952875"/>
              <a:gd name="connsiteY125" fmla="*/ 611029 h 3419475"/>
              <a:gd name="connsiteX126" fmla="*/ 3185759 w 3952875"/>
              <a:gd name="connsiteY126" fmla="*/ 634841 h 3419475"/>
              <a:gd name="connsiteX127" fmla="*/ 3197189 w 3952875"/>
              <a:gd name="connsiteY127" fmla="*/ 639604 h 3419475"/>
              <a:gd name="connsiteX128" fmla="*/ 3204809 w 3952875"/>
              <a:gd name="connsiteY128" fmla="*/ 627221 h 3419475"/>
              <a:gd name="connsiteX129" fmla="*/ 3202904 w 3952875"/>
              <a:gd name="connsiteY129" fmla="*/ 614839 h 3419475"/>
              <a:gd name="connsiteX130" fmla="*/ 3307679 w 3952875"/>
              <a:gd name="connsiteY130" fmla="*/ 513874 h 3419475"/>
              <a:gd name="connsiteX131" fmla="*/ 3445792 w 3952875"/>
              <a:gd name="connsiteY131" fmla="*/ 670084 h 3419475"/>
              <a:gd name="connsiteX132" fmla="*/ 3383879 w 3952875"/>
              <a:gd name="connsiteY132" fmla="*/ 757714 h 3419475"/>
              <a:gd name="connsiteX133" fmla="*/ 3332444 w 3952875"/>
              <a:gd name="connsiteY133" fmla="*/ 758666 h 3419475"/>
              <a:gd name="connsiteX134" fmla="*/ 3309584 w 3952875"/>
              <a:gd name="connsiteY134" fmla="*/ 764381 h 3419475"/>
              <a:gd name="connsiteX135" fmla="*/ 3319109 w 3952875"/>
              <a:gd name="connsiteY135" fmla="*/ 781526 h 3419475"/>
              <a:gd name="connsiteX136" fmla="*/ 3335302 w 3952875"/>
              <a:gd name="connsiteY136" fmla="*/ 798671 h 3419475"/>
              <a:gd name="connsiteX137" fmla="*/ 3337207 w 3952875"/>
              <a:gd name="connsiteY137" fmla="*/ 831056 h 3419475"/>
              <a:gd name="connsiteX138" fmla="*/ 3287677 w 3952875"/>
              <a:gd name="connsiteY138" fmla="*/ 963454 h 3419475"/>
              <a:gd name="connsiteX139" fmla="*/ 3534374 w 3952875"/>
              <a:gd name="connsiteY139" fmla="*/ 1227296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3952875" h="3419475">
                <a:moveTo>
                  <a:pt x="3953474" y="419576"/>
                </a:moveTo>
                <a:cubicBezTo>
                  <a:pt x="3942997" y="464344"/>
                  <a:pt x="3930614" y="508159"/>
                  <a:pt x="3905849" y="547211"/>
                </a:cubicBezTo>
                <a:cubicBezTo>
                  <a:pt x="3877274" y="593884"/>
                  <a:pt x="3840127" y="631984"/>
                  <a:pt x="3792502" y="660559"/>
                </a:cubicBezTo>
                <a:cubicBezTo>
                  <a:pt x="3777262" y="670084"/>
                  <a:pt x="3777262" y="670084"/>
                  <a:pt x="3790597" y="681514"/>
                </a:cubicBezTo>
                <a:cubicBezTo>
                  <a:pt x="3871559" y="752951"/>
                  <a:pt x="3917279" y="842486"/>
                  <a:pt x="3926804" y="951071"/>
                </a:cubicBezTo>
                <a:cubicBezTo>
                  <a:pt x="3941092" y="1127284"/>
                  <a:pt x="3835364" y="1293019"/>
                  <a:pt x="3666772" y="1351121"/>
                </a:cubicBezTo>
                <a:cubicBezTo>
                  <a:pt x="3530564" y="1398746"/>
                  <a:pt x="3401977" y="1377791"/>
                  <a:pt x="3287677" y="1288256"/>
                </a:cubicBezTo>
                <a:cubicBezTo>
                  <a:pt x="3188617" y="1210151"/>
                  <a:pt x="3140992" y="1105376"/>
                  <a:pt x="3139087" y="980599"/>
                </a:cubicBezTo>
                <a:cubicBezTo>
                  <a:pt x="3139087" y="977741"/>
                  <a:pt x="3139087" y="974884"/>
                  <a:pt x="3139087" y="971074"/>
                </a:cubicBezTo>
                <a:cubicBezTo>
                  <a:pt x="3139087" y="970121"/>
                  <a:pt x="3139087" y="970121"/>
                  <a:pt x="3138134" y="968216"/>
                </a:cubicBezTo>
                <a:cubicBezTo>
                  <a:pt x="3129562" y="978694"/>
                  <a:pt x="3124799" y="991076"/>
                  <a:pt x="3120989" y="1003459"/>
                </a:cubicBezTo>
                <a:cubicBezTo>
                  <a:pt x="3108607" y="1035844"/>
                  <a:pt x="3097177" y="1068229"/>
                  <a:pt x="3085747" y="1100614"/>
                </a:cubicBezTo>
                <a:cubicBezTo>
                  <a:pt x="3081937" y="1112044"/>
                  <a:pt x="3076222" y="1115854"/>
                  <a:pt x="3064792" y="1115854"/>
                </a:cubicBezTo>
                <a:cubicBezTo>
                  <a:pt x="3033359" y="1116806"/>
                  <a:pt x="3000974" y="1118711"/>
                  <a:pt x="2966684" y="1120616"/>
                </a:cubicBezTo>
                <a:cubicBezTo>
                  <a:pt x="2978114" y="1137761"/>
                  <a:pt x="2986687" y="1153001"/>
                  <a:pt x="2990497" y="1170146"/>
                </a:cubicBezTo>
                <a:cubicBezTo>
                  <a:pt x="2999069" y="1211104"/>
                  <a:pt x="2979067" y="1255871"/>
                  <a:pt x="2941919" y="1277779"/>
                </a:cubicBezTo>
                <a:cubicBezTo>
                  <a:pt x="2903819" y="1299686"/>
                  <a:pt x="2854289" y="1295876"/>
                  <a:pt x="2824762" y="1266349"/>
                </a:cubicBezTo>
                <a:cubicBezTo>
                  <a:pt x="2812379" y="1253966"/>
                  <a:pt x="2805712" y="1255871"/>
                  <a:pt x="2794282" y="1266349"/>
                </a:cubicBezTo>
                <a:cubicBezTo>
                  <a:pt x="2713319" y="1341596"/>
                  <a:pt x="2631404" y="1416844"/>
                  <a:pt x="2549489" y="1492091"/>
                </a:cubicBezTo>
                <a:cubicBezTo>
                  <a:pt x="2422807" y="1608296"/>
                  <a:pt x="2296124" y="1725454"/>
                  <a:pt x="2170394" y="1841659"/>
                </a:cubicBezTo>
                <a:cubicBezTo>
                  <a:pt x="2076097" y="1929289"/>
                  <a:pt x="1980847" y="2015966"/>
                  <a:pt x="1886549" y="2103596"/>
                </a:cubicBezTo>
                <a:cubicBezTo>
                  <a:pt x="1759867" y="2220754"/>
                  <a:pt x="1633184" y="2336959"/>
                  <a:pt x="1505549" y="2454116"/>
                </a:cubicBezTo>
                <a:cubicBezTo>
                  <a:pt x="1411252" y="2541746"/>
                  <a:pt x="1316002" y="2628424"/>
                  <a:pt x="1221704" y="2716054"/>
                </a:cubicBezTo>
                <a:cubicBezTo>
                  <a:pt x="1094069" y="2833211"/>
                  <a:pt x="967387" y="2950369"/>
                  <a:pt x="839752" y="3067526"/>
                </a:cubicBezTo>
                <a:cubicBezTo>
                  <a:pt x="767362" y="3134201"/>
                  <a:pt x="694019" y="3201829"/>
                  <a:pt x="621629" y="3269456"/>
                </a:cubicBezTo>
                <a:cubicBezTo>
                  <a:pt x="605437" y="3283744"/>
                  <a:pt x="606389" y="3283744"/>
                  <a:pt x="592102" y="3268504"/>
                </a:cubicBezTo>
                <a:cubicBezTo>
                  <a:pt x="586387" y="3262789"/>
                  <a:pt x="582577" y="3249454"/>
                  <a:pt x="572099" y="3254216"/>
                </a:cubicBezTo>
                <a:cubicBezTo>
                  <a:pt x="560669" y="3258979"/>
                  <a:pt x="563527" y="3271361"/>
                  <a:pt x="563527" y="3281839"/>
                </a:cubicBezTo>
                <a:cubicBezTo>
                  <a:pt x="565432" y="3346609"/>
                  <a:pt x="518759" y="3402806"/>
                  <a:pt x="458752" y="3411379"/>
                </a:cubicBezTo>
                <a:cubicBezTo>
                  <a:pt x="391124" y="3419951"/>
                  <a:pt x="331117" y="3379946"/>
                  <a:pt x="316829" y="3314224"/>
                </a:cubicBezTo>
                <a:cubicBezTo>
                  <a:pt x="296827" y="3227546"/>
                  <a:pt x="373027" y="3150394"/>
                  <a:pt x="461609" y="3164681"/>
                </a:cubicBezTo>
                <a:cubicBezTo>
                  <a:pt x="466372" y="3165634"/>
                  <a:pt x="471134" y="3167539"/>
                  <a:pt x="476849" y="3164681"/>
                </a:cubicBezTo>
                <a:cubicBezTo>
                  <a:pt x="483517" y="3159919"/>
                  <a:pt x="488279" y="3156109"/>
                  <a:pt x="479707" y="3146584"/>
                </a:cubicBezTo>
                <a:cubicBezTo>
                  <a:pt x="456847" y="3121819"/>
                  <a:pt x="456847" y="3120866"/>
                  <a:pt x="481612" y="3098006"/>
                </a:cubicBezTo>
                <a:cubicBezTo>
                  <a:pt x="535904" y="3048476"/>
                  <a:pt x="590197" y="2998946"/>
                  <a:pt x="644489" y="2950369"/>
                </a:cubicBezTo>
                <a:cubicBezTo>
                  <a:pt x="655919" y="2939891"/>
                  <a:pt x="656872" y="2934176"/>
                  <a:pt x="645442" y="2923699"/>
                </a:cubicBezTo>
                <a:cubicBezTo>
                  <a:pt x="634012" y="2914174"/>
                  <a:pt x="624487" y="2902744"/>
                  <a:pt x="614962" y="2890361"/>
                </a:cubicBezTo>
                <a:cubicBezTo>
                  <a:pt x="606389" y="2878931"/>
                  <a:pt x="599722" y="2880836"/>
                  <a:pt x="590197" y="2889409"/>
                </a:cubicBezTo>
                <a:cubicBezTo>
                  <a:pt x="549239" y="2927509"/>
                  <a:pt x="507329" y="2965609"/>
                  <a:pt x="465419" y="3003709"/>
                </a:cubicBezTo>
                <a:cubicBezTo>
                  <a:pt x="444464" y="3022759"/>
                  <a:pt x="422557" y="3041809"/>
                  <a:pt x="401602" y="3061811"/>
                </a:cubicBezTo>
                <a:cubicBezTo>
                  <a:pt x="393982" y="3068479"/>
                  <a:pt x="389219" y="3068479"/>
                  <a:pt x="382552" y="3060859"/>
                </a:cubicBezTo>
                <a:cubicBezTo>
                  <a:pt x="355882" y="3031331"/>
                  <a:pt x="329212" y="3001804"/>
                  <a:pt x="302542" y="2973229"/>
                </a:cubicBezTo>
                <a:cubicBezTo>
                  <a:pt x="295874" y="2966561"/>
                  <a:pt x="295874" y="2960846"/>
                  <a:pt x="299684" y="2953226"/>
                </a:cubicBezTo>
                <a:cubicBezTo>
                  <a:pt x="309209" y="2937034"/>
                  <a:pt x="317782" y="2919889"/>
                  <a:pt x="327307" y="2903696"/>
                </a:cubicBezTo>
                <a:cubicBezTo>
                  <a:pt x="331117" y="2896076"/>
                  <a:pt x="331117" y="2891314"/>
                  <a:pt x="325402" y="2884646"/>
                </a:cubicBezTo>
                <a:cubicBezTo>
                  <a:pt x="299684" y="2851309"/>
                  <a:pt x="299684" y="2851309"/>
                  <a:pt x="260632" y="2868454"/>
                </a:cubicBezTo>
                <a:cubicBezTo>
                  <a:pt x="221579" y="2885599"/>
                  <a:pt x="221579" y="2885599"/>
                  <a:pt x="192052" y="2854166"/>
                </a:cubicBezTo>
                <a:cubicBezTo>
                  <a:pt x="132997" y="2790349"/>
                  <a:pt x="73942" y="2725579"/>
                  <a:pt x="14887" y="2661761"/>
                </a:cubicBezTo>
                <a:cubicBezTo>
                  <a:pt x="4409" y="2650331"/>
                  <a:pt x="4409" y="2641759"/>
                  <a:pt x="15839" y="2631281"/>
                </a:cubicBezTo>
                <a:cubicBezTo>
                  <a:pt x="69179" y="2582704"/>
                  <a:pt x="121567" y="2534126"/>
                  <a:pt x="174907" y="2485549"/>
                </a:cubicBezTo>
                <a:cubicBezTo>
                  <a:pt x="184432" y="2476976"/>
                  <a:pt x="190147" y="2476976"/>
                  <a:pt x="198719" y="2486501"/>
                </a:cubicBezTo>
                <a:cubicBezTo>
                  <a:pt x="244439" y="2536984"/>
                  <a:pt x="290159" y="2586514"/>
                  <a:pt x="335879" y="2636996"/>
                </a:cubicBezTo>
                <a:cubicBezTo>
                  <a:pt x="343499" y="2644616"/>
                  <a:pt x="347309" y="2645569"/>
                  <a:pt x="354929" y="2637949"/>
                </a:cubicBezTo>
                <a:cubicBezTo>
                  <a:pt x="375884" y="2617946"/>
                  <a:pt x="396839" y="2598896"/>
                  <a:pt x="418747" y="2579846"/>
                </a:cubicBezTo>
                <a:cubicBezTo>
                  <a:pt x="425414" y="2574131"/>
                  <a:pt x="425414" y="2570321"/>
                  <a:pt x="419699" y="2563654"/>
                </a:cubicBezTo>
                <a:cubicBezTo>
                  <a:pt x="373027" y="2513171"/>
                  <a:pt x="327307" y="2462689"/>
                  <a:pt x="280634" y="2413159"/>
                </a:cubicBezTo>
                <a:cubicBezTo>
                  <a:pt x="272062" y="2403634"/>
                  <a:pt x="270157" y="2397919"/>
                  <a:pt x="280634" y="2388394"/>
                </a:cubicBezTo>
                <a:cubicBezTo>
                  <a:pt x="323497" y="2350294"/>
                  <a:pt x="366359" y="2311241"/>
                  <a:pt x="408269" y="2272189"/>
                </a:cubicBezTo>
                <a:cubicBezTo>
                  <a:pt x="416842" y="2263616"/>
                  <a:pt x="421604" y="2265521"/>
                  <a:pt x="429224" y="2273141"/>
                </a:cubicBezTo>
                <a:cubicBezTo>
                  <a:pt x="474944" y="2323624"/>
                  <a:pt x="521617" y="2374106"/>
                  <a:pt x="567337" y="2424589"/>
                </a:cubicBezTo>
                <a:cubicBezTo>
                  <a:pt x="574957" y="2433161"/>
                  <a:pt x="579719" y="2432209"/>
                  <a:pt x="587339" y="2425541"/>
                </a:cubicBezTo>
                <a:cubicBezTo>
                  <a:pt x="608294" y="2405539"/>
                  <a:pt x="629249" y="2386489"/>
                  <a:pt x="651157" y="2367439"/>
                </a:cubicBezTo>
                <a:cubicBezTo>
                  <a:pt x="657824" y="2361724"/>
                  <a:pt x="656872" y="2357914"/>
                  <a:pt x="651157" y="2351246"/>
                </a:cubicBezTo>
                <a:cubicBezTo>
                  <a:pt x="604484" y="2300764"/>
                  <a:pt x="558764" y="2250281"/>
                  <a:pt x="512092" y="2200751"/>
                </a:cubicBezTo>
                <a:cubicBezTo>
                  <a:pt x="502567" y="2191226"/>
                  <a:pt x="502567" y="2185511"/>
                  <a:pt x="513044" y="2176939"/>
                </a:cubicBezTo>
                <a:cubicBezTo>
                  <a:pt x="567337" y="2128361"/>
                  <a:pt x="620677" y="2078831"/>
                  <a:pt x="674017" y="2029301"/>
                </a:cubicBezTo>
                <a:cubicBezTo>
                  <a:pt x="683542" y="2019776"/>
                  <a:pt x="689257" y="2019776"/>
                  <a:pt x="698782" y="2030254"/>
                </a:cubicBezTo>
                <a:cubicBezTo>
                  <a:pt x="764504" y="2101691"/>
                  <a:pt x="830227" y="2173129"/>
                  <a:pt x="895949" y="2244566"/>
                </a:cubicBezTo>
                <a:cubicBezTo>
                  <a:pt x="905474" y="2255044"/>
                  <a:pt x="907379" y="2262664"/>
                  <a:pt x="899759" y="2275046"/>
                </a:cubicBezTo>
                <a:cubicBezTo>
                  <a:pt x="890234" y="2288381"/>
                  <a:pt x="883567" y="2303621"/>
                  <a:pt x="874994" y="2317909"/>
                </a:cubicBezTo>
                <a:cubicBezTo>
                  <a:pt x="870232" y="2326481"/>
                  <a:pt x="870232" y="2332196"/>
                  <a:pt x="876899" y="2339816"/>
                </a:cubicBezTo>
                <a:cubicBezTo>
                  <a:pt x="903569" y="2371249"/>
                  <a:pt x="903569" y="2371249"/>
                  <a:pt x="941669" y="2354104"/>
                </a:cubicBezTo>
                <a:cubicBezTo>
                  <a:pt x="980722" y="2336959"/>
                  <a:pt x="980722" y="2336959"/>
                  <a:pt x="1009297" y="2368391"/>
                </a:cubicBezTo>
                <a:cubicBezTo>
                  <a:pt x="1029299" y="2390299"/>
                  <a:pt x="1048349" y="2411254"/>
                  <a:pt x="1069304" y="2433161"/>
                </a:cubicBezTo>
                <a:cubicBezTo>
                  <a:pt x="1076924" y="2440781"/>
                  <a:pt x="1075972" y="2445544"/>
                  <a:pt x="1068352" y="2453164"/>
                </a:cubicBezTo>
                <a:cubicBezTo>
                  <a:pt x="1008344" y="2507456"/>
                  <a:pt x="948337" y="2562701"/>
                  <a:pt x="889282" y="2617946"/>
                </a:cubicBezTo>
                <a:cubicBezTo>
                  <a:pt x="884519" y="2621756"/>
                  <a:pt x="880709" y="2626519"/>
                  <a:pt x="875947" y="2630329"/>
                </a:cubicBezTo>
                <a:cubicBezTo>
                  <a:pt x="869279" y="2635091"/>
                  <a:pt x="870232" y="2639854"/>
                  <a:pt x="875947" y="2645569"/>
                </a:cubicBezTo>
                <a:cubicBezTo>
                  <a:pt x="889282" y="2659856"/>
                  <a:pt x="902617" y="2674144"/>
                  <a:pt x="915952" y="2688431"/>
                </a:cubicBezTo>
                <a:cubicBezTo>
                  <a:pt x="921667" y="2694146"/>
                  <a:pt x="925477" y="2696051"/>
                  <a:pt x="932144" y="2689384"/>
                </a:cubicBezTo>
                <a:cubicBezTo>
                  <a:pt x="1016917" y="2611279"/>
                  <a:pt x="1101689" y="2534126"/>
                  <a:pt x="1186462" y="2456974"/>
                </a:cubicBezTo>
                <a:cubicBezTo>
                  <a:pt x="1301714" y="2351246"/>
                  <a:pt x="1417919" y="2245519"/>
                  <a:pt x="1533172" y="2140744"/>
                </a:cubicBezTo>
                <a:cubicBezTo>
                  <a:pt x="1617944" y="2063591"/>
                  <a:pt x="1702717" y="1985486"/>
                  <a:pt x="1787489" y="1908334"/>
                </a:cubicBezTo>
                <a:cubicBezTo>
                  <a:pt x="1903694" y="1801654"/>
                  <a:pt x="2019899" y="1695926"/>
                  <a:pt x="2137057" y="1589246"/>
                </a:cubicBezTo>
                <a:cubicBezTo>
                  <a:pt x="2220877" y="1513046"/>
                  <a:pt x="2304697" y="1435894"/>
                  <a:pt x="2388517" y="1359694"/>
                </a:cubicBezTo>
                <a:cubicBezTo>
                  <a:pt x="2478052" y="1277779"/>
                  <a:pt x="2567587" y="1194911"/>
                  <a:pt x="2658074" y="1113949"/>
                </a:cubicBezTo>
                <a:cubicBezTo>
                  <a:pt x="2667599" y="1105376"/>
                  <a:pt x="2667599" y="1100614"/>
                  <a:pt x="2659979" y="1091089"/>
                </a:cubicBezTo>
                <a:cubicBezTo>
                  <a:pt x="2626642" y="1049179"/>
                  <a:pt x="2630452" y="992029"/>
                  <a:pt x="2667599" y="954881"/>
                </a:cubicBezTo>
                <a:cubicBezTo>
                  <a:pt x="2703794" y="918686"/>
                  <a:pt x="2760944" y="915829"/>
                  <a:pt x="2802854" y="948214"/>
                </a:cubicBezTo>
                <a:cubicBezTo>
                  <a:pt x="2805712" y="951071"/>
                  <a:pt x="2808569" y="955834"/>
                  <a:pt x="2813332" y="953929"/>
                </a:cubicBezTo>
                <a:cubicBezTo>
                  <a:pt x="2819047" y="952024"/>
                  <a:pt x="2817142" y="946309"/>
                  <a:pt x="2818094" y="941546"/>
                </a:cubicBezTo>
                <a:cubicBezTo>
                  <a:pt x="2821904" y="914876"/>
                  <a:pt x="2825714" y="889159"/>
                  <a:pt x="2828572" y="862489"/>
                </a:cubicBezTo>
                <a:cubicBezTo>
                  <a:pt x="2829524" y="849154"/>
                  <a:pt x="2835239" y="843439"/>
                  <a:pt x="2848574" y="839629"/>
                </a:cubicBezTo>
                <a:cubicBezTo>
                  <a:pt x="2889532" y="829151"/>
                  <a:pt x="2930489" y="819626"/>
                  <a:pt x="2970494" y="806291"/>
                </a:cubicBezTo>
                <a:cubicBezTo>
                  <a:pt x="2975257" y="804386"/>
                  <a:pt x="2980019" y="802481"/>
                  <a:pt x="2986687" y="800576"/>
                </a:cubicBezTo>
                <a:cubicBezTo>
                  <a:pt x="2962874" y="796766"/>
                  <a:pt x="2940967" y="793909"/>
                  <a:pt x="2919059" y="790099"/>
                </a:cubicBezTo>
                <a:cubicBezTo>
                  <a:pt x="2756182" y="750094"/>
                  <a:pt x="2633309" y="616744"/>
                  <a:pt x="2610449" y="453866"/>
                </a:cubicBezTo>
                <a:cubicBezTo>
                  <a:pt x="2580922" y="245269"/>
                  <a:pt x="2723797" y="48101"/>
                  <a:pt x="2931442" y="11906"/>
                </a:cubicBezTo>
                <a:cubicBezTo>
                  <a:pt x="2938109" y="10954"/>
                  <a:pt x="2945729" y="9049"/>
                  <a:pt x="2952397" y="7144"/>
                </a:cubicBezTo>
                <a:cubicBezTo>
                  <a:pt x="2983829" y="7144"/>
                  <a:pt x="3016214" y="7144"/>
                  <a:pt x="3047647" y="7144"/>
                </a:cubicBezTo>
                <a:cubicBezTo>
                  <a:pt x="3050504" y="8096"/>
                  <a:pt x="3053362" y="9049"/>
                  <a:pt x="3056219" y="9049"/>
                </a:cubicBezTo>
                <a:cubicBezTo>
                  <a:pt x="3164804" y="27146"/>
                  <a:pt x="3253387" y="79534"/>
                  <a:pt x="3319109" y="168116"/>
                </a:cubicBezTo>
                <a:cubicBezTo>
                  <a:pt x="3330539" y="183356"/>
                  <a:pt x="3330539" y="183356"/>
                  <a:pt x="3341017" y="168116"/>
                </a:cubicBezTo>
                <a:cubicBezTo>
                  <a:pt x="3490559" y="-33814"/>
                  <a:pt x="3804884" y="-6191"/>
                  <a:pt x="3918232" y="218599"/>
                </a:cubicBezTo>
                <a:cubicBezTo>
                  <a:pt x="3935377" y="252889"/>
                  <a:pt x="3943949" y="289084"/>
                  <a:pt x="3952522" y="325279"/>
                </a:cubicBezTo>
                <a:cubicBezTo>
                  <a:pt x="3953474" y="356711"/>
                  <a:pt x="3953474" y="388144"/>
                  <a:pt x="3953474" y="419576"/>
                </a:cubicBezTo>
                <a:close/>
                <a:moveTo>
                  <a:pt x="3534374" y="1227296"/>
                </a:moveTo>
                <a:cubicBezTo>
                  <a:pt x="3546757" y="1226344"/>
                  <a:pt x="3560092" y="1227296"/>
                  <a:pt x="3572474" y="1224439"/>
                </a:cubicBezTo>
                <a:cubicBezTo>
                  <a:pt x="3670582" y="1206341"/>
                  <a:pt x="3740114" y="1150144"/>
                  <a:pt x="3769642" y="1054894"/>
                </a:cubicBezTo>
                <a:cubicBezTo>
                  <a:pt x="3800122" y="958691"/>
                  <a:pt x="3777262" y="872014"/>
                  <a:pt x="3705824" y="800576"/>
                </a:cubicBezTo>
                <a:cubicBezTo>
                  <a:pt x="3664867" y="759619"/>
                  <a:pt x="3612479" y="737711"/>
                  <a:pt x="3554377" y="732949"/>
                </a:cubicBezTo>
                <a:cubicBezTo>
                  <a:pt x="3538184" y="731996"/>
                  <a:pt x="3535327" y="724376"/>
                  <a:pt x="3537232" y="710089"/>
                </a:cubicBezTo>
                <a:cubicBezTo>
                  <a:pt x="3542947" y="665321"/>
                  <a:pt x="3547709" y="620554"/>
                  <a:pt x="3552472" y="575786"/>
                </a:cubicBezTo>
                <a:cubicBezTo>
                  <a:pt x="3555329" y="551974"/>
                  <a:pt x="3556282" y="551021"/>
                  <a:pt x="3580094" y="554831"/>
                </a:cubicBezTo>
                <a:cubicBezTo>
                  <a:pt x="3615337" y="560546"/>
                  <a:pt x="3649627" y="558641"/>
                  <a:pt x="3682964" y="545306"/>
                </a:cubicBezTo>
                <a:cubicBezTo>
                  <a:pt x="3778214" y="508159"/>
                  <a:pt x="3825839" y="401479"/>
                  <a:pt x="3791549" y="306229"/>
                </a:cubicBezTo>
                <a:cubicBezTo>
                  <a:pt x="3756307" y="210979"/>
                  <a:pt x="3651532" y="160496"/>
                  <a:pt x="3554377" y="192881"/>
                </a:cubicBezTo>
                <a:cubicBezTo>
                  <a:pt x="3481034" y="217646"/>
                  <a:pt x="3418169" y="290989"/>
                  <a:pt x="3428647" y="395764"/>
                </a:cubicBezTo>
                <a:cubicBezTo>
                  <a:pt x="3429599" y="409099"/>
                  <a:pt x="3426742" y="412909"/>
                  <a:pt x="3413407" y="413861"/>
                </a:cubicBezTo>
                <a:cubicBezTo>
                  <a:pt x="3369592" y="415766"/>
                  <a:pt x="3324824" y="415766"/>
                  <a:pt x="3281009" y="416719"/>
                </a:cubicBezTo>
                <a:cubicBezTo>
                  <a:pt x="3248624" y="417671"/>
                  <a:pt x="3249577" y="417671"/>
                  <a:pt x="3248624" y="385286"/>
                </a:cubicBezTo>
                <a:cubicBezTo>
                  <a:pt x="3244814" y="250984"/>
                  <a:pt x="3123847" y="130016"/>
                  <a:pt x="2966684" y="152876"/>
                </a:cubicBezTo>
                <a:cubicBezTo>
                  <a:pt x="2825714" y="172879"/>
                  <a:pt x="2737132" y="297656"/>
                  <a:pt x="2757134" y="437674"/>
                </a:cubicBezTo>
                <a:cubicBezTo>
                  <a:pt x="2774279" y="553879"/>
                  <a:pt x="2878102" y="644366"/>
                  <a:pt x="2995259" y="645319"/>
                </a:cubicBezTo>
                <a:cubicBezTo>
                  <a:pt x="3045742" y="646271"/>
                  <a:pt x="3092414" y="633889"/>
                  <a:pt x="3135277" y="606266"/>
                </a:cubicBezTo>
                <a:cubicBezTo>
                  <a:pt x="3147659" y="598646"/>
                  <a:pt x="3155279" y="599599"/>
                  <a:pt x="3163852" y="611029"/>
                </a:cubicBezTo>
                <a:cubicBezTo>
                  <a:pt x="3170519" y="619601"/>
                  <a:pt x="3178139" y="627221"/>
                  <a:pt x="3185759" y="634841"/>
                </a:cubicBezTo>
                <a:cubicBezTo>
                  <a:pt x="3188617" y="637699"/>
                  <a:pt x="3191474" y="642461"/>
                  <a:pt x="3197189" y="639604"/>
                </a:cubicBezTo>
                <a:cubicBezTo>
                  <a:pt x="3201952" y="636746"/>
                  <a:pt x="3205762" y="632936"/>
                  <a:pt x="3204809" y="627221"/>
                </a:cubicBezTo>
                <a:cubicBezTo>
                  <a:pt x="3204809" y="623411"/>
                  <a:pt x="3203857" y="618649"/>
                  <a:pt x="3202904" y="614839"/>
                </a:cubicBezTo>
                <a:cubicBezTo>
                  <a:pt x="3193379" y="551974"/>
                  <a:pt x="3244814" y="502444"/>
                  <a:pt x="3307679" y="513874"/>
                </a:cubicBezTo>
                <a:cubicBezTo>
                  <a:pt x="3383879" y="527209"/>
                  <a:pt x="3441982" y="592931"/>
                  <a:pt x="3445792" y="670084"/>
                </a:cubicBezTo>
                <a:cubicBezTo>
                  <a:pt x="3447697" y="710089"/>
                  <a:pt x="3422932" y="746284"/>
                  <a:pt x="3383879" y="757714"/>
                </a:cubicBezTo>
                <a:cubicBezTo>
                  <a:pt x="3366734" y="762476"/>
                  <a:pt x="3349589" y="763429"/>
                  <a:pt x="3332444" y="758666"/>
                </a:cubicBezTo>
                <a:cubicBezTo>
                  <a:pt x="3323872" y="756761"/>
                  <a:pt x="3314347" y="754856"/>
                  <a:pt x="3309584" y="764381"/>
                </a:cubicBezTo>
                <a:cubicBezTo>
                  <a:pt x="3304822" y="773906"/>
                  <a:pt x="3315299" y="775811"/>
                  <a:pt x="3319109" y="781526"/>
                </a:cubicBezTo>
                <a:cubicBezTo>
                  <a:pt x="3323872" y="787241"/>
                  <a:pt x="3328634" y="792956"/>
                  <a:pt x="3335302" y="798671"/>
                </a:cubicBezTo>
                <a:cubicBezTo>
                  <a:pt x="3347684" y="809149"/>
                  <a:pt x="3347684" y="817721"/>
                  <a:pt x="3337207" y="831056"/>
                </a:cubicBezTo>
                <a:cubicBezTo>
                  <a:pt x="3306727" y="869156"/>
                  <a:pt x="3290534" y="914876"/>
                  <a:pt x="3287677" y="963454"/>
                </a:cubicBezTo>
                <a:cubicBezTo>
                  <a:pt x="3277199" y="1108234"/>
                  <a:pt x="3389594" y="1227296"/>
                  <a:pt x="3534374" y="1227296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2F6D567-C060-4D2B-B097-8C3176DB8302}"/>
              </a:ext>
            </a:extLst>
          </p:cNvPr>
          <p:cNvCxnSpPr>
            <a:cxnSpLocks/>
          </p:cNvCxnSpPr>
          <p:nvPr userDrawn="1"/>
        </p:nvCxnSpPr>
        <p:spPr>
          <a:xfrm flipH="1">
            <a:off x="1281088" y="477136"/>
            <a:ext cx="10262023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193E77-7AFA-45E8-B176-B8D26B37835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43107" y="477136"/>
            <a:ext cx="0" cy="593513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A31E12-92B8-44BE-9F73-32CC46810BBB}"/>
              </a:ext>
            </a:extLst>
          </p:cNvPr>
          <p:cNvCxnSpPr>
            <a:cxnSpLocks/>
          </p:cNvCxnSpPr>
          <p:nvPr userDrawn="1"/>
        </p:nvCxnSpPr>
        <p:spPr>
          <a:xfrm flipH="1">
            <a:off x="1281085" y="6392856"/>
            <a:ext cx="10262024" cy="17495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FCEB618-9DF6-4F92-9895-C3F16A28D107}"/>
              </a:ext>
            </a:extLst>
          </p:cNvPr>
          <p:cNvCxnSpPr>
            <a:cxnSpLocks/>
          </p:cNvCxnSpPr>
          <p:nvPr userDrawn="1"/>
        </p:nvCxnSpPr>
        <p:spPr>
          <a:xfrm flipV="1">
            <a:off x="1281085" y="477137"/>
            <a:ext cx="0" cy="1173029"/>
          </a:xfrm>
          <a:prstGeom prst="line">
            <a:avLst/>
          </a:prstGeom>
          <a:ln w="44450">
            <a:solidFill>
              <a:schemeClr val="accent1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35682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6"/>
          <p:cNvGrpSpPr/>
          <p:nvPr/>
        </p:nvGrpSpPr>
        <p:grpSpPr>
          <a:xfrm>
            <a:off x="10467" y="183"/>
            <a:ext cx="11724723" cy="6857652"/>
            <a:chOff x="0" y="-13"/>
            <a:chExt cx="8793542" cy="5143239"/>
          </a:xfrm>
        </p:grpSpPr>
        <p:sp>
          <p:nvSpPr>
            <p:cNvPr id="385" name="Google Shape;385;p6"/>
            <p:cNvSpPr/>
            <p:nvPr/>
          </p:nvSpPr>
          <p:spPr>
            <a:xfrm>
              <a:off x="8616419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153645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36060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56755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762438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97915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119787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141016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160746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6"/>
            <p:cNvSpPr/>
            <p:nvPr/>
          </p:nvSpPr>
          <p:spPr>
            <a:xfrm>
              <a:off x="182176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6"/>
            <p:cNvSpPr/>
            <p:nvPr/>
          </p:nvSpPr>
          <p:spPr>
            <a:xfrm>
              <a:off x="201896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6"/>
            <p:cNvSpPr/>
            <p:nvPr/>
          </p:nvSpPr>
          <p:spPr>
            <a:xfrm>
              <a:off x="2235677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2430556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264727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2844470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3049108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325606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345326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6"/>
            <p:cNvSpPr/>
            <p:nvPr/>
          </p:nvSpPr>
          <p:spPr>
            <a:xfrm>
              <a:off x="366756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6"/>
            <p:cNvSpPr/>
            <p:nvPr/>
          </p:nvSpPr>
          <p:spPr>
            <a:xfrm>
              <a:off x="386485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4079157" y="-13"/>
              <a:ext cx="12270" cy="5143239"/>
            </a:xfrm>
            <a:custGeom>
              <a:avLst/>
              <a:gdLst/>
              <a:ahLst/>
              <a:cxnLst/>
              <a:rect l="l" t="t" r="r" b="b"/>
              <a:pathLst>
                <a:path w="127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27" y="53233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6"/>
            <p:cNvSpPr/>
            <p:nvPr/>
          </p:nvSpPr>
          <p:spPr>
            <a:xfrm>
              <a:off x="429587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6"/>
            <p:cNvSpPr/>
            <p:nvPr/>
          </p:nvSpPr>
          <p:spPr>
            <a:xfrm>
              <a:off x="451258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6"/>
            <p:cNvSpPr/>
            <p:nvPr/>
          </p:nvSpPr>
          <p:spPr>
            <a:xfrm>
              <a:off x="470746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6"/>
            <p:cNvSpPr/>
            <p:nvPr/>
          </p:nvSpPr>
          <p:spPr>
            <a:xfrm>
              <a:off x="492418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6"/>
            <p:cNvSpPr/>
            <p:nvPr/>
          </p:nvSpPr>
          <p:spPr>
            <a:xfrm>
              <a:off x="512138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5326019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6"/>
            <p:cNvSpPr/>
            <p:nvPr/>
          </p:nvSpPr>
          <p:spPr>
            <a:xfrm>
              <a:off x="553297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6"/>
            <p:cNvSpPr/>
            <p:nvPr/>
          </p:nvSpPr>
          <p:spPr>
            <a:xfrm>
              <a:off x="573993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594457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6"/>
            <p:cNvSpPr/>
            <p:nvPr/>
          </p:nvSpPr>
          <p:spPr>
            <a:xfrm>
              <a:off x="615152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6"/>
            <p:cNvSpPr/>
            <p:nvPr/>
          </p:nvSpPr>
          <p:spPr>
            <a:xfrm>
              <a:off x="635848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656302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6"/>
            <p:cNvSpPr/>
            <p:nvPr/>
          </p:nvSpPr>
          <p:spPr>
            <a:xfrm>
              <a:off x="6770079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6"/>
            <p:cNvSpPr/>
            <p:nvPr/>
          </p:nvSpPr>
          <p:spPr>
            <a:xfrm>
              <a:off x="697462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720109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6"/>
            <p:cNvSpPr/>
            <p:nvPr/>
          </p:nvSpPr>
          <p:spPr>
            <a:xfrm>
              <a:off x="740805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6"/>
            <p:cNvSpPr/>
            <p:nvPr/>
          </p:nvSpPr>
          <p:spPr>
            <a:xfrm>
              <a:off x="7612689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781964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6"/>
            <p:cNvSpPr/>
            <p:nvPr/>
          </p:nvSpPr>
          <p:spPr>
            <a:xfrm>
              <a:off x="801694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6"/>
            <p:cNvSpPr/>
            <p:nvPr/>
          </p:nvSpPr>
          <p:spPr>
            <a:xfrm>
              <a:off x="823124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0" y="17777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6"/>
            <p:cNvSpPr/>
            <p:nvPr/>
          </p:nvSpPr>
          <p:spPr>
            <a:xfrm>
              <a:off x="0" y="34337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6"/>
            <p:cNvSpPr/>
            <p:nvPr/>
          </p:nvSpPr>
          <p:spPr>
            <a:xfrm>
              <a:off x="0" y="51139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6"/>
            <p:cNvSpPr/>
            <p:nvPr/>
          </p:nvSpPr>
          <p:spPr>
            <a:xfrm>
              <a:off x="0" y="67700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6"/>
            <p:cNvSpPr/>
            <p:nvPr/>
          </p:nvSpPr>
          <p:spPr>
            <a:xfrm>
              <a:off x="0" y="84501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6"/>
            <p:cNvSpPr/>
            <p:nvPr/>
          </p:nvSpPr>
          <p:spPr>
            <a:xfrm>
              <a:off x="0" y="101062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6"/>
            <p:cNvSpPr/>
            <p:nvPr/>
          </p:nvSpPr>
          <p:spPr>
            <a:xfrm>
              <a:off x="0" y="1168978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6"/>
            <p:cNvSpPr/>
            <p:nvPr/>
          </p:nvSpPr>
          <p:spPr>
            <a:xfrm>
              <a:off x="0" y="1324823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6"/>
            <p:cNvSpPr/>
            <p:nvPr/>
          </p:nvSpPr>
          <p:spPr>
            <a:xfrm>
              <a:off x="0" y="149284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6"/>
            <p:cNvSpPr/>
            <p:nvPr/>
          </p:nvSpPr>
          <p:spPr>
            <a:xfrm>
              <a:off x="0" y="1658445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6"/>
            <p:cNvSpPr/>
            <p:nvPr/>
          </p:nvSpPr>
          <p:spPr>
            <a:xfrm>
              <a:off x="0" y="182646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6"/>
            <p:cNvSpPr/>
            <p:nvPr/>
          </p:nvSpPr>
          <p:spPr>
            <a:xfrm>
              <a:off x="0" y="198230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6"/>
            <p:cNvSpPr/>
            <p:nvPr/>
          </p:nvSpPr>
          <p:spPr>
            <a:xfrm>
              <a:off x="0" y="216008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6"/>
            <p:cNvSpPr/>
            <p:nvPr/>
          </p:nvSpPr>
          <p:spPr>
            <a:xfrm>
              <a:off x="0" y="231593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6"/>
            <p:cNvSpPr/>
            <p:nvPr/>
          </p:nvSpPr>
          <p:spPr>
            <a:xfrm>
              <a:off x="0" y="249370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6"/>
            <p:cNvSpPr/>
            <p:nvPr/>
          </p:nvSpPr>
          <p:spPr>
            <a:xfrm>
              <a:off x="0" y="2649551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6"/>
            <p:cNvSpPr/>
            <p:nvPr/>
          </p:nvSpPr>
          <p:spPr>
            <a:xfrm>
              <a:off x="0" y="282732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6"/>
            <p:cNvSpPr/>
            <p:nvPr/>
          </p:nvSpPr>
          <p:spPr>
            <a:xfrm>
              <a:off x="0" y="2992932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6"/>
            <p:cNvSpPr/>
            <p:nvPr/>
          </p:nvSpPr>
          <p:spPr>
            <a:xfrm>
              <a:off x="0" y="316095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6"/>
            <p:cNvSpPr/>
            <p:nvPr/>
          </p:nvSpPr>
          <p:spPr>
            <a:xfrm>
              <a:off x="0" y="3326553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6"/>
            <p:cNvSpPr/>
            <p:nvPr/>
          </p:nvSpPr>
          <p:spPr>
            <a:xfrm>
              <a:off x="0" y="349457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6"/>
            <p:cNvSpPr/>
            <p:nvPr/>
          </p:nvSpPr>
          <p:spPr>
            <a:xfrm>
              <a:off x="0" y="3660175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6"/>
            <p:cNvSpPr/>
            <p:nvPr/>
          </p:nvSpPr>
          <p:spPr>
            <a:xfrm>
              <a:off x="0" y="380867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6"/>
            <p:cNvSpPr/>
            <p:nvPr/>
          </p:nvSpPr>
          <p:spPr>
            <a:xfrm>
              <a:off x="0" y="3964521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6"/>
            <p:cNvSpPr/>
            <p:nvPr/>
          </p:nvSpPr>
          <p:spPr>
            <a:xfrm>
              <a:off x="0" y="414229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6"/>
            <p:cNvSpPr/>
            <p:nvPr/>
          </p:nvSpPr>
          <p:spPr>
            <a:xfrm>
              <a:off x="0" y="429814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6"/>
            <p:cNvSpPr/>
            <p:nvPr/>
          </p:nvSpPr>
          <p:spPr>
            <a:xfrm>
              <a:off x="0" y="4485679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6"/>
            <p:cNvSpPr/>
            <p:nvPr/>
          </p:nvSpPr>
          <p:spPr>
            <a:xfrm>
              <a:off x="0" y="464152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6"/>
            <p:cNvSpPr/>
            <p:nvPr/>
          </p:nvSpPr>
          <p:spPr>
            <a:xfrm>
              <a:off x="0" y="481930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6"/>
            <p:cNvSpPr/>
            <p:nvPr/>
          </p:nvSpPr>
          <p:spPr>
            <a:xfrm>
              <a:off x="0" y="497514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6"/>
            <p:cNvSpPr/>
            <p:nvPr/>
          </p:nvSpPr>
          <p:spPr>
            <a:xfrm>
              <a:off x="842852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7" name="Google Shape;457;p6"/>
          <p:cNvSpPr/>
          <p:nvPr/>
        </p:nvSpPr>
        <p:spPr>
          <a:xfrm>
            <a:off x="-11600" y="6522067"/>
            <a:ext cx="11736400" cy="34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458" name="Google Shape;458;p6"/>
          <p:cNvCxnSpPr/>
          <p:nvPr/>
        </p:nvCxnSpPr>
        <p:spPr>
          <a:xfrm>
            <a:off x="763067" y="-5800"/>
            <a:ext cx="0" cy="6869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9" name="Google Shape;459;p6"/>
          <p:cNvSpPr/>
          <p:nvPr/>
        </p:nvSpPr>
        <p:spPr>
          <a:xfrm rot="5400000">
            <a:off x="10325184" y="191200"/>
            <a:ext cx="1112000" cy="729600"/>
          </a:xfrm>
          <a:prstGeom prst="homePlate">
            <a:avLst>
              <a:gd name="adj" fmla="val 1903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0" name="Google Shape;460;p6"/>
          <p:cNvSpPr txBox="1">
            <a:spLocks noGrp="1"/>
          </p:cNvSpPr>
          <p:nvPr>
            <p:ph type="title"/>
          </p:nvPr>
        </p:nvSpPr>
        <p:spPr>
          <a:xfrm>
            <a:off x="960000" y="480700"/>
            <a:ext cx="95564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61" name="Google Shape;461;p6"/>
          <p:cNvGrpSpPr/>
          <p:nvPr/>
        </p:nvGrpSpPr>
        <p:grpSpPr>
          <a:xfrm>
            <a:off x="11694000" y="-33"/>
            <a:ext cx="498000" cy="6857596"/>
            <a:chOff x="8770500" y="-25"/>
            <a:chExt cx="373500" cy="5143197"/>
          </a:xfrm>
        </p:grpSpPr>
        <p:sp>
          <p:nvSpPr>
            <p:cNvPr id="462" name="Google Shape;462;p6"/>
            <p:cNvSpPr/>
            <p:nvPr/>
          </p:nvSpPr>
          <p:spPr>
            <a:xfrm rot="5400000">
              <a:off x="8361300" y="4360472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6"/>
            <p:cNvSpPr/>
            <p:nvPr/>
          </p:nvSpPr>
          <p:spPr>
            <a:xfrm rot="5400000">
              <a:off x="8525100" y="374077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6"/>
            <p:cNvSpPr/>
            <p:nvPr/>
          </p:nvSpPr>
          <p:spPr>
            <a:xfrm rot="5400000">
              <a:off x="8361300" y="3504766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6"/>
            <p:cNvSpPr/>
            <p:nvPr/>
          </p:nvSpPr>
          <p:spPr>
            <a:xfrm rot="5400000">
              <a:off x="8525100" y="2883450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6"/>
            <p:cNvSpPr/>
            <p:nvPr/>
          </p:nvSpPr>
          <p:spPr>
            <a:xfrm rot="5400000">
              <a:off x="8361300" y="2649035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6"/>
            <p:cNvSpPr/>
            <p:nvPr/>
          </p:nvSpPr>
          <p:spPr>
            <a:xfrm rot="5400000">
              <a:off x="8525100" y="2019150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6"/>
            <p:cNvSpPr/>
            <p:nvPr/>
          </p:nvSpPr>
          <p:spPr>
            <a:xfrm rot="5400000">
              <a:off x="8529300" y="1961397"/>
              <a:ext cx="855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6"/>
            <p:cNvSpPr/>
            <p:nvPr/>
          </p:nvSpPr>
          <p:spPr>
            <a:xfrm rot="5400000">
              <a:off x="8926950" y="1563625"/>
              <a:ext cx="606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6"/>
            <p:cNvSpPr/>
            <p:nvPr/>
          </p:nvSpPr>
          <p:spPr>
            <a:xfrm rot="5400000">
              <a:off x="8361300" y="937572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6"/>
            <p:cNvSpPr/>
            <p:nvPr/>
          </p:nvSpPr>
          <p:spPr>
            <a:xfrm rot="5400000">
              <a:off x="8525100" y="29752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6"/>
            <p:cNvSpPr/>
            <p:nvPr/>
          </p:nvSpPr>
          <p:spPr>
            <a:xfrm rot="5400000">
              <a:off x="8525100" y="24537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9211530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E94727-D2AE-4931-ABA2-F07F13A2433F}" type="datetime1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he-IL" dirty="0"/>
              <a:t>כל הזכויות שמורות למרכז שפיס היימן בע"מ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32001" y="148130"/>
            <a:ext cx="95504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032000" y="1447802"/>
            <a:ext cx="9550400" cy="525779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668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F11EEFC-446C-47E4-B2EA-DE7ED313E7C9}"/>
              </a:ext>
            </a:extLst>
          </p:cNvPr>
          <p:cNvSpPr/>
          <p:nvPr userDrawn="1"/>
        </p:nvSpPr>
        <p:spPr>
          <a:xfrm>
            <a:off x="4028660" y="0"/>
            <a:ext cx="8163341" cy="6858000"/>
          </a:xfrm>
          <a:custGeom>
            <a:avLst/>
            <a:gdLst>
              <a:gd name="connsiteX0" fmla="*/ 555736 w 8163341"/>
              <a:gd name="connsiteY0" fmla="*/ 0 h 6858000"/>
              <a:gd name="connsiteX1" fmla="*/ 8163341 w 8163341"/>
              <a:gd name="connsiteY1" fmla="*/ 0 h 6858000"/>
              <a:gd name="connsiteX2" fmla="*/ 8163341 w 8163341"/>
              <a:gd name="connsiteY2" fmla="*/ 6858000 h 6858000"/>
              <a:gd name="connsiteX3" fmla="*/ 1386403 w 8163341"/>
              <a:gd name="connsiteY3" fmla="*/ 6858000 h 6858000"/>
              <a:gd name="connsiteX4" fmla="*/ 1368696 w 8163341"/>
              <a:gd name="connsiteY4" fmla="*/ 6835467 h 6858000"/>
              <a:gd name="connsiteX5" fmla="*/ 0 w 8163341"/>
              <a:gd name="connsiteY5" fmla="*/ 2713384 h 6858000"/>
              <a:gd name="connsiteX6" fmla="*/ 541410 w 8163341"/>
              <a:gd name="connsiteY6" fmla="*/ 3168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63341" h="6858000">
                <a:moveTo>
                  <a:pt x="555736" y="0"/>
                </a:moveTo>
                <a:lnTo>
                  <a:pt x="8163341" y="0"/>
                </a:lnTo>
                <a:lnTo>
                  <a:pt x="8163341" y="6858000"/>
                </a:lnTo>
                <a:lnTo>
                  <a:pt x="1386403" y="6858000"/>
                </a:lnTo>
                <a:lnTo>
                  <a:pt x="1368696" y="6835467"/>
                </a:lnTo>
                <a:cubicBezTo>
                  <a:pt x="509067" y="5686009"/>
                  <a:pt x="0" y="4259146"/>
                  <a:pt x="0" y="2713384"/>
                </a:cubicBezTo>
                <a:cubicBezTo>
                  <a:pt x="0" y="1762146"/>
                  <a:pt x="192783" y="855935"/>
                  <a:pt x="541410" y="316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697FC26-F258-4DC5-8D4C-92A80119685B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131364" y="0"/>
            <a:ext cx="8060639" cy="6858000"/>
          </a:xfrm>
          <a:custGeom>
            <a:avLst/>
            <a:gdLst>
              <a:gd name="connsiteX0" fmla="*/ 555736 w 8060638"/>
              <a:gd name="connsiteY0" fmla="*/ 0 h 6858000"/>
              <a:gd name="connsiteX1" fmla="*/ 8060638 w 8060638"/>
              <a:gd name="connsiteY1" fmla="*/ 0 h 6858000"/>
              <a:gd name="connsiteX2" fmla="*/ 8060638 w 8060638"/>
              <a:gd name="connsiteY2" fmla="*/ 6858000 h 6858000"/>
              <a:gd name="connsiteX3" fmla="*/ 1386404 w 8060638"/>
              <a:gd name="connsiteY3" fmla="*/ 6858000 h 6858000"/>
              <a:gd name="connsiteX4" fmla="*/ 1368697 w 8060638"/>
              <a:gd name="connsiteY4" fmla="*/ 6835467 h 6858000"/>
              <a:gd name="connsiteX5" fmla="*/ 0 w 8060638"/>
              <a:gd name="connsiteY5" fmla="*/ 2713384 h 6858000"/>
              <a:gd name="connsiteX6" fmla="*/ 541410 w 8060638"/>
              <a:gd name="connsiteY6" fmla="*/ 3168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60638" h="6858000">
                <a:moveTo>
                  <a:pt x="555736" y="0"/>
                </a:moveTo>
                <a:lnTo>
                  <a:pt x="8060638" y="0"/>
                </a:lnTo>
                <a:lnTo>
                  <a:pt x="8060638" y="6858000"/>
                </a:lnTo>
                <a:lnTo>
                  <a:pt x="1386404" y="6858000"/>
                </a:lnTo>
                <a:lnTo>
                  <a:pt x="1368697" y="6835467"/>
                </a:lnTo>
                <a:cubicBezTo>
                  <a:pt x="509067" y="5686009"/>
                  <a:pt x="0" y="4259146"/>
                  <a:pt x="0" y="2713384"/>
                </a:cubicBezTo>
                <a:cubicBezTo>
                  <a:pt x="0" y="1762146"/>
                  <a:pt x="192784" y="855935"/>
                  <a:pt x="541410" y="3168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Tahoma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190235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0102CF-3DC1-4FBF-A6B6-7990E98E434C}"/>
              </a:ext>
            </a:extLst>
          </p:cNvPr>
          <p:cNvSpPr/>
          <p:nvPr userDrawn="1"/>
        </p:nvSpPr>
        <p:spPr>
          <a:xfrm>
            <a:off x="0" y="6605083"/>
            <a:ext cx="1219200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4E7073-04D6-4156-BAD6-03D7742E4277}"/>
              </a:ext>
            </a:extLst>
          </p:cNvPr>
          <p:cNvSpPr/>
          <p:nvPr userDrawn="1"/>
        </p:nvSpPr>
        <p:spPr>
          <a:xfrm>
            <a:off x="0" y="2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605B5919-1260-4929-BF92-B5876842C4C1}"/>
              </a:ext>
            </a:extLst>
          </p:cNvPr>
          <p:cNvSpPr/>
          <p:nvPr userDrawn="1"/>
        </p:nvSpPr>
        <p:spPr>
          <a:xfrm rot="10800000">
            <a:off x="5920903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03522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C16D358-38D5-4BFB-AC73-E794FB2772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8411" y="4207473"/>
            <a:ext cx="863147" cy="242503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1906CD0-196C-4FC7-8872-5383668D4DBD}"/>
              </a:ext>
            </a:extLst>
          </p:cNvPr>
          <p:cNvCxnSpPr>
            <a:cxnSpLocks/>
          </p:cNvCxnSpPr>
          <p:nvPr userDrawn="1"/>
        </p:nvCxnSpPr>
        <p:spPr>
          <a:xfrm flipH="1">
            <a:off x="2" y="6624450"/>
            <a:ext cx="1219199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7ED3AE3-3013-4678-B766-8D5D6FF87822}"/>
              </a:ext>
            </a:extLst>
          </p:cNvPr>
          <p:cNvSpPr/>
          <p:nvPr userDrawn="1"/>
        </p:nvSpPr>
        <p:spPr>
          <a:xfrm>
            <a:off x="0" y="2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3361A3F-6E74-4E9B-BD80-119E81BF9950}"/>
              </a:ext>
            </a:extLst>
          </p:cNvPr>
          <p:cNvSpPr/>
          <p:nvPr userDrawn="1"/>
        </p:nvSpPr>
        <p:spPr>
          <a:xfrm rot="10800000">
            <a:off x="5920903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4133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C16D358-38D5-4BFB-AC73-E794FB2772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8411" y="4207473"/>
            <a:ext cx="863147" cy="24250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BB385D-8C47-4005-9822-A2A7BF9BE78D}"/>
              </a:ext>
            </a:extLst>
          </p:cNvPr>
          <p:cNvSpPr/>
          <p:nvPr userDrawn="1"/>
        </p:nvSpPr>
        <p:spPr>
          <a:xfrm>
            <a:off x="0" y="6605083"/>
            <a:ext cx="1219200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F10182-1458-4BD9-85CC-A0AF172DCC3F}"/>
              </a:ext>
            </a:extLst>
          </p:cNvPr>
          <p:cNvSpPr/>
          <p:nvPr userDrawn="1"/>
        </p:nvSpPr>
        <p:spPr>
          <a:xfrm>
            <a:off x="0" y="2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9ACF6F13-89E5-476D-994C-CFF762A28737}"/>
              </a:ext>
            </a:extLst>
          </p:cNvPr>
          <p:cNvSpPr/>
          <p:nvPr userDrawn="1"/>
        </p:nvSpPr>
        <p:spPr>
          <a:xfrm rot="10800000">
            <a:off x="5920903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22688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21">
            <a:extLst>
              <a:ext uri="{FF2B5EF4-FFF2-40B4-BE49-F238E27FC236}">
                <a16:creationId xmlns:a16="http://schemas.microsoft.com/office/drawing/2014/main" id="{DF0E7D4B-AC33-4A8C-8204-4FE282F7F8F5}"/>
              </a:ext>
            </a:extLst>
          </p:cNvPr>
          <p:cNvSpPr>
            <a:spLocks noChangeAspect="1"/>
          </p:cNvSpPr>
          <p:nvPr userDrawn="1"/>
        </p:nvSpPr>
        <p:spPr>
          <a:xfrm>
            <a:off x="817093" y="405520"/>
            <a:ext cx="3605776" cy="3657538"/>
          </a:xfrm>
          <a:custGeom>
            <a:avLst/>
            <a:gdLst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355803 w 1652142"/>
              <a:gd name="connsiteY39" fmla="*/ 1305197 h 1665940"/>
              <a:gd name="connsiteX40" fmla="*/ 152856 w 1652142"/>
              <a:gd name="connsiteY40" fmla="*/ 1344512 h 1665940"/>
              <a:gd name="connsiteX41" fmla="*/ 46675 w 1652142"/>
              <a:gd name="connsiteY41" fmla="*/ 1116809 h 1665940"/>
              <a:gd name="connsiteX42" fmla="*/ 183929 w 1652142"/>
              <a:gd name="connsiteY42" fmla="*/ 1005520 h 1665940"/>
              <a:gd name="connsiteX43" fmla="*/ 161615 w 1652142"/>
              <a:gd name="connsiteY43" fmla="*/ 838915 h 1665940"/>
              <a:gd name="connsiteX44" fmla="*/ 0 w 1652142"/>
              <a:gd name="connsiteY44" fmla="*/ 749197 h 1665940"/>
              <a:gd name="connsiteX45" fmla="*/ 65026 w 1652142"/>
              <a:gd name="connsiteY45" fmla="*/ 506515 h 1665940"/>
              <a:gd name="connsiteX46" fmla="*/ 250227 w 1652142"/>
              <a:gd name="connsiteY46" fmla="*/ 509630 h 1665940"/>
              <a:gd name="connsiteX47" fmla="*/ 340015 w 1652142"/>
              <a:gd name="connsiteY47" fmla="*/ 388679 h 1665940"/>
              <a:gd name="connsiteX48" fmla="*/ 277984 w 1652142"/>
              <a:gd name="connsiteY48" fmla="*/ 197357 h 1665940"/>
              <a:gd name="connsiteX49" fmla="*/ 491050 w 1652142"/>
              <a:gd name="connsiteY49" fmla="*/ 64219 h 1665940"/>
              <a:gd name="connsiteX50" fmla="*/ 639843 w 1652142"/>
              <a:gd name="connsiteY50" fmla="*/ 207726 h 1665940"/>
              <a:gd name="connsiteX51" fmla="*/ 638348 w 1652142"/>
              <a:gd name="connsiteY51" fmla="*/ 208660 h 1665940"/>
              <a:gd name="connsiteX52" fmla="*/ 821488 w 1652142"/>
              <a:gd name="connsiteY52" fmla="*/ 182440 h 1665940"/>
              <a:gd name="connsiteX53" fmla="*/ 815140 w 1652142"/>
              <a:gd name="connsiteY53" fmla="*/ 180739 h 1665940"/>
              <a:gd name="connsiteX54" fmla="*/ 915476 w 1652142"/>
              <a:gd name="connsiteY54" fmla="*/ 0 h 1665940"/>
              <a:gd name="connsiteX55" fmla="*/ 1158157 w 1652142"/>
              <a:gd name="connsiteY55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638348 w 1652142"/>
              <a:gd name="connsiteY50" fmla="*/ 208660 h 1665940"/>
              <a:gd name="connsiteX51" fmla="*/ 821488 w 1652142"/>
              <a:gd name="connsiteY51" fmla="*/ 182440 h 1665940"/>
              <a:gd name="connsiteX52" fmla="*/ 815140 w 1652142"/>
              <a:gd name="connsiteY52" fmla="*/ 180739 h 1665940"/>
              <a:gd name="connsiteX53" fmla="*/ 915476 w 1652142"/>
              <a:gd name="connsiteY53" fmla="*/ 0 h 1665940"/>
              <a:gd name="connsiteX54" fmla="*/ 1158157 w 1652142"/>
              <a:gd name="connsiteY54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638348 w 1652142"/>
              <a:gd name="connsiteY50" fmla="*/ 208660 h 1665940"/>
              <a:gd name="connsiteX51" fmla="*/ 821488 w 1652142"/>
              <a:gd name="connsiteY51" fmla="*/ 182440 h 1665940"/>
              <a:gd name="connsiteX52" fmla="*/ 915476 w 1652142"/>
              <a:gd name="connsiteY52" fmla="*/ 0 h 1665940"/>
              <a:gd name="connsiteX53" fmla="*/ 1158157 w 1652142"/>
              <a:gd name="connsiteY53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821488 w 1652142"/>
              <a:gd name="connsiteY50" fmla="*/ 182440 h 1665940"/>
              <a:gd name="connsiteX51" fmla="*/ 915476 w 1652142"/>
              <a:gd name="connsiteY51" fmla="*/ 0 h 1665940"/>
              <a:gd name="connsiteX52" fmla="*/ 1158157 w 1652142"/>
              <a:gd name="connsiteY52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286346 w 1652142"/>
              <a:gd name="connsiteY21" fmla="*/ 377149 h 1665940"/>
              <a:gd name="connsiteX22" fmla="*/ 1470353 w 1652142"/>
              <a:gd name="connsiteY22" fmla="*/ 331395 h 1665940"/>
              <a:gd name="connsiteX23" fmla="*/ 1588305 w 1652142"/>
              <a:gd name="connsiteY23" fmla="*/ 553229 h 1665940"/>
              <a:gd name="connsiteX24" fmla="*/ 1457194 w 1652142"/>
              <a:gd name="connsiteY24" fmla="*/ 671432 h 1665940"/>
              <a:gd name="connsiteX25" fmla="*/ 1478595 w 1652142"/>
              <a:gd name="connsiteY25" fmla="*/ 857704 h 1665940"/>
              <a:gd name="connsiteX26" fmla="*/ 1642362 w 1652142"/>
              <a:gd name="connsiteY26" fmla="*/ 948616 h 1665940"/>
              <a:gd name="connsiteX27" fmla="*/ 1577335 w 1652142"/>
              <a:gd name="connsiteY27" fmla="*/ 1191298 h 1665940"/>
              <a:gd name="connsiteX28" fmla="*/ 1378614 w 1652142"/>
              <a:gd name="connsiteY28" fmla="*/ 1187955 h 1665940"/>
              <a:gd name="connsiteX29" fmla="*/ 1288939 w 1652142"/>
              <a:gd name="connsiteY29" fmla="*/ 1301599 h 1665940"/>
              <a:gd name="connsiteX30" fmla="*/ 1354201 w 1652142"/>
              <a:gd name="connsiteY30" fmla="*/ 1471932 h 1665940"/>
              <a:gd name="connsiteX31" fmla="*/ 1148396 w 1652142"/>
              <a:gd name="connsiteY31" fmla="*/ 1616039 h 1665940"/>
              <a:gd name="connsiteX32" fmla="*/ 992294 w 1652142"/>
              <a:gd name="connsiteY32" fmla="*/ 1480516 h 1665940"/>
              <a:gd name="connsiteX33" fmla="*/ 823805 w 1652142"/>
              <a:gd name="connsiteY33" fmla="*/ 1495510 h 1665940"/>
              <a:gd name="connsiteX34" fmla="*/ 729193 w 1652142"/>
              <a:gd name="connsiteY34" fmla="*/ 1665940 h 1665940"/>
              <a:gd name="connsiteX35" fmla="*/ 486511 w 1652142"/>
              <a:gd name="connsiteY35" fmla="*/ 1600914 h 1665940"/>
              <a:gd name="connsiteX36" fmla="*/ 489790 w 1652142"/>
              <a:gd name="connsiteY36" fmla="*/ 1406012 h 1665940"/>
              <a:gd name="connsiteX37" fmla="*/ 352658 w 1652142"/>
              <a:gd name="connsiteY37" fmla="*/ 1298452 h 1665940"/>
              <a:gd name="connsiteX38" fmla="*/ 152856 w 1652142"/>
              <a:gd name="connsiteY38" fmla="*/ 1344512 h 1665940"/>
              <a:gd name="connsiteX39" fmla="*/ 46675 w 1652142"/>
              <a:gd name="connsiteY39" fmla="*/ 1116809 h 1665940"/>
              <a:gd name="connsiteX40" fmla="*/ 183929 w 1652142"/>
              <a:gd name="connsiteY40" fmla="*/ 1005520 h 1665940"/>
              <a:gd name="connsiteX41" fmla="*/ 161615 w 1652142"/>
              <a:gd name="connsiteY41" fmla="*/ 838915 h 1665940"/>
              <a:gd name="connsiteX42" fmla="*/ 0 w 1652142"/>
              <a:gd name="connsiteY42" fmla="*/ 749197 h 1665940"/>
              <a:gd name="connsiteX43" fmla="*/ 65026 w 1652142"/>
              <a:gd name="connsiteY43" fmla="*/ 506515 h 1665940"/>
              <a:gd name="connsiteX44" fmla="*/ 250227 w 1652142"/>
              <a:gd name="connsiteY44" fmla="*/ 509630 h 1665940"/>
              <a:gd name="connsiteX45" fmla="*/ 340015 w 1652142"/>
              <a:gd name="connsiteY45" fmla="*/ 388679 h 1665940"/>
              <a:gd name="connsiteX46" fmla="*/ 277984 w 1652142"/>
              <a:gd name="connsiteY46" fmla="*/ 197357 h 1665940"/>
              <a:gd name="connsiteX47" fmla="*/ 491050 w 1652142"/>
              <a:gd name="connsiteY47" fmla="*/ 64219 h 1665940"/>
              <a:gd name="connsiteX48" fmla="*/ 639843 w 1652142"/>
              <a:gd name="connsiteY48" fmla="*/ 207726 h 1665940"/>
              <a:gd name="connsiteX49" fmla="*/ 821488 w 1652142"/>
              <a:gd name="connsiteY49" fmla="*/ 182440 h 1665940"/>
              <a:gd name="connsiteX50" fmla="*/ 915476 w 1652142"/>
              <a:gd name="connsiteY50" fmla="*/ 0 h 1665940"/>
              <a:gd name="connsiteX51" fmla="*/ 1158157 w 1652142"/>
              <a:gd name="connsiteY51" fmla="*/ 65026 h 1665940"/>
              <a:gd name="connsiteX0" fmla="*/ 898689 w 1649662"/>
              <a:gd name="connsiteY0" fmla="*/ 548008 h 1665940"/>
              <a:gd name="connsiteX1" fmla="*/ 529661 w 1649662"/>
              <a:gd name="connsiteY1" fmla="*/ 761066 h 1665940"/>
              <a:gd name="connsiteX2" fmla="*/ 742719 w 1649662"/>
              <a:gd name="connsiteY2" fmla="*/ 1130094 h 1665940"/>
              <a:gd name="connsiteX3" fmla="*/ 1111747 w 1649662"/>
              <a:gd name="connsiteY3" fmla="*/ 917036 h 1665940"/>
              <a:gd name="connsiteX4" fmla="*/ 898689 w 1649662"/>
              <a:gd name="connsiteY4" fmla="*/ 548008 h 1665940"/>
              <a:gd name="connsiteX5" fmla="*/ 952303 w 1649662"/>
              <a:gd name="connsiteY5" fmla="*/ 347916 h 1665940"/>
              <a:gd name="connsiteX6" fmla="*/ 1311839 w 1649662"/>
              <a:gd name="connsiteY6" fmla="*/ 970650 h 1665940"/>
              <a:gd name="connsiteX7" fmla="*/ 689105 w 1649662"/>
              <a:gd name="connsiteY7" fmla="*/ 1330186 h 1665940"/>
              <a:gd name="connsiteX8" fmla="*/ 329569 w 1649662"/>
              <a:gd name="connsiteY8" fmla="*/ 707451 h 1665940"/>
              <a:gd name="connsiteX9" fmla="*/ 952303 w 1649662"/>
              <a:gd name="connsiteY9" fmla="*/ 347916 h 1665940"/>
              <a:gd name="connsiteX10" fmla="*/ 971799 w 1649662"/>
              <a:gd name="connsiteY10" fmla="*/ 275155 h 1665940"/>
              <a:gd name="connsiteX11" fmla="*/ 256808 w 1649662"/>
              <a:gd name="connsiteY11" fmla="*/ 687955 h 1665940"/>
              <a:gd name="connsiteX12" fmla="*/ 669609 w 1649662"/>
              <a:gd name="connsiteY12" fmla="*/ 1402947 h 1665940"/>
              <a:gd name="connsiteX13" fmla="*/ 1384600 w 1649662"/>
              <a:gd name="connsiteY13" fmla="*/ 990146 h 1665940"/>
              <a:gd name="connsiteX14" fmla="*/ 971799 w 1649662"/>
              <a:gd name="connsiteY14" fmla="*/ 275155 h 1665940"/>
              <a:gd name="connsiteX15" fmla="*/ 1647140 w 1649662"/>
              <a:gd name="connsiteY15" fmla="*/ 399895 h 1665940"/>
              <a:gd name="connsiteX16" fmla="*/ 1649662 w 1649662"/>
              <a:gd name="connsiteY16" fmla="*/ 403784 h 1665940"/>
              <a:gd name="connsiteX17" fmla="*/ 1647140 w 1649662"/>
              <a:gd name="connsiteY17" fmla="*/ 399895 h 1665940"/>
              <a:gd name="connsiteX18" fmla="*/ 1158157 w 1649662"/>
              <a:gd name="connsiteY18" fmla="*/ 65026 h 1665940"/>
              <a:gd name="connsiteX19" fmla="*/ 1154679 w 1649662"/>
              <a:gd name="connsiteY19" fmla="*/ 271718 h 1665940"/>
              <a:gd name="connsiteX20" fmla="*/ 1286346 w 1649662"/>
              <a:gd name="connsiteY20" fmla="*/ 377149 h 1665940"/>
              <a:gd name="connsiteX21" fmla="*/ 1470353 w 1649662"/>
              <a:gd name="connsiteY21" fmla="*/ 331395 h 1665940"/>
              <a:gd name="connsiteX22" fmla="*/ 1588305 w 1649662"/>
              <a:gd name="connsiteY22" fmla="*/ 553229 h 1665940"/>
              <a:gd name="connsiteX23" fmla="*/ 1457194 w 1649662"/>
              <a:gd name="connsiteY23" fmla="*/ 671432 h 1665940"/>
              <a:gd name="connsiteX24" fmla="*/ 1478595 w 1649662"/>
              <a:gd name="connsiteY24" fmla="*/ 857704 h 1665940"/>
              <a:gd name="connsiteX25" fmla="*/ 1642362 w 1649662"/>
              <a:gd name="connsiteY25" fmla="*/ 948616 h 1665940"/>
              <a:gd name="connsiteX26" fmla="*/ 1577335 w 1649662"/>
              <a:gd name="connsiteY26" fmla="*/ 1191298 h 1665940"/>
              <a:gd name="connsiteX27" fmla="*/ 1378614 w 1649662"/>
              <a:gd name="connsiteY27" fmla="*/ 1187955 h 1665940"/>
              <a:gd name="connsiteX28" fmla="*/ 1288939 w 1649662"/>
              <a:gd name="connsiteY28" fmla="*/ 1301599 h 1665940"/>
              <a:gd name="connsiteX29" fmla="*/ 1354201 w 1649662"/>
              <a:gd name="connsiteY29" fmla="*/ 1471932 h 1665940"/>
              <a:gd name="connsiteX30" fmla="*/ 1148396 w 1649662"/>
              <a:gd name="connsiteY30" fmla="*/ 1616039 h 1665940"/>
              <a:gd name="connsiteX31" fmla="*/ 992294 w 1649662"/>
              <a:gd name="connsiteY31" fmla="*/ 1480516 h 1665940"/>
              <a:gd name="connsiteX32" fmla="*/ 823805 w 1649662"/>
              <a:gd name="connsiteY32" fmla="*/ 1495510 h 1665940"/>
              <a:gd name="connsiteX33" fmla="*/ 729193 w 1649662"/>
              <a:gd name="connsiteY33" fmla="*/ 1665940 h 1665940"/>
              <a:gd name="connsiteX34" fmla="*/ 486511 w 1649662"/>
              <a:gd name="connsiteY34" fmla="*/ 1600914 h 1665940"/>
              <a:gd name="connsiteX35" fmla="*/ 489790 w 1649662"/>
              <a:gd name="connsiteY35" fmla="*/ 1406012 h 1665940"/>
              <a:gd name="connsiteX36" fmla="*/ 352658 w 1649662"/>
              <a:gd name="connsiteY36" fmla="*/ 1298452 h 1665940"/>
              <a:gd name="connsiteX37" fmla="*/ 152856 w 1649662"/>
              <a:gd name="connsiteY37" fmla="*/ 1344512 h 1665940"/>
              <a:gd name="connsiteX38" fmla="*/ 46675 w 1649662"/>
              <a:gd name="connsiteY38" fmla="*/ 1116809 h 1665940"/>
              <a:gd name="connsiteX39" fmla="*/ 183929 w 1649662"/>
              <a:gd name="connsiteY39" fmla="*/ 1005520 h 1665940"/>
              <a:gd name="connsiteX40" fmla="*/ 161615 w 1649662"/>
              <a:gd name="connsiteY40" fmla="*/ 838915 h 1665940"/>
              <a:gd name="connsiteX41" fmla="*/ 0 w 1649662"/>
              <a:gd name="connsiteY41" fmla="*/ 749197 h 1665940"/>
              <a:gd name="connsiteX42" fmla="*/ 65026 w 1649662"/>
              <a:gd name="connsiteY42" fmla="*/ 506515 h 1665940"/>
              <a:gd name="connsiteX43" fmla="*/ 250227 w 1649662"/>
              <a:gd name="connsiteY43" fmla="*/ 509630 h 1665940"/>
              <a:gd name="connsiteX44" fmla="*/ 340015 w 1649662"/>
              <a:gd name="connsiteY44" fmla="*/ 388679 h 1665940"/>
              <a:gd name="connsiteX45" fmla="*/ 277984 w 1649662"/>
              <a:gd name="connsiteY45" fmla="*/ 197357 h 1665940"/>
              <a:gd name="connsiteX46" fmla="*/ 491050 w 1649662"/>
              <a:gd name="connsiteY46" fmla="*/ 64219 h 1665940"/>
              <a:gd name="connsiteX47" fmla="*/ 639843 w 1649662"/>
              <a:gd name="connsiteY47" fmla="*/ 207726 h 1665940"/>
              <a:gd name="connsiteX48" fmla="*/ 821488 w 1649662"/>
              <a:gd name="connsiteY48" fmla="*/ 182440 h 1665940"/>
              <a:gd name="connsiteX49" fmla="*/ 915476 w 1649662"/>
              <a:gd name="connsiteY49" fmla="*/ 0 h 1665940"/>
              <a:gd name="connsiteX50" fmla="*/ 1158157 w 1649662"/>
              <a:gd name="connsiteY50" fmla="*/ 65026 h 1665940"/>
              <a:gd name="connsiteX0" fmla="*/ 898689 w 1642362"/>
              <a:gd name="connsiteY0" fmla="*/ 548008 h 1665940"/>
              <a:gd name="connsiteX1" fmla="*/ 529661 w 1642362"/>
              <a:gd name="connsiteY1" fmla="*/ 761066 h 1665940"/>
              <a:gd name="connsiteX2" fmla="*/ 742719 w 1642362"/>
              <a:gd name="connsiteY2" fmla="*/ 1130094 h 1665940"/>
              <a:gd name="connsiteX3" fmla="*/ 1111747 w 1642362"/>
              <a:gd name="connsiteY3" fmla="*/ 917036 h 1665940"/>
              <a:gd name="connsiteX4" fmla="*/ 898689 w 1642362"/>
              <a:gd name="connsiteY4" fmla="*/ 548008 h 1665940"/>
              <a:gd name="connsiteX5" fmla="*/ 952303 w 1642362"/>
              <a:gd name="connsiteY5" fmla="*/ 347916 h 1665940"/>
              <a:gd name="connsiteX6" fmla="*/ 1311839 w 1642362"/>
              <a:gd name="connsiteY6" fmla="*/ 970650 h 1665940"/>
              <a:gd name="connsiteX7" fmla="*/ 689105 w 1642362"/>
              <a:gd name="connsiteY7" fmla="*/ 1330186 h 1665940"/>
              <a:gd name="connsiteX8" fmla="*/ 329569 w 1642362"/>
              <a:gd name="connsiteY8" fmla="*/ 707451 h 1665940"/>
              <a:gd name="connsiteX9" fmla="*/ 952303 w 1642362"/>
              <a:gd name="connsiteY9" fmla="*/ 347916 h 1665940"/>
              <a:gd name="connsiteX10" fmla="*/ 971799 w 1642362"/>
              <a:gd name="connsiteY10" fmla="*/ 275155 h 1665940"/>
              <a:gd name="connsiteX11" fmla="*/ 256808 w 1642362"/>
              <a:gd name="connsiteY11" fmla="*/ 687955 h 1665940"/>
              <a:gd name="connsiteX12" fmla="*/ 669609 w 1642362"/>
              <a:gd name="connsiteY12" fmla="*/ 1402947 h 1665940"/>
              <a:gd name="connsiteX13" fmla="*/ 1384600 w 1642362"/>
              <a:gd name="connsiteY13" fmla="*/ 990146 h 1665940"/>
              <a:gd name="connsiteX14" fmla="*/ 971799 w 1642362"/>
              <a:gd name="connsiteY14" fmla="*/ 275155 h 1665940"/>
              <a:gd name="connsiteX15" fmla="*/ 1158157 w 1642362"/>
              <a:gd name="connsiteY15" fmla="*/ 65026 h 1665940"/>
              <a:gd name="connsiteX16" fmla="*/ 1154679 w 1642362"/>
              <a:gd name="connsiteY16" fmla="*/ 271718 h 1665940"/>
              <a:gd name="connsiteX17" fmla="*/ 1286346 w 1642362"/>
              <a:gd name="connsiteY17" fmla="*/ 377149 h 1665940"/>
              <a:gd name="connsiteX18" fmla="*/ 1470353 w 1642362"/>
              <a:gd name="connsiteY18" fmla="*/ 331395 h 1665940"/>
              <a:gd name="connsiteX19" fmla="*/ 1588305 w 1642362"/>
              <a:gd name="connsiteY19" fmla="*/ 553229 h 1665940"/>
              <a:gd name="connsiteX20" fmla="*/ 1457194 w 1642362"/>
              <a:gd name="connsiteY20" fmla="*/ 671432 h 1665940"/>
              <a:gd name="connsiteX21" fmla="*/ 1478595 w 1642362"/>
              <a:gd name="connsiteY21" fmla="*/ 857704 h 1665940"/>
              <a:gd name="connsiteX22" fmla="*/ 1642362 w 1642362"/>
              <a:gd name="connsiteY22" fmla="*/ 948616 h 1665940"/>
              <a:gd name="connsiteX23" fmla="*/ 1577335 w 1642362"/>
              <a:gd name="connsiteY23" fmla="*/ 1191298 h 1665940"/>
              <a:gd name="connsiteX24" fmla="*/ 1378614 w 1642362"/>
              <a:gd name="connsiteY24" fmla="*/ 1187955 h 1665940"/>
              <a:gd name="connsiteX25" fmla="*/ 1288939 w 1642362"/>
              <a:gd name="connsiteY25" fmla="*/ 1301599 h 1665940"/>
              <a:gd name="connsiteX26" fmla="*/ 1354201 w 1642362"/>
              <a:gd name="connsiteY26" fmla="*/ 1471932 h 1665940"/>
              <a:gd name="connsiteX27" fmla="*/ 1148396 w 1642362"/>
              <a:gd name="connsiteY27" fmla="*/ 1616039 h 1665940"/>
              <a:gd name="connsiteX28" fmla="*/ 992294 w 1642362"/>
              <a:gd name="connsiteY28" fmla="*/ 1480516 h 1665940"/>
              <a:gd name="connsiteX29" fmla="*/ 823805 w 1642362"/>
              <a:gd name="connsiteY29" fmla="*/ 1495510 h 1665940"/>
              <a:gd name="connsiteX30" fmla="*/ 729193 w 1642362"/>
              <a:gd name="connsiteY30" fmla="*/ 1665940 h 1665940"/>
              <a:gd name="connsiteX31" fmla="*/ 486511 w 1642362"/>
              <a:gd name="connsiteY31" fmla="*/ 1600914 h 1665940"/>
              <a:gd name="connsiteX32" fmla="*/ 489790 w 1642362"/>
              <a:gd name="connsiteY32" fmla="*/ 1406012 h 1665940"/>
              <a:gd name="connsiteX33" fmla="*/ 352658 w 1642362"/>
              <a:gd name="connsiteY33" fmla="*/ 1298452 h 1665940"/>
              <a:gd name="connsiteX34" fmla="*/ 152856 w 1642362"/>
              <a:gd name="connsiteY34" fmla="*/ 1344512 h 1665940"/>
              <a:gd name="connsiteX35" fmla="*/ 46675 w 1642362"/>
              <a:gd name="connsiteY35" fmla="*/ 1116809 h 1665940"/>
              <a:gd name="connsiteX36" fmla="*/ 183929 w 1642362"/>
              <a:gd name="connsiteY36" fmla="*/ 1005520 h 1665940"/>
              <a:gd name="connsiteX37" fmla="*/ 161615 w 1642362"/>
              <a:gd name="connsiteY37" fmla="*/ 838915 h 1665940"/>
              <a:gd name="connsiteX38" fmla="*/ 0 w 1642362"/>
              <a:gd name="connsiteY38" fmla="*/ 749197 h 1665940"/>
              <a:gd name="connsiteX39" fmla="*/ 65026 w 1642362"/>
              <a:gd name="connsiteY39" fmla="*/ 506515 h 1665940"/>
              <a:gd name="connsiteX40" fmla="*/ 250227 w 1642362"/>
              <a:gd name="connsiteY40" fmla="*/ 509630 h 1665940"/>
              <a:gd name="connsiteX41" fmla="*/ 340015 w 1642362"/>
              <a:gd name="connsiteY41" fmla="*/ 388679 h 1665940"/>
              <a:gd name="connsiteX42" fmla="*/ 277984 w 1642362"/>
              <a:gd name="connsiteY42" fmla="*/ 197357 h 1665940"/>
              <a:gd name="connsiteX43" fmla="*/ 491050 w 1642362"/>
              <a:gd name="connsiteY43" fmla="*/ 64219 h 1665940"/>
              <a:gd name="connsiteX44" fmla="*/ 639843 w 1642362"/>
              <a:gd name="connsiteY44" fmla="*/ 207726 h 1665940"/>
              <a:gd name="connsiteX45" fmla="*/ 821488 w 1642362"/>
              <a:gd name="connsiteY45" fmla="*/ 182440 h 1665940"/>
              <a:gd name="connsiteX46" fmla="*/ 915476 w 1642362"/>
              <a:gd name="connsiteY46" fmla="*/ 0 h 1665940"/>
              <a:gd name="connsiteX47" fmla="*/ 1158157 w 1642362"/>
              <a:gd name="connsiteY47" fmla="*/ 65026 h 166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64236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158157" y="65026"/>
                </a:moveTo>
                <a:cubicBezTo>
                  <a:pt x="1156998" y="133923"/>
                  <a:pt x="1155838" y="202821"/>
                  <a:pt x="1154679" y="271718"/>
                </a:cubicBezTo>
                <a:lnTo>
                  <a:pt x="1286346" y="377149"/>
                </a:ln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823805" y="1495510"/>
                </a:ln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821488" y="182440"/>
                </a:lnTo>
                <a:lnTo>
                  <a:pt x="915476" y="0"/>
                </a:lnTo>
                <a:lnTo>
                  <a:pt x="1158157" y="65026"/>
                </a:lnTo>
                <a:close/>
              </a:path>
            </a:pathLst>
          </a:custGeom>
          <a:solidFill>
            <a:schemeClr val="bg1"/>
          </a:solidFill>
          <a:ln w="31750">
            <a:noFill/>
          </a:ln>
          <a:effectLst>
            <a:innerShdw blurRad="114300">
              <a:schemeClr val="bg1">
                <a:lumMod val="7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7" name="Oval 21">
            <a:extLst>
              <a:ext uri="{FF2B5EF4-FFF2-40B4-BE49-F238E27FC236}">
                <a16:creationId xmlns:a16="http://schemas.microsoft.com/office/drawing/2014/main" id="{208A355B-288B-46AC-8F6D-C8E1883AEEBD}"/>
              </a:ext>
            </a:extLst>
          </p:cNvPr>
          <p:cNvSpPr>
            <a:spLocks noChangeAspect="1"/>
          </p:cNvSpPr>
          <p:nvPr userDrawn="1"/>
        </p:nvSpPr>
        <p:spPr>
          <a:xfrm rot="21317264">
            <a:off x="4317855" y="1291151"/>
            <a:ext cx="5263891" cy="5339456"/>
          </a:xfrm>
          <a:custGeom>
            <a:avLst/>
            <a:gdLst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355803 w 1652142"/>
              <a:gd name="connsiteY39" fmla="*/ 1305197 h 1665940"/>
              <a:gd name="connsiteX40" fmla="*/ 152856 w 1652142"/>
              <a:gd name="connsiteY40" fmla="*/ 1344512 h 1665940"/>
              <a:gd name="connsiteX41" fmla="*/ 46675 w 1652142"/>
              <a:gd name="connsiteY41" fmla="*/ 1116809 h 1665940"/>
              <a:gd name="connsiteX42" fmla="*/ 183929 w 1652142"/>
              <a:gd name="connsiteY42" fmla="*/ 1005520 h 1665940"/>
              <a:gd name="connsiteX43" fmla="*/ 161615 w 1652142"/>
              <a:gd name="connsiteY43" fmla="*/ 838915 h 1665940"/>
              <a:gd name="connsiteX44" fmla="*/ 0 w 1652142"/>
              <a:gd name="connsiteY44" fmla="*/ 749197 h 1665940"/>
              <a:gd name="connsiteX45" fmla="*/ 65026 w 1652142"/>
              <a:gd name="connsiteY45" fmla="*/ 506515 h 1665940"/>
              <a:gd name="connsiteX46" fmla="*/ 250227 w 1652142"/>
              <a:gd name="connsiteY46" fmla="*/ 509630 h 1665940"/>
              <a:gd name="connsiteX47" fmla="*/ 340015 w 1652142"/>
              <a:gd name="connsiteY47" fmla="*/ 388679 h 1665940"/>
              <a:gd name="connsiteX48" fmla="*/ 277984 w 1652142"/>
              <a:gd name="connsiteY48" fmla="*/ 197357 h 1665940"/>
              <a:gd name="connsiteX49" fmla="*/ 491050 w 1652142"/>
              <a:gd name="connsiteY49" fmla="*/ 64219 h 1665940"/>
              <a:gd name="connsiteX50" fmla="*/ 639843 w 1652142"/>
              <a:gd name="connsiteY50" fmla="*/ 207726 h 1665940"/>
              <a:gd name="connsiteX51" fmla="*/ 638348 w 1652142"/>
              <a:gd name="connsiteY51" fmla="*/ 208660 h 1665940"/>
              <a:gd name="connsiteX52" fmla="*/ 821488 w 1652142"/>
              <a:gd name="connsiteY52" fmla="*/ 182440 h 1665940"/>
              <a:gd name="connsiteX53" fmla="*/ 815140 w 1652142"/>
              <a:gd name="connsiteY53" fmla="*/ 180739 h 1665940"/>
              <a:gd name="connsiteX54" fmla="*/ 915476 w 1652142"/>
              <a:gd name="connsiteY54" fmla="*/ 0 h 1665940"/>
              <a:gd name="connsiteX55" fmla="*/ 1158157 w 1652142"/>
              <a:gd name="connsiteY55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638348 w 1652142"/>
              <a:gd name="connsiteY50" fmla="*/ 208660 h 1665940"/>
              <a:gd name="connsiteX51" fmla="*/ 821488 w 1652142"/>
              <a:gd name="connsiteY51" fmla="*/ 182440 h 1665940"/>
              <a:gd name="connsiteX52" fmla="*/ 815140 w 1652142"/>
              <a:gd name="connsiteY52" fmla="*/ 180739 h 1665940"/>
              <a:gd name="connsiteX53" fmla="*/ 915476 w 1652142"/>
              <a:gd name="connsiteY53" fmla="*/ 0 h 1665940"/>
              <a:gd name="connsiteX54" fmla="*/ 1158157 w 1652142"/>
              <a:gd name="connsiteY54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638348 w 1652142"/>
              <a:gd name="connsiteY50" fmla="*/ 208660 h 1665940"/>
              <a:gd name="connsiteX51" fmla="*/ 821488 w 1652142"/>
              <a:gd name="connsiteY51" fmla="*/ 182440 h 1665940"/>
              <a:gd name="connsiteX52" fmla="*/ 915476 w 1652142"/>
              <a:gd name="connsiteY52" fmla="*/ 0 h 1665940"/>
              <a:gd name="connsiteX53" fmla="*/ 1158157 w 1652142"/>
              <a:gd name="connsiteY53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821488 w 1652142"/>
              <a:gd name="connsiteY50" fmla="*/ 182440 h 1665940"/>
              <a:gd name="connsiteX51" fmla="*/ 915476 w 1652142"/>
              <a:gd name="connsiteY51" fmla="*/ 0 h 1665940"/>
              <a:gd name="connsiteX52" fmla="*/ 1158157 w 1652142"/>
              <a:gd name="connsiteY52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286346 w 1652142"/>
              <a:gd name="connsiteY21" fmla="*/ 377149 h 1665940"/>
              <a:gd name="connsiteX22" fmla="*/ 1470353 w 1652142"/>
              <a:gd name="connsiteY22" fmla="*/ 331395 h 1665940"/>
              <a:gd name="connsiteX23" fmla="*/ 1588305 w 1652142"/>
              <a:gd name="connsiteY23" fmla="*/ 553229 h 1665940"/>
              <a:gd name="connsiteX24" fmla="*/ 1457194 w 1652142"/>
              <a:gd name="connsiteY24" fmla="*/ 671432 h 1665940"/>
              <a:gd name="connsiteX25" fmla="*/ 1478595 w 1652142"/>
              <a:gd name="connsiteY25" fmla="*/ 857704 h 1665940"/>
              <a:gd name="connsiteX26" fmla="*/ 1642362 w 1652142"/>
              <a:gd name="connsiteY26" fmla="*/ 948616 h 1665940"/>
              <a:gd name="connsiteX27" fmla="*/ 1577335 w 1652142"/>
              <a:gd name="connsiteY27" fmla="*/ 1191298 h 1665940"/>
              <a:gd name="connsiteX28" fmla="*/ 1378614 w 1652142"/>
              <a:gd name="connsiteY28" fmla="*/ 1187955 h 1665940"/>
              <a:gd name="connsiteX29" fmla="*/ 1288939 w 1652142"/>
              <a:gd name="connsiteY29" fmla="*/ 1301599 h 1665940"/>
              <a:gd name="connsiteX30" fmla="*/ 1354201 w 1652142"/>
              <a:gd name="connsiteY30" fmla="*/ 1471932 h 1665940"/>
              <a:gd name="connsiteX31" fmla="*/ 1148396 w 1652142"/>
              <a:gd name="connsiteY31" fmla="*/ 1616039 h 1665940"/>
              <a:gd name="connsiteX32" fmla="*/ 992294 w 1652142"/>
              <a:gd name="connsiteY32" fmla="*/ 1480516 h 1665940"/>
              <a:gd name="connsiteX33" fmla="*/ 823805 w 1652142"/>
              <a:gd name="connsiteY33" fmla="*/ 1495510 h 1665940"/>
              <a:gd name="connsiteX34" fmla="*/ 729193 w 1652142"/>
              <a:gd name="connsiteY34" fmla="*/ 1665940 h 1665940"/>
              <a:gd name="connsiteX35" fmla="*/ 486511 w 1652142"/>
              <a:gd name="connsiteY35" fmla="*/ 1600914 h 1665940"/>
              <a:gd name="connsiteX36" fmla="*/ 489790 w 1652142"/>
              <a:gd name="connsiteY36" fmla="*/ 1406012 h 1665940"/>
              <a:gd name="connsiteX37" fmla="*/ 352658 w 1652142"/>
              <a:gd name="connsiteY37" fmla="*/ 1298452 h 1665940"/>
              <a:gd name="connsiteX38" fmla="*/ 152856 w 1652142"/>
              <a:gd name="connsiteY38" fmla="*/ 1344512 h 1665940"/>
              <a:gd name="connsiteX39" fmla="*/ 46675 w 1652142"/>
              <a:gd name="connsiteY39" fmla="*/ 1116809 h 1665940"/>
              <a:gd name="connsiteX40" fmla="*/ 183929 w 1652142"/>
              <a:gd name="connsiteY40" fmla="*/ 1005520 h 1665940"/>
              <a:gd name="connsiteX41" fmla="*/ 161615 w 1652142"/>
              <a:gd name="connsiteY41" fmla="*/ 838915 h 1665940"/>
              <a:gd name="connsiteX42" fmla="*/ 0 w 1652142"/>
              <a:gd name="connsiteY42" fmla="*/ 749197 h 1665940"/>
              <a:gd name="connsiteX43" fmla="*/ 65026 w 1652142"/>
              <a:gd name="connsiteY43" fmla="*/ 506515 h 1665940"/>
              <a:gd name="connsiteX44" fmla="*/ 250227 w 1652142"/>
              <a:gd name="connsiteY44" fmla="*/ 509630 h 1665940"/>
              <a:gd name="connsiteX45" fmla="*/ 340015 w 1652142"/>
              <a:gd name="connsiteY45" fmla="*/ 388679 h 1665940"/>
              <a:gd name="connsiteX46" fmla="*/ 277984 w 1652142"/>
              <a:gd name="connsiteY46" fmla="*/ 197357 h 1665940"/>
              <a:gd name="connsiteX47" fmla="*/ 491050 w 1652142"/>
              <a:gd name="connsiteY47" fmla="*/ 64219 h 1665940"/>
              <a:gd name="connsiteX48" fmla="*/ 639843 w 1652142"/>
              <a:gd name="connsiteY48" fmla="*/ 207726 h 1665940"/>
              <a:gd name="connsiteX49" fmla="*/ 821488 w 1652142"/>
              <a:gd name="connsiteY49" fmla="*/ 182440 h 1665940"/>
              <a:gd name="connsiteX50" fmla="*/ 915476 w 1652142"/>
              <a:gd name="connsiteY50" fmla="*/ 0 h 1665940"/>
              <a:gd name="connsiteX51" fmla="*/ 1158157 w 1652142"/>
              <a:gd name="connsiteY51" fmla="*/ 65026 h 1665940"/>
              <a:gd name="connsiteX0" fmla="*/ 898689 w 1649662"/>
              <a:gd name="connsiteY0" fmla="*/ 548008 h 1665940"/>
              <a:gd name="connsiteX1" fmla="*/ 529661 w 1649662"/>
              <a:gd name="connsiteY1" fmla="*/ 761066 h 1665940"/>
              <a:gd name="connsiteX2" fmla="*/ 742719 w 1649662"/>
              <a:gd name="connsiteY2" fmla="*/ 1130094 h 1665940"/>
              <a:gd name="connsiteX3" fmla="*/ 1111747 w 1649662"/>
              <a:gd name="connsiteY3" fmla="*/ 917036 h 1665940"/>
              <a:gd name="connsiteX4" fmla="*/ 898689 w 1649662"/>
              <a:gd name="connsiteY4" fmla="*/ 548008 h 1665940"/>
              <a:gd name="connsiteX5" fmla="*/ 952303 w 1649662"/>
              <a:gd name="connsiteY5" fmla="*/ 347916 h 1665940"/>
              <a:gd name="connsiteX6" fmla="*/ 1311839 w 1649662"/>
              <a:gd name="connsiteY6" fmla="*/ 970650 h 1665940"/>
              <a:gd name="connsiteX7" fmla="*/ 689105 w 1649662"/>
              <a:gd name="connsiteY7" fmla="*/ 1330186 h 1665940"/>
              <a:gd name="connsiteX8" fmla="*/ 329569 w 1649662"/>
              <a:gd name="connsiteY8" fmla="*/ 707451 h 1665940"/>
              <a:gd name="connsiteX9" fmla="*/ 952303 w 1649662"/>
              <a:gd name="connsiteY9" fmla="*/ 347916 h 1665940"/>
              <a:gd name="connsiteX10" fmla="*/ 971799 w 1649662"/>
              <a:gd name="connsiteY10" fmla="*/ 275155 h 1665940"/>
              <a:gd name="connsiteX11" fmla="*/ 256808 w 1649662"/>
              <a:gd name="connsiteY11" fmla="*/ 687955 h 1665940"/>
              <a:gd name="connsiteX12" fmla="*/ 669609 w 1649662"/>
              <a:gd name="connsiteY12" fmla="*/ 1402947 h 1665940"/>
              <a:gd name="connsiteX13" fmla="*/ 1384600 w 1649662"/>
              <a:gd name="connsiteY13" fmla="*/ 990146 h 1665940"/>
              <a:gd name="connsiteX14" fmla="*/ 971799 w 1649662"/>
              <a:gd name="connsiteY14" fmla="*/ 275155 h 1665940"/>
              <a:gd name="connsiteX15" fmla="*/ 1647140 w 1649662"/>
              <a:gd name="connsiteY15" fmla="*/ 399895 h 1665940"/>
              <a:gd name="connsiteX16" fmla="*/ 1649662 w 1649662"/>
              <a:gd name="connsiteY16" fmla="*/ 403784 h 1665940"/>
              <a:gd name="connsiteX17" fmla="*/ 1647140 w 1649662"/>
              <a:gd name="connsiteY17" fmla="*/ 399895 h 1665940"/>
              <a:gd name="connsiteX18" fmla="*/ 1158157 w 1649662"/>
              <a:gd name="connsiteY18" fmla="*/ 65026 h 1665940"/>
              <a:gd name="connsiteX19" fmla="*/ 1154679 w 1649662"/>
              <a:gd name="connsiteY19" fmla="*/ 271718 h 1665940"/>
              <a:gd name="connsiteX20" fmla="*/ 1286346 w 1649662"/>
              <a:gd name="connsiteY20" fmla="*/ 377149 h 1665940"/>
              <a:gd name="connsiteX21" fmla="*/ 1470353 w 1649662"/>
              <a:gd name="connsiteY21" fmla="*/ 331395 h 1665940"/>
              <a:gd name="connsiteX22" fmla="*/ 1588305 w 1649662"/>
              <a:gd name="connsiteY22" fmla="*/ 553229 h 1665940"/>
              <a:gd name="connsiteX23" fmla="*/ 1457194 w 1649662"/>
              <a:gd name="connsiteY23" fmla="*/ 671432 h 1665940"/>
              <a:gd name="connsiteX24" fmla="*/ 1478595 w 1649662"/>
              <a:gd name="connsiteY24" fmla="*/ 857704 h 1665940"/>
              <a:gd name="connsiteX25" fmla="*/ 1642362 w 1649662"/>
              <a:gd name="connsiteY25" fmla="*/ 948616 h 1665940"/>
              <a:gd name="connsiteX26" fmla="*/ 1577335 w 1649662"/>
              <a:gd name="connsiteY26" fmla="*/ 1191298 h 1665940"/>
              <a:gd name="connsiteX27" fmla="*/ 1378614 w 1649662"/>
              <a:gd name="connsiteY27" fmla="*/ 1187955 h 1665940"/>
              <a:gd name="connsiteX28" fmla="*/ 1288939 w 1649662"/>
              <a:gd name="connsiteY28" fmla="*/ 1301599 h 1665940"/>
              <a:gd name="connsiteX29" fmla="*/ 1354201 w 1649662"/>
              <a:gd name="connsiteY29" fmla="*/ 1471932 h 1665940"/>
              <a:gd name="connsiteX30" fmla="*/ 1148396 w 1649662"/>
              <a:gd name="connsiteY30" fmla="*/ 1616039 h 1665940"/>
              <a:gd name="connsiteX31" fmla="*/ 992294 w 1649662"/>
              <a:gd name="connsiteY31" fmla="*/ 1480516 h 1665940"/>
              <a:gd name="connsiteX32" fmla="*/ 823805 w 1649662"/>
              <a:gd name="connsiteY32" fmla="*/ 1495510 h 1665940"/>
              <a:gd name="connsiteX33" fmla="*/ 729193 w 1649662"/>
              <a:gd name="connsiteY33" fmla="*/ 1665940 h 1665940"/>
              <a:gd name="connsiteX34" fmla="*/ 486511 w 1649662"/>
              <a:gd name="connsiteY34" fmla="*/ 1600914 h 1665940"/>
              <a:gd name="connsiteX35" fmla="*/ 489790 w 1649662"/>
              <a:gd name="connsiteY35" fmla="*/ 1406012 h 1665940"/>
              <a:gd name="connsiteX36" fmla="*/ 352658 w 1649662"/>
              <a:gd name="connsiteY36" fmla="*/ 1298452 h 1665940"/>
              <a:gd name="connsiteX37" fmla="*/ 152856 w 1649662"/>
              <a:gd name="connsiteY37" fmla="*/ 1344512 h 1665940"/>
              <a:gd name="connsiteX38" fmla="*/ 46675 w 1649662"/>
              <a:gd name="connsiteY38" fmla="*/ 1116809 h 1665940"/>
              <a:gd name="connsiteX39" fmla="*/ 183929 w 1649662"/>
              <a:gd name="connsiteY39" fmla="*/ 1005520 h 1665940"/>
              <a:gd name="connsiteX40" fmla="*/ 161615 w 1649662"/>
              <a:gd name="connsiteY40" fmla="*/ 838915 h 1665940"/>
              <a:gd name="connsiteX41" fmla="*/ 0 w 1649662"/>
              <a:gd name="connsiteY41" fmla="*/ 749197 h 1665940"/>
              <a:gd name="connsiteX42" fmla="*/ 65026 w 1649662"/>
              <a:gd name="connsiteY42" fmla="*/ 506515 h 1665940"/>
              <a:gd name="connsiteX43" fmla="*/ 250227 w 1649662"/>
              <a:gd name="connsiteY43" fmla="*/ 509630 h 1665940"/>
              <a:gd name="connsiteX44" fmla="*/ 340015 w 1649662"/>
              <a:gd name="connsiteY44" fmla="*/ 388679 h 1665940"/>
              <a:gd name="connsiteX45" fmla="*/ 277984 w 1649662"/>
              <a:gd name="connsiteY45" fmla="*/ 197357 h 1665940"/>
              <a:gd name="connsiteX46" fmla="*/ 491050 w 1649662"/>
              <a:gd name="connsiteY46" fmla="*/ 64219 h 1665940"/>
              <a:gd name="connsiteX47" fmla="*/ 639843 w 1649662"/>
              <a:gd name="connsiteY47" fmla="*/ 207726 h 1665940"/>
              <a:gd name="connsiteX48" fmla="*/ 821488 w 1649662"/>
              <a:gd name="connsiteY48" fmla="*/ 182440 h 1665940"/>
              <a:gd name="connsiteX49" fmla="*/ 915476 w 1649662"/>
              <a:gd name="connsiteY49" fmla="*/ 0 h 1665940"/>
              <a:gd name="connsiteX50" fmla="*/ 1158157 w 1649662"/>
              <a:gd name="connsiteY50" fmla="*/ 65026 h 1665940"/>
              <a:gd name="connsiteX0" fmla="*/ 898689 w 1642362"/>
              <a:gd name="connsiteY0" fmla="*/ 548008 h 1665940"/>
              <a:gd name="connsiteX1" fmla="*/ 529661 w 1642362"/>
              <a:gd name="connsiteY1" fmla="*/ 761066 h 1665940"/>
              <a:gd name="connsiteX2" fmla="*/ 742719 w 1642362"/>
              <a:gd name="connsiteY2" fmla="*/ 1130094 h 1665940"/>
              <a:gd name="connsiteX3" fmla="*/ 1111747 w 1642362"/>
              <a:gd name="connsiteY3" fmla="*/ 917036 h 1665940"/>
              <a:gd name="connsiteX4" fmla="*/ 898689 w 1642362"/>
              <a:gd name="connsiteY4" fmla="*/ 548008 h 1665940"/>
              <a:gd name="connsiteX5" fmla="*/ 952303 w 1642362"/>
              <a:gd name="connsiteY5" fmla="*/ 347916 h 1665940"/>
              <a:gd name="connsiteX6" fmla="*/ 1311839 w 1642362"/>
              <a:gd name="connsiteY6" fmla="*/ 970650 h 1665940"/>
              <a:gd name="connsiteX7" fmla="*/ 689105 w 1642362"/>
              <a:gd name="connsiteY7" fmla="*/ 1330186 h 1665940"/>
              <a:gd name="connsiteX8" fmla="*/ 329569 w 1642362"/>
              <a:gd name="connsiteY8" fmla="*/ 707451 h 1665940"/>
              <a:gd name="connsiteX9" fmla="*/ 952303 w 1642362"/>
              <a:gd name="connsiteY9" fmla="*/ 347916 h 1665940"/>
              <a:gd name="connsiteX10" fmla="*/ 971799 w 1642362"/>
              <a:gd name="connsiteY10" fmla="*/ 275155 h 1665940"/>
              <a:gd name="connsiteX11" fmla="*/ 256808 w 1642362"/>
              <a:gd name="connsiteY11" fmla="*/ 687955 h 1665940"/>
              <a:gd name="connsiteX12" fmla="*/ 669609 w 1642362"/>
              <a:gd name="connsiteY12" fmla="*/ 1402947 h 1665940"/>
              <a:gd name="connsiteX13" fmla="*/ 1384600 w 1642362"/>
              <a:gd name="connsiteY13" fmla="*/ 990146 h 1665940"/>
              <a:gd name="connsiteX14" fmla="*/ 971799 w 1642362"/>
              <a:gd name="connsiteY14" fmla="*/ 275155 h 1665940"/>
              <a:gd name="connsiteX15" fmla="*/ 1158157 w 1642362"/>
              <a:gd name="connsiteY15" fmla="*/ 65026 h 1665940"/>
              <a:gd name="connsiteX16" fmla="*/ 1154679 w 1642362"/>
              <a:gd name="connsiteY16" fmla="*/ 271718 h 1665940"/>
              <a:gd name="connsiteX17" fmla="*/ 1286346 w 1642362"/>
              <a:gd name="connsiteY17" fmla="*/ 377149 h 1665940"/>
              <a:gd name="connsiteX18" fmla="*/ 1470353 w 1642362"/>
              <a:gd name="connsiteY18" fmla="*/ 331395 h 1665940"/>
              <a:gd name="connsiteX19" fmla="*/ 1588305 w 1642362"/>
              <a:gd name="connsiteY19" fmla="*/ 553229 h 1665940"/>
              <a:gd name="connsiteX20" fmla="*/ 1457194 w 1642362"/>
              <a:gd name="connsiteY20" fmla="*/ 671432 h 1665940"/>
              <a:gd name="connsiteX21" fmla="*/ 1478595 w 1642362"/>
              <a:gd name="connsiteY21" fmla="*/ 857704 h 1665940"/>
              <a:gd name="connsiteX22" fmla="*/ 1642362 w 1642362"/>
              <a:gd name="connsiteY22" fmla="*/ 948616 h 1665940"/>
              <a:gd name="connsiteX23" fmla="*/ 1577335 w 1642362"/>
              <a:gd name="connsiteY23" fmla="*/ 1191298 h 1665940"/>
              <a:gd name="connsiteX24" fmla="*/ 1378614 w 1642362"/>
              <a:gd name="connsiteY24" fmla="*/ 1187955 h 1665940"/>
              <a:gd name="connsiteX25" fmla="*/ 1288939 w 1642362"/>
              <a:gd name="connsiteY25" fmla="*/ 1301599 h 1665940"/>
              <a:gd name="connsiteX26" fmla="*/ 1354201 w 1642362"/>
              <a:gd name="connsiteY26" fmla="*/ 1471932 h 1665940"/>
              <a:gd name="connsiteX27" fmla="*/ 1148396 w 1642362"/>
              <a:gd name="connsiteY27" fmla="*/ 1616039 h 1665940"/>
              <a:gd name="connsiteX28" fmla="*/ 992294 w 1642362"/>
              <a:gd name="connsiteY28" fmla="*/ 1480516 h 1665940"/>
              <a:gd name="connsiteX29" fmla="*/ 823805 w 1642362"/>
              <a:gd name="connsiteY29" fmla="*/ 1495510 h 1665940"/>
              <a:gd name="connsiteX30" fmla="*/ 729193 w 1642362"/>
              <a:gd name="connsiteY30" fmla="*/ 1665940 h 1665940"/>
              <a:gd name="connsiteX31" fmla="*/ 486511 w 1642362"/>
              <a:gd name="connsiteY31" fmla="*/ 1600914 h 1665940"/>
              <a:gd name="connsiteX32" fmla="*/ 489790 w 1642362"/>
              <a:gd name="connsiteY32" fmla="*/ 1406012 h 1665940"/>
              <a:gd name="connsiteX33" fmla="*/ 352658 w 1642362"/>
              <a:gd name="connsiteY33" fmla="*/ 1298452 h 1665940"/>
              <a:gd name="connsiteX34" fmla="*/ 152856 w 1642362"/>
              <a:gd name="connsiteY34" fmla="*/ 1344512 h 1665940"/>
              <a:gd name="connsiteX35" fmla="*/ 46675 w 1642362"/>
              <a:gd name="connsiteY35" fmla="*/ 1116809 h 1665940"/>
              <a:gd name="connsiteX36" fmla="*/ 183929 w 1642362"/>
              <a:gd name="connsiteY36" fmla="*/ 1005520 h 1665940"/>
              <a:gd name="connsiteX37" fmla="*/ 161615 w 1642362"/>
              <a:gd name="connsiteY37" fmla="*/ 838915 h 1665940"/>
              <a:gd name="connsiteX38" fmla="*/ 0 w 1642362"/>
              <a:gd name="connsiteY38" fmla="*/ 749197 h 1665940"/>
              <a:gd name="connsiteX39" fmla="*/ 65026 w 1642362"/>
              <a:gd name="connsiteY39" fmla="*/ 506515 h 1665940"/>
              <a:gd name="connsiteX40" fmla="*/ 250227 w 1642362"/>
              <a:gd name="connsiteY40" fmla="*/ 509630 h 1665940"/>
              <a:gd name="connsiteX41" fmla="*/ 340015 w 1642362"/>
              <a:gd name="connsiteY41" fmla="*/ 388679 h 1665940"/>
              <a:gd name="connsiteX42" fmla="*/ 277984 w 1642362"/>
              <a:gd name="connsiteY42" fmla="*/ 197357 h 1665940"/>
              <a:gd name="connsiteX43" fmla="*/ 491050 w 1642362"/>
              <a:gd name="connsiteY43" fmla="*/ 64219 h 1665940"/>
              <a:gd name="connsiteX44" fmla="*/ 639843 w 1642362"/>
              <a:gd name="connsiteY44" fmla="*/ 207726 h 1665940"/>
              <a:gd name="connsiteX45" fmla="*/ 821488 w 1642362"/>
              <a:gd name="connsiteY45" fmla="*/ 182440 h 1665940"/>
              <a:gd name="connsiteX46" fmla="*/ 915476 w 1642362"/>
              <a:gd name="connsiteY46" fmla="*/ 0 h 1665940"/>
              <a:gd name="connsiteX47" fmla="*/ 1158157 w 1642362"/>
              <a:gd name="connsiteY47" fmla="*/ 65026 h 166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64236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158157" y="65026"/>
                </a:moveTo>
                <a:cubicBezTo>
                  <a:pt x="1156998" y="133923"/>
                  <a:pt x="1155838" y="202821"/>
                  <a:pt x="1154679" y="271718"/>
                </a:cubicBezTo>
                <a:lnTo>
                  <a:pt x="1286346" y="377149"/>
                </a:ln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823805" y="1495510"/>
                </a:ln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821488" y="182440"/>
                </a:lnTo>
                <a:lnTo>
                  <a:pt x="915476" y="0"/>
                </a:lnTo>
                <a:lnTo>
                  <a:pt x="1158157" y="65026"/>
                </a:lnTo>
                <a:close/>
              </a:path>
            </a:pathLst>
          </a:custGeom>
          <a:solidFill>
            <a:schemeClr val="bg1"/>
          </a:solidFill>
          <a:ln w="31750">
            <a:noFill/>
          </a:ln>
          <a:effectLst>
            <a:innerShdw blurRad="114300">
              <a:schemeClr val="bg1">
                <a:lumMod val="7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21FA63-AC15-4DE7-9AE2-3208C79351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0102CF-3DC1-4FBF-A6B6-7990E98E434C}"/>
              </a:ext>
            </a:extLst>
          </p:cNvPr>
          <p:cNvSpPr/>
          <p:nvPr userDrawn="1"/>
        </p:nvSpPr>
        <p:spPr>
          <a:xfrm>
            <a:off x="0" y="6605083"/>
            <a:ext cx="1219200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4E7073-04D6-4156-BAD6-03D7742E4277}"/>
              </a:ext>
            </a:extLst>
          </p:cNvPr>
          <p:cNvSpPr/>
          <p:nvPr userDrawn="1"/>
        </p:nvSpPr>
        <p:spPr>
          <a:xfrm>
            <a:off x="0" y="2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605B5919-1260-4929-BF92-B5876842C4C1}"/>
              </a:ext>
            </a:extLst>
          </p:cNvPr>
          <p:cNvSpPr/>
          <p:nvPr userDrawn="1"/>
        </p:nvSpPr>
        <p:spPr>
          <a:xfrm rot="10800000">
            <a:off x="5920903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82558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482839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6388" y="925919"/>
            <a:ext cx="695738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Graphic 2">
            <a:extLst>
              <a:ext uri="{FF2B5EF4-FFF2-40B4-BE49-F238E27FC236}">
                <a16:creationId xmlns:a16="http://schemas.microsoft.com/office/drawing/2014/main" id="{1DD60E7E-E490-46D9-AB9B-87D9364A77D2}"/>
              </a:ext>
            </a:extLst>
          </p:cNvPr>
          <p:cNvSpPr/>
          <p:nvPr userDrawn="1"/>
        </p:nvSpPr>
        <p:spPr>
          <a:xfrm rot="2869724" flipH="1">
            <a:off x="-802604" y="1334469"/>
            <a:ext cx="5051336" cy="4369711"/>
          </a:xfrm>
          <a:custGeom>
            <a:avLst/>
            <a:gdLst>
              <a:gd name="connsiteX0" fmla="*/ 3953474 w 3952875"/>
              <a:gd name="connsiteY0" fmla="*/ 419576 h 3419475"/>
              <a:gd name="connsiteX1" fmla="*/ 3905849 w 3952875"/>
              <a:gd name="connsiteY1" fmla="*/ 547211 h 3419475"/>
              <a:gd name="connsiteX2" fmla="*/ 3792502 w 3952875"/>
              <a:gd name="connsiteY2" fmla="*/ 660559 h 3419475"/>
              <a:gd name="connsiteX3" fmla="*/ 3790597 w 3952875"/>
              <a:gd name="connsiteY3" fmla="*/ 681514 h 3419475"/>
              <a:gd name="connsiteX4" fmla="*/ 3926804 w 3952875"/>
              <a:gd name="connsiteY4" fmla="*/ 951071 h 3419475"/>
              <a:gd name="connsiteX5" fmla="*/ 3666772 w 3952875"/>
              <a:gd name="connsiteY5" fmla="*/ 1351121 h 3419475"/>
              <a:gd name="connsiteX6" fmla="*/ 3287677 w 3952875"/>
              <a:gd name="connsiteY6" fmla="*/ 1288256 h 3419475"/>
              <a:gd name="connsiteX7" fmla="*/ 3139087 w 3952875"/>
              <a:gd name="connsiteY7" fmla="*/ 980599 h 3419475"/>
              <a:gd name="connsiteX8" fmla="*/ 3139087 w 3952875"/>
              <a:gd name="connsiteY8" fmla="*/ 971074 h 3419475"/>
              <a:gd name="connsiteX9" fmla="*/ 3138134 w 3952875"/>
              <a:gd name="connsiteY9" fmla="*/ 968216 h 3419475"/>
              <a:gd name="connsiteX10" fmla="*/ 3120989 w 3952875"/>
              <a:gd name="connsiteY10" fmla="*/ 1003459 h 3419475"/>
              <a:gd name="connsiteX11" fmla="*/ 3085747 w 3952875"/>
              <a:gd name="connsiteY11" fmla="*/ 1100614 h 3419475"/>
              <a:gd name="connsiteX12" fmla="*/ 3064792 w 3952875"/>
              <a:gd name="connsiteY12" fmla="*/ 1115854 h 3419475"/>
              <a:gd name="connsiteX13" fmla="*/ 2966684 w 3952875"/>
              <a:gd name="connsiteY13" fmla="*/ 1120616 h 3419475"/>
              <a:gd name="connsiteX14" fmla="*/ 2990497 w 3952875"/>
              <a:gd name="connsiteY14" fmla="*/ 1170146 h 3419475"/>
              <a:gd name="connsiteX15" fmla="*/ 2941919 w 3952875"/>
              <a:gd name="connsiteY15" fmla="*/ 1277779 h 3419475"/>
              <a:gd name="connsiteX16" fmla="*/ 2824762 w 3952875"/>
              <a:gd name="connsiteY16" fmla="*/ 1266349 h 3419475"/>
              <a:gd name="connsiteX17" fmla="*/ 2794282 w 3952875"/>
              <a:gd name="connsiteY17" fmla="*/ 1266349 h 3419475"/>
              <a:gd name="connsiteX18" fmla="*/ 2549489 w 3952875"/>
              <a:gd name="connsiteY18" fmla="*/ 1492091 h 3419475"/>
              <a:gd name="connsiteX19" fmla="*/ 2170394 w 3952875"/>
              <a:gd name="connsiteY19" fmla="*/ 1841659 h 3419475"/>
              <a:gd name="connsiteX20" fmla="*/ 1886549 w 3952875"/>
              <a:gd name="connsiteY20" fmla="*/ 2103596 h 3419475"/>
              <a:gd name="connsiteX21" fmla="*/ 1505549 w 3952875"/>
              <a:gd name="connsiteY21" fmla="*/ 2454116 h 3419475"/>
              <a:gd name="connsiteX22" fmla="*/ 1221704 w 3952875"/>
              <a:gd name="connsiteY22" fmla="*/ 2716054 h 3419475"/>
              <a:gd name="connsiteX23" fmla="*/ 839752 w 3952875"/>
              <a:gd name="connsiteY23" fmla="*/ 3067526 h 3419475"/>
              <a:gd name="connsiteX24" fmla="*/ 621629 w 3952875"/>
              <a:gd name="connsiteY24" fmla="*/ 3269456 h 3419475"/>
              <a:gd name="connsiteX25" fmla="*/ 592102 w 3952875"/>
              <a:gd name="connsiteY25" fmla="*/ 3268504 h 3419475"/>
              <a:gd name="connsiteX26" fmla="*/ 572099 w 3952875"/>
              <a:gd name="connsiteY26" fmla="*/ 3254216 h 3419475"/>
              <a:gd name="connsiteX27" fmla="*/ 563527 w 3952875"/>
              <a:gd name="connsiteY27" fmla="*/ 3281839 h 3419475"/>
              <a:gd name="connsiteX28" fmla="*/ 458752 w 3952875"/>
              <a:gd name="connsiteY28" fmla="*/ 3411379 h 3419475"/>
              <a:gd name="connsiteX29" fmla="*/ 316829 w 3952875"/>
              <a:gd name="connsiteY29" fmla="*/ 3314224 h 3419475"/>
              <a:gd name="connsiteX30" fmla="*/ 461609 w 3952875"/>
              <a:gd name="connsiteY30" fmla="*/ 3164681 h 3419475"/>
              <a:gd name="connsiteX31" fmla="*/ 476849 w 3952875"/>
              <a:gd name="connsiteY31" fmla="*/ 3164681 h 3419475"/>
              <a:gd name="connsiteX32" fmla="*/ 479707 w 3952875"/>
              <a:gd name="connsiteY32" fmla="*/ 3146584 h 3419475"/>
              <a:gd name="connsiteX33" fmla="*/ 481612 w 3952875"/>
              <a:gd name="connsiteY33" fmla="*/ 3098006 h 3419475"/>
              <a:gd name="connsiteX34" fmla="*/ 644489 w 3952875"/>
              <a:gd name="connsiteY34" fmla="*/ 2950369 h 3419475"/>
              <a:gd name="connsiteX35" fmla="*/ 645442 w 3952875"/>
              <a:gd name="connsiteY35" fmla="*/ 2923699 h 3419475"/>
              <a:gd name="connsiteX36" fmla="*/ 614962 w 3952875"/>
              <a:gd name="connsiteY36" fmla="*/ 2890361 h 3419475"/>
              <a:gd name="connsiteX37" fmla="*/ 590197 w 3952875"/>
              <a:gd name="connsiteY37" fmla="*/ 2889409 h 3419475"/>
              <a:gd name="connsiteX38" fmla="*/ 465419 w 3952875"/>
              <a:gd name="connsiteY38" fmla="*/ 3003709 h 3419475"/>
              <a:gd name="connsiteX39" fmla="*/ 401602 w 3952875"/>
              <a:gd name="connsiteY39" fmla="*/ 3061811 h 3419475"/>
              <a:gd name="connsiteX40" fmla="*/ 382552 w 3952875"/>
              <a:gd name="connsiteY40" fmla="*/ 3060859 h 3419475"/>
              <a:gd name="connsiteX41" fmla="*/ 302542 w 3952875"/>
              <a:gd name="connsiteY41" fmla="*/ 2973229 h 3419475"/>
              <a:gd name="connsiteX42" fmla="*/ 299684 w 3952875"/>
              <a:gd name="connsiteY42" fmla="*/ 2953226 h 3419475"/>
              <a:gd name="connsiteX43" fmla="*/ 327307 w 3952875"/>
              <a:gd name="connsiteY43" fmla="*/ 2903696 h 3419475"/>
              <a:gd name="connsiteX44" fmla="*/ 325402 w 3952875"/>
              <a:gd name="connsiteY44" fmla="*/ 2884646 h 3419475"/>
              <a:gd name="connsiteX45" fmla="*/ 260632 w 3952875"/>
              <a:gd name="connsiteY45" fmla="*/ 2868454 h 3419475"/>
              <a:gd name="connsiteX46" fmla="*/ 192052 w 3952875"/>
              <a:gd name="connsiteY46" fmla="*/ 2854166 h 3419475"/>
              <a:gd name="connsiteX47" fmla="*/ 14887 w 3952875"/>
              <a:gd name="connsiteY47" fmla="*/ 2661761 h 3419475"/>
              <a:gd name="connsiteX48" fmla="*/ 15839 w 3952875"/>
              <a:gd name="connsiteY48" fmla="*/ 2631281 h 3419475"/>
              <a:gd name="connsiteX49" fmla="*/ 174907 w 3952875"/>
              <a:gd name="connsiteY49" fmla="*/ 2485549 h 3419475"/>
              <a:gd name="connsiteX50" fmla="*/ 198719 w 3952875"/>
              <a:gd name="connsiteY50" fmla="*/ 2486501 h 3419475"/>
              <a:gd name="connsiteX51" fmla="*/ 335879 w 3952875"/>
              <a:gd name="connsiteY51" fmla="*/ 2636996 h 3419475"/>
              <a:gd name="connsiteX52" fmla="*/ 354929 w 3952875"/>
              <a:gd name="connsiteY52" fmla="*/ 2637949 h 3419475"/>
              <a:gd name="connsiteX53" fmla="*/ 418747 w 3952875"/>
              <a:gd name="connsiteY53" fmla="*/ 2579846 h 3419475"/>
              <a:gd name="connsiteX54" fmla="*/ 419699 w 3952875"/>
              <a:gd name="connsiteY54" fmla="*/ 2563654 h 3419475"/>
              <a:gd name="connsiteX55" fmla="*/ 280634 w 3952875"/>
              <a:gd name="connsiteY55" fmla="*/ 2413159 h 3419475"/>
              <a:gd name="connsiteX56" fmla="*/ 280634 w 3952875"/>
              <a:gd name="connsiteY56" fmla="*/ 2388394 h 3419475"/>
              <a:gd name="connsiteX57" fmla="*/ 408269 w 3952875"/>
              <a:gd name="connsiteY57" fmla="*/ 2272189 h 3419475"/>
              <a:gd name="connsiteX58" fmla="*/ 429224 w 3952875"/>
              <a:gd name="connsiteY58" fmla="*/ 2273141 h 3419475"/>
              <a:gd name="connsiteX59" fmla="*/ 567337 w 3952875"/>
              <a:gd name="connsiteY59" fmla="*/ 2424589 h 3419475"/>
              <a:gd name="connsiteX60" fmla="*/ 587339 w 3952875"/>
              <a:gd name="connsiteY60" fmla="*/ 2425541 h 3419475"/>
              <a:gd name="connsiteX61" fmla="*/ 651157 w 3952875"/>
              <a:gd name="connsiteY61" fmla="*/ 2367439 h 3419475"/>
              <a:gd name="connsiteX62" fmla="*/ 651157 w 3952875"/>
              <a:gd name="connsiteY62" fmla="*/ 2351246 h 3419475"/>
              <a:gd name="connsiteX63" fmla="*/ 512092 w 3952875"/>
              <a:gd name="connsiteY63" fmla="*/ 2200751 h 3419475"/>
              <a:gd name="connsiteX64" fmla="*/ 513044 w 3952875"/>
              <a:gd name="connsiteY64" fmla="*/ 2176939 h 3419475"/>
              <a:gd name="connsiteX65" fmla="*/ 674017 w 3952875"/>
              <a:gd name="connsiteY65" fmla="*/ 2029301 h 3419475"/>
              <a:gd name="connsiteX66" fmla="*/ 698782 w 3952875"/>
              <a:gd name="connsiteY66" fmla="*/ 2030254 h 3419475"/>
              <a:gd name="connsiteX67" fmla="*/ 895949 w 3952875"/>
              <a:gd name="connsiteY67" fmla="*/ 2244566 h 3419475"/>
              <a:gd name="connsiteX68" fmla="*/ 899759 w 3952875"/>
              <a:gd name="connsiteY68" fmla="*/ 2275046 h 3419475"/>
              <a:gd name="connsiteX69" fmla="*/ 874994 w 3952875"/>
              <a:gd name="connsiteY69" fmla="*/ 2317909 h 3419475"/>
              <a:gd name="connsiteX70" fmla="*/ 876899 w 3952875"/>
              <a:gd name="connsiteY70" fmla="*/ 2339816 h 3419475"/>
              <a:gd name="connsiteX71" fmla="*/ 941669 w 3952875"/>
              <a:gd name="connsiteY71" fmla="*/ 2354104 h 3419475"/>
              <a:gd name="connsiteX72" fmla="*/ 1009297 w 3952875"/>
              <a:gd name="connsiteY72" fmla="*/ 2368391 h 3419475"/>
              <a:gd name="connsiteX73" fmla="*/ 1069304 w 3952875"/>
              <a:gd name="connsiteY73" fmla="*/ 2433161 h 3419475"/>
              <a:gd name="connsiteX74" fmla="*/ 1068352 w 3952875"/>
              <a:gd name="connsiteY74" fmla="*/ 2453164 h 3419475"/>
              <a:gd name="connsiteX75" fmla="*/ 889282 w 3952875"/>
              <a:gd name="connsiteY75" fmla="*/ 2617946 h 3419475"/>
              <a:gd name="connsiteX76" fmla="*/ 875947 w 3952875"/>
              <a:gd name="connsiteY76" fmla="*/ 2630329 h 3419475"/>
              <a:gd name="connsiteX77" fmla="*/ 875947 w 3952875"/>
              <a:gd name="connsiteY77" fmla="*/ 2645569 h 3419475"/>
              <a:gd name="connsiteX78" fmla="*/ 915952 w 3952875"/>
              <a:gd name="connsiteY78" fmla="*/ 2688431 h 3419475"/>
              <a:gd name="connsiteX79" fmla="*/ 932144 w 3952875"/>
              <a:gd name="connsiteY79" fmla="*/ 2689384 h 3419475"/>
              <a:gd name="connsiteX80" fmla="*/ 1186462 w 3952875"/>
              <a:gd name="connsiteY80" fmla="*/ 2456974 h 3419475"/>
              <a:gd name="connsiteX81" fmla="*/ 1533172 w 3952875"/>
              <a:gd name="connsiteY81" fmla="*/ 2140744 h 3419475"/>
              <a:gd name="connsiteX82" fmla="*/ 1787489 w 3952875"/>
              <a:gd name="connsiteY82" fmla="*/ 1908334 h 3419475"/>
              <a:gd name="connsiteX83" fmla="*/ 2137057 w 3952875"/>
              <a:gd name="connsiteY83" fmla="*/ 1589246 h 3419475"/>
              <a:gd name="connsiteX84" fmla="*/ 2388517 w 3952875"/>
              <a:gd name="connsiteY84" fmla="*/ 1359694 h 3419475"/>
              <a:gd name="connsiteX85" fmla="*/ 2658074 w 3952875"/>
              <a:gd name="connsiteY85" fmla="*/ 1113949 h 3419475"/>
              <a:gd name="connsiteX86" fmla="*/ 2659979 w 3952875"/>
              <a:gd name="connsiteY86" fmla="*/ 1091089 h 3419475"/>
              <a:gd name="connsiteX87" fmla="*/ 2667599 w 3952875"/>
              <a:gd name="connsiteY87" fmla="*/ 954881 h 3419475"/>
              <a:gd name="connsiteX88" fmla="*/ 2802854 w 3952875"/>
              <a:gd name="connsiteY88" fmla="*/ 948214 h 3419475"/>
              <a:gd name="connsiteX89" fmla="*/ 2813332 w 3952875"/>
              <a:gd name="connsiteY89" fmla="*/ 953929 h 3419475"/>
              <a:gd name="connsiteX90" fmla="*/ 2818094 w 3952875"/>
              <a:gd name="connsiteY90" fmla="*/ 941546 h 3419475"/>
              <a:gd name="connsiteX91" fmla="*/ 2828572 w 3952875"/>
              <a:gd name="connsiteY91" fmla="*/ 862489 h 3419475"/>
              <a:gd name="connsiteX92" fmla="*/ 2848574 w 3952875"/>
              <a:gd name="connsiteY92" fmla="*/ 839629 h 3419475"/>
              <a:gd name="connsiteX93" fmla="*/ 2970494 w 3952875"/>
              <a:gd name="connsiteY93" fmla="*/ 806291 h 3419475"/>
              <a:gd name="connsiteX94" fmla="*/ 2986687 w 3952875"/>
              <a:gd name="connsiteY94" fmla="*/ 800576 h 3419475"/>
              <a:gd name="connsiteX95" fmla="*/ 2919059 w 3952875"/>
              <a:gd name="connsiteY95" fmla="*/ 790099 h 3419475"/>
              <a:gd name="connsiteX96" fmla="*/ 2610449 w 3952875"/>
              <a:gd name="connsiteY96" fmla="*/ 453866 h 3419475"/>
              <a:gd name="connsiteX97" fmla="*/ 2931442 w 3952875"/>
              <a:gd name="connsiteY97" fmla="*/ 11906 h 3419475"/>
              <a:gd name="connsiteX98" fmla="*/ 2952397 w 3952875"/>
              <a:gd name="connsiteY98" fmla="*/ 7144 h 3419475"/>
              <a:gd name="connsiteX99" fmla="*/ 3047647 w 3952875"/>
              <a:gd name="connsiteY99" fmla="*/ 7144 h 3419475"/>
              <a:gd name="connsiteX100" fmla="*/ 3056219 w 3952875"/>
              <a:gd name="connsiteY100" fmla="*/ 9049 h 3419475"/>
              <a:gd name="connsiteX101" fmla="*/ 3319109 w 3952875"/>
              <a:gd name="connsiteY101" fmla="*/ 168116 h 3419475"/>
              <a:gd name="connsiteX102" fmla="*/ 3341017 w 3952875"/>
              <a:gd name="connsiteY102" fmla="*/ 168116 h 3419475"/>
              <a:gd name="connsiteX103" fmla="*/ 3918232 w 3952875"/>
              <a:gd name="connsiteY103" fmla="*/ 218599 h 3419475"/>
              <a:gd name="connsiteX104" fmla="*/ 3952522 w 3952875"/>
              <a:gd name="connsiteY104" fmla="*/ 325279 h 3419475"/>
              <a:gd name="connsiteX105" fmla="*/ 3953474 w 3952875"/>
              <a:gd name="connsiteY105" fmla="*/ 419576 h 3419475"/>
              <a:gd name="connsiteX106" fmla="*/ 3534374 w 3952875"/>
              <a:gd name="connsiteY106" fmla="*/ 1227296 h 3419475"/>
              <a:gd name="connsiteX107" fmla="*/ 3572474 w 3952875"/>
              <a:gd name="connsiteY107" fmla="*/ 1224439 h 3419475"/>
              <a:gd name="connsiteX108" fmla="*/ 3769642 w 3952875"/>
              <a:gd name="connsiteY108" fmla="*/ 1054894 h 3419475"/>
              <a:gd name="connsiteX109" fmla="*/ 3705824 w 3952875"/>
              <a:gd name="connsiteY109" fmla="*/ 800576 h 3419475"/>
              <a:gd name="connsiteX110" fmla="*/ 3554377 w 3952875"/>
              <a:gd name="connsiteY110" fmla="*/ 732949 h 3419475"/>
              <a:gd name="connsiteX111" fmla="*/ 3537232 w 3952875"/>
              <a:gd name="connsiteY111" fmla="*/ 710089 h 3419475"/>
              <a:gd name="connsiteX112" fmla="*/ 3552472 w 3952875"/>
              <a:gd name="connsiteY112" fmla="*/ 575786 h 3419475"/>
              <a:gd name="connsiteX113" fmla="*/ 3580094 w 3952875"/>
              <a:gd name="connsiteY113" fmla="*/ 554831 h 3419475"/>
              <a:gd name="connsiteX114" fmla="*/ 3682964 w 3952875"/>
              <a:gd name="connsiteY114" fmla="*/ 545306 h 3419475"/>
              <a:gd name="connsiteX115" fmla="*/ 3791549 w 3952875"/>
              <a:gd name="connsiteY115" fmla="*/ 306229 h 3419475"/>
              <a:gd name="connsiteX116" fmla="*/ 3554377 w 3952875"/>
              <a:gd name="connsiteY116" fmla="*/ 192881 h 3419475"/>
              <a:gd name="connsiteX117" fmla="*/ 3428647 w 3952875"/>
              <a:gd name="connsiteY117" fmla="*/ 395764 h 3419475"/>
              <a:gd name="connsiteX118" fmla="*/ 3413407 w 3952875"/>
              <a:gd name="connsiteY118" fmla="*/ 413861 h 3419475"/>
              <a:gd name="connsiteX119" fmla="*/ 3281009 w 3952875"/>
              <a:gd name="connsiteY119" fmla="*/ 416719 h 3419475"/>
              <a:gd name="connsiteX120" fmla="*/ 3248624 w 3952875"/>
              <a:gd name="connsiteY120" fmla="*/ 385286 h 3419475"/>
              <a:gd name="connsiteX121" fmla="*/ 2966684 w 3952875"/>
              <a:gd name="connsiteY121" fmla="*/ 152876 h 3419475"/>
              <a:gd name="connsiteX122" fmla="*/ 2757134 w 3952875"/>
              <a:gd name="connsiteY122" fmla="*/ 437674 h 3419475"/>
              <a:gd name="connsiteX123" fmla="*/ 2995259 w 3952875"/>
              <a:gd name="connsiteY123" fmla="*/ 645319 h 3419475"/>
              <a:gd name="connsiteX124" fmla="*/ 3135277 w 3952875"/>
              <a:gd name="connsiteY124" fmla="*/ 606266 h 3419475"/>
              <a:gd name="connsiteX125" fmla="*/ 3163852 w 3952875"/>
              <a:gd name="connsiteY125" fmla="*/ 611029 h 3419475"/>
              <a:gd name="connsiteX126" fmla="*/ 3185759 w 3952875"/>
              <a:gd name="connsiteY126" fmla="*/ 634841 h 3419475"/>
              <a:gd name="connsiteX127" fmla="*/ 3197189 w 3952875"/>
              <a:gd name="connsiteY127" fmla="*/ 639604 h 3419475"/>
              <a:gd name="connsiteX128" fmla="*/ 3204809 w 3952875"/>
              <a:gd name="connsiteY128" fmla="*/ 627221 h 3419475"/>
              <a:gd name="connsiteX129" fmla="*/ 3202904 w 3952875"/>
              <a:gd name="connsiteY129" fmla="*/ 614839 h 3419475"/>
              <a:gd name="connsiteX130" fmla="*/ 3307679 w 3952875"/>
              <a:gd name="connsiteY130" fmla="*/ 513874 h 3419475"/>
              <a:gd name="connsiteX131" fmla="*/ 3445792 w 3952875"/>
              <a:gd name="connsiteY131" fmla="*/ 670084 h 3419475"/>
              <a:gd name="connsiteX132" fmla="*/ 3383879 w 3952875"/>
              <a:gd name="connsiteY132" fmla="*/ 757714 h 3419475"/>
              <a:gd name="connsiteX133" fmla="*/ 3332444 w 3952875"/>
              <a:gd name="connsiteY133" fmla="*/ 758666 h 3419475"/>
              <a:gd name="connsiteX134" fmla="*/ 3309584 w 3952875"/>
              <a:gd name="connsiteY134" fmla="*/ 764381 h 3419475"/>
              <a:gd name="connsiteX135" fmla="*/ 3319109 w 3952875"/>
              <a:gd name="connsiteY135" fmla="*/ 781526 h 3419475"/>
              <a:gd name="connsiteX136" fmla="*/ 3335302 w 3952875"/>
              <a:gd name="connsiteY136" fmla="*/ 798671 h 3419475"/>
              <a:gd name="connsiteX137" fmla="*/ 3337207 w 3952875"/>
              <a:gd name="connsiteY137" fmla="*/ 831056 h 3419475"/>
              <a:gd name="connsiteX138" fmla="*/ 3287677 w 3952875"/>
              <a:gd name="connsiteY138" fmla="*/ 963454 h 3419475"/>
              <a:gd name="connsiteX139" fmla="*/ 3534374 w 3952875"/>
              <a:gd name="connsiteY139" fmla="*/ 1227296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3952875" h="3419475">
                <a:moveTo>
                  <a:pt x="3953474" y="419576"/>
                </a:moveTo>
                <a:cubicBezTo>
                  <a:pt x="3942997" y="464344"/>
                  <a:pt x="3930614" y="508159"/>
                  <a:pt x="3905849" y="547211"/>
                </a:cubicBezTo>
                <a:cubicBezTo>
                  <a:pt x="3877274" y="593884"/>
                  <a:pt x="3840127" y="631984"/>
                  <a:pt x="3792502" y="660559"/>
                </a:cubicBezTo>
                <a:cubicBezTo>
                  <a:pt x="3777262" y="670084"/>
                  <a:pt x="3777262" y="670084"/>
                  <a:pt x="3790597" y="681514"/>
                </a:cubicBezTo>
                <a:cubicBezTo>
                  <a:pt x="3871559" y="752951"/>
                  <a:pt x="3917279" y="842486"/>
                  <a:pt x="3926804" y="951071"/>
                </a:cubicBezTo>
                <a:cubicBezTo>
                  <a:pt x="3941092" y="1127284"/>
                  <a:pt x="3835364" y="1293019"/>
                  <a:pt x="3666772" y="1351121"/>
                </a:cubicBezTo>
                <a:cubicBezTo>
                  <a:pt x="3530564" y="1398746"/>
                  <a:pt x="3401977" y="1377791"/>
                  <a:pt x="3287677" y="1288256"/>
                </a:cubicBezTo>
                <a:cubicBezTo>
                  <a:pt x="3188617" y="1210151"/>
                  <a:pt x="3140992" y="1105376"/>
                  <a:pt x="3139087" y="980599"/>
                </a:cubicBezTo>
                <a:cubicBezTo>
                  <a:pt x="3139087" y="977741"/>
                  <a:pt x="3139087" y="974884"/>
                  <a:pt x="3139087" y="971074"/>
                </a:cubicBezTo>
                <a:cubicBezTo>
                  <a:pt x="3139087" y="970121"/>
                  <a:pt x="3139087" y="970121"/>
                  <a:pt x="3138134" y="968216"/>
                </a:cubicBezTo>
                <a:cubicBezTo>
                  <a:pt x="3129562" y="978694"/>
                  <a:pt x="3124799" y="991076"/>
                  <a:pt x="3120989" y="1003459"/>
                </a:cubicBezTo>
                <a:cubicBezTo>
                  <a:pt x="3108607" y="1035844"/>
                  <a:pt x="3097177" y="1068229"/>
                  <a:pt x="3085747" y="1100614"/>
                </a:cubicBezTo>
                <a:cubicBezTo>
                  <a:pt x="3081937" y="1112044"/>
                  <a:pt x="3076222" y="1115854"/>
                  <a:pt x="3064792" y="1115854"/>
                </a:cubicBezTo>
                <a:cubicBezTo>
                  <a:pt x="3033359" y="1116806"/>
                  <a:pt x="3000974" y="1118711"/>
                  <a:pt x="2966684" y="1120616"/>
                </a:cubicBezTo>
                <a:cubicBezTo>
                  <a:pt x="2978114" y="1137761"/>
                  <a:pt x="2986687" y="1153001"/>
                  <a:pt x="2990497" y="1170146"/>
                </a:cubicBezTo>
                <a:cubicBezTo>
                  <a:pt x="2999069" y="1211104"/>
                  <a:pt x="2979067" y="1255871"/>
                  <a:pt x="2941919" y="1277779"/>
                </a:cubicBezTo>
                <a:cubicBezTo>
                  <a:pt x="2903819" y="1299686"/>
                  <a:pt x="2854289" y="1295876"/>
                  <a:pt x="2824762" y="1266349"/>
                </a:cubicBezTo>
                <a:cubicBezTo>
                  <a:pt x="2812379" y="1253966"/>
                  <a:pt x="2805712" y="1255871"/>
                  <a:pt x="2794282" y="1266349"/>
                </a:cubicBezTo>
                <a:cubicBezTo>
                  <a:pt x="2713319" y="1341596"/>
                  <a:pt x="2631404" y="1416844"/>
                  <a:pt x="2549489" y="1492091"/>
                </a:cubicBezTo>
                <a:cubicBezTo>
                  <a:pt x="2422807" y="1608296"/>
                  <a:pt x="2296124" y="1725454"/>
                  <a:pt x="2170394" y="1841659"/>
                </a:cubicBezTo>
                <a:cubicBezTo>
                  <a:pt x="2076097" y="1929289"/>
                  <a:pt x="1980847" y="2015966"/>
                  <a:pt x="1886549" y="2103596"/>
                </a:cubicBezTo>
                <a:cubicBezTo>
                  <a:pt x="1759867" y="2220754"/>
                  <a:pt x="1633184" y="2336959"/>
                  <a:pt x="1505549" y="2454116"/>
                </a:cubicBezTo>
                <a:cubicBezTo>
                  <a:pt x="1411252" y="2541746"/>
                  <a:pt x="1316002" y="2628424"/>
                  <a:pt x="1221704" y="2716054"/>
                </a:cubicBezTo>
                <a:cubicBezTo>
                  <a:pt x="1094069" y="2833211"/>
                  <a:pt x="967387" y="2950369"/>
                  <a:pt x="839752" y="3067526"/>
                </a:cubicBezTo>
                <a:cubicBezTo>
                  <a:pt x="767362" y="3134201"/>
                  <a:pt x="694019" y="3201829"/>
                  <a:pt x="621629" y="3269456"/>
                </a:cubicBezTo>
                <a:cubicBezTo>
                  <a:pt x="605437" y="3283744"/>
                  <a:pt x="606389" y="3283744"/>
                  <a:pt x="592102" y="3268504"/>
                </a:cubicBezTo>
                <a:cubicBezTo>
                  <a:pt x="586387" y="3262789"/>
                  <a:pt x="582577" y="3249454"/>
                  <a:pt x="572099" y="3254216"/>
                </a:cubicBezTo>
                <a:cubicBezTo>
                  <a:pt x="560669" y="3258979"/>
                  <a:pt x="563527" y="3271361"/>
                  <a:pt x="563527" y="3281839"/>
                </a:cubicBezTo>
                <a:cubicBezTo>
                  <a:pt x="565432" y="3346609"/>
                  <a:pt x="518759" y="3402806"/>
                  <a:pt x="458752" y="3411379"/>
                </a:cubicBezTo>
                <a:cubicBezTo>
                  <a:pt x="391124" y="3419951"/>
                  <a:pt x="331117" y="3379946"/>
                  <a:pt x="316829" y="3314224"/>
                </a:cubicBezTo>
                <a:cubicBezTo>
                  <a:pt x="296827" y="3227546"/>
                  <a:pt x="373027" y="3150394"/>
                  <a:pt x="461609" y="3164681"/>
                </a:cubicBezTo>
                <a:cubicBezTo>
                  <a:pt x="466372" y="3165634"/>
                  <a:pt x="471134" y="3167539"/>
                  <a:pt x="476849" y="3164681"/>
                </a:cubicBezTo>
                <a:cubicBezTo>
                  <a:pt x="483517" y="3159919"/>
                  <a:pt x="488279" y="3156109"/>
                  <a:pt x="479707" y="3146584"/>
                </a:cubicBezTo>
                <a:cubicBezTo>
                  <a:pt x="456847" y="3121819"/>
                  <a:pt x="456847" y="3120866"/>
                  <a:pt x="481612" y="3098006"/>
                </a:cubicBezTo>
                <a:cubicBezTo>
                  <a:pt x="535904" y="3048476"/>
                  <a:pt x="590197" y="2998946"/>
                  <a:pt x="644489" y="2950369"/>
                </a:cubicBezTo>
                <a:cubicBezTo>
                  <a:pt x="655919" y="2939891"/>
                  <a:pt x="656872" y="2934176"/>
                  <a:pt x="645442" y="2923699"/>
                </a:cubicBezTo>
                <a:cubicBezTo>
                  <a:pt x="634012" y="2914174"/>
                  <a:pt x="624487" y="2902744"/>
                  <a:pt x="614962" y="2890361"/>
                </a:cubicBezTo>
                <a:cubicBezTo>
                  <a:pt x="606389" y="2878931"/>
                  <a:pt x="599722" y="2880836"/>
                  <a:pt x="590197" y="2889409"/>
                </a:cubicBezTo>
                <a:cubicBezTo>
                  <a:pt x="549239" y="2927509"/>
                  <a:pt x="507329" y="2965609"/>
                  <a:pt x="465419" y="3003709"/>
                </a:cubicBezTo>
                <a:cubicBezTo>
                  <a:pt x="444464" y="3022759"/>
                  <a:pt x="422557" y="3041809"/>
                  <a:pt x="401602" y="3061811"/>
                </a:cubicBezTo>
                <a:cubicBezTo>
                  <a:pt x="393982" y="3068479"/>
                  <a:pt x="389219" y="3068479"/>
                  <a:pt x="382552" y="3060859"/>
                </a:cubicBezTo>
                <a:cubicBezTo>
                  <a:pt x="355882" y="3031331"/>
                  <a:pt x="329212" y="3001804"/>
                  <a:pt x="302542" y="2973229"/>
                </a:cubicBezTo>
                <a:cubicBezTo>
                  <a:pt x="295874" y="2966561"/>
                  <a:pt x="295874" y="2960846"/>
                  <a:pt x="299684" y="2953226"/>
                </a:cubicBezTo>
                <a:cubicBezTo>
                  <a:pt x="309209" y="2937034"/>
                  <a:pt x="317782" y="2919889"/>
                  <a:pt x="327307" y="2903696"/>
                </a:cubicBezTo>
                <a:cubicBezTo>
                  <a:pt x="331117" y="2896076"/>
                  <a:pt x="331117" y="2891314"/>
                  <a:pt x="325402" y="2884646"/>
                </a:cubicBezTo>
                <a:cubicBezTo>
                  <a:pt x="299684" y="2851309"/>
                  <a:pt x="299684" y="2851309"/>
                  <a:pt x="260632" y="2868454"/>
                </a:cubicBezTo>
                <a:cubicBezTo>
                  <a:pt x="221579" y="2885599"/>
                  <a:pt x="221579" y="2885599"/>
                  <a:pt x="192052" y="2854166"/>
                </a:cubicBezTo>
                <a:cubicBezTo>
                  <a:pt x="132997" y="2790349"/>
                  <a:pt x="73942" y="2725579"/>
                  <a:pt x="14887" y="2661761"/>
                </a:cubicBezTo>
                <a:cubicBezTo>
                  <a:pt x="4409" y="2650331"/>
                  <a:pt x="4409" y="2641759"/>
                  <a:pt x="15839" y="2631281"/>
                </a:cubicBezTo>
                <a:cubicBezTo>
                  <a:pt x="69179" y="2582704"/>
                  <a:pt x="121567" y="2534126"/>
                  <a:pt x="174907" y="2485549"/>
                </a:cubicBezTo>
                <a:cubicBezTo>
                  <a:pt x="184432" y="2476976"/>
                  <a:pt x="190147" y="2476976"/>
                  <a:pt x="198719" y="2486501"/>
                </a:cubicBezTo>
                <a:cubicBezTo>
                  <a:pt x="244439" y="2536984"/>
                  <a:pt x="290159" y="2586514"/>
                  <a:pt x="335879" y="2636996"/>
                </a:cubicBezTo>
                <a:cubicBezTo>
                  <a:pt x="343499" y="2644616"/>
                  <a:pt x="347309" y="2645569"/>
                  <a:pt x="354929" y="2637949"/>
                </a:cubicBezTo>
                <a:cubicBezTo>
                  <a:pt x="375884" y="2617946"/>
                  <a:pt x="396839" y="2598896"/>
                  <a:pt x="418747" y="2579846"/>
                </a:cubicBezTo>
                <a:cubicBezTo>
                  <a:pt x="425414" y="2574131"/>
                  <a:pt x="425414" y="2570321"/>
                  <a:pt x="419699" y="2563654"/>
                </a:cubicBezTo>
                <a:cubicBezTo>
                  <a:pt x="373027" y="2513171"/>
                  <a:pt x="327307" y="2462689"/>
                  <a:pt x="280634" y="2413159"/>
                </a:cubicBezTo>
                <a:cubicBezTo>
                  <a:pt x="272062" y="2403634"/>
                  <a:pt x="270157" y="2397919"/>
                  <a:pt x="280634" y="2388394"/>
                </a:cubicBezTo>
                <a:cubicBezTo>
                  <a:pt x="323497" y="2350294"/>
                  <a:pt x="366359" y="2311241"/>
                  <a:pt x="408269" y="2272189"/>
                </a:cubicBezTo>
                <a:cubicBezTo>
                  <a:pt x="416842" y="2263616"/>
                  <a:pt x="421604" y="2265521"/>
                  <a:pt x="429224" y="2273141"/>
                </a:cubicBezTo>
                <a:cubicBezTo>
                  <a:pt x="474944" y="2323624"/>
                  <a:pt x="521617" y="2374106"/>
                  <a:pt x="567337" y="2424589"/>
                </a:cubicBezTo>
                <a:cubicBezTo>
                  <a:pt x="574957" y="2433161"/>
                  <a:pt x="579719" y="2432209"/>
                  <a:pt x="587339" y="2425541"/>
                </a:cubicBezTo>
                <a:cubicBezTo>
                  <a:pt x="608294" y="2405539"/>
                  <a:pt x="629249" y="2386489"/>
                  <a:pt x="651157" y="2367439"/>
                </a:cubicBezTo>
                <a:cubicBezTo>
                  <a:pt x="657824" y="2361724"/>
                  <a:pt x="656872" y="2357914"/>
                  <a:pt x="651157" y="2351246"/>
                </a:cubicBezTo>
                <a:cubicBezTo>
                  <a:pt x="604484" y="2300764"/>
                  <a:pt x="558764" y="2250281"/>
                  <a:pt x="512092" y="2200751"/>
                </a:cubicBezTo>
                <a:cubicBezTo>
                  <a:pt x="502567" y="2191226"/>
                  <a:pt x="502567" y="2185511"/>
                  <a:pt x="513044" y="2176939"/>
                </a:cubicBezTo>
                <a:cubicBezTo>
                  <a:pt x="567337" y="2128361"/>
                  <a:pt x="620677" y="2078831"/>
                  <a:pt x="674017" y="2029301"/>
                </a:cubicBezTo>
                <a:cubicBezTo>
                  <a:pt x="683542" y="2019776"/>
                  <a:pt x="689257" y="2019776"/>
                  <a:pt x="698782" y="2030254"/>
                </a:cubicBezTo>
                <a:cubicBezTo>
                  <a:pt x="764504" y="2101691"/>
                  <a:pt x="830227" y="2173129"/>
                  <a:pt x="895949" y="2244566"/>
                </a:cubicBezTo>
                <a:cubicBezTo>
                  <a:pt x="905474" y="2255044"/>
                  <a:pt x="907379" y="2262664"/>
                  <a:pt x="899759" y="2275046"/>
                </a:cubicBezTo>
                <a:cubicBezTo>
                  <a:pt x="890234" y="2288381"/>
                  <a:pt x="883567" y="2303621"/>
                  <a:pt x="874994" y="2317909"/>
                </a:cubicBezTo>
                <a:cubicBezTo>
                  <a:pt x="870232" y="2326481"/>
                  <a:pt x="870232" y="2332196"/>
                  <a:pt x="876899" y="2339816"/>
                </a:cubicBezTo>
                <a:cubicBezTo>
                  <a:pt x="903569" y="2371249"/>
                  <a:pt x="903569" y="2371249"/>
                  <a:pt x="941669" y="2354104"/>
                </a:cubicBezTo>
                <a:cubicBezTo>
                  <a:pt x="980722" y="2336959"/>
                  <a:pt x="980722" y="2336959"/>
                  <a:pt x="1009297" y="2368391"/>
                </a:cubicBezTo>
                <a:cubicBezTo>
                  <a:pt x="1029299" y="2390299"/>
                  <a:pt x="1048349" y="2411254"/>
                  <a:pt x="1069304" y="2433161"/>
                </a:cubicBezTo>
                <a:cubicBezTo>
                  <a:pt x="1076924" y="2440781"/>
                  <a:pt x="1075972" y="2445544"/>
                  <a:pt x="1068352" y="2453164"/>
                </a:cubicBezTo>
                <a:cubicBezTo>
                  <a:pt x="1008344" y="2507456"/>
                  <a:pt x="948337" y="2562701"/>
                  <a:pt x="889282" y="2617946"/>
                </a:cubicBezTo>
                <a:cubicBezTo>
                  <a:pt x="884519" y="2621756"/>
                  <a:pt x="880709" y="2626519"/>
                  <a:pt x="875947" y="2630329"/>
                </a:cubicBezTo>
                <a:cubicBezTo>
                  <a:pt x="869279" y="2635091"/>
                  <a:pt x="870232" y="2639854"/>
                  <a:pt x="875947" y="2645569"/>
                </a:cubicBezTo>
                <a:cubicBezTo>
                  <a:pt x="889282" y="2659856"/>
                  <a:pt x="902617" y="2674144"/>
                  <a:pt x="915952" y="2688431"/>
                </a:cubicBezTo>
                <a:cubicBezTo>
                  <a:pt x="921667" y="2694146"/>
                  <a:pt x="925477" y="2696051"/>
                  <a:pt x="932144" y="2689384"/>
                </a:cubicBezTo>
                <a:cubicBezTo>
                  <a:pt x="1016917" y="2611279"/>
                  <a:pt x="1101689" y="2534126"/>
                  <a:pt x="1186462" y="2456974"/>
                </a:cubicBezTo>
                <a:cubicBezTo>
                  <a:pt x="1301714" y="2351246"/>
                  <a:pt x="1417919" y="2245519"/>
                  <a:pt x="1533172" y="2140744"/>
                </a:cubicBezTo>
                <a:cubicBezTo>
                  <a:pt x="1617944" y="2063591"/>
                  <a:pt x="1702717" y="1985486"/>
                  <a:pt x="1787489" y="1908334"/>
                </a:cubicBezTo>
                <a:cubicBezTo>
                  <a:pt x="1903694" y="1801654"/>
                  <a:pt x="2019899" y="1695926"/>
                  <a:pt x="2137057" y="1589246"/>
                </a:cubicBezTo>
                <a:cubicBezTo>
                  <a:pt x="2220877" y="1513046"/>
                  <a:pt x="2304697" y="1435894"/>
                  <a:pt x="2388517" y="1359694"/>
                </a:cubicBezTo>
                <a:cubicBezTo>
                  <a:pt x="2478052" y="1277779"/>
                  <a:pt x="2567587" y="1194911"/>
                  <a:pt x="2658074" y="1113949"/>
                </a:cubicBezTo>
                <a:cubicBezTo>
                  <a:pt x="2667599" y="1105376"/>
                  <a:pt x="2667599" y="1100614"/>
                  <a:pt x="2659979" y="1091089"/>
                </a:cubicBezTo>
                <a:cubicBezTo>
                  <a:pt x="2626642" y="1049179"/>
                  <a:pt x="2630452" y="992029"/>
                  <a:pt x="2667599" y="954881"/>
                </a:cubicBezTo>
                <a:cubicBezTo>
                  <a:pt x="2703794" y="918686"/>
                  <a:pt x="2760944" y="915829"/>
                  <a:pt x="2802854" y="948214"/>
                </a:cubicBezTo>
                <a:cubicBezTo>
                  <a:pt x="2805712" y="951071"/>
                  <a:pt x="2808569" y="955834"/>
                  <a:pt x="2813332" y="953929"/>
                </a:cubicBezTo>
                <a:cubicBezTo>
                  <a:pt x="2819047" y="952024"/>
                  <a:pt x="2817142" y="946309"/>
                  <a:pt x="2818094" y="941546"/>
                </a:cubicBezTo>
                <a:cubicBezTo>
                  <a:pt x="2821904" y="914876"/>
                  <a:pt x="2825714" y="889159"/>
                  <a:pt x="2828572" y="862489"/>
                </a:cubicBezTo>
                <a:cubicBezTo>
                  <a:pt x="2829524" y="849154"/>
                  <a:pt x="2835239" y="843439"/>
                  <a:pt x="2848574" y="839629"/>
                </a:cubicBezTo>
                <a:cubicBezTo>
                  <a:pt x="2889532" y="829151"/>
                  <a:pt x="2930489" y="819626"/>
                  <a:pt x="2970494" y="806291"/>
                </a:cubicBezTo>
                <a:cubicBezTo>
                  <a:pt x="2975257" y="804386"/>
                  <a:pt x="2980019" y="802481"/>
                  <a:pt x="2986687" y="800576"/>
                </a:cubicBezTo>
                <a:cubicBezTo>
                  <a:pt x="2962874" y="796766"/>
                  <a:pt x="2940967" y="793909"/>
                  <a:pt x="2919059" y="790099"/>
                </a:cubicBezTo>
                <a:cubicBezTo>
                  <a:pt x="2756182" y="750094"/>
                  <a:pt x="2633309" y="616744"/>
                  <a:pt x="2610449" y="453866"/>
                </a:cubicBezTo>
                <a:cubicBezTo>
                  <a:pt x="2580922" y="245269"/>
                  <a:pt x="2723797" y="48101"/>
                  <a:pt x="2931442" y="11906"/>
                </a:cubicBezTo>
                <a:cubicBezTo>
                  <a:pt x="2938109" y="10954"/>
                  <a:pt x="2945729" y="9049"/>
                  <a:pt x="2952397" y="7144"/>
                </a:cubicBezTo>
                <a:cubicBezTo>
                  <a:pt x="2983829" y="7144"/>
                  <a:pt x="3016214" y="7144"/>
                  <a:pt x="3047647" y="7144"/>
                </a:cubicBezTo>
                <a:cubicBezTo>
                  <a:pt x="3050504" y="8096"/>
                  <a:pt x="3053362" y="9049"/>
                  <a:pt x="3056219" y="9049"/>
                </a:cubicBezTo>
                <a:cubicBezTo>
                  <a:pt x="3164804" y="27146"/>
                  <a:pt x="3253387" y="79534"/>
                  <a:pt x="3319109" y="168116"/>
                </a:cubicBezTo>
                <a:cubicBezTo>
                  <a:pt x="3330539" y="183356"/>
                  <a:pt x="3330539" y="183356"/>
                  <a:pt x="3341017" y="168116"/>
                </a:cubicBezTo>
                <a:cubicBezTo>
                  <a:pt x="3490559" y="-33814"/>
                  <a:pt x="3804884" y="-6191"/>
                  <a:pt x="3918232" y="218599"/>
                </a:cubicBezTo>
                <a:cubicBezTo>
                  <a:pt x="3935377" y="252889"/>
                  <a:pt x="3943949" y="289084"/>
                  <a:pt x="3952522" y="325279"/>
                </a:cubicBezTo>
                <a:cubicBezTo>
                  <a:pt x="3953474" y="356711"/>
                  <a:pt x="3953474" y="388144"/>
                  <a:pt x="3953474" y="419576"/>
                </a:cubicBezTo>
                <a:close/>
                <a:moveTo>
                  <a:pt x="3534374" y="1227296"/>
                </a:moveTo>
                <a:cubicBezTo>
                  <a:pt x="3546757" y="1226344"/>
                  <a:pt x="3560092" y="1227296"/>
                  <a:pt x="3572474" y="1224439"/>
                </a:cubicBezTo>
                <a:cubicBezTo>
                  <a:pt x="3670582" y="1206341"/>
                  <a:pt x="3740114" y="1150144"/>
                  <a:pt x="3769642" y="1054894"/>
                </a:cubicBezTo>
                <a:cubicBezTo>
                  <a:pt x="3800122" y="958691"/>
                  <a:pt x="3777262" y="872014"/>
                  <a:pt x="3705824" y="800576"/>
                </a:cubicBezTo>
                <a:cubicBezTo>
                  <a:pt x="3664867" y="759619"/>
                  <a:pt x="3612479" y="737711"/>
                  <a:pt x="3554377" y="732949"/>
                </a:cubicBezTo>
                <a:cubicBezTo>
                  <a:pt x="3538184" y="731996"/>
                  <a:pt x="3535327" y="724376"/>
                  <a:pt x="3537232" y="710089"/>
                </a:cubicBezTo>
                <a:cubicBezTo>
                  <a:pt x="3542947" y="665321"/>
                  <a:pt x="3547709" y="620554"/>
                  <a:pt x="3552472" y="575786"/>
                </a:cubicBezTo>
                <a:cubicBezTo>
                  <a:pt x="3555329" y="551974"/>
                  <a:pt x="3556282" y="551021"/>
                  <a:pt x="3580094" y="554831"/>
                </a:cubicBezTo>
                <a:cubicBezTo>
                  <a:pt x="3615337" y="560546"/>
                  <a:pt x="3649627" y="558641"/>
                  <a:pt x="3682964" y="545306"/>
                </a:cubicBezTo>
                <a:cubicBezTo>
                  <a:pt x="3778214" y="508159"/>
                  <a:pt x="3825839" y="401479"/>
                  <a:pt x="3791549" y="306229"/>
                </a:cubicBezTo>
                <a:cubicBezTo>
                  <a:pt x="3756307" y="210979"/>
                  <a:pt x="3651532" y="160496"/>
                  <a:pt x="3554377" y="192881"/>
                </a:cubicBezTo>
                <a:cubicBezTo>
                  <a:pt x="3481034" y="217646"/>
                  <a:pt x="3418169" y="290989"/>
                  <a:pt x="3428647" y="395764"/>
                </a:cubicBezTo>
                <a:cubicBezTo>
                  <a:pt x="3429599" y="409099"/>
                  <a:pt x="3426742" y="412909"/>
                  <a:pt x="3413407" y="413861"/>
                </a:cubicBezTo>
                <a:cubicBezTo>
                  <a:pt x="3369592" y="415766"/>
                  <a:pt x="3324824" y="415766"/>
                  <a:pt x="3281009" y="416719"/>
                </a:cubicBezTo>
                <a:cubicBezTo>
                  <a:pt x="3248624" y="417671"/>
                  <a:pt x="3249577" y="417671"/>
                  <a:pt x="3248624" y="385286"/>
                </a:cubicBezTo>
                <a:cubicBezTo>
                  <a:pt x="3244814" y="250984"/>
                  <a:pt x="3123847" y="130016"/>
                  <a:pt x="2966684" y="152876"/>
                </a:cubicBezTo>
                <a:cubicBezTo>
                  <a:pt x="2825714" y="172879"/>
                  <a:pt x="2737132" y="297656"/>
                  <a:pt x="2757134" y="437674"/>
                </a:cubicBezTo>
                <a:cubicBezTo>
                  <a:pt x="2774279" y="553879"/>
                  <a:pt x="2878102" y="644366"/>
                  <a:pt x="2995259" y="645319"/>
                </a:cubicBezTo>
                <a:cubicBezTo>
                  <a:pt x="3045742" y="646271"/>
                  <a:pt x="3092414" y="633889"/>
                  <a:pt x="3135277" y="606266"/>
                </a:cubicBezTo>
                <a:cubicBezTo>
                  <a:pt x="3147659" y="598646"/>
                  <a:pt x="3155279" y="599599"/>
                  <a:pt x="3163852" y="611029"/>
                </a:cubicBezTo>
                <a:cubicBezTo>
                  <a:pt x="3170519" y="619601"/>
                  <a:pt x="3178139" y="627221"/>
                  <a:pt x="3185759" y="634841"/>
                </a:cubicBezTo>
                <a:cubicBezTo>
                  <a:pt x="3188617" y="637699"/>
                  <a:pt x="3191474" y="642461"/>
                  <a:pt x="3197189" y="639604"/>
                </a:cubicBezTo>
                <a:cubicBezTo>
                  <a:pt x="3201952" y="636746"/>
                  <a:pt x="3205762" y="632936"/>
                  <a:pt x="3204809" y="627221"/>
                </a:cubicBezTo>
                <a:cubicBezTo>
                  <a:pt x="3204809" y="623411"/>
                  <a:pt x="3203857" y="618649"/>
                  <a:pt x="3202904" y="614839"/>
                </a:cubicBezTo>
                <a:cubicBezTo>
                  <a:pt x="3193379" y="551974"/>
                  <a:pt x="3244814" y="502444"/>
                  <a:pt x="3307679" y="513874"/>
                </a:cubicBezTo>
                <a:cubicBezTo>
                  <a:pt x="3383879" y="527209"/>
                  <a:pt x="3441982" y="592931"/>
                  <a:pt x="3445792" y="670084"/>
                </a:cubicBezTo>
                <a:cubicBezTo>
                  <a:pt x="3447697" y="710089"/>
                  <a:pt x="3422932" y="746284"/>
                  <a:pt x="3383879" y="757714"/>
                </a:cubicBezTo>
                <a:cubicBezTo>
                  <a:pt x="3366734" y="762476"/>
                  <a:pt x="3349589" y="763429"/>
                  <a:pt x="3332444" y="758666"/>
                </a:cubicBezTo>
                <a:cubicBezTo>
                  <a:pt x="3323872" y="756761"/>
                  <a:pt x="3314347" y="754856"/>
                  <a:pt x="3309584" y="764381"/>
                </a:cubicBezTo>
                <a:cubicBezTo>
                  <a:pt x="3304822" y="773906"/>
                  <a:pt x="3315299" y="775811"/>
                  <a:pt x="3319109" y="781526"/>
                </a:cubicBezTo>
                <a:cubicBezTo>
                  <a:pt x="3323872" y="787241"/>
                  <a:pt x="3328634" y="792956"/>
                  <a:pt x="3335302" y="798671"/>
                </a:cubicBezTo>
                <a:cubicBezTo>
                  <a:pt x="3347684" y="809149"/>
                  <a:pt x="3347684" y="817721"/>
                  <a:pt x="3337207" y="831056"/>
                </a:cubicBezTo>
                <a:cubicBezTo>
                  <a:pt x="3306727" y="869156"/>
                  <a:pt x="3290534" y="914876"/>
                  <a:pt x="3287677" y="963454"/>
                </a:cubicBezTo>
                <a:cubicBezTo>
                  <a:pt x="3277199" y="1108234"/>
                  <a:pt x="3389594" y="1227296"/>
                  <a:pt x="3534374" y="1227296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2F6D567-C060-4D2B-B097-8C3176DB8302}"/>
              </a:ext>
            </a:extLst>
          </p:cNvPr>
          <p:cNvCxnSpPr>
            <a:cxnSpLocks/>
          </p:cNvCxnSpPr>
          <p:nvPr userDrawn="1"/>
        </p:nvCxnSpPr>
        <p:spPr>
          <a:xfrm flipH="1">
            <a:off x="2872409" y="477136"/>
            <a:ext cx="8670699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193E77-7AFA-45E8-B176-B8D26B37835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43107" y="477136"/>
            <a:ext cx="0" cy="593513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A31E12-92B8-44BE-9F73-32CC46810BBB}"/>
              </a:ext>
            </a:extLst>
          </p:cNvPr>
          <p:cNvCxnSpPr>
            <a:cxnSpLocks/>
          </p:cNvCxnSpPr>
          <p:nvPr userDrawn="1"/>
        </p:nvCxnSpPr>
        <p:spPr>
          <a:xfrm flipH="1">
            <a:off x="2976598" y="6392850"/>
            <a:ext cx="8566511" cy="13272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77423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3393" y="701529"/>
            <a:ext cx="695738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Graphic 2">
            <a:extLst>
              <a:ext uri="{FF2B5EF4-FFF2-40B4-BE49-F238E27FC236}">
                <a16:creationId xmlns:a16="http://schemas.microsoft.com/office/drawing/2014/main" id="{1DD60E7E-E490-46D9-AB9B-87D9364A77D2}"/>
              </a:ext>
            </a:extLst>
          </p:cNvPr>
          <p:cNvSpPr/>
          <p:nvPr userDrawn="1"/>
        </p:nvSpPr>
        <p:spPr>
          <a:xfrm rot="2816880" flipH="1">
            <a:off x="211959" y="4192651"/>
            <a:ext cx="2181863" cy="1887443"/>
          </a:xfrm>
          <a:custGeom>
            <a:avLst/>
            <a:gdLst>
              <a:gd name="connsiteX0" fmla="*/ 3953474 w 3952875"/>
              <a:gd name="connsiteY0" fmla="*/ 419576 h 3419475"/>
              <a:gd name="connsiteX1" fmla="*/ 3905849 w 3952875"/>
              <a:gd name="connsiteY1" fmla="*/ 547211 h 3419475"/>
              <a:gd name="connsiteX2" fmla="*/ 3792502 w 3952875"/>
              <a:gd name="connsiteY2" fmla="*/ 660559 h 3419475"/>
              <a:gd name="connsiteX3" fmla="*/ 3790597 w 3952875"/>
              <a:gd name="connsiteY3" fmla="*/ 681514 h 3419475"/>
              <a:gd name="connsiteX4" fmla="*/ 3926804 w 3952875"/>
              <a:gd name="connsiteY4" fmla="*/ 951071 h 3419475"/>
              <a:gd name="connsiteX5" fmla="*/ 3666772 w 3952875"/>
              <a:gd name="connsiteY5" fmla="*/ 1351121 h 3419475"/>
              <a:gd name="connsiteX6" fmla="*/ 3287677 w 3952875"/>
              <a:gd name="connsiteY6" fmla="*/ 1288256 h 3419475"/>
              <a:gd name="connsiteX7" fmla="*/ 3139087 w 3952875"/>
              <a:gd name="connsiteY7" fmla="*/ 980599 h 3419475"/>
              <a:gd name="connsiteX8" fmla="*/ 3139087 w 3952875"/>
              <a:gd name="connsiteY8" fmla="*/ 971074 h 3419475"/>
              <a:gd name="connsiteX9" fmla="*/ 3138134 w 3952875"/>
              <a:gd name="connsiteY9" fmla="*/ 968216 h 3419475"/>
              <a:gd name="connsiteX10" fmla="*/ 3120989 w 3952875"/>
              <a:gd name="connsiteY10" fmla="*/ 1003459 h 3419475"/>
              <a:gd name="connsiteX11" fmla="*/ 3085747 w 3952875"/>
              <a:gd name="connsiteY11" fmla="*/ 1100614 h 3419475"/>
              <a:gd name="connsiteX12" fmla="*/ 3064792 w 3952875"/>
              <a:gd name="connsiteY12" fmla="*/ 1115854 h 3419475"/>
              <a:gd name="connsiteX13" fmla="*/ 2966684 w 3952875"/>
              <a:gd name="connsiteY13" fmla="*/ 1120616 h 3419475"/>
              <a:gd name="connsiteX14" fmla="*/ 2990497 w 3952875"/>
              <a:gd name="connsiteY14" fmla="*/ 1170146 h 3419475"/>
              <a:gd name="connsiteX15" fmla="*/ 2941919 w 3952875"/>
              <a:gd name="connsiteY15" fmla="*/ 1277779 h 3419475"/>
              <a:gd name="connsiteX16" fmla="*/ 2824762 w 3952875"/>
              <a:gd name="connsiteY16" fmla="*/ 1266349 h 3419475"/>
              <a:gd name="connsiteX17" fmla="*/ 2794282 w 3952875"/>
              <a:gd name="connsiteY17" fmla="*/ 1266349 h 3419475"/>
              <a:gd name="connsiteX18" fmla="*/ 2549489 w 3952875"/>
              <a:gd name="connsiteY18" fmla="*/ 1492091 h 3419475"/>
              <a:gd name="connsiteX19" fmla="*/ 2170394 w 3952875"/>
              <a:gd name="connsiteY19" fmla="*/ 1841659 h 3419475"/>
              <a:gd name="connsiteX20" fmla="*/ 1886549 w 3952875"/>
              <a:gd name="connsiteY20" fmla="*/ 2103596 h 3419475"/>
              <a:gd name="connsiteX21" fmla="*/ 1505549 w 3952875"/>
              <a:gd name="connsiteY21" fmla="*/ 2454116 h 3419475"/>
              <a:gd name="connsiteX22" fmla="*/ 1221704 w 3952875"/>
              <a:gd name="connsiteY22" fmla="*/ 2716054 h 3419475"/>
              <a:gd name="connsiteX23" fmla="*/ 839752 w 3952875"/>
              <a:gd name="connsiteY23" fmla="*/ 3067526 h 3419475"/>
              <a:gd name="connsiteX24" fmla="*/ 621629 w 3952875"/>
              <a:gd name="connsiteY24" fmla="*/ 3269456 h 3419475"/>
              <a:gd name="connsiteX25" fmla="*/ 592102 w 3952875"/>
              <a:gd name="connsiteY25" fmla="*/ 3268504 h 3419475"/>
              <a:gd name="connsiteX26" fmla="*/ 572099 w 3952875"/>
              <a:gd name="connsiteY26" fmla="*/ 3254216 h 3419475"/>
              <a:gd name="connsiteX27" fmla="*/ 563527 w 3952875"/>
              <a:gd name="connsiteY27" fmla="*/ 3281839 h 3419475"/>
              <a:gd name="connsiteX28" fmla="*/ 458752 w 3952875"/>
              <a:gd name="connsiteY28" fmla="*/ 3411379 h 3419475"/>
              <a:gd name="connsiteX29" fmla="*/ 316829 w 3952875"/>
              <a:gd name="connsiteY29" fmla="*/ 3314224 h 3419475"/>
              <a:gd name="connsiteX30" fmla="*/ 461609 w 3952875"/>
              <a:gd name="connsiteY30" fmla="*/ 3164681 h 3419475"/>
              <a:gd name="connsiteX31" fmla="*/ 476849 w 3952875"/>
              <a:gd name="connsiteY31" fmla="*/ 3164681 h 3419475"/>
              <a:gd name="connsiteX32" fmla="*/ 479707 w 3952875"/>
              <a:gd name="connsiteY32" fmla="*/ 3146584 h 3419475"/>
              <a:gd name="connsiteX33" fmla="*/ 481612 w 3952875"/>
              <a:gd name="connsiteY33" fmla="*/ 3098006 h 3419475"/>
              <a:gd name="connsiteX34" fmla="*/ 644489 w 3952875"/>
              <a:gd name="connsiteY34" fmla="*/ 2950369 h 3419475"/>
              <a:gd name="connsiteX35" fmla="*/ 645442 w 3952875"/>
              <a:gd name="connsiteY35" fmla="*/ 2923699 h 3419475"/>
              <a:gd name="connsiteX36" fmla="*/ 614962 w 3952875"/>
              <a:gd name="connsiteY36" fmla="*/ 2890361 h 3419475"/>
              <a:gd name="connsiteX37" fmla="*/ 590197 w 3952875"/>
              <a:gd name="connsiteY37" fmla="*/ 2889409 h 3419475"/>
              <a:gd name="connsiteX38" fmla="*/ 465419 w 3952875"/>
              <a:gd name="connsiteY38" fmla="*/ 3003709 h 3419475"/>
              <a:gd name="connsiteX39" fmla="*/ 401602 w 3952875"/>
              <a:gd name="connsiteY39" fmla="*/ 3061811 h 3419475"/>
              <a:gd name="connsiteX40" fmla="*/ 382552 w 3952875"/>
              <a:gd name="connsiteY40" fmla="*/ 3060859 h 3419475"/>
              <a:gd name="connsiteX41" fmla="*/ 302542 w 3952875"/>
              <a:gd name="connsiteY41" fmla="*/ 2973229 h 3419475"/>
              <a:gd name="connsiteX42" fmla="*/ 299684 w 3952875"/>
              <a:gd name="connsiteY42" fmla="*/ 2953226 h 3419475"/>
              <a:gd name="connsiteX43" fmla="*/ 327307 w 3952875"/>
              <a:gd name="connsiteY43" fmla="*/ 2903696 h 3419475"/>
              <a:gd name="connsiteX44" fmla="*/ 325402 w 3952875"/>
              <a:gd name="connsiteY44" fmla="*/ 2884646 h 3419475"/>
              <a:gd name="connsiteX45" fmla="*/ 260632 w 3952875"/>
              <a:gd name="connsiteY45" fmla="*/ 2868454 h 3419475"/>
              <a:gd name="connsiteX46" fmla="*/ 192052 w 3952875"/>
              <a:gd name="connsiteY46" fmla="*/ 2854166 h 3419475"/>
              <a:gd name="connsiteX47" fmla="*/ 14887 w 3952875"/>
              <a:gd name="connsiteY47" fmla="*/ 2661761 h 3419475"/>
              <a:gd name="connsiteX48" fmla="*/ 15839 w 3952875"/>
              <a:gd name="connsiteY48" fmla="*/ 2631281 h 3419475"/>
              <a:gd name="connsiteX49" fmla="*/ 174907 w 3952875"/>
              <a:gd name="connsiteY49" fmla="*/ 2485549 h 3419475"/>
              <a:gd name="connsiteX50" fmla="*/ 198719 w 3952875"/>
              <a:gd name="connsiteY50" fmla="*/ 2486501 h 3419475"/>
              <a:gd name="connsiteX51" fmla="*/ 335879 w 3952875"/>
              <a:gd name="connsiteY51" fmla="*/ 2636996 h 3419475"/>
              <a:gd name="connsiteX52" fmla="*/ 354929 w 3952875"/>
              <a:gd name="connsiteY52" fmla="*/ 2637949 h 3419475"/>
              <a:gd name="connsiteX53" fmla="*/ 418747 w 3952875"/>
              <a:gd name="connsiteY53" fmla="*/ 2579846 h 3419475"/>
              <a:gd name="connsiteX54" fmla="*/ 419699 w 3952875"/>
              <a:gd name="connsiteY54" fmla="*/ 2563654 h 3419475"/>
              <a:gd name="connsiteX55" fmla="*/ 280634 w 3952875"/>
              <a:gd name="connsiteY55" fmla="*/ 2413159 h 3419475"/>
              <a:gd name="connsiteX56" fmla="*/ 280634 w 3952875"/>
              <a:gd name="connsiteY56" fmla="*/ 2388394 h 3419475"/>
              <a:gd name="connsiteX57" fmla="*/ 408269 w 3952875"/>
              <a:gd name="connsiteY57" fmla="*/ 2272189 h 3419475"/>
              <a:gd name="connsiteX58" fmla="*/ 429224 w 3952875"/>
              <a:gd name="connsiteY58" fmla="*/ 2273141 h 3419475"/>
              <a:gd name="connsiteX59" fmla="*/ 567337 w 3952875"/>
              <a:gd name="connsiteY59" fmla="*/ 2424589 h 3419475"/>
              <a:gd name="connsiteX60" fmla="*/ 587339 w 3952875"/>
              <a:gd name="connsiteY60" fmla="*/ 2425541 h 3419475"/>
              <a:gd name="connsiteX61" fmla="*/ 651157 w 3952875"/>
              <a:gd name="connsiteY61" fmla="*/ 2367439 h 3419475"/>
              <a:gd name="connsiteX62" fmla="*/ 651157 w 3952875"/>
              <a:gd name="connsiteY62" fmla="*/ 2351246 h 3419475"/>
              <a:gd name="connsiteX63" fmla="*/ 512092 w 3952875"/>
              <a:gd name="connsiteY63" fmla="*/ 2200751 h 3419475"/>
              <a:gd name="connsiteX64" fmla="*/ 513044 w 3952875"/>
              <a:gd name="connsiteY64" fmla="*/ 2176939 h 3419475"/>
              <a:gd name="connsiteX65" fmla="*/ 674017 w 3952875"/>
              <a:gd name="connsiteY65" fmla="*/ 2029301 h 3419475"/>
              <a:gd name="connsiteX66" fmla="*/ 698782 w 3952875"/>
              <a:gd name="connsiteY66" fmla="*/ 2030254 h 3419475"/>
              <a:gd name="connsiteX67" fmla="*/ 895949 w 3952875"/>
              <a:gd name="connsiteY67" fmla="*/ 2244566 h 3419475"/>
              <a:gd name="connsiteX68" fmla="*/ 899759 w 3952875"/>
              <a:gd name="connsiteY68" fmla="*/ 2275046 h 3419475"/>
              <a:gd name="connsiteX69" fmla="*/ 874994 w 3952875"/>
              <a:gd name="connsiteY69" fmla="*/ 2317909 h 3419475"/>
              <a:gd name="connsiteX70" fmla="*/ 876899 w 3952875"/>
              <a:gd name="connsiteY70" fmla="*/ 2339816 h 3419475"/>
              <a:gd name="connsiteX71" fmla="*/ 941669 w 3952875"/>
              <a:gd name="connsiteY71" fmla="*/ 2354104 h 3419475"/>
              <a:gd name="connsiteX72" fmla="*/ 1009297 w 3952875"/>
              <a:gd name="connsiteY72" fmla="*/ 2368391 h 3419475"/>
              <a:gd name="connsiteX73" fmla="*/ 1069304 w 3952875"/>
              <a:gd name="connsiteY73" fmla="*/ 2433161 h 3419475"/>
              <a:gd name="connsiteX74" fmla="*/ 1068352 w 3952875"/>
              <a:gd name="connsiteY74" fmla="*/ 2453164 h 3419475"/>
              <a:gd name="connsiteX75" fmla="*/ 889282 w 3952875"/>
              <a:gd name="connsiteY75" fmla="*/ 2617946 h 3419475"/>
              <a:gd name="connsiteX76" fmla="*/ 875947 w 3952875"/>
              <a:gd name="connsiteY76" fmla="*/ 2630329 h 3419475"/>
              <a:gd name="connsiteX77" fmla="*/ 875947 w 3952875"/>
              <a:gd name="connsiteY77" fmla="*/ 2645569 h 3419475"/>
              <a:gd name="connsiteX78" fmla="*/ 915952 w 3952875"/>
              <a:gd name="connsiteY78" fmla="*/ 2688431 h 3419475"/>
              <a:gd name="connsiteX79" fmla="*/ 932144 w 3952875"/>
              <a:gd name="connsiteY79" fmla="*/ 2689384 h 3419475"/>
              <a:gd name="connsiteX80" fmla="*/ 1186462 w 3952875"/>
              <a:gd name="connsiteY80" fmla="*/ 2456974 h 3419475"/>
              <a:gd name="connsiteX81" fmla="*/ 1533172 w 3952875"/>
              <a:gd name="connsiteY81" fmla="*/ 2140744 h 3419475"/>
              <a:gd name="connsiteX82" fmla="*/ 1787489 w 3952875"/>
              <a:gd name="connsiteY82" fmla="*/ 1908334 h 3419475"/>
              <a:gd name="connsiteX83" fmla="*/ 2137057 w 3952875"/>
              <a:gd name="connsiteY83" fmla="*/ 1589246 h 3419475"/>
              <a:gd name="connsiteX84" fmla="*/ 2388517 w 3952875"/>
              <a:gd name="connsiteY84" fmla="*/ 1359694 h 3419475"/>
              <a:gd name="connsiteX85" fmla="*/ 2658074 w 3952875"/>
              <a:gd name="connsiteY85" fmla="*/ 1113949 h 3419475"/>
              <a:gd name="connsiteX86" fmla="*/ 2659979 w 3952875"/>
              <a:gd name="connsiteY86" fmla="*/ 1091089 h 3419475"/>
              <a:gd name="connsiteX87" fmla="*/ 2667599 w 3952875"/>
              <a:gd name="connsiteY87" fmla="*/ 954881 h 3419475"/>
              <a:gd name="connsiteX88" fmla="*/ 2802854 w 3952875"/>
              <a:gd name="connsiteY88" fmla="*/ 948214 h 3419475"/>
              <a:gd name="connsiteX89" fmla="*/ 2813332 w 3952875"/>
              <a:gd name="connsiteY89" fmla="*/ 953929 h 3419475"/>
              <a:gd name="connsiteX90" fmla="*/ 2818094 w 3952875"/>
              <a:gd name="connsiteY90" fmla="*/ 941546 h 3419475"/>
              <a:gd name="connsiteX91" fmla="*/ 2828572 w 3952875"/>
              <a:gd name="connsiteY91" fmla="*/ 862489 h 3419475"/>
              <a:gd name="connsiteX92" fmla="*/ 2848574 w 3952875"/>
              <a:gd name="connsiteY92" fmla="*/ 839629 h 3419475"/>
              <a:gd name="connsiteX93" fmla="*/ 2970494 w 3952875"/>
              <a:gd name="connsiteY93" fmla="*/ 806291 h 3419475"/>
              <a:gd name="connsiteX94" fmla="*/ 2986687 w 3952875"/>
              <a:gd name="connsiteY94" fmla="*/ 800576 h 3419475"/>
              <a:gd name="connsiteX95" fmla="*/ 2919059 w 3952875"/>
              <a:gd name="connsiteY95" fmla="*/ 790099 h 3419475"/>
              <a:gd name="connsiteX96" fmla="*/ 2610449 w 3952875"/>
              <a:gd name="connsiteY96" fmla="*/ 453866 h 3419475"/>
              <a:gd name="connsiteX97" fmla="*/ 2931442 w 3952875"/>
              <a:gd name="connsiteY97" fmla="*/ 11906 h 3419475"/>
              <a:gd name="connsiteX98" fmla="*/ 2952397 w 3952875"/>
              <a:gd name="connsiteY98" fmla="*/ 7144 h 3419475"/>
              <a:gd name="connsiteX99" fmla="*/ 3047647 w 3952875"/>
              <a:gd name="connsiteY99" fmla="*/ 7144 h 3419475"/>
              <a:gd name="connsiteX100" fmla="*/ 3056219 w 3952875"/>
              <a:gd name="connsiteY100" fmla="*/ 9049 h 3419475"/>
              <a:gd name="connsiteX101" fmla="*/ 3319109 w 3952875"/>
              <a:gd name="connsiteY101" fmla="*/ 168116 h 3419475"/>
              <a:gd name="connsiteX102" fmla="*/ 3341017 w 3952875"/>
              <a:gd name="connsiteY102" fmla="*/ 168116 h 3419475"/>
              <a:gd name="connsiteX103" fmla="*/ 3918232 w 3952875"/>
              <a:gd name="connsiteY103" fmla="*/ 218599 h 3419475"/>
              <a:gd name="connsiteX104" fmla="*/ 3952522 w 3952875"/>
              <a:gd name="connsiteY104" fmla="*/ 325279 h 3419475"/>
              <a:gd name="connsiteX105" fmla="*/ 3953474 w 3952875"/>
              <a:gd name="connsiteY105" fmla="*/ 419576 h 3419475"/>
              <a:gd name="connsiteX106" fmla="*/ 3534374 w 3952875"/>
              <a:gd name="connsiteY106" fmla="*/ 1227296 h 3419475"/>
              <a:gd name="connsiteX107" fmla="*/ 3572474 w 3952875"/>
              <a:gd name="connsiteY107" fmla="*/ 1224439 h 3419475"/>
              <a:gd name="connsiteX108" fmla="*/ 3769642 w 3952875"/>
              <a:gd name="connsiteY108" fmla="*/ 1054894 h 3419475"/>
              <a:gd name="connsiteX109" fmla="*/ 3705824 w 3952875"/>
              <a:gd name="connsiteY109" fmla="*/ 800576 h 3419475"/>
              <a:gd name="connsiteX110" fmla="*/ 3554377 w 3952875"/>
              <a:gd name="connsiteY110" fmla="*/ 732949 h 3419475"/>
              <a:gd name="connsiteX111" fmla="*/ 3537232 w 3952875"/>
              <a:gd name="connsiteY111" fmla="*/ 710089 h 3419475"/>
              <a:gd name="connsiteX112" fmla="*/ 3552472 w 3952875"/>
              <a:gd name="connsiteY112" fmla="*/ 575786 h 3419475"/>
              <a:gd name="connsiteX113" fmla="*/ 3580094 w 3952875"/>
              <a:gd name="connsiteY113" fmla="*/ 554831 h 3419475"/>
              <a:gd name="connsiteX114" fmla="*/ 3682964 w 3952875"/>
              <a:gd name="connsiteY114" fmla="*/ 545306 h 3419475"/>
              <a:gd name="connsiteX115" fmla="*/ 3791549 w 3952875"/>
              <a:gd name="connsiteY115" fmla="*/ 306229 h 3419475"/>
              <a:gd name="connsiteX116" fmla="*/ 3554377 w 3952875"/>
              <a:gd name="connsiteY116" fmla="*/ 192881 h 3419475"/>
              <a:gd name="connsiteX117" fmla="*/ 3428647 w 3952875"/>
              <a:gd name="connsiteY117" fmla="*/ 395764 h 3419475"/>
              <a:gd name="connsiteX118" fmla="*/ 3413407 w 3952875"/>
              <a:gd name="connsiteY118" fmla="*/ 413861 h 3419475"/>
              <a:gd name="connsiteX119" fmla="*/ 3281009 w 3952875"/>
              <a:gd name="connsiteY119" fmla="*/ 416719 h 3419475"/>
              <a:gd name="connsiteX120" fmla="*/ 3248624 w 3952875"/>
              <a:gd name="connsiteY120" fmla="*/ 385286 h 3419475"/>
              <a:gd name="connsiteX121" fmla="*/ 2966684 w 3952875"/>
              <a:gd name="connsiteY121" fmla="*/ 152876 h 3419475"/>
              <a:gd name="connsiteX122" fmla="*/ 2757134 w 3952875"/>
              <a:gd name="connsiteY122" fmla="*/ 437674 h 3419475"/>
              <a:gd name="connsiteX123" fmla="*/ 2995259 w 3952875"/>
              <a:gd name="connsiteY123" fmla="*/ 645319 h 3419475"/>
              <a:gd name="connsiteX124" fmla="*/ 3135277 w 3952875"/>
              <a:gd name="connsiteY124" fmla="*/ 606266 h 3419475"/>
              <a:gd name="connsiteX125" fmla="*/ 3163852 w 3952875"/>
              <a:gd name="connsiteY125" fmla="*/ 611029 h 3419475"/>
              <a:gd name="connsiteX126" fmla="*/ 3185759 w 3952875"/>
              <a:gd name="connsiteY126" fmla="*/ 634841 h 3419475"/>
              <a:gd name="connsiteX127" fmla="*/ 3197189 w 3952875"/>
              <a:gd name="connsiteY127" fmla="*/ 639604 h 3419475"/>
              <a:gd name="connsiteX128" fmla="*/ 3204809 w 3952875"/>
              <a:gd name="connsiteY128" fmla="*/ 627221 h 3419475"/>
              <a:gd name="connsiteX129" fmla="*/ 3202904 w 3952875"/>
              <a:gd name="connsiteY129" fmla="*/ 614839 h 3419475"/>
              <a:gd name="connsiteX130" fmla="*/ 3307679 w 3952875"/>
              <a:gd name="connsiteY130" fmla="*/ 513874 h 3419475"/>
              <a:gd name="connsiteX131" fmla="*/ 3445792 w 3952875"/>
              <a:gd name="connsiteY131" fmla="*/ 670084 h 3419475"/>
              <a:gd name="connsiteX132" fmla="*/ 3383879 w 3952875"/>
              <a:gd name="connsiteY132" fmla="*/ 757714 h 3419475"/>
              <a:gd name="connsiteX133" fmla="*/ 3332444 w 3952875"/>
              <a:gd name="connsiteY133" fmla="*/ 758666 h 3419475"/>
              <a:gd name="connsiteX134" fmla="*/ 3309584 w 3952875"/>
              <a:gd name="connsiteY134" fmla="*/ 764381 h 3419475"/>
              <a:gd name="connsiteX135" fmla="*/ 3319109 w 3952875"/>
              <a:gd name="connsiteY135" fmla="*/ 781526 h 3419475"/>
              <a:gd name="connsiteX136" fmla="*/ 3335302 w 3952875"/>
              <a:gd name="connsiteY136" fmla="*/ 798671 h 3419475"/>
              <a:gd name="connsiteX137" fmla="*/ 3337207 w 3952875"/>
              <a:gd name="connsiteY137" fmla="*/ 831056 h 3419475"/>
              <a:gd name="connsiteX138" fmla="*/ 3287677 w 3952875"/>
              <a:gd name="connsiteY138" fmla="*/ 963454 h 3419475"/>
              <a:gd name="connsiteX139" fmla="*/ 3534374 w 3952875"/>
              <a:gd name="connsiteY139" fmla="*/ 1227296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3952875" h="3419475">
                <a:moveTo>
                  <a:pt x="3953474" y="419576"/>
                </a:moveTo>
                <a:cubicBezTo>
                  <a:pt x="3942997" y="464344"/>
                  <a:pt x="3930614" y="508159"/>
                  <a:pt x="3905849" y="547211"/>
                </a:cubicBezTo>
                <a:cubicBezTo>
                  <a:pt x="3877274" y="593884"/>
                  <a:pt x="3840127" y="631984"/>
                  <a:pt x="3792502" y="660559"/>
                </a:cubicBezTo>
                <a:cubicBezTo>
                  <a:pt x="3777262" y="670084"/>
                  <a:pt x="3777262" y="670084"/>
                  <a:pt x="3790597" y="681514"/>
                </a:cubicBezTo>
                <a:cubicBezTo>
                  <a:pt x="3871559" y="752951"/>
                  <a:pt x="3917279" y="842486"/>
                  <a:pt x="3926804" y="951071"/>
                </a:cubicBezTo>
                <a:cubicBezTo>
                  <a:pt x="3941092" y="1127284"/>
                  <a:pt x="3835364" y="1293019"/>
                  <a:pt x="3666772" y="1351121"/>
                </a:cubicBezTo>
                <a:cubicBezTo>
                  <a:pt x="3530564" y="1398746"/>
                  <a:pt x="3401977" y="1377791"/>
                  <a:pt x="3287677" y="1288256"/>
                </a:cubicBezTo>
                <a:cubicBezTo>
                  <a:pt x="3188617" y="1210151"/>
                  <a:pt x="3140992" y="1105376"/>
                  <a:pt x="3139087" y="980599"/>
                </a:cubicBezTo>
                <a:cubicBezTo>
                  <a:pt x="3139087" y="977741"/>
                  <a:pt x="3139087" y="974884"/>
                  <a:pt x="3139087" y="971074"/>
                </a:cubicBezTo>
                <a:cubicBezTo>
                  <a:pt x="3139087" y="970121"/>
                  <a:pt x="3139087" y="970121"/>
                  <a:pt x="3138134" y="968216"/>
                </a:cubicBezTo>
                <a:cubicBezTo>
                  <a:pt x="3129562" y="978694"/>
                  <a:pt x="3124799" y="991076"/>
                  <a:pt x="3120989" y="1003459"/>
                </a:cubicBezTo>
                <a:cubicBezTo>
                  <a:pt x="3108607" y="1035844"/>
                  <a:pt x="3097177" y="1068229"/>
                  <a:pt x="3085747" y="1100614"/>
                </a:cubicBezTo>
                <a:cubicBezTo>
                  <a:pt x="3081937" y="1112044"/>
                  <a:pt x="3076222" y="1115854"/>
                  <a:pt x="3064792" y="1115854"/>
                </a:cubicBezTo>
                <a:cubicBezTo>
                  <a:pt x="3033359" y="1116806"/>
                  <a:pt x="3000974" y="1118711"/>
                  <a:pt x="2966684" y="1120616"/>
                </a:cubicBezTo>
                <a:cubicBezTo>
                  <a:pt x="2978114" y="1137761"/>
                  <a:pt x="2986687" y="1153001"/>
                  <a:pt x="2990497" y="1170146"/>
                </a:cubicBezTo>
                <a:cubicBezTo>
                  <a:pt x="2999069" y="1211104"/>
                  <a:pt x="2979067" y="1255871"/>
                  <a:pt x="2941919" y="1277779"/>
                </a:cubicBezTo>
                <a:cubicBezTo>
                  <a:pt x="2903819" y="1299686"/>
                  <a:pt x="2854289" y="1295876"/>
                  <a:pt x="2824762" y="1266349"/>
                </a:cubicBezTo>
                <a:cubicBezTo>
                  <a:pt x="2812379" y="1253966"/>
                  <a:pt x="2805712" y="1255871"/>
                  <a:pt x="2794282" y="1266349"/>
                </a:cubicBezTo>
                <a:cubicBezTo>
                  <a:pt x="2713319" y="1341596"/>
                  <a:pt x="2631404" y="1416844"/>
                  <a:pt x="2549489" y="1492091"/>
                </a:cubicBezTo>
                <a:cubicBezTo>
                  <a:pt x="2422807" y="1608296"/>
                  <a:pt x="2296124" y="1725454"/>
                  <a:pt x="2170394" y="1841659"/>
                </a:cubicBezTo>
                <a:cubicBezTo>
                  <a:pt x="2076097" y="1929289"/>
                  <a:pt x="1980847" y="2015966"/>
                  <a:pt x="1886549" y="2103596"/>
                </a:cubicBezTo>
                <a:cubicBezTo>
                  <a:pt x="1759867" y="2220754"/>
                  <a:pt x="1633184" y="2336959"/>
                  <a:pt x="1505549" y="2454116"/>
                </a:cubicBezTo>
                <a:cubicBezTo>
                  <a:pt x="1411252" y="2541746"/>
                  <a:pt x="1316002" y="2628424"/>
                  <a:pt x="1221704" y="2716054"/>
                </a:cubicBezTo>
                <a:cubicBezTo>
                  <a:pt x="1094069" y="2833211"/>
                  <a:pt x="967387" y="2950369"/>
                  <a:pt x="839752" y="3067526"/>
                </a:cubicBezTo>
                <a:cubicBezTo>
                  <a:pt x="767362" y="3134201"/>
                  <a:pt x="694019" y="3201829"/>
                  <a:pt x="621629" y="3269456"/>
                </a:cubicBezTo>
                <a:cubicBezTo>
                  <a:pt x="605437" y="3283744"/>
                  <a:pt x="606389" y="3283744"/>
                  <a:pt x="592102" y="3268504"/>
                </a:cubicBezTo>
                <a:cubicBezTo>
                  <a:pt x="586387" y="3262789"/>
                  <a:pt x="582577" y="3249454"/>
                  <a:pt x="572099" y="3254216"/>
                </a:cubicBezTo>
                <a:cubicBezTo>
                  <a:pt x="560669" y="3258979"/>
                  <a:pt x="563527" y="3271361"/>
                  <a:pt x="563527" y="3281839"/>
                </a:cubicBezTo>
                <a:cubicBezTo>
                  <a:pt x="565432" y="3346609"/>
                  <a:pt x="518759" y="3402806"/>
                  <a:pt x="458752" y="3411379"/>
                </a:cubicBezTo>
                <a:cubicBezTo>
                  <a:pt x="391124" y="3419951"/>
                  <a:pt x="331117" y="3379946"/>
                  <a:pt x="316829" y="3314224"/>
                </a:cubicBezTo>
                <a:cubicBezTo>
                  <a:pt x="296827" y="3227546"/>
                  <a:pt x="373027" y="3150394"/>
                  <a:pt x="461609" y="3164681"/>
                </a:cubicBezTo>
                <a:cubicBezTo>
                  <a:pt x="466372" y="3165634"/>
                  <a:pt x="471134" y="3167539"/>
                  <a:pt x="476849" y="3164681"/>
                </a:cubicBezTo>
                <a:cubicBezTo>
                  <a:pt x="483517" y="3159919"/>
                  <a:pt x="488279" y="3156109"/>
                  <a:pt x="479707" y="3146584"/>
                </a:cubicBezTo>
                <a:cubicBezTo>
                  <a:pt x="456847" y="3121819"/>
                  <a:pt x="456847" y="3120866"/>
                  <a:pt x="481612" y="3098006"/>
                </a:cubicBezTo>
                <a:cubicBezTo>
                  <a:pt x="535904" y="3048476"/>
                  <a:pt x="590197" y="2998946"/>
                  <a:pt x="644489" y="2950369"/>
                </a:cubicBezTo>
                <a:cubicBezTo>
                  <a:pt x="655919" y="2939891"/>
                  <a:pt x="656872" y="2934176"/>
                  <a:pt x="645442" y="2923699"/>
                </a:cubicBezTo>
                <a:cubicBezTo>
                  <a:pt x="634012" y="2914174"/>
                  <a:pt x="624487" y="2902744"/>
                  <a:pt x="614962" y="2890361"/>
                </a:cubicBezTo>
                <a:cubicBezTo>
                  <a:pt x="606389" y="2878931"/>
                  <a:pt x="599722" y="2880836"/>
                  <a:pt x="590197" y="2889409"/>
                </a:cubicBezTo>
                <a:cubicBezTo>
                  <a:pt x="549239" y="2927509"/>
                  <a:pt x="507329" y="2965609"/>
                  <a:pt x="465419" y="3003709"/>
                </a:cubicBezTo>
                <a:cubicBezTo>
                  <a:pt x="444464" y="3022759"/>
                  <a:pt x="422557" y="3041809"/>
                  <a:pt x="401602" y="3061811"/>
                </a:cubicBezTo>
                <a:cubicBezTo>
                  <a:pt x="393982" y="3068479"/>
                  <a:pt x="389219" y="3068479"/>
                  <a:pt x="382552" y="3060859"/>
                </a:cubicBezTo>
                <a:cubicBezTo>
                  <a:pt x="355882" y="3031331"/>
                  <a:pt x="329212" y="3001804"/>
                  <a:pt x="302542" y="2973229"/>
                </a:cubicBezTo>
                <a:cubicBezTo>
                  <a:pt x="295874" y="2966561"/>
                  <a:pt x="295874" y="2960846"/>
                  <a:pt x="299684" y="2953226"/>
                </a:cubicBezTo>
                <a:cubicBezTo>
                  <a:pt x="309209" y="2937034"/>
                  <a:pt x="317782" y="2919889"/>
                  <a:pt x="327307" y="2903696"/>
                </a:cubicBezTo>
                <a:cubicBezTo>
                  <a:pt x="331117" y="2896076"/>
                  <a:pt x="331117" y="2891314"/>
                  <a:pt x="325402" y="2884646"/>
                </a:cubicBezTo>
                <a:cubicBezTo>
                  <a:pt x="299684" y="2851309"/>
                  <a:pt x="299684" y="2851309"/>
                  <a:pt x="260632" y="2868454"/>
                </a:cubicBezTo>
                <a:cubicBezTo>
                  <a:pt x="221579" y="2885599"/>
                  <a:pt x="221579" y="2885599"/>
                  <a:pt x="192052" y="2854166"/>
                </a:cubicBezTo>
                <a:cubicBezTo>
                  <a:pt x="132997" y="2790349"/>
                  <a:pt x="73942" y="2725579"/>
                  <a:pt x="14887" y="2661761"/>
                </a:cubicBezTo>
                <a:cubicBezTo>
                  <a:pt x="4409" y="2650331"/>
                  <a:pt x="4409" y="2641759"/>
                  <a:pt x="15839" y="2631281"/>
                </a:cubicBezTo>
                <a:cubicBezTo>
                  <a:pt x="69179" y="2582704"/>
                  <a:pt x="121567" y="2534126"/>
                  <a:pt x="174907" y="2485549"/>
                </a:cubicBezTo>
                <a:cubicBezTo>
                  <a:pt x="184432" y="2476976"/>
                  <a:pt x="190147" y="2476976"/>
                  <a:pt x="198719" y="2486501"/>
                </a:cubicBezTo>
                <a:cubicBezTo>
                  <a:pt x="244439" y="2536984"/>
                  <a:pt x="290159" y="2586514"/>
                  <a:pt x="335879" y="2636996"/>
                </a:cubicBezTo>
                <a:cubicBezTo>
                  <a:pt x="343499" y="2644616"/>
                  <a:pt x="347309" y="2645569"/>
                  <a:pt x="354929" y="2637949"/>
                </a:cubicBezTo>
                <a:cubicBezTo>
                  <a:pt x="375884" y="2617946"/>
                  <a:pt x="396839" y="2598896"/>
                  <a:pt x="418747" y="2579846"/>
                </a:cubicBezTo>
                <a:cubicBezTo>
                  <a:pt x="425414" y="2574131"/>
                  <a:pt x="425414" y="2570321"/>
                  <a:pt x="419699" y="2563654"/>
                </a:cubicBezTo>
                <a:cubicBezTo>
                  <a:pt x="373027" y="2513171"/>
                  <a:pt x="327307" y="2462689"/>
                  <a:pt x="280634" y="2413159"/>
                </a:cubicBezTo>
                <a:cubicBezTo>
                  <a:pt x="272062" y="2403634"/>
                  <a:pt x="270157" y="2397919"/>
                  <a:pt x="280634" y="2388394"/>
                </a:cubicBezTo>
                <a:cubicBezTo>
                  <a:pt x="323497" y="2350294"/>
                  <a:pt x="366359" y="2311241"/>
                  <a:pt x="408269" y="2272189"/>
                </a:cubicBezTo>
                <a:cubicBezTo>
                  <a:pt x="416842" y="2263616"/>
                  <a:pt x="421604" y="2265521"/>
                  <a:pt x="429224" y="2273141"/>
                </a:cubicBezTo>
                <a:cubicBezTo>
                  <a:pt x="474944" y="2323624"/>
                  <a:pt x="521617" y="2374106"/>
                  <a:pt x="567337" y="2424589"/>
                </a:cubicBezTo>
                <a:cubicBezTo>
                  <a:pt x="574957" y="2433161"/>
                  <a:pt x="579719" y="2432209"/>
                  <a:pt x="587339" y="2425541"/>
                </a:cubicBezTo>
                <a:cubicBezTo>
                  <a:pt x="608294" y="2405539"/>
                  <a:pt x="629249" y="2386489"/>
                  <a:pt x="651157" y="2367439"/>
                </a:cubicBezTo>
                <a:cubicBezTo>
                  <a:pt x="657824" y="2361724"/>
                  <a:pt x="656872" y="2357914"/>
                  <a:pt x="651157" y="2351246"/>
                </a:cubicBezTo>
                <a:cubicBezTo>
                  <a:pt x="604484" y="2300764"/>
                  <a:pt x="558764" y="2250281"/>
                  <a:pt x="512092" y="2200751"/>
                </a:cubicBezTo>
                <a:cubicBezTo>
                  <a:pt x="502567" y="2191226"/>
                  <a:pt x="502567" y="2185511"/>
                  <a:pt x="513044" y="2176939"/>
                </a:cubicBezTo>
                <a:cubicBezTo>
                  <a:pt x="567337" y="2128361"/>
                  <a:pt x="620677" y="2078831"/>
                  <a:pt x="674017" y="2029301"/>
                </a:cubicBezTo>
                <a:cubicBezTo>
                  <a:pt x="683542" y="2019776"/>
                  <a:pt x="689257" y="2019776"/>
                  <a:pt x="698782" y="2030254"/>
                </a:cubicBezTo>
                <a:cubicBezTo>
                  <a:pt x="764504" y="2101691"/>
                  <a:pt x="830227" y="2173129"/>
                  <a:pt x="895949" y="2244566"/>
                </a:cubicBezTo>
                <a:cubicBezTo>
                  <a:pt x="905474" y="2255044"/>
                  <a:pt x="907379" y="2262664"/>
                  <a:pt x="899759" y="2275046"/>
                </a:cubicBezTo>
                <a:cubicBezTo>
                  <a:pt x="890234" y="2288381"/>
                  <a:pt x="883567" y="2303621"/>
                  <a:pt x="874994" y="2317909"/>
                </a:cubicBezTo>
                <a:cubicBezTo>
                  <a:pt x="870232" y="2326481"/>
                  <a:pt x="870232" y="2332196"/>
                  <a:pt x="876899" y="2339816"/>
                </a:cubicBezTo>
                <a:cubicBezTo>
                  <a:pt x="903569" y="2371249"/>
                  <a:pt x="903569" y="2371249"/>
                  <a:pt x="941669" y="2354104"/>
                </a:cubicBezTo>
                <a:cubicBezTo>
                  <a:pt x="980722" y="2336959"/>
                  <a:pt x="980722" y="2336959"/>
                  <a:pt x="1009297" y="2368391"/>
                </a:cubicBezTo>
                <a:cubicBezTo>
                  <a:pt x="1029299" y="2390299"/>
                  <a:pt x="1048349" y="2411254"/>
                  <a:pt x="1069304" y="2433161"/>
                </a:cubicBezTo>
                <a:cubicBezTo>
                  <a:pt x="1076924" y="2440781"/>
                  <a:pt x="1075972" y="2445544"/>
                  <a:pt x="1068352" y="2453164"/>
                </a:cubicBezTo>
                <a:cubicBezTo>
                  <a:pt x="1008344" y="2507456"/>
                  <a:pt x="948337" y="2562701"/>
                  <a:pt x="889282" y="2617946"/>
                </a:cubicBezTo>
                <a:cubicBezTo>
                  <a:pt x="884519" y="2621756"/>
                  <a:pt x="880709" y="2626519"/>
                  <a:pt x="875947" y="2630329"/>
                </a:cubicBezTo>
                <a:cubicBezTo>
                  <a:pt x="869279" y="2635091"/>
                  <a:pt x="870232" y="2639854"/>
                  <a:pt x="875947" y="2645569"/>
                </a:cubicBezTo>
                <a:cubicBezTo>
                  <a:pt x="889282" y="2659856"/>
                  <a:pt x="902617" y="2674144"/>
                  <a:pt x="915952" y="2688431"/>
                </a:cubicBezTo>
                <a:cubicBezTo>
                  <a:pt x="921667" y="2694146"/>
                  <a:pt x="925477" y="2696051"/>
                  <a:pt x="932144" y="2689384"/>
                </a:cubicBezTo>
                <a:cubicBezTo>
                  <a:pt x="1016917" y="2611279"/>
                  <a:pt x="1101689" y="2534126"/>
                  <a:pt x="1186462" y="2456974"/>
                </a:cubicBezTo>
                <a:cubicBezTo>
                  <a:pt x="1301714" y="2351246"/>
                  <a:pt x="1417919" y="2245519"/>
                  <a:pt x="1533172" y="2140744"/>
                </a:cubicBezTo>
                <a:cubicBezTo>
                  <a:pt x="1617944" y="2063591"/>
                  <a:pt x="1702717" y="1985486"/>
                  <a:pt x="1787489" y="1908334"/>
                </a:cubicBezTo>
                <a:cubicBezTo>
                  <a:pt x="1903694" y="1801654"/>
                  <a:pt x="2019899" y="1695926"/>
                  <a:pt x="2137057" y="1589246"/>
                </a:cubicBezTo>
                <a:cubicBezTo>
                  <a:pt x="2220877" y="1513046"/>
                  <a:pt x="2304697" y="1435894"/>
                  <a:pt x="2388517" y="1359694"/>
                </a:cubicBezTo>
                <a:cubicBezTo>
                  <a:pt x="2478052" y="1277779"/>
                  <a:pt x="2567587" y="1194911"/>
                  <a:pt x="2658074" y="1113949"/>
                </a:cubicBezTo>
                <a:cubicBezTo>
                  <a:pt x="2667599" y="1105376"/>
                  <a:pt x="2667599" y="1100614"/>
                  <a:pt x="2659979" y="1091089"/>
                </a:cubicBezTo>
                <a:cubicBezTo>
                  <a:pt x="2626642" y="1049179"/>
                  <a:pt x="2630452" y="992029"/>
                  <a:pt x="2667599" y="954881"/>
                </a:cubicBezTo>
                <a:cubicBezTo>
                  <a:pt x="2703794" y="918686"/>
                  <a:pt x="2760944" y="915829"/>
                  <a:pt x="2802854" y="948214"/>
                </a:cubicBezTo>
                <a:cubicBezTo>
                  <a:pt x="2805712" y="951071"/>
                  <a:pt x="2808569" y="955834"/>
                  <a:pt x="2813332" y="953929"/>
                </a:cubicBezTo>
                <a:cubicBezTo>
                  <a:pt x="2819047" y="952024"/>
                  <a:pt x="2817142" y="946309"/>
                  <a:pt x="2818094" y="941546"/>
                </a:cubicBezTo>
                <a:cubicBezTo>
                  <a:pt x="2821904" y="914876"/>
                  <a:pt x="2825714" y="889159"/>
                  <a:pt x="2828572" y="862489"/>
                </a:cubicBezTo>
                <a:cubicBezTo>
                  <a:pt x="2829524" y="849154"/>
                  <a:pt x="2835239" y="843439"/>
                  <a:pt x="2848574" y="839629"/>
                </a:cubicBezTo>
                <a:cubicBezTo>
                  <a:pt x="2889532" y="829151"/>
                  <a:pt x="2930489" y="819626"/>
                  <a:pt x="2970494" y="806291"/>
                </a:cubicBezTo>
                <a:cubicBezTo>
                  <a:pt x="2975257" y="804386"/>
                  <a:pt x="2980019" y="802481"/>
                  <a:pt x="2986687" y="800576"/>
                </a:cubicBezTo>
                <a:cubicBezTo>
                  <a:pt x="2962874" y="796766"/>
                  <a:pt x="2940967" y="793909"/>
                  <a:pt x="2919059" y="790099"/>
                </a:cubicBezTo>
                <a:cubicBezTo>
                  <a:pt x="2756182" y="750094"/>
                  <a:pt x="2633309" y="616744"/>
                  <a:pt x="2610449" y="453866"/>
                </a:cubicBezTo>
                <a:cubicBezTo>
                  <a:pt x="2580922" y="245269"/>
                  <a:pt x="2723797" y="48101"/>
                  <a:pt x="2931442" y="11906"/>
                </a:cubicBezTo>
                <a:cubicBezTo>
                  <a:pt x="2938109" y="10954"/>
                  <a:pt x="2945729" y="9049"/>
                  <a:pt x="2952397" y="7144"/>
                </a:cubicBezTo>
                <a:cubicBezTo>
                  <a:pt x="2983829" y="7144"/>
                  <a:pt x="3016214" y="7144"/>
                  <a:pt x="3047647" y="7144"/>
                </a:cubicBezTo>
                <a:cubicBezTo>
                  <a:pt x="3050504" y="8096"/>
                  <a:pt x="3053362" y="9049"/>
                  <a:pt x="3056219" y="9049"/>
                </a:cubicBezTo>
                <a:cubicBezTo>
                  <a:pt x="3164804" y="27146"/>
                  <a:pt x="3253387" y="79534"/>
                  <a:pt x="3319109" y="168116"/>
                </a:cubicBezTo>
                <a:cubicBezTo>
                  <a:pt x="3330539" y="183356"/>
                  <a:pt x="3330539" y="183356"/>
                  <a:pt x="3341017" y="168116"/>
                </a:cubicBezTo>
                <a:cubicBezTo>
                  <a:pt x="3490559" y="-33814"/>
                  <a:pt x="3804884" y="-6191"/>
                  <a:pt x="3918232" y="218599"/>
                </a:cubicBezTo>
                <a:cubicBezTo>
                  <a:pt x="3935377" y="252889"/>
                  <a:pt x="3943949" y="289084"/>
                  <a:pt x="3952522" y="325279"/>
                </a:cubicBezTo>
                <a:cubicBezTo>
                  <a:pt x="3953474" y="356711"/>
                  <a:pt x="3953474" y="388144"/>
                  <a:pt x="3953474" y="419576"/>
                </a:cubicBezTo>
                <a:close/>
                <a:moveTo>
                  <a:pt x="3534374" y="1227296"/>
                </a:moveTo>
                <a:cubicBezTo>
                  <a:pt x="3546757" y="1226344"/>
                  <a:pt x="3560092" y="1227296"/>
                  <a:pt x="3572474" y="1224439"/>
                </a:cubicBezTo>
                <a:cubicBezTo>
                  <a:pt x="3670582" y="1206341"/>
                  <a:pt x="3740114" y="1150144"/>
                  <a:pt x="3769642" y="1054894"/>
                </a:cubicBezTo>
                <a:cubicBezTo>
                  <a:pt x="3800122" y="958691"/>
                  <a:pt x="3777262" y="872014"/>
                  <a:pt x="3705824" y="800576"/>
                </a:cubicBezTo>
                <a:cubicBezTo>
                  <a:pt x="3664867" y="759619"/>
                  <a:pt x="3612479" y="737711"/>
                  <a:pt x="3554377" y="732949"/>
                </a:cubicBezTo>
                <a:cubicBezTo>
                  <a:pt x="3538184" y="731996"/>
                  <a:pt x="3535327" y="724376"/>
                  <a:pt x="3537232" y="710089"/>
                </a:cubicBezTo>
                <a:cubicBezTo>
                  <a:pt x="3542947" y="665321"/>
                  <a:pt x="3547709" y="620554"/>
                  <a:pt x="3552472" y="575786"/>
                </a:cubicBezTo>
                <a:cubicBezTo>
                  <a:pt x="3555329" y="551974"/>
                  <a:pt x="3556282" y="551021"/>
                  <a:pt x="3580094" y="554831"/>
                </a:cubicBezTo>
                <a:cubicBezTo>
                  <a:pt x="3615337" y="560546"/>
                  <a:pt x="3649627" y="558641"/>
                  <a:pt x="3682964" y="545306"/>
                </a:cubicBezTo>
                <a:cubicBezTo>
                  <a:pt x="3778214" y="508159"/>
                  <a:pt x="3825839" y="401479"/>
                  <a:pt x="3791549" y="306229"/>
                </a:cubicBezTo>
                <a:cubicBezTo>
                  <a:pt x="3756307" y="210979"/>
                  <a:pt x="3651532" y="160496"/>
                  <a:pt x="3554377" y="192881"/>
                </a:cubicBezTo>
                <a:cubicBezTo>
                  <a:pt x="3481034" y="217646"/>
                  <a:pt x="3418169" y="290989"/>
                  <a:pt x="3428647" y="395764"/>
                </a:cubicBezTo>
                <a:cubicBezTo>
                  <a:pt x="3429599" y="409099"/>
                  <a:pt x="3426742" y="412909"/>
                  <a:pt x="3413407" y="413861"/>
                </a:cubicBezTo>
                <a:cubicBezTo>
                  <a:pt x="3369592" y="415766"/>
                  <a:pt x="3324824" y="415766"/>
                  <a:pt x="3281009" y="416719"/>
                </a:cubicBezTo>
                <a:cubicBezTo>
                  <a:pt x="3248624" y="417671"/>
                  <a:pt x="3249577" y="417671"/>
                  <a:pt x="3248624" y="385286"/>
                </a:cubicBezTo>
                <a:cubicBezTo>
                  <a:pt x="3244814" y="250984"/>
                  <a:pt x="3123847" y="130016"/>
                  <a:pt x="2966684" y="152876"/>
                </a:cubicBezTo>
                <a:cubicBezTo>
                  <a:pt x="2825714" y="172879"/>
                  <a:pt x="2737132" y="297656"/>
                  <a:pt x="2757134" y="437674"/>
                </a:cubicBezTo>
                <a:cubicBezTo>
                  <a:pt x="2774279" y="553879"/>
                  <a:pt x="2878102" y="644366"/>
                  <a:pt x="2995259" y="645319"/>
                </a:cubicBezTo>
                <a:cubicBezTo>
                  <a:pt x="3045742" y="646271"/>
                  <a:pt x="3092414" y="633889"/>
                  <a:pt x="3135277" y="606266"/>
                </a:cubicBezTo>
                <a:cubicBezTo>
                  <a:pt x="3147659" y="598646"/>
                  <a:pt x="3155279" y="599599"/>
                  <a:pt x="3163852" y="611029"/>
                </a:cubicBezTo>
                <a:cubicBezTo>
                  <a:pt x="3170519" y="619601"/>
                  <a:pt x="3178139" y="627221"/>
                  <a:pt x="3185759" y="634841"/>
                </a:cubicBezTo>
                <a:cubicBezTo>
                  <a:pt x="3188617" y="637699"/>
                  <a:pt x="3191474" y="642461"/>
                  <a:pt x="3197189" y="639604"/>
                </a:cubicBezTo>
                <a:cubicBezTo>
                  <a:pt x="3201952" y="636746"/>
                  <a:pt x="3205762" y="632936"/>
                  <a:pt x="3204809" y="627221"/>
                </a:cubicBezTo>
                <a:cubicBezTo>
                  <a:pt x="3204809" y="623411"/>
                  <a:pt x="3203857" y="618649"/>
                  <a:pt x="3202904" y="614839"/>
                </a:cubicBezTo>
                <a:cubicBezTo>
                  <a:pt x="3193379" y="551974"/>
                  <a:pt x="3244814" y="502444"/>
                  <a:pt x="3307679" y="513874"/>
                </a:cubicBezTo>
                <a:cubicBezTo>
                  <a:pt x="3383879" y="527209"/>
                  <a:pt x="3441982" y="592931"/>
                  <a:pt x="3445792" y="670084"/>
                </a:cubicBezTo>
                <a:cubicBezTo>
                  <a:pt x="3447697" y="710089"/>
                  <a:pt x="3422932" y="746284"/>
                  <a:pt x="3383879" y="757714"/>
                </a:cubicBezTo>
                <a:cubicBezTo>
                  <a:pt x="3366734" y="762476"/>
                  <a:pt x="3349589" y="763429"/>
                  <a:pt x="3332444" y="758666"/>
                </a:cubicBezTo>
                <a:cubicBezTo>
                  <a:pt x="3323872" y="756761"/>
                  <a:pt x="3314347" y="754856"/>
                  <a:pt x="3309584" y="764381"/>
                </a:cubicBezTo>
                <a:cubicBezTo>
                  <a:pt x="3304822" y="773906"/>
                  <a:pt x="3315299" y="775811"/>
                  <a:pt x="3319109" y="781526"/>
                </a:cubicBezTo>
                <a:cubicBezTo>
                  <a:pt x="3323872" y="787241"/>
                  <a:pt x="3328634" y="792956"/>
                  <a:pt x="3335302" y="798671"/>
                </a:cubicBezTo>
                <a:cubicBezTo>
                  <a:pt x="3347684" y="809149"/>
                  <a:pt x="3347684" y="817721"/>
                  <a:pt x="3337207" y="831056"/>
                </a:cubicBezTo>
                <a:cubicBezTo>
                  <a:pt x="3306727" y="869156"/>
                  <a:pt x="3290534" y="914876"/>
                  <a:pt x="3287677" y="963454"/>
                </a:cubicBezTo>
                <a:cubicBezTo>
                  <a:pt x="3277199" y="1108234"/>
                  <a:pt x="3389594" y="1227296"/>
                  <a:pt x="3534374" y="1227296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2F6D567-C060-4D2B-B097-8C3176DB8302}"/>
              </a:ext>
            </a:extLst>
          </p:cNvPr>
          <p:cNvCxnSpPr>
            <a:cxnSpLocks/>
          </p:cNvCxnSpPr>
          <p:nvPr userDrawn="1"/>
        </p:nvCxnSpPr>
        <p:spPr>
          <a:xfrm flipH="1">
            <a:off x="1281086" y="477136"/>
            <a:ext cx="10262023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193E77-7AFA-45E8-B176-B8D26B37835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43107" y="477136"/>
            <a:ext cx="0" cy="593513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A31E12-92B8-44BE-9F73-32CC46810BBB}"/>
              </a:ext>
            </a:extLst>
          </p:cNvPr>
          <p:cNvCxnSpPr>
            <a:cxnSpLocks/>
          </p:cNvCxnSpPr>
          <p:nvPr userDrawn="1"/>
        </p:nvCxnSpPr>
        <p:spPr>
          <a:xfrm flipH="1">
            <a:off x="1281085" y="6392852"/>
            <a:ext cx="10262024" cy="17495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FCEB618-9DF6-4F92-9895-C3F16A28D107}"/>
              </a:ext>
            </a:extLst>
          </p:cNvPr>
          <p:cNvCxnSpPr>
            <a:cxnSpLocks/>
          </p:cNvCxnSpPr>
          <p:nvPr userDrawn="1"/>
        </p:nvCxnSpPr>
        <p:spPr>
          <a:xfrm flipV="1">
            <a:off x="1281085" y="477137"/>
            <a:ext cx="0" cy="1173029"/>
          </a:xfrm>
          <a:prstGeom prst="line">
            <a:avLst/>
          </a:prstGeom>
          <a:ln w="44450">
            <a:solidFill>
              <a:schemeClr val="accent1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12618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09EB6ADC-6B44-49DF-82E3-AB3A22E5DE2B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628715" y="496198"/>
            <a:ext cx="3930307" cy="2834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2B7FFA71-E8E7-4BA8-AD43-D1DE14F120D0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846324" y="3513718"/>
            <a:ext cx="2608213" cy="2834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7392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563307B-4B6F-4D4D-AB66-99288A7B761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6343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25CCC988-11E6-43E3-B86B-C909FFF498C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3019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7">
            <a:extLst>
              <a:ext uri="{FF2B5EF4-FFF2-40B4-BE49-F238E27FC236}">
                <a16:creationId xmlns:a16="http://schemas.microsoft.com/office/drawing/2014/main" id="{81307760-051C-4C15-A332-4E9693E15B43}"/>
              </a:ext>
            </a:extLst>
          </p:cNvPr>
          <p:cNvSpPr/>
          <p:nvPr userDrawn="1"/>
        </p:nvSpPr>
        <p:spPr>
          <a:xfrm>
            <a:off x="627021" y="2679826"/>
            <a:ext cx="11037601" cy="165874"/>
          </a:xfrm>
          <a:custGeom>
            <a:avLst/>
            <a:gdLst/>
            <a:ahLst/>
            <a:cxnLst/>
            <a:rect l="l" t="t" r="r" b="b"/>
            <a:pathLst>
              <a:path w="8352928" h="576064">
                <a:moveTo>
                  <a:pt x="0" y="0"/>
                </a:moveTo>
                <a:lnTo>
                  <a:pt x="7704856" y="0"/>
                </a:lnTo>
                <a:lnTo>
                  <a:pt x="7776864" y="0"/>
                </a:lnTo>
                <a:lnTo>
                  <a:pt x="8208912" y="0"/>
                </a:lnTo>
                <a:lnTo>
                  <a:pt x="8352928" y="288032"/>
                </a:lnTo>
                <a:lnTo>
                  <a:pt x="8208912" y="576064"/>
                </a:lnTo>
                <a:lnTo>
                  <a:pt x="7776864" y="576064"/>
                </a:lnTo>
                <a:lnTo>
                  <a:pt x="7704856" y="576064"/>
                </a:lnTo>
                <a:lnTo>
                  <a:pt x="0" y="57606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840A11CA-422C-4A04-8A4D-FAF2E080A4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06725" y="1826763"/>
            <a:ext cx="1872000" cy="1872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B4671F09-6A0A-4146-B1B8-FDD75C385B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93031" y="1826763"/>
            <a:ext cx="1872000" cy="1872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8A55DD-EC4E-441F-81AD-8EA8BB43D18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97595" y="1826763"/>
            <a:ext cx="1872000" cy="1872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4C0EFF93-9B49-4BDB-8D8F-A9173DC17B6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802160" y="1826763"/>
            <a:ext cx="1872000" cy="1872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27EEFC-6B81-4FCF-8608-B01244E803FE}"/>
              </a:ext>
            </a:extLst>
          </p:cNvPr>
          <p:cNvSpPr/>
          <p:nvPr userDrawn="1"/>
        </p:nvSpPr>
        <p:spPr>
          <a:xfrm>
            <a:off x="3694160" y="4207989"/>
            <a:ext cx="2088000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1800" dirty="0">
              <a:solidFill>
                <a:srgbClr val="262626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610D67-A5B6-4309-B89A-8A1072CFBDFF}"/>
              </a:ext>
            </a:extLst>
          </p:cNvPr>
          <p:cNvSpPr/>
          <p:nvPr userDrawn="1"/>
        </p:nvSpPr>
        <p:spPr>
          <a:xfrm>
            <a:off x="6389595" y="4207989"/>
            <a:ext cx="2088000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1800" dirty="0">
              <a:solidFill>
                <a:srgbClr val="262626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71F3DA-CDBA-42D2-8E22-75B555233C19}"/>
              </a:ext>
            </a:extLst>
          </p:cNvPr>
          <p:cNvSpPr/>
          <p:nvPr userDrawn="1"/>
        </p:nvSpPr>
        <p:spPr>
          <a:xfrm>
            <a:off x="9085031" y="4207989"/>
            <a:ext cx="2088000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1800" dirty="0">
              <a:solidFill>
                <a:srgbClr val="262626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60E14D-DED8-4BDC-9BA4-11EC795C536A}"/>
              </a:ext>
            </a:extLst>
          </p:cNvPr>
          <p:cNvSpPr/>
          <p:nvPr userDrawn="1"/>
        </p:nvSpPr>
        <p:spPr>
          <a:xfrm>
            <a:off x="998725" y="4207989"/>
            <a:ext cx="2088000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1800" dirty="0">
              <a:solidFill>
                <a:srgbClr val="262626"/>
              </a:solidFill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F0494C1-45DC-4230-8D7B-EDFD8F3C40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Tahoma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83D185-DFB2-42F1-9BBA-3E1F4BB1E702}"/>
              </a:ext>
            </a:extLst>
          </p:cNvPr>
          <p:cNvSpPr/>
          <p:nvPr userDrawn="1"/>
        </p:nvSpPr>
        <p:spPr>
          <a:xfrm>
            <a:off x="0" y="6605087"/>
            <a:ext cx="1219200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6B6611-3E7E-499A-814C-DC0D6919B6FB}"/>
              </a:ext>
            </a:extLst>
          </p:cNvPr>
          <p:cNvSpPr/>
          <p:nvPr userDrawn="1"/>
        </p:nvSpPr>
        <p:spPr>
          <a:xfrm>
            <a:off x="0" y="4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24EA248-E326-48AF-AA36-DAF279AEC15F}"/>
              </a:ext>
            </a:extLst>
          </p:cNvPr>
          <p:cNvSpPr/>
          <p:nvPr userDrawn="1"/>
        </p:nvSpPr>
        <p:spPr>
          <a:xfrm rot="10800000">
            <a:off x="5920903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3324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25CCC988-11E6-43E3-B86B-C909FFF498C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" y="0"/>
            <a:ext cx="468969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966303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112FC24-B0BB-43AE-AB6F-2F8A6318C976}"/>
              </a:ext>
            </a:extLst>
          </p:cNvPr>
          <p:cNvGrpSpPr/>
          <p:nvPr userDrawn="1"/>
        </p:nvGrpSpPr>
        <p:grpSpPr>
          <a:xfrm flipH="1">
            <a:off x="486251" y="477136"/>
            <a:ext cx="11704320" cy="5935130"/>
            <a:chOff x="-161213" y="477136"/>
            <a:chExt cx="11704320" cy="593513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02B0099-32CD-4A9E-A010-EB75F1B7AD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477136"/>
              <a:ext cx="11704320" cy="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6FFECB2-D63A-4DED-B565-1B5EC1C6DBC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1543107" y="477136"/>
              <a:ext cx="0" cy="593513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23856D-6F4B-428C-8039-92BC2469A81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6392850"/>
              <a:ext cx="11704320" cy="13272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13480D-83E6-465D-B9EC-FA0799699FB0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268685" y="0"/>
            <a:ext cx="6923315" cy="6858000"/>
          </a:xfrm>
          <a:custGeom>
            <a:avLst/>
            <a:gdLst>
              <a:gd name="connsiteX0" fmla="*/ 1714500 w 6923314"/>
              <a:gd name="connsiteY0" fmla="*/ 0 h 6858000"/>
              <a:gd name="connsiteX1" fmla="*/ 6923314 w 6923314"/>
              <a:gd name="connsiteY1" fmla="*/ 0 h 6858000"/>
              <a:gd name="connsiteX2" fmla="*/ 6923314 w 6923314"/>
              <a:gd name="connsiteY2" fmla="*/ 1637212 h 6858000"/>
              <a:gd name="connsiteX3" fmla="*/ 5618117 w 6923314"/>
              <a:gd name="connsiteY3" fmla="*/ 6858000 h 6858000"/>
              <a:gd name="connsiteX4" fmla="*/ 0 w 692331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1714500" y="0"/>
                </a:moveTo>
                <a:lnTo>
                  <a:pt x="6923314" y="0"/>
                </a:lnTo>
                <a:lnTo>
                  <a:pt x="6923314" y="1637212"/>
                </a:lnTo>
                <a:lnTo>
                  <a:pt x="56181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337732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F11EEFC-446C-47E4-B2EA-DE7ED313E7C9}"/>
              </a:ext>
            </a:extLst>
          </p:cNvPr>
          <p:cNvSpPr/>
          <p:nvPr userDrawn="1"/>
        </p:nvSpPr>
        <p:spPr>
          <a:xfrm>
            <a:off x="4028660" y="0"/>
            <a:ext cx="8163341" cy="6858000"/>
          </a:xfrm>
          <a:custGeom>
            <a:avLst/>
            <a:gdLst>
              <a:gd name="connsiteX0" fmla="*/ 555736 w 8163341"/>
              <a:gd name="connsiteY0" fmla="*/ 0 h 6858000"/>
              <a:gd name="connsiteX1" fmla="*/ 8163341 w 8163341"/>
              <a:gd name="connsiteY1" fmla="*/ 0 h 6858000"/>
              <a:gd name="connsiteX2" fmla="*/ 8163341 w 8163341"/>
              <a:gd name="connsiteY2" fmla="*/ 6858000 h 6858000"/>
              <a:gd name="connsiteX3" fmla="*/ 1386403 w 8163341"/>
              <a:gd name="connsiteY3" fmla="*/ 6858000 h 6858000"/>
              <a:gd name="connsiteX4" fmla="*/ 1368696 w 8163341"/>
              <a:gd name="connsiteY4" fmla="*/ 6835467 h 6858000"/>
              <a:gd name="connsiteX5" fmla="*/ 0 w 8163341"/>
              <a:gd name="connsiteY5" fmla="*/ 2713384 h 6858000"/>
              <a:gd name="connsiteX6" fmla="*/ 541410 w 8163341"/>
              <a:gd name="connsiteY6" fmla="*/ 3168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63341" h="6858000">
                <a:moveTo>
                  <a:pt x="555736" y="0"/>
                </a:moveTo>
                <a:lnTo>
                  <a:pt x="8163341" y="0"/>
                </a:lnTo>
                <a:lnTo>
                  <a:pt x="8163341" y="6858000"/>
                </a:lnTo>
                <a:lnTo>
                  <a:pt x="1386403" y="6858000"/>
                </a:lnTo>
                <a:lnTo>
                  <a:pt x="1368696" y="6835467"/>
                </a:lnTo>
                <a:cubicBezTo>
                  <a:pt x="509067" y="5686009"/>
                  <a:pt x="0" y="4259146"/>
                  <a:pt x="0" y="2713384"/>
                </a:cubicBezTo>
                <a:cubicBezTo>
                  <a:pt x="0" y="1762146"/>
                  <a:pt x="192783" y="855935"/>
                  <a:pt x="541410" y="316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697FC26-F258-4DC5-8D4C-92A80119685B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131362" y="0"/>
            <a:ext cx="8060639" cy="6858000"/>
          </a:xfrm>
          <a:custGeom>
            <a:avLst/>
            <a:gdLst>
              <a:gd name="connsiteX0" fmla="*/ 555736 w 8060638"/>
              <a:gd name="connsiteY0" fmla="*/ 0 h 6858000"/>
              <a:gd name="connsiteX1" fmla="*/ 8060638 w 8060638"/>
              <a:gd name="connsiteY1" fmla="*/ 0 h 6858000"/>
              <a:gd name="connsiteX2" fmla="*/ 8060638 w 8060638"/>
              <a:gd name="connsiteY2" fmla="*/ 6858000 h 6858000"/>
              <a:gd name="connsiteX3" fmla="*/ 1386404 w 8060638"/>
              <a:gd name="connsiteY3" fmla="*/ 6858000 h 6858000"/>
              <a:gd name="connsiteX4" fmla="*/ 1368697 w 8060638"/>
              <a:gd name="connsiteY4" fmla="*/ 6835467 h 6858000"/>
              <a:gd name="connsiteX5" fmla="*/ 0 w 8060638"/>
              <a:gd name="connsiteY5" fmla="*/ 2713384 h 6858000"/>
              <a:gd name="connsiteX6" fmla="*/ 541410 w 8060638"/>
              <a:gd name="connsiteY6" fmla="*/ 3168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60638" h="6858000">
                <a:moveTo>
                  <a:pt x="555736" y="0"/>
                </a:moveTo>
                <a:lnTo>
                  <a:pt x="8060638" y="0"/>
                </a:lnTo>
                <a:lnTo>
                  <a:pt x="8060638" y="6858000"/>
                </a:lnTo>
                <a:lnTo>
                  <a:pt x="1386404" y="6858000"/>
                </a:lnTo>
                <a:lnTo>
                  <a:pt x="1368697" y="6835467"/>
                </a:lnTo>
                <a:cubicBezTo>
                  <a:pt x="509067" y="5686009"/>
                  <a:pt x="0" y="4259146"/>
                  <a:pt x="0" y="2713384"/>
                </a:cubicBezTo>
                <a:cubicBezTo>
                  <a:pt x="0" y="1762146"/>
                  <a:pt x="192784" y="855935"/>
                  <a:pt x="541410" y="3168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42515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7">
            <a:extLst>
              <a:ext uri="{FF2B5EF4-FFF2-40B4-BE49-F238E27FC236}">
                <a16:creationId xmlns:a16="http://schemas.microsoft.com/office/drawing/2014/main" id="{81307760-051C-4C15-A332-4E9693E15B43}"/>
              </a:ext>
            </a:extLst>
          </p:cNvPr>
          <p:cNvSpPr/>
          <p:nvPr userDrawn="1"/>
        </p:nvSpPr>
        <p:spPr>
          <a:xfrm>
            <a:off x="627018" y="2679826"/>
            <a:ext cx="11037601" cy="165874"/>
          </a:xfrm>
          <a:custGeom>
            <a:avLst/>
            <a:gdLst/>
            <a:ahLst/>
            <a:cxnLst/>
            <a:rect l="l" t="t" r="r" b="b"/>
            <a:pathLst>
              <a:path w="8352928" h="576064">
                <a:moveTo>
                  <a:pt x="0" y="0"/>
                </a:moveTo>
                <a:lnTo>
                  <a:pt x="7704856" y="0"/>
                </a:lnTo>
                <a:lnTo>
                  <a:pt x="7776864" y="0"/>
                </a:lnTo>
                <a:lnTo>
                  <a:pt x="8208912" y="0"/>
                </a:lnTo>
                <a:lnTo>
                  <a:pt x="8352928" y="288032"/>
                </a:lnTo>
                <a:lnTo>
                  <a:pt x="8208912" y="576064"/>
                </a:lnTo>
                <a:lnTo>
                  <a:pt x="7776864" y="576064"/>
                </a:lnTo>
                <a:lnTo>
                  <a:pt x="7704856" y="576064"/>
                </a:lnTo>
                <a:lnTo>
                  <a:pt x="0" y="57606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840A11CA-422C-4A04-8A4D-FAF2E080A4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06725" y="1826763"/>
            <a:ext cx="1872000" cy="1872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B4671F09-6A0A-4146-B1B8-FDD75C385B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93031" y="1826763"/>
            <a:ext cx="1872000" cy="1872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8A55DD-EC4E-441F-81AD-8EA8BB43D18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97595" y="1826763"/>
            <a:ext cx="1872000" cy="1872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4C0EFF93-9B49-4BDB-8D8F-A9173DC17B6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802160" y="1826763"/>
            <a:ext cx="1872000" cy="1872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27EEFC-6B81-4FCF-8608-B01244E803FE}"/>
              </a:ext>
            </a:extLst>
          </p:cNvPr>
          <p:cNvSpPr/>
          <p:nvPr userDrawn="1"/>
        </p:nvSpPr>
        <p:spPr>
          <a:xfrm>
            <a:off x="3694160" y="4207989"/>
            <a:ext cx="2088000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solidFill>
                <a:srgbClr val="262626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610D67-A5B6-4309-B89A-8A1072CFBDFF}"/>
              </a:ext>
            </a:extLst>
          </p:cNvPr>
          <p:cNvSpPr/>
          <p:nvPr userDrawn="1"/>
        </p:nvSpPr>
        <p:spPr>
          <a:xfrm>
            <a:off x="6389595" y="4207989"/>
            <a:ext cx="2088000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solidFill>
                <a:srgbClr val="262626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71F3DA-CDBA-42D2-8E22-75B555233C19}"/>
              </a:ext>
            </a:extLst>
          </p:cNvPr>
          <p:cNvSpPr/>
          <p:nvPr userDrawn="1"/>
        </p:nvSpPr>
        <p:spPr>
          <a:xfrm>
            <a:off x="9085031" y="4207989"/>
            <a:ext cx="2088000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solidFill>
                <a:srgbClr val="262626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60E14D-DED8-4BDC-9BA4-11EC795C536A}"/>
              </a:ext>
            </a:extLst>
          </p:cNvPr>
          <p:cNvSpPr/>
          <p:nvPr userDrawn="1"/>
        </p:nvSpPr>
        <p:spPr>
          <a:xfrm>
            <a:off x="998725" y="4207989"/>
            <a:ext cx="2088000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solidFill>
                <a:srgbClr val="262626"/>
              </a:solidFill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F0494C1-45DC-4230-8D7B-EDFD8F3C40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83D185-DFB2-42F1-9BBA-3E1F4BB1E702}"/>
              </a:ext>
            </a:extLst>
          </p:cNvPr>
          <p:cNvSpPr/>
          <p:nvPr userDrawn="1"/>
        </p:nvSpPr>
        <p:spPr>
          <a:xfrm>
            <a:off x="0" y="6605083"/>
            <a:ext cx="1219200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6B6611-3E7E-499A-814C-DC0D6919B6FB}"/>
              </a:ext>
            </a:extLst>
          </p:cNvPr>
          <p:cNvSpPr/>
          <p:nvPr userDrawn="1"/>
        </p:nvSpPr>
        <p:spPr>
          <a:xfrm>
            <a:off x="0" y="2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24EA248-E326-48AF-AA36-DAF279AEC15F}"/>
              </a:ext>
            </a:extLst>
          </p:cNvPr>
          <p:cNvSpPr/>
          <p:nvPr userDrawn="1"/>
        </p:nvSpPr>
        <p:spPr>
          <a:xfrm rot="10800000">
            <a:off x="5920903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42757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1906CD0-196C-4FC7-8872-5383668D4DBD}"/>
              </a:ext>
            </a:extLst>
          </p:cNvPr>
          <p:cNvCxnSpPr>
            <a:cxnSpLocks/>
          </p:cNvCxnSpPr>
          <p:nvPr userDrawn="1"/>
        </p:nvCxnSpPr>
        <p:spPr>
          <a:xfrm flipH="1">
            <a:off x="2" y="6624450"/>
            <a:ext cx="1219199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A0D68BEC-81CA-49DB-B5DB-32E86BC5604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>
            <a:off x="1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C16D358-38D5-4BFB-AC73-E794FB2772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8411" y="4207473"/>
            <a:ext cx="863147" cy="24250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7ED3AE3-3013-4678-B766-8D5D6FF87822}"/>
              </a:ext>
            </a:extLst>
          </p:cNvPr>
          <p:cNvSpPr/>
          <p:nvPr userDrawn="1"/>
        </p:nvSpPr>
        <p:spPr>
          <a:xfrm>
            <a:off x="0" y="2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3361A3F-6E74-4E9B-BD80-119E81BF9950}"/>
              </a:ext>
            </a:extLst>
          </p:cNvPr>
          <p:cNvSpPr/>
          <p:nvPr userDrawn="1"/>
        </p:nvSpPr>
        <p:spPr>
          <a:xfrm rot="10800000">
            <a:off x="5920903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D6FA72B-64F2-4946-B4AF-2E2AD3ABD15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620092" y="2699240"/>
            <a:ext cx="1684419" cy="2650546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  <a:gd name="connsiteX0" fmla="*/ 0 w 1707351"/>
              <a:gd name="connsiteY0" fmla="*/ 867 h 2596560"/>
              <a:gd name="connsiteX1" fmla="*/ 1558399 w 1707351"/>
              <a:gd name="connsiteY1" fmla="*/ 0 h 2596560"/>
              <a:gd name="connsiteX2" fmla="*/ 1707351 w 1707351"/>
              <a:gd name="connsiteY2" fmla="*/ 2563461 h 2596560"/>
              <a:gd name="connsiteX3" fmla="*/ 196198 w 1707351"/>
              <a:gd name="connsiteY3" fmla="*/ 2596560 h 2596560"/>
              <a:gd name="connsiteX4" fmla="*/ 0 w 1707351"/>
              <a:gd name="connsiteY4" fmla="*/ 867 h 2596560"/>
              <a:gd name="connsiteX0" fmla="*/ 186979 w 1894330"/>
              <a:gd name="connsiteY0" fmla="*/ 867 h 2596560"/>
              <a:gd name="connsiteX1" fmla="*/ 1745378 w 1894330"/>
              <a:gd name="connsiteY1" fmla="*/ 0 h 2596560"/>
              <a:gd name="connsiteX2" fmla="*/ 1894330 w 1894330"/>
              <a:gd name="connsiteY2" fmla="*/ 2563461 h 2596560"/>
              <a:gd name="connsiteX3" fmla="*/ 0 w 1894330"/>
              <a:gd name="connsiteY3" fmla="*/ 2596560 h 2596560"/>
              <a:gd name="connsiteX4" fmla="*/ 186979 w 1894330"/>
              <a:gd name="connsiteY4" fmla="*/ 867 h 2596560"/>
              <a:gd name="connsiteX0" fmla="*/ 186979 w 1745378"/>
              <a:gd name="connsiteY0" fmla="*/ 867 h 2615713"/>
              <a:gd name="connsiteX1" fmla="*/ 1745378 w 1745378"/>
              <a:gd name="connsiteY1" fmla="*/ 0 h 2615713"/>
              <a:gd name="connsiteX2" fmla="*/ 1528570 w 1745378"/>
              <a:gd name="connsiteY2" fmla="*/ 2615713 h 2615713"/>
              <a:gd name="connsiteX3" fmla="*/ 0 w 1745378"/>
              <a:gd name="connsiteY3" fmla="*/ 2596560 h 2615713"/>
              <a:gd name="connsiteX4" fmla="*/ 186979 w 1745378"/>
              <a:gd name="connsiteY4" fmla="*/ 867 h 2615713"/>
              <a:gd name="connsiteX0" fmla="*/ 186979 w 1658293"/>
              <a:gd name="connsiteY0" fmla="*/ 0 h 2614846"/>
              <a:gd name="connsiteX1" fmla="*/ 1658293 w 1658293"/>
              <a:gd name="connsiteY1" fmla="*/ 16551 h 2614846"/>
              <a:gd name="connsiteX2" fmla="*/ 1528570 w 1658293"/>
              <a:gd name="connsiteY2" fmla="*/ 2614846 h 2614846"/>
              <a:gd name="connsiteX3" fmla="*/ 0 w 1658293"/>
              <a:gd name="connsiteY3" fmla="*/ 2595693 h 2614846"/>
              <a:gd name="connsiteX4" fmla="*/ 186979 w 1658293"/>
              <a:gd name="connsiteY4" fmla="*/ 0 h 2614846"/>
              <a:gd name="connsiteX0" fmla="*/ 186979 w 1545081"/>
              <a:gd name="connsiteY0" fmla="*/ 0 h 2614846"/>
              <a:gd name="connsiteX1" fmla="*/ 1545081 w 1545081"/>
              <a:gd name="connsiteY1" fmla="*/ 16551 h 2614846"/>
              <a:gd name="connsiteX2" fmla="*/ 1528570 w 1545081"/>
              <a:gd name="connsiteY2" fmla="*/ 2614846 h 2614846"/>
              <a:gd name="connsiteX3" fmla="*/ 0 w 1545081"/>
              <a:gd name="connsiteY3" fmla="*/ 2595693 h 2614846"/>
              <a:gd name="connsiteX4" fmla="*/ 186979 w 1545081"/>
              <a:gd name="connsiteY4" fmla="*/ 0 h 2614846"/>
              <a:gd name="connsiteX0" fmla="*/ 186979 w 1675709"/>
              <a:gd name="connsiteY0" fmla="*/ 866 h 2615712"/>
              <a:gd name="connsiteX1" fmla="*/ 1675709 w 1675709"/>
              <a:gd name="connsiteY1" fmla="*/ 0 h 2615712"/>
              <a:gd name="connsiteX2" fmla="*/ 1528570 w 1675709"/>
              <a:gd name="connsiteY2" fmla="*/ 2615712 h 2615712"/>
              <a:gd name="connsiteX3" fmla="*/ 0 w 1675709"/>
              <a:gd name="connsiteY3" fmla="*/ 2596559 h 2615712"/>
              <a:gd name="connsiteX4" fmla="*/ 186979 w 1675709"/>
              <a:gd name="connsiteY4" fmla="*/ 866 h 2615712"/>
              <a:gd name="connsiteX0" fmla="*/ 169562 w 1675709"/>
              <a:gd name="connsiteY0" fmla="*/ 18283 h 2615712"/>
              <a:gd name="connsiteX1" fmla="*/ 1675709 w 1675709"/>
              <a:gd name="connsiteY1" fmla="*/ 0 h 2615712"/>
              <a:gd name="connsiteX2" fmla="*/ 1528570 w 1675709"/>
              <a:gd name="connsiteY2" fmla="*/ 2615712 h 2615712"/>
              <a:gd name="connsiteX3" fmla="*/ 0 w 1675709"/>
              <a:gd name="connsiteY3" fmla="*/ 2596559 h 2615712"/>
              <a:gd name="connsiteX4" fmla="*/ 169562 w 1675709"/>
              <a:gd name="connsiteY4" fmla="*/ 18283 h 2615712"/>
              <a:gd name="connsiteX0" fmla="*/ 169562 w 1667000"/>
              <a:gd name="connsiteY0" fmla="*/ 18283 h 2615712"/>
              <a:gd name="connsiteX1" fmla="*/ 1667000 w 1667000"/>
              <a:gd name="connsiteY1" fmla="*/ 0 h 2615712"/>
              <a:gd name="connsiteX2" fmla="*/ 1528570 w 1667000"/>
              <a:gd name="connsiteY2" fmla="*/ 2615712 h 2615712"/>
              <a:gd name="connsiteX3" fmla="*/ 0 w 1667000"/>
              <a:gd name="connsiteY3" fmla="*/ 2596559 h 2615712"/>
              <a:gd name="connsiteX4" fmla="*/ 169562 w 1667000"/>
              <a:gd name="connsiteY4" fmla="*/ 18283 h 2615712"/>
              <a:gd name="connsiteX0" fmla="*/ 169562 w 1667000"/>
              <a:gd name="connsiteY0" fmla="*/ 866 h 2615712"/>
              <a:gd name="connsiteX1" fmla="*/ 1667000 w 1667000"/>
              <a:gd name="connsiteY1" fmla="*/ 0 h 2615712"/>
              <a:gd name="connsiteX2" fmla="*/ 1528570 w 1667000"/>
              <a:gd name="connsiteY2" fmla="*/ 2615712 h 2615712"/>
              <a:gd name="connsiteX3" fmla="*/ 0 w 1667000"/>
              <a:gd name="connsiteY3" fmla="*/ 2596559 h 2615712"/>
              <a:gd name="connsiteX4" fmla="*/ 169562 w 1667000"/>
              <a:gd name="connsiteY4" fmla="*/ 866 h 2615712"/>
              <a:gd name="connsiteX0" fmla="*/ 169562 w 1667000"/>
              <a:gd name="connsiteY0" fmla="*/ 26991 h 2641837"/>
              <a:gd name="connsiteX1" fmla="*/ 1667000 w 1667000"/>
              <a:gd name="connsiteY1" fmla="*/ 0 h 2641837"/>
              <a:gd name="connsiteX2" fmla="*/ 1528570 w 1667000"/>
              <a:gd name="connsiteY2" fmla="*/ 2641837 h 2641837"/>
              <a:gd name="connsiteX3" fmla="*/ 0 w 1667000"/>
              <a:gd name="connsiteY3" fmla="*/ 2622684 h 2641837"/>
              <a:gd name="connsiteX4" fmla="*/ 169562 w 1667000"/>
              <a:gd name="connsiteY4" fmla="*/ 26991 h 2641837"/>
              <a:gd name="connsiteX0" fmla="*/ 169562 w 1667000"/>
              <a:gd name="connsiteY0" fmla="*/ 26991 h 2641837"/>
              <a:gd name="connsiteX1" fmla="*/ 1667000 w 1667000"/>
              <a:gd name="connsiteY1" fmla="*/ 0 h 2641837"/>
              <a:gd name="connsiteX2" fmla="*/ 1528570 w 1667000"/>
              <a:gd name="connsiteY2" fmla="*/ 2641837 h 2641837"/>
              <a:gd name="connsiteX3" fmla="*/ 0 w 1667000"/>
              <a:gd name="connsiteY3" fmla="*/ 2622684 h 2641837"/>
              <a:gd name="connsiteX4" fmla="*/ 169562 w 1667000"/>
              <a:gd name="connsiteY4" fmla="*/ 26991 h 2641837"/>
              <a:gd name="connsiteX0" fmla="*/ 169562 w 1667000"/>
              <a:gd name="connsiteY0" fmla="*/ 26991 h 2641837"/>
              <a:gd name="connsiteX1" fmla="*/ 1667000 w 1667000"/>
              <a:gd name="connsiteY1" fmla="*/ 0 h 2641837"/>
              <a:gd name="connsiteX2" fmla="*/ 1528570 w 1667000"/>
              <a:gd name="connsiteY2" fmla="*/ 2641837 h 2641837"/>
              <a:gd name="connsiteX3" fmla="*/ 0 w 1667000"/>
              <a:gd name="connsiteY3" fmla="*/ 2613976 h 2641837"/>
              <a:gd name="connsiteX4" fmla="*/ 169562 w 1667000"/>
              <a:gd name="connsiteY4" fmla="*/ 26991 h 2641837"/>
              <a:gd name="connsiteX0" fmla="*/ 169562 w 1667000"/>
              <a:gd name="connsiteY0" fmla="*/ 26991 h 2650546"/>
              <a:gd name="connsiteX1" fmla="*/ 1667000 w 1667000"/>
              <a:gd name="connsiteY1" fmla="*/ 0 h 2650546"/>
              <a:gd name="connsiteX2" fmla="*/ 1528570 w 1667000"/>
              <a:gd name="connsiteY2" fmla="*/ 2650546 h 2650546"/>
              <a:gd name="connsiteX3" fmla="*/ 0 w 1667000"/>
              <a:gd name="connsiteY3" fmla="*/ 2613976 h 2650546"/>
              <a:gd name="connsiteX4" fmla="*/ 169562 w 1667000"/>
              <a:gd name="connsiteY4" fmla="*/ 26991 h 2650546"/>
              <a:gd name="connsiteX0" fmla="*/ 169562 w 1684418"/>
              <a:gd name="connsiteY0" fmla="*/ 26991 h 2650546"/>
              <a:gd name="connsiteX1" fmla="*/ 1684418 w 1684418"/>
              <a:gd name="connsiteY1" fmla="*/ 0 h 2650546"/>
              <a:gd name="connsiteX2" fmla="*/ 1528570 w 1684418"/>
              <a:gd name="connsiteY2" fmla="*/ 2650546 h 2650546"/>
              <a:gd name="connsiteX3" fmla="*/ 0 w 1684418"/>
              <a:gd name="connsiteY3" fmla="*/ 2613976 h 2650546"/>
              <a:gd name="connsiteX4" fmla="*/ 169562 w 1684418"/>
              <a:gd name="connsiteY4" fmla="*/ 26991 h 265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4418" h="2650546">
                <a:moveTo>
                  <a:pt x="169562" y="26991"/>
                </a:moveTo>
                <a:lnTo>
                  <a:pt x="1684418" y="0"/>
                </a:lnTo>
                <a:lnTo>
                  <a:pt x="1528570" y="2650546"/>
                </a:lnTo>
                <a:lnTo>
                  <a:pt x="0" y="2613976"/>
                </a:lnTo>
                <a:lnTo>
                  <a:pt x="169562" y="269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663113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9B1A541-96AC-491F-A4C3-A87E563723CA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56172" y="4696914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483ECD2A-B2C9-421D-A8D2-32E383E518AD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480351" y="4696914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A93B8D7-9580-4A09-9DAC-42E66631F61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257279" y="4696914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6D13416-37E2-47AB-A01D-21EAD8DDE15A}"/>
              </a:ext>
            </a:extLst>
          </p:cNvPr>
          <p:cNvSpPr/>
          <p:nvPr userDrawn="1"/>
        </p:nvSpPr>
        <p:spPr>
          <a:xfrm>
            <a:off x="8165839" y="4605474"/>
            <a:ext cx="1554480" cy="155448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E6CFF5B-D9AE-4106-8445-EBB74E8C1D93}"/>
              </a:ext>
            </a:extLst>
          </p:cNvPr>
          <p:cNvSpPr/>
          <p:nvPr userDrawn="1"/>
        </p:nvSpPr>
        <p:spPr>
          <a:xfrm>
            <a:off x="664732" y="4605474"/>
            <a:ext cx="1554480" cy="155448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954ABF2-964B-4695-9125-6F6F0AAE886D}"/>
              </a:ext>
            </a:extLst>
          </p:cNvPr>
          <p:cNvSpPr/>
          <p:nvPr userDrawn="1"/>
        </p:nvSpPr>
        <p:spPr>
          <a:xfrm>
            <a:off x="4388911" y="4605474"/>
            <a:ext cx="1554480" cy="155448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86BD326-A0F4-4536-BFA3-9946312E4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A8B23D-E5B8-4CD0-8EC1-A3AB2E3F9089}"/>
              </a:ext>
            </a:extLst>
          </p:cNvPr>
          <p:cNvSpPr/>
          <p:nvPr userDrawn="1"/>
        </p:nvSpPr>
        <p:spPr>
          <a:xfrm>
            <a:off x="0" y="6605083"/>
            <a:ext cx="1219200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A5F741-3ADB-40A1-93F3-257F05B4C5F7}"/>
              </a:ext>
            </a:extLst>
          </p:cNvPr>
          <p:cNvSpPr/>
          <p:nvPr userDrawn="1"/>
        </p:nvSpPr>
        <p:spPr>
          <a:xfrm>
            <a:off x="0" y="2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69476099-B6CF-4F49-B704-F82E3664514A}"/>
              </a:ext>
            </a:extLst>
          </p:cNvPr>
          <p:cNvSpPr/>
          <p:nvPr userDrawn="1"/>
        </p:nvSpPr>
        <p:spPr>
          <a:xfrm rot="10800000">
            <a:off x="5920903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82931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그림 개체 틀 55">
            <a:extLst>
              <a:ext uri="{FF2B5EF4-FFF2-40B4-BE49-F238E27FC236}">
                <a16:creationId xmlns:a16="http://schemas.microsoft.com/office/drawing/2014/main" id="{739E918C-6E75-4027-902A-7A25921C6EE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flipH="1">
            <a:off x="781177" y="764646"/>
            <a:ext cx="6174103" cy="5328708"/>
          </a:xfrm>
          <a:custGeom>
            <a:avLst/>
            <a:gdLst>
              <a:gd name="connsiteX0" fmla="*/ 1275523 w 5178638"/>
              <a:gd name="connsiteY0" fmla="*/ 4465566 h 4469549"/>
              <a:gd name="connsiteX1" fmla="*/ 1283032 w 5178638"/>
              <a:gd name="connsiteY1" fmla="*/ 4466683 h 4469549"/>
              <a:gd name="connsiteX2" fmla="*/ 1294296 w 5178638"/>
              <a:gd name="connsiteY2" fmla="*/ 4467799 h 4469549"/>
              <a:gd name="connsiteX3" fmla="*/ 1406938 w 5178638"/>
              <a:gd name="connsiteY3" fmla="*/ 4468915 h 4469549"/>
              <a:gd name="connsiteX4" fmla="*/ 1411517 w 5178638"/>
              <a:gd name="connsiteY4" fmla="*/ 4469299 h 4469549"/>
              <a:gd name="connsiteX5" fmla="*/ 1237861 w 5178638"/>
              <a:gd name="connsiteY5" fmla="*/ 4469299 h 4469549"/>
              <a:gd name="connsiteX6" fmla="*/ 177644 w 5178638"/>
              <a:gd name="connsiteY6" fmla="*/ 4459919 h 4469549"/>
              <a:gd name="connsiteX7" fmla="*/ 179239 w 5178638"/>
              <a:gd name="connsiteY7" fmla="*/ 4469299 h 4469549"/>
              <a:gd name="connsiteX8" fmla="*/ 175322 w 5178638"/>
              <a:gd name="connsiteY8" fmla="*/ 4469299 h 4469549"/>
              <a:gd name="connsiteX9" fmla="*/ 176758 w 5178638"/>
              <a:gd name="connsiteY9" fmla="*/ 4463812 h 4469549"/>
              <a:gd name="connsiteX10" fmla="*/ 1632686 w 5178638"/>
              <a:gd name="connsiteY10" fmla="*/ 4432359 h 4469549"/>
              <a:gd name="connsiteX11" fmla="*/ 1879565 w 5178638"/>
              <a:gd name="connsiteY11" fmla="*/ 4432359 h 4469549"/>
              <a:gd name="connsiteX12" fmla="*/ 1879208 w 5178638"/>
              <a:gd name="connsiteY12" fmla="*/ 4432513 h 4469549"/>
              <a:gd name="connsiteX13" fmla="*/ 1872168 w 5178638"/>
              <a:gd name="connsiteY13" fmla="*/ 4435163 h 4469549"/>
              <a:gd name="connsiteX14" fmla="*/ 1887186 w 5178638"/>
              <a:gd name="connsiteY14" fmla="*/ 4435163 h 4469549"/>
              <a:gd name="connsiteX15" fmla="*/ 1913470 w 5178638"/>
              <a:gd name="connsiteY15" fmla="*/ 4434047 h 4469549"/>
              <a:gd name="connsiteX16" fmla="*/ 1943508 w 5178638"/>
              <a:gd name="connsiteY16" fmla="*/ 4435163 h 4469549"/>
              <a:gd name="connsiteX17" fmla="*/ 1962281 w 5178638"/>
              <a:gd name="connsiteY17" fmla="*/ 4440745 h 4469549"/>
              <a:gd name="connsiteX18" fmla="*/ 1977300 w 5178638"/>
              <a:gd name="connsiteY18" fmla="*/ 4441861 h 4469549"/>
              <a:gd name="connsiteX19" fmla="*/ 2037375 w 5178638"/>
              <a:gd name="connsiteY19" fmla="*/ 4441861 h 4469549"/>
              <a:gd name="connsiteX20" fmla="*/ 2101206 w 5178638"/>
              <a:gd name="connsiteY20" fmla="*/ 4441861 h 4469549"/>
              <a:gd name="connsiteX21" fmla="*/ 2101206 w 5178638"/>
              <a:gd name="connsiteY21" fmla="*/ 4442978 h 4469549"/>
              <a:gd name="connsiteX22" fmla="*/ 2037375 w 5178638"/>
              <a:gd name="connsiteY22" fmla="*/ 4444094 h 4469549"/>
              <a:gd name="connsiteX23" fmla="*/ 2052394 w 5178638"/>
              <a:gd name="connsiteY23" fmla="*/ 4447443 h 4469549"/>
              <a:gd name="connsiteX24" fmla="*/ 2165036 w 5178638"/>
              <a:gd name="connsiteY24" fmla="*/ 4450792 h 4469549"/>
              <a:gd name="connsiteX25" fmla="*/ 2187564 w 5178638"/>
              <a:gd name="connsiteY25" fmla="*/ 4450792 h 4469549"/>
              <a:gd name="connsiteX26" fmla="*/ 2236376 w 5178638"/>
              <a:gd name="connsiteY26" fmla="*/ 4457489 h 4469549"/>
              <a:gd name="connsiteX27" fmla="*/ 2270168 w 5178638"/>
              <a:gd name="connsiteY27" fmla="*/ 4457489 h 4469549"/>
              <a:gd name="connsiteX28" fmla="*/ 2281433 w 5178638"/>
              <a:gd name="connsiteY28" fmla="*/ 4459722 h 4469549"/>
              <a:gd name="connsiteX29" fmla="*/ 2277678 w 5178638"/>
              <a:gd name="connsiteY29" fmla="*/ 4463071 h 4469549"/>
              <a:gd name="connsiteX30" fmla="*/ 2251395 w 5178638"/>
              <a:gd name="connsiteY30" fmla="*/ 4464187 h 4469549"/>
              <a:gd name="connsiteX31" fmla="*/ 2236376 w 5178638"/>
              <a:gd name="connsiteY31" fmla="*/ 4458606 h 4469549"/>
              <a:gd name="connsiteX32" fmla="*/ 2198829 w 5178638"/>
              <a:gd name="connsiteY32" fmla="*/ 4457489 h 4469549"/>
              <a:gd name="connsiteX33" fmla="*/ 2153772 w 5178638"/>
              <a:gd name="connsiteY33" fmla="*/ 4457489 h 4469549"/>
              <a:gd name="connsiteX34" fmla="*/ 2134998 w 5178638"/>
              <a:gd name="connsiteY34" fmla="*/ 4457489 h 4469549"/>
              <a:gd name="connsiteX35" fmla="*/ 2108715 w 5178638"/>
              <a:gd name="connsiteY35" fmla="*/ 4458606 h 4469549"/>
              <a:gd name="connsiteX36" fmla="*/ 2082432 w 5178638"/>
              <a:gd name="connsiteY36" fmla="*/ 4457489 h 4469549"/>
              <a:gd name="connsiteX37" fmla="*/ 2067413 w 5178638"/>
              <a:gd name="connsiteY37" fmla="*/ 4458606 h 4469549"/>
              <a:gd name="connsiteX38" fmla="*/ 2059904 w 5178638"/>
              <a:gd name="connsiteY38" fmla="*/ 4455257 h 4469549"/>
              <a:gd name="connsiteX39" fmla="*/ 2041130 w 5178638"/>
              <a:gd name="connsiteY39" fmla="*/ 4455257 h 4469549"/>
              <a:gd name="connsiteX40" fmla="*/ 2033621 w 5178638"/>
              <a:gd name="connsiteY40" fmla="*/ 4457489 h 4469549"/>
              <a:gd name="connsiteX41" fmla="*/ 2029866 w 5178638"/>
              <a:gd name="connsiteY41" fmla="*/ 4453024 h 4469549"/>
              <a:gd name="connsiteX42" fmla="*/ 2007338 w 5178638"/>
              <a:gd name="connsiteY42" fmla="*/ 4453024 h 4469549"/>
              <a:gd name="connsiteX43" fmla="*/ 1999828 w 5178638"/>
              <a:gd name="connsiteY43" fmla="*/ 4455257 h 4469549"/>
              <a:gd name="connsiteX44" fmla="*/ 1996073 w 5178638"/>
              <a:gd name="connsiteY44" fmla="*/ 4450792 h 4469549"/>
              <a:gd name="connsiteX45" fmla="*/ 1935998 w 5178638"/>
              <a:gd name="connsiteY45" fmla="*/ 4449675 h 4469549"/>
              <a:gd name="connsiteX46" fmla="*/ 1924734 w 5178638"/>
              <a:gd name="connsiteY46" fmla="*/ 4449675 h 4469549"/>
              <a:gd name="connsiteX47" fmla="*/ 1909715 w 5178638"/>
              <a:gd name="connsiteY47" fmla="*/ 4450792 h 4469549"/>
              <a:gd name="connsiteX48" fmla="*/ 1875923 w 5178638"/>
              <a:gd name="connsiteY48" fmla="*/ 4453024 h 4469549"/>
              <a:gd name="connsiteX49" fmla="*/ 1842130 w 5178638"/>
              <a:gd name="connsiteY49" fmla="*/ 4453024 h 4469549"/>
              <a:gd name="connsiteX50" fmla="*/ 1808338 w 5178638"/>
              <a:gd name="connsiteY50" fmla="*/ 4450792 h 4469549"/>
              <a:gd name="connsiteX51" fmla="*/ 1782054 w 5178638"/>
              <a:gd name="connsiteY51" fmla="*/ 4450792 h 4469549"/>
              <a:gd name="connsiteX52" fmla="*/ 1767035 w 5178638"/>
              <a:gd name="connsiteY52" fmla="*/ 4453024 h 4469549"/>
              <a:gd name="connsiteX53" fmla="*/ 1748262 w 5178638"/>
              <a:gd name="connsiteY53" fmla="*/ 4453024 h 4469549"/>
              <a:gd name="connsiteX54" fmla="*/ 1714469 w 5178638"/>
              <a:gd name="connsiteY54" fmla="*/ 4453024 h 4469549"/>
              <a:gd name="connsiteX55" fmla="*/ 1710715 w 5178638"/>
              <a:gd name="connsiteY55" fmla="*/ 4453024 h 4469549"/>
              <a:gd name="connsiteX56" fmla="*/ 1669412 w 5178638"/>
              <a:gd name="connsiteY56" fmla="*/ 4446326 h 4469549"/>
              <a:gd name="connsiteX57" fmla="*/ 1669412 w 5178638"/>
              <a:gd name="connsiteY57" fmla="*/ 4444094 h 4469549"/>
              <a:gd name="connsiteX58" fmla="*/ 1680677 w 5178638"/>
              <a:gd name="connsiteY58" fmla="*/ 4437396 h 4469549"/>
              <a:gd name="connsiteX59" fmla="*/ 1710715 w 5178638"/>
              <a:gd name="connsiteY59" fmla="*/ 4437396 h 4469549"/>
              <a:gd name="connsiteX60" fmla="*/ 1721979 w 5178638"/>
              <a:gd name="connsiteY60" fmla="*/ 4435163 h 4469549"/>
              <a:gd name="connsiteX61" fmla="*/ 1710715 w 5178638"/>
              <a:gd name="connsiteY61" fmla="*/ 4434047 h 4469549"/>
              <a:gd name="connsiteX62" fmla="*/ 1695696 w 5178638"/>
              <a:gd name="connsiteY62" fmla="*/ 4435163 h 4469549"/>
              <a:gd name="connsiteX63" fmla="*/ 1676922 w 5178638"/>
              <a:gd name="connsiteY63" fmla="*/ 4435163 h 4469549"/>
              <a:gd name="connsiteX64" fmla="*/ 1646884 w 5178638"/>
              <a:gd name="connsiteY64" fmla="*/ 4434047 h 4469549"/>
              <a:gd name="connsiteX65" fmla="*/ 2236283 w 5178638"/>
              <a:gd name="connsiteY65" fmla="*/ 4414691 h 4469549"/>
              <a:gd name="connsiteX66" fmla="*/ 2264278 w 5178638"/>
              <a:gd name="connsiteY66" fmla="*/ 4414691 h 4469549"/>
              <a:gd name="connsiteX67" fmla="*/ 2232621 w 5178638"/>
              <a:gd name="connsiteY67" fmla="*/ 4419535 h 4469549"/>
              <a:gd name="connsiteX68" fmla="*/ 2232528 w 5178638"/>
              <a:gd name="connsiteY68" fmla="*/ 4419494 h 4469549"/>
              <a:gd name="connsiteX69" fmla="*/ 2232528 w 5178638"/>
              <a:gd name="connsiteY69" fmla="*/ 4419156 h 4469549"/>
              <a:gd name="connsiteX70" fmla="*/ 2236283 w 5178638"/>
              <a:gd name="connsiteY70" fmla="*/ 4414691 h 4469549"/>
              <a:gd name="connsiteX71" fmla="*/ 2272500 w 5178638"/>
              <a:gd name="connsiteY71" fmla="*/ 4414478 h 4469549"/>
              <a:gd name="connsiteX72" fmla="*/ 2270076 w 5178638"/>
              <a:gd name="connsiteY72" fmla="*/ 4414691 h 4469549"/>
              <a:gd name="connsiteX73" fmla="*/ 2264278 w 5178638"/>
              <a:gd name="connsiteY73" fmla="*/ 4414691 h 4469549"/>
              <a:gd name="connsiteX74" fmla="*/ 2264536 w 5178638"/>
              <a:gd name="connsiteY74" fmla="*/ 4414652 h 4469549"/>
              <a:gd name="connsiteX75" fmla="*/ 1278967 w 5178638"/>
              <a:gd name="connsiteY75" fmla="*/ 4411605 h 4469549"/>
              <a:gd name="connsiteX76" fmla="*/ 1304864 w 5178638"/>
              <a:gd name="connsiteY76" fmla="*/ 4411605 h 4469549"/>
              <a:gd name="connsiteX77" fmla="*/ 1286431 w 5178638"/>
              <a:gd name="connsiteY77" fmla="*/ 4413954 h 4469549"/>
              <a:gd name="connsiteX78" fmla="*/ 1278921 w 5178638"/>
              <a:gd name="connsiteY78" fmla="*/ 4411721 h 4469549"/>
              <a:gd name="connsiteX79" fmla="*/ 553850 w 5178638"/>
              <a:gd name="connsiteY79" fmla="*/ 4407256 h 4469549"/>
              <a:gd name="connsiteX80" fmla="*/ 565114 w 5178638"/>
              <a:gd name="connsiteY80" fmla="*/ 4409488 h 4469549"/>
              <a:gd name="connsiteX81" fmla="*/ 580133 w 5178638"/>
              <a:gd name="connsiteY81" fmla="*/ 4417302 h 4469549"/>
              <a:gd name="connsiteX82" fmla="*/ 591397 w 5178638"/>
              <a:gd name="connsiteY82" fmla="*/ 4418419 h 4469549"/>
              <a:gd name="connsiteX83" fmla="*/ 632699 w 5178638"/>
              <a:gd name="connsiteY83" fmla="*/ 4415070 h 4469549"/>
              <a:gd name="connsiteX84" fmla="*/ 658982 w 5178638"/>
              <a:gd name="connsiteY84" fmla="*/ 4413954 h 4469549"/>
              <a:gd name="connsiteX85" fmla="*/ 674001 w 5178638"/>
              <a:gd name="connsiteY85" fmla="*/ 4419535 h 4469549"/>
              <a:gd name="connsiteX86" fmla="*/ 704038 w 5178638"/>
              <a:gd name="connsiteY86" fmla="*/ 4419535 h 4469549"/>
              <a:gd name="connsiteX87" fmla="*/ 711548 w 5178638"/>
              <a:gd name="connsiteY87" fmla="*/ 4413954 h 4469549"/>
              <a:gd name="connsiteX88" fmla="*/ 730322 w 5178638"/>
              <a:gd name="connsiteY88" fmla="*/ 4410605 h 4469549"/>
              <a:gd name="connsiteX89" fmla="*/ 752850 w 5178638"/>
              <a:gd name="connsiteY89" fmla="*/ 4408372 h 4469549"/>
              <a:gd name="connsiteX90" fmla="*/ 782888 w 5178638"/>
              <a:gd name="connsiteY90" fmla="*/ 4412837 h 4469549"/>
              <a:gd name="connsiteX91" fmla="*/ 835454 w 5178638"/>
              <a:gd name="connsiteY91" fmla="*/ 4421768 h 4469549"/>
              <a:gd name="connsiteX92" fmla="*/ 861737 w 5178638"/>
              <a:gd name="connsiteY92" fmla="*/ 4419535 h 4469549"/>
              <a:gd name="connsiteX93" fmla="*/ 891775 w 5178638"/>
              <a:gd name="connsiteY93" fmla="*/ 4415070 h 4469549"/>
              <a:gd name="connsiteX94" fmla="*/ 933077 w 5178638"/>
              <a:gd name="connsiteY94" fmla="*/ 4416186 h 4469549"/>
              <a:gd name="connsiteX95" fmla="*/ 940493 w 5178638"/>
              <a:gd name="connsiteY95" fmla="*/ 4419494 h 4469549"/>
              <a:gd name="connsiteX96" fmla="*/ 940493 w 5178638"/>
              <a:gd name="connsiteY96" fmla="*/ 4420200 h 4469549"/>
              <a:gd name="connsiteX97" fmla="*/ 990071 w 5178638"/>
              <a:gd name="connsiteY97" fmla="*/ 4421372 h 4469549"/>
              <a:gd name="connsiteX98" fmla="*/ 1072675 w 5178638"/>
              <a:gd name="connsiteY98" fmla="*/ 4421651 h 4469549"/>
              <a:gd name="connsiteX99" fmla="*/ 1076429 w 5178638"/>
              <a:gd name="connsiteY99" fmla="*/ 4420535 h 4469549"/>
              <a:gd name="connsiteX100" fmla="*/ 1061411 w 5178638"/>
              <a:gd name="connsiteY100" fmla="*/ 4419419 h 4469549"/>
              <a:gd name="connsiteX101" fmla="*/ 1057656 w 5178638"/>
              <a:gd name="connsiteY101" fmla="*/ 4418302 h 4469549"/>
              <a:gd name="connsiteX102" fmla="*/ 1061411 w 5178638"/>
              <a:gd name="connsiteY102" fmla="*/ 4416070 h 4469549"/>
              <a:gd name="connsiteX103" fmla="*/ 1072675 w 5178638"/>
              <a:gd name="connsiteY103" fmla="*/ 4413837 h 4469549"/>
              <a:gd name="connsiteX104" fmla="*/ 1081508 w 5178638"/>
              <a:gd name="connsiteY104" fmla="*/ 4413528 h 4469549"/>
              <a:gd name="connsiteX105" fmla="*/ 1139587 w 5178638"/>
              <a:gd name="connsiteY105" fmla="*/ 4412837 h 4469549"/>
              <a:gd name="connsiteX106" fmla="*/ 1148512 w 5178638"/>
              <a:gd name="connsiteY106" fmla="*/ 4411605 h 4469549"/>
              <a:gd name="connsiteX107" fmla="*/ 1163686 w 5178638"/>
              <a:gd name="connsiteY107" fmla="*/ 4411605 h 4469549"/>
              <a:gd name="connsiteX108" fmla="*/ 1165870 w 5178638"/>
              <a:gd name="connsiteY108" fmla="*/ 4411721 h 4469549"/>
              <a:gd name="connsiteX109" fmla="*/ 1195907 w 5178638"/>
              <a:gd name="connsiteY109" fmla="*/ 4412837 h 4469549"/>
              <a:gd name="connsiteX110" fmla="*/ 1229700 w 5178638"/>
              <a:gd name="connsiteY110" fmla="*/ 4412837 h 4469549"/>
              <a:gd name="connsiteX111" fmla="*/ 1233455 w 5178638"/>
              <a:gd name="connsiteY111" fmla="*/ 4419535 h 4469549"/>
              <a:gd name="connsiteX112" fmla="*/ 1278511 w 5178638"/>
              <a:gd name="connsiteY112" fmla="*/ 4422884 h 4469549"/>
              <a:gd name="connsiteX113" fmla="*/ 1289775 w 5178638"/>
              <a:gd name="connsiteY113" fmla="*/ 4421768 h 4469549"/>
              <a:gd name="connsiteX114" fmla="*/ 1297285 w 5178638"/>
              <a:gd name="connsiteY114" fmla="*/ 4425117 h 4469549"/>
              <a:gd name="connsiteX115" fmla="*/ 1289775 w 5178638"/>
              <a:gd name="connsiteY115" fmla="*/ 4428466 h 4469549"/>
              <a:gd name="connsiteX116" fmla="*/ 1259738 w 5178638"/>
              <a:gd name="connsiteY116" fmla="*/ 4427349 h 4469549"/>
              <a:gd name="connsiteX117" fmla="*/ 1225945 w 5178638"/>
              <a:gd name="connsiteY117" fmla="*/ 4429582 h 4469549"/>
              <a:gd name="connsiteX118" fmla="*/ 1222451 w 5178638"/>
              <a:gd name="connsiteY118" fmla="*/ 4431660 h 4469549"/>
              <a:gd name="connsiteX119" fmla="*/ 1196111 w 5178638"/>
              <a:gd name="connsiteY119" fmla="*/ 4429186 h 4469549"/>
              <a:gd name="connsiteX120" fmla="*/ 1166543 w 5178638"/>
              <a:gd name="connsiteY120" fmla="*/ 4428349 h 4469549"/>
              <a:gd name="connsiteX121" fmla="*/ 1146284 w 5178638"/>
              <a:gd name="connsiteY121" fmla="*/ 4428475 h 4469549"/>
              <a:gd name="connsiteX122" fmla="*/ 1141840 w 5178638"/>
              <a:gd name="connsiteY122" fmla="*/ 4430877 h 4469549"/>
              <a:gd name="connsiteX123" fmla="*/ 1128230 w 5178638"/>
              <a:gd name="connsiteY123" fmla="*/ 4430319 h 4469549"/>
              <a:gd name="connsiteX124" fmla="*/ 1087049 w 5178638"/>
              <a:gd name="connsiteY124" fmla="*/ 4432359 h 4469549"/>
              <a:gd name="connsiteX125" fmla="*/ 1221275 w 5178638"/>
              <a:gd name="connsiteY125" fmla="*/ 4432359 h 4469549"/>
              <a:gd name="connsiteX126" fmla="*/ 1214681 w 5178638"/>
              <a:gd name="connsiteY126" fmla="*/ 4436280 h 4469549"/>
              <a:gd name="connsiteX127" fmla="*/ 1195907 w 5178638"/>
              <a:gd name="connsiteY127" fmla="*/ 4438512 h 4469549"/>
              <a:gd name="connsiteX128" fmla="*/ 1150851 w 5178638"/>
              <a:gd name="connsiteY128" fmla="*/ 4434047 h 4469549"/>
              <a:gd name="connsiteX129" fmla="*/ 1132077 w 5178638"/>
              <a:gd name="connsiteY129" fmla="*/ 4434047 h 4469549"/>
              <a:gd name="connsiteX130" fmla="*/ 1124568 w 5178638"/>
              <a:gd name="connsiteY130" fmla="*/ 4437396 h 4469549"/>
              <a:gd name="connsiteX131" fmla="*/ 1128322 w 5178638"/>
              <a:gd name="connsiteY131" fmla="*/ 4442978 h 4469549"/>
              <a:gd name="connsiteX132" fmla="*/ 1150851 w 5178638"/>
              <a:gd name="connsiteY132" fmla="*/ 4447443 h 4469549"/>
              <a:gd name="connsiteX133" fmla="*/ 1154605 w 5178638"/>
              <a:gd name="connsiteY133" fmla="*/ 4449675 h 4469549"/>
              <a:gd name="connsiteX134" fmla="*/ 1147096 w 5178638"/>
              <a:gd name="connsiteY134" fmla="*/ 4450792 h 4469549"/>
              <a:gd name="connsiteX135" fmla="*/ 1109549 w 5178638"/>
              <a:gd name="connsiteY135" fmla="*/ 4449675 h 4469549"/>
              <a:gd name="connsiteX136" fmla="*/ 1105794 w 5178638"/>
              <a:gd name="connsiteY136" fmla="*/ 4449675 h 4469549"/>
              <a:gd name="connsiteX137" fmla="*/ 1105794 w 5178638"/>
              <a:gd name="connsiteY137" fmla="*/ 4451908 h 4469549"/>
              <a:gd name="connsiteX138" fmla="*/ 1102039 w 5178638"/>
              <a:gd name="connsiteY138" fmla="*/ 4455257 h 4469549"/>
              <a:gd name="connsiteX139" fmla="*/ 1075756 w 5178638"/>
              <a:gd name="connsiteY139" fmla="*/ 4455257 h 4469549"/>
              <a:gd name="connsiteX140" fmla="*/ 1109549 w 5178638"/>
              <a:gd name="connsiteY140" fmla="*/ 4458606 h 4469549"/>
              <a:gd name="connsiteX141" fmla="*/ 1113303 w 5178638"/>
              <a:gd name="connsiteY141" fmla="*/ 4461955 h 4469549"/>
              <a:gd name="connsiteX142" fmla="*/ 1122591 w 5178638"/>
              <a:gd name="connsiteY142" fmla="*/ 4467477 h 4469549"/>
              <a:gd name="connsiteX143" fmla="*/ 1129088 w 5178638"/>
              <a:gd name="connsiteY143" fmla="*/ 4467799 h 4469549"/>
              <a:gd name="connsiteX144" fmla="*/ 1170390 w 5178638"/>
              <a:gd name="connsiteY144" fmla="*/ 4467799 h 4469549"/>
              <a:gd name="connsiteX145" fmla="*/ 1177900 w 5178638"/>
              <a:gd name="connsiteY145" fmla="*/ 4467799 h 4469549"/>
              <a:gd name="connsiteX146" fmla="*/ 1187121 w 5178638"/>
              <a:gd name="connsiteY146" fmla="*/ 4469299 h 4469549"/>
              <a:gd name="connsiteX147" fmla="*/ 344167 w 5178638"/>
              <a:gd name="connsiteY147" fmla="*/ 4469299 h 4469549"/>
              <a:gd name="connsiteX148" fmla="*/ 353084 w 5178638"/>
              <a:gd name="connsiteY148" fmla="*/ 4450560 h 4469549"/>
              <a:gd name="connsiteX149" fmla="*/ 361051 w 5178638"/>
              <a:gd name="connsiteY149" fmla="*/ 4434278 h 4469549"/>
              <a:gd name="connsiteX150" fmla="*/ 384887 w 5178638"/>
              <a:gd name="connsiteY150" fmla="*/ 4435163 h 4469549"/>
              <a:gd name="connsiteX151" fmla="*/ 403661 w 5178638"/>
              <a:gd name="connsiteY151" fmla="*/ 4435163 h 4469549"/>
              <a:gd name="connsiteX152" fmla="*/ 418680 w 5178638"/>
              <a:gd name="connsiteY152" fmla="*/ 4434047 h 4469549"/>
              <a:gd name="connsiteX153" fmla="*/ 429944 w 5178638"/>
              <a:gd name="connsiteY153" fmla="*/ 4435163 h 4469549"/>
              <a:gd name="connsiteX154" fmla="*/ 418680 w 5178638"/>
              <a:gd name="connsiteY154" fmla="*/ 4437396 h 4469549"/>
              <a:gd name="connsiteX155" fmla="*/ 388642 w 5178638"/>
              <a:gd name="connsiteY155" fmla="*/ 4437396 h 4469549"/>
              <a:gd name="connsiteX156" fmla="*/ 383466 w 5178638"/>
              <a:gd name="connsiteY156" fmla="*/ 4440473 h 4469549"/>
              <a:gd name="connsiteX157" fmla="*/ 399831 w 5178638"/>
              <a:gd name="connsiteY157" fmla="*/ 4441394 h 4469549"/>
              <a:gd name="connsiteX158" fmla="*/ 474926 w 5178638"/>
              <a:gd name="connsiteY158" fmla="*/ 4442511 h 4469549"/>
              <a:gd name="connsiteX159" fmla="*/ 523737 w 5178638"/>
              <a:gd name="connsiteY159" fmla="*/ 4442511 h 4469549"/>
              <a:gd name="connsiteX160" fmla="*/ 527613 w 5178638"/>
              <a:gd name="connsiteY160" fmla="*/ 4442703 h 4469549"/>
              <a:gd name="connsiteX161" fmla="*/ 379717 w 5178638"/>
              <a:gd name="connsiteY161" fmla="*/ 4442703 h 4469549"/>
              <a:gd name="connsiteX162" fmla="*/ 377377 w 5178638"/>
              <a:gd name="connsiteY162" fmla="*/ 4444094 h 4469549"/>
              <a:gd name="connsiteX163" fmla="*/ 377377 w 5178638"/>
              <a:gd name="connsiteY163" fmla="*/ 4446326 h 4469549"/>
              <a:gd name="connsiteX164" fmla="*/ 418680 w 5178638"/>
              <a:gd name="connsiteY164" fmla="*/ 4453024 h 4469549"/>
              <a:gd name="connsiteX165" fmla="*/ 422434 w 5178638"/>
              <a:gd name="connsiteY165" fmla="*/ 4453024 h 4469549"/>
              <a:gd name="connsiteX166" fmla="*/ 456227 w 5178638"/>
              <a:gd name="connsiteY166" fmla="*/ 4453024 h 4469549"/>
              <a:gd name="connsiteX167" fmla="*/ 475000 w 5178638"/>
              <a:gd name="connsiteY167" fmla="*/ 4453024 h 4469549"/>
              <a:gd name="connsiteX168" fmla="*/ 490019 w 5178638"/>
              <a:gd name="connsiteY168" fmla="*/ 4450792 h 4469549"/>
              <a:gd name="connsiteX169" fmla="*/ 516303 w 5178638"/>
              <a:gd name="connsiteY169" fmla="*/ 4450792 h 4469549"/>
              <a:gd name="connsiteX170" fmla="*/ 550095 w 5178638"/>
              <a:gd name="connsiteY170" fmla="*/ 4453024 h 4469549"/>
              <a:gd name="connsiteX171" fmla="*/ 583888 w 5178638"/>
              <a:gd name="connsiteY171" fmla="*/ 4453024 h 4469549"/>
              <a:gd name="connsiteX172" fmla="*/ 617680 w 5178638"/>
              <a:gd name="connsiteY172" fmla="*/ 4450792 h 4469549"/>
              <a:gd name="connsiteX173" fmla="*/ 632699 w 5178638"/>
              <a:gd name="connsiteY173" fmla="*/ 4449675 h 4469549"/>
              <a:gd name="connsiteX174" fmla="*/ 643963 w 5178638"/>
              <a:gd name="connsiteY174" fmla="*/ 4449675 h 4469549"/>
              <a:gd name="connsiteX175" fmla="*/ 704038 w 5178638"/>
              <a:gd name="connsiteY175" fmla="*/ 4450792 h 4469549"/>
              <a:gd name="connsiteX176" fmla="*/ 707793 w 5178638"/>
              <a:gd name="connsiteY176" fmla="*/ 4455257 h 4469549"/>
              <a:gd name="connsiteX177" fmla="*/ 715303 w 5178638"/>
              <a:gd name="connsiteY177" fmla="*/ 4453024 h 4469549"/>
              <a:gd name="connsiteX178" fmla="*/ 737831 w 5178638"/>
              <a:gd name="connsiteY178" fmla="*/ 4453024 h 4469549"/>
              <a:gd name="connsiteX179" fmla="*/ 741586 w 5178638"/>
              <a:gd name="connsiteY179" fmla="*/ 4457489 h 4469549"/>
              <a:gd name="connsiteX180" fmla="*/ 749095 w 5178638"/>
              <a:gd name="connsiteY180" fmla="*/ 4455257 h 4469549"/>
              <a:gd name="connsiteX181" fmla="*/ 767869 w 5178638"/>
              <a:gd name="connsiteY181" fmla="*/ 4455257 h 4469549"/>
              <a:gd name="connsiteX182" fmla="*/ 775378 w 5178638"/>
              <a:gd name="connsiteY182" fmla="*/ 4458606 h 4469549"/>
              <a:gd name="connsiteX183" fmla="*/ 790397 w 5178638"/>
              <a:gd name="connsiteY183" fmla="*/ 4457489 h 4469549"/>
              <a:gd name="connsiteX184" fmla="*/ 816680 w 5178638"/>
              <a:gd name="connsiteY184" fmla="*/ 4458606 h 4469549"/>
              <a:gd name="connsiteX185" fmla="*/ 842963 w 5178638"/>
              <a:gd name="connsiteY185" fmla="*/ 4457489 h 4469549"/>
              <a:gd name="connsiteX186" fmla="*/ 861737 w 5178638"/>
              <a:gd name="connsiteY186" fmla="*/ 4457489 h 4469549"/>
              <a:gd name="connsiteX187" fmla="*/ 906794 w 5178638"/>
              <a:gd name="connsiteY187" fmla="*/ 4457489 h 4469549"/>
              <a:gd name="connsiteX188" fmla="*/ 944341 w 5178638"/>
              <a:gd name="connsiteY188" fmla="*/ 4458606 h 4469549"/>
              <a:gd name="connsiteX189" fmla="*/ 959360 w 5178638"/>
              <a:gd name="connsiteY189" fmla="*/ 4464187 h 4469549"/>
              <a:gd name="connsiteX190" fmla="*/ 985643 w 5178638"/>
              <a:gd name="connsiteY190" fmla="*/ 4463071 h 4469549"/>
              <a:gd name="connsiteX191" fmla="*/ 989398 w 5178638"/>
              <a:gd name="connsiteY191" fmla="*/ 4459722 h 4469549"/>
              <a:gd name="connsiteX192" fmla="*/ 978133 w 5178638"/>
              <a:gd name="connsiteY192" fmla="*/ 4457489 h 4469549"/>
              <a:gd name="connsiteX193" fmla="*/ 944341 w 5178638"/>
              <a:gd name="connsiteY193" fmla="*/ 4457489 h 4469549"/>
              <a:gd name="connsiteX194" fmla="*/ 895529 w 5178638"/>
              <a:gd name="connsiteY194" fmla="*/ 4450792 h 4469549"/>
              <a:gd name="connsiteX195" fmla="*/ 873001 w 5178638"/>
              <a:gd name="connsiteY195" fmla="*/ 4450792 h 4469549"/>
              <a:gd name="connsiteX196" fmla="*/ 760359 w 5178638"/>
              <a:gd name="connsiteY196" fmla="*/ 4447443 h 4469549"/>
              <a:gd name="connsiteX197" fmla="*/ 745340 w 5178638"/>
              <a:gd name="connsiteY197" fmla="*/ 4444094 h 4469549"/>
              <a:gd name="connsiteX198" fmla="*/ 809171 w 5178638"/>
              <a:gd name="connsiteY198" fmla="*/ 4442978 h 4469549"/>
              <a:gd name="connsiteX199" fmla="*/ 809171 w 5178638"/>
              <a:gd name="connsiteY199" fmla="*/ 4441861 h 4469549"/>
              <a:gd name="connsiteX200" fmla="*/ 745340 w 5178638"/>
              <a:gd name="connsiteY200" fmla="*/ 4441861 h 4469549"/>
              <a:gd name="connsiteX201" fmla="*/ 685265 w 5178638"/>
              <a:gd name="connsiteY201" fmla="*/ 4441861 h 4469549"/>
              <a:gd name="connsiteX202" fmla="*/ 670246 w 5178638"/>
              <a:gd name="connsiteY202" fmla="*/ 4440745 h 4469549"/>
              <a:gd name="connsiteX203" fmla="*/ 651473 w 5178638"/>
              <a:gd name="connsiteY203" fmla="*/ 4435163 h 4469549"/>
              <a:gd name="connsiteX204" fmla="*/ 621435 w 5178638"/>
              <a:gd name="connsiteY204" fmla="*/ 4434047 h 4469549"/>
              <a:gd name="connsiteX205" fmla="*/ 595151 w 5178638"/>
              <a:gd name="connsiteY205" fmla="*/ 4435163 h 4469549"/>
              <a:gd name="connsiteX206" fmla="*/ 580133 w 5178638"/>
              <a:gd name="connsiteY206" fmla="*/ 4435163 h 4469549"/>
              <a:gd name="connsiteX207" fmla="*/ 591397 w 5178638"/>
              <a:gd name="connsiteY207" fmla="*/ 4430698 h 4469549"/>
              <a:gd name="connsiteX208" fmla="*/ 583888 w 5178638"/>
              <a:gd name="connsiteY208" fmla="*/ 4426233 h 4469549"/>
              <a:gd name="connsiteX209" fmla="*/ 565114 w 5178638"/>
              <a:gd name="connsiteY209" fmla="*/ 4422884 h 4469549"/>
              <a:gd name="connsiteX210" fmla="*/ 553850 w 5178638"/>
              <a:gd name="connsiteY210" fmla="*/ 4421768 h 4469549"/>
              <a:gd name="connsiteX211" fmla="*/ 501283 w 5178638"/>
              <a:gd name="connsiteY211" fmla="*/ 4420651 h 4469549"/>
              <a:gd name="connsiteX212" fmla="*/ 493774 w 5178638"/>
              <a:gd name="connsiteY212" fmla="*/ 4418419 h 4469549"/>
              <a:gd name="connsiteX213" fmla="*/ 501283 w 5178638"/>
              <a:gd name="connsiteY213" fmla="*/ 4416186 h 4469549"/>
              <a:gd name="connsiteX214" fmla="*/ 553850 w 5178638"/>
              <a:gd name="connsiteY214" fmla="*/ 4407256 h 4469549"/>
              <a:gd name="connsiteX215" fmla="*/ 255797 w 5178638"/>
              <a:gd name="connsiteY215" fmla="*/ 4402571 h 4469549"/>
              <a:gd name="connsiteX216" fmla="*/ 249591 w 5178638"/>
              <a:gd name="connsiteY216" fmla="*/ 4416338 h 4469549"/>
              <a:gd name="connsiteX217" fmla="*/ 219349 w 5178638"/>
              <a:gd name="connsiteY217" fmla="*/ 4468245 h 4469549"/>
              <a:gd name="connsiteX218" fmla="*/ 219044 w 5178638"/>
              <a:gd name="connsiteY218" fmla="*/ 4469299 h 4469549"/>
              <a:gd name="connsiteX219" fmla="*/ 184261 w 5178638"/>
              <a:gd name="connsiteY219" fmla="*/ 4469299 h 4469549"/>
              <a:gd name="connsiteX220" fmla="*/ 200627 w 5178638"/>
              <a:gd name="connsiteY220" fmla="*/ 4444301 h 4469549"/>
              <a:gd name="connsiteX221" fmla="*/ 212789 w 5178638"/>
              <a:gd name="connsiteY221" fmla="*/ 4429659 h 4469549"/>
              <a:gd name="connsiteX222" fmla="*/ 255797 w 5178638"/>
              <a:gd name="connsiteY222" fmla="*/ 4402571 h 4469549"/>
              <a:gd name="connsiteX223" fmla="*/ 1354762 w 5178638"/>
              <a:gd name="connsiteY223" fmla="*/ 4401034 h 4469549"/>
              <a:gd name="connsiteX224" fmla="*/ 1343015 w 5178638"/>
              <a:gd name="connsiteY224" fmla="*/ 4406023 h 4469549"/>
              <a:gd name="connsiteX225" fmla="*/ 1331751 w 5178638"/>
              <a:gd name="connsiteY225" fmla="*/ 4407139 h 4469549"/>
              <a:gd name="connsiteX226" fmla="*/ 1294203 w 5178638"/>
              <a:gd name="connsiteY226" fmla="*/ 4406023 h 4469549"/>
              <a:gd name="connsiteX227" fmla="*/ 1230373 w 5178638"/>
              <a:gd name="connsiteY227" fmla="*/ 4402674 h 4469549"/>
              <a:gd name="connsiteX228" fmla="*/ 1230079 w 5178638"/>
              <a:gd name="connsiteY228" fmla="*/ 4402646 h 4469549"/>
              <a:gd name="connsiteX229" fmla="*/ 1474430 w 5178638"/>
              <a:gd name="connsiteY229" fmla="*/ 4392628 h 4469549"/>
              <a:gd name="connsiteX230" fmla="*/ 1489449 w 5178638"/>
              <a:gd name="connsiteY230" fmla="*/ 4392628 h 4469549"/>
              <a:gd name="connsiteX231" fmla="*/ 1500713 w 5178638"/>
              <a:gd name="connsiteY231" fmla="*/ 4393744 h 4469549"/>
              <a:gd name="connsiteX232" fmla="*/ 1493204 w 5178638"/>
              <a:gd name="connsiteY232" fmla="*/ 4397093 h 4469549"/>
              <a:gd name="connsiteX233" fmla="*/ 1455657 w 5178638"/>
              <a:gd name="connsiteY233" fmla="*/ 4401558 h 4469549"/>
              <a:gd name="connsiteX234" fmla="*/ 1440638 w 5178638"/>
              <a:gd name="connsiteY234" fmla="*/ 4404907 h 4469549"/>
              <a:gd name="connsiteX235" fmla="*/ 1489418 w 5178638"/>
              <a:gd name="connsiteY235" fmla="*/ 4408774 h 4469549"/>
              <a:gd name="connsiteX236" fmla="*/ 1477921 w 5178638"/>
              <a:gd name="connsiteY236" fmla="*/ 4408372 h 4469549"/>
              <a:gd name="connsiteX237" fmla="*/ 1387808 w 5178638"/>
              <a:gd name="connsiteY237" fmla="*/ 4408372 h 4469549"/>
              <a:gd name="connsiteX238" fmla="*/ 1382456 w 5178638"/>
              <a:gd name="connsiteY238" fmla="*/ 4408145 h 4469549"/>
              <a:gd name="connsiteX239" fmla="*/ 1395581 w 5178638"/>
              <a:gd name="connsiteY239" fmla="*/ 4404907 h 4469549"/>
              <a:gd name="connsiteX240" fmla="*/ 1380562 w 5178638"/>
              <a:gd name="connsiteY240" fmla="*/ 4401558 h 4469549"/>
              <a:gd name="connsiteX241" fmla="*/ 1365945 w 5178638"/>
              <a:gd name="connsiteY241" fmla="*/ 4400889 h 4469549"/>
              <a:gd name="connsiteX242" fmla="*/ 1391563 w 5178638"/>
              <a:gd name="connsiteY242" fmla="*/ 4400558 h 4469549"/>
              <a:gd name="connsiteX243" fmla="*/ 1470412 w 5178638"/>
              <a:gd name="connsiteY243" fmla="*/ 4398325 h 4469549"/>
              <a:gd name="connsiteX244" fmla="*/ 1446945 w 5178638"/>
              <a:gd name="connsiteY244" fmla="*/ 4394698 h 4469549"/>
              <a:gd name="connsiteX245" fmla="*/ 1432962 w 5178638"/>
              <a:gd name="connsiteY245" fmla="*/ 4393166 h 4469549"/>
              <a:gd name="connsiteX246" fmla="*/ 1445800 w 5178638"/>
              <a:gd name="connsiteY246" fmla="*/ 4392767 h 4469549"/>
              <a:gd name="connsiteX247" fmla="*/ 1474430 w 5178638"/>
              <a:gd name="connsiteY247" fmla="*/ 4392628 h 4469549"/>
              <a:gd name="connsiteX248" fmla="*/ 1263741 w 5178638"/>
              <a:gd name="connsiteY248" fmla="*/ 4390974 h 4469549"/>
              <a:gd name="connsiteX249" fmla="*/ 1286694 w 5178638"/>
              <a:gd name="connsiteY249" fmla="*/ 4391372 h 4469549"/>
              <a:gd name="connsiteX250" fmla="*/ 1343015 w 5178638"/>
              <a:gd name="connsiteY250" fmla="*/ 4391511 h 4469549"/>
              <a:gd name="connsiteX251" fmla="*/ 1376807 w 5178638"/>
              <a:gd name="connsiteY251" fmla="*/ 4393744 h 4469549"/>
              <a:gd name="connsiteX252" fmla="*/ 1393989 w 5178638"/>
              <a:gd name="connsiteY252" fmla="*/ 4393744 h 4469549"/>
              <a:gd name="connsiteX253" fmla="*/ 1376544 w 5178638"/>
              <a:gd name="connsiteY253" fmla="*/ 4396093 h 4469549"/>
              <a:gd name="connsiteX254" fmla="*/ 1357770 w 5178638"/>
              <a:gd name="connsiteY254" fmla="*/ 4397209 h 4469549"/>
              <a:gd name="connsiteX255" fmla="*/ 1237619 w 5178638"/>
              <a:gd name="connsiteY255" fmla="*/ 4397209 h 4469549"/>
              <a:gd name="connsiteX256" fmla="*/ 1203827 w 5178638"/>
              <a:gd name="connsiteY256" fmla="*/ 4392744 h 4469549"/>
              <a:gd name="connsiteX257" fmla="*/ 1239027 w 5178638"/>
              <a:gd name="connsiteY257" fmla="*/ 4392465 h 4469549"/>
              <a:gd name="connsiteX258" fmla="*/ 4346457 w 5178638"/>
              <a:gd name="connsiteY258" fmla="*/ 4381118 h 4469549"/>
              <a:gd name="connsiteX259" fmla="*/ 4350210 w 5178638"/>
              <a:gd name="connsiteY259" fmla="*/ 4382234 h 4469549"/>
              <a:gd name="connsiteX260" fmla="*/ 4373208 w 5178638"/>
              <a:gd name="connsiteY260" fmla="*/ 4386560 h 4469549"/>
              <a:gd name="connsiteX261" fmla="*/ 4399022 w 5178638"/>
              <a:gd name="connsiteY261" fmla="*/ 4383351 h 4469549"/>
              <a:gd name="connsiteX262" fmla="*/ 4403909 w 5178638"/>
              <a:gd name="connsiteY262" fmla="*/ 4381898 h 4469549"/>
              <a:gd name="connsiteX263" fmla="*/ 4388168 w 5178638"/>
              <a:gd name="connsiteY263" fmla="*/ 4381118 h 4469549"/>
              <a:gd name="connsiteX264" fmla="*/ 4346865 w 5178638"/>
              <a:gd name="connsiteY264" fmla="*/ 4381118 h 4469549"/>
              <a:gd name="connsiteX265" fmla="*/ 4038978 w 5178638"/>
              <a:gd name="connsiteY265" fmla="*/ 4377769 h 4469549"/>
              <a:gd name="connsiteX266" fmla="*/ 3978903 w 5178638"/>
              <a:gd name="connsiteY266" fmla="*/ 4378885 h 4469549"/>
              <a:gd name="connsiteX267" fmla="*/ 3989757 w 5178638"/>
              <a:gd name="connsiteY267" fmla="*/ 4378885 h 4469549"/>
              <a:gd name="connsiteX268" fmla="*/ 4012285 w 5178638"/>
              <a:gd name="connsiteY268" fmla="*/ 4381118 h 4469549"/>
              <a:gd name="connsiteX269" fmla="*/ 4027304 w 5178638"/>
              <a:gd name="connsiteY269" fmla="*/ 4381118 h 4469549"/>
              <a:gd name="connsiteX270" fmla="*/ 4057342 w 5178638"/>
              <a:gd name="connsiteY270" fmla="*/ 4378885 h 4469549"/>
              <a:gd name="connsiteX271" fmla="*/ 4093414 w 5178638"/>
              <a:gd name="connsiteY271" fmla="*/ 4378885 h 4469549"/>
              <a:gd name="connsiteX272" fmla="*/ 4076525 w 5178638"/>
              <a:gd name="connsiteY272" fmla="*/ 4377769 h 4469549"/>
              <a:gd name="connsiteX273" fmla="*/ 4038978 w 5178638"/>
              <a:gd name="connsiteY273" fmla="*/ 4377769 h 4469549"/>
              <a:gd name="connsiteX274" fmla="*/ 389750 w 5178638"/>
              <a:gd name="connsiteY274" fmla="*/ 4375620 h 4469549"/>
              <a:gd name="connsiteX275" fmla="*/ 392304 w 5178638"/>
              <a:gd name="connsiteY275" fmla="*/ 4375620 h 4469549"/>
              <a:gd name="connsiteX276" fmla="*/ 402673 w 5178638"/>
              <a:gd name="connsiteY276" fmla="*/ 4375620 h 4469549"/>
              <a:gd name="connsiteX277" fmla="*/ 407341 w 5178638"/>
              <a:gd name="connsiteY277" fmla="*/ 4377765 h 4469549"/>
              <a:gd name="connsiteX278" fmla="*/ 441133 w 5178638"/>
              <a:gd name="connsiteY278" fmla="*/ 4391161 h 4469549"/>
              <a:gd name="connsiteX279" fmla="*/ 463661 w 5178638"/>
              <a:gd name="connsiteY279" fmla="*/ 4397859 h 4469549"/>
              <a:gd name="connsiteX280" fmla="*/ 478680 w 5178638"/>
              <a:gd name="connsiteY280" fmla="*/ 4406789 h 4469549"/>
              <a:gd name="connsiteX281" fmla="*/ 478680 w 5178638"/>
              <a:gd name="connsiteY281" fmla="*/ 4409022 h 4469549"/>
              <a:gd name="connsiteX282" fmla="*/ 422359 w 5178638"/>
              <a:gd name="connsiteY282" fmla="*/ 4420185 h 4469549"/>
              <a:gd name="connsiteX283" fmla="*/ 367946 w 5178638"/>
              <a:gd name="connsiteY283" fmla="*/ 4420185 h 4469549"/>
              <a:gd name="connsiteX284" fmla="*/ 351938 w 5178638"/>
              <a:gd name="connsiteY284" fmla="*/ 4375603 h 4469549"/>
              <a:gd name="connsiteX285" fmla="*/ 354757 w 5178638"/>
              <a:gd name="connsiteY285" fmla="*/ 4375620 h 4469549"/>
              <a:gd name="connsiteX286" fmla="*/ 358511 w 5178638"/>
              <a:gd name="connsiteY286" fmla="*/ 4375620 h 4469549"/>
              <a:gd name="connsiteX287" fmla="*/ 376345 w 5178638"/>
              <a:gd name="connsiteY287" fmla="*/ 4375620 h 4469549"/>
              <a:gd name="connsiteX288" fmla="*/ 358149 w 5178638"/>
              <a:gd name="connsiteY288" fmla="*/ 4401366 h 4469549"/>
              <a:gd name="connsiteX289" fmla="*/ 347184 w 5178638"/>
              <a:gd name="connsiteY289" fmla="*/ 4420185 h 4469549"/>
              <a:gd name="connsiteX290" fmla="*/ 332208 w 5178638"/>
              <a:gd name="connsiteY290" fmla="*/ 4420185 h 4469549"/>
              <a:gd name="connsiteX291" fmla="*/ 332208 w 5178638"/>
              <a:gd name="connsiteY291" fmla="*/ 4430378 h 4469549"/>
              <a:gd name="connsiteX292" fmla="*/ 336076 w 5178638"/>
              <a:gd name="connsiteY292" fmla="*/ 4431815 h 4469549"/>
              <a:gd name="connsiteX293" fmla="*/ 340128 w 5178638"/>
              <a:gd name="connsiteY293" fmla="*/ 4432297 h 4469549"/>
              <a:gd name="connsiteX294" fmla="*/ 327906 w 5178638"/>
              <a:gd name="connsiteY294" fmla="*/ 4453273 h 4469549"/>
              <a:gd name="connsiteX295" fmla="*/ 321334 w 5178638"/>
              <a:gd name="connsiteY295" fmla="*/ 4469299 h 4469549"/>
              <a:gd name="connsiteX296" fmla="*/ 295188 w 5178638"/>
              <a:gd name="connsiteY296" fmla="*/ 4469299 h 4469549"/>
              <a:gd name="connsiteX297" fmla="*/ 317314 w 5178638"/>
              <a:gd name="connsiteY297" fmla="*/ 4434066 h 4469549"/>
              <a:gd name="connsiteX298" fmla="*/ 345667 w 5178638"/>
              <a:gd name="connsiteY298" fmla="*/ 4385402 h 4469549"/>
              <a:gd name="connsiteX299" fmla="*/ 1813123 w 5178638"/>
              <a:gd name="connsiteY299" fmla="*/ 4375509 h 4469549"/>
              <a:gd name="connsiteX300" fmla="*/ 1812000 w 5178638"/>
              <a:gd name="connsiteY300" fmla="*/ 4375620 h 4469549"/>
              <a:gd name="connsiteX301" fmla="*/ 1808633 w 5178638"/>
              <a:gd name="connsiteY301" fmla="*/ 4375620 h 4469549"/>
              <a:gd name="connsiteX302" fmla="*/ 426096 w 5178638"/>
              <a:gd name="connsiteY302" fmla="*/ 4373388 h 4469549"/>
              <a:gd name="connsiteX303" fmla="*/ 452380 w 5178638"/>
              <a:gd name="connsiteY303" fmla="*/ 4373388 h 4469549"/>
              <a:gd name="connsiteX304" fmla="*/ 486172 w 5178638"/>
              <a:gd name="connsiteY304" fmla="*/ 4375620 h 4469549"/>
              <a:gd name="connsiteX305" fmla="*/ 516598 w 5178638"/>
              <a:gd name="connsiteY305" fmla="*/ 4375620 h 4469549"/>
              <a:gd name="connsiteX306" fmla="*/ 456227 w 5178638"/>
              <a:gd name="connsiteY306" fmla="*/ 4377116 h 4469549"/>
              <a:gd name="connsiteX307" fmla="*/ 444962 w 5178638"/>
              <a:gd name="connsiteY307" fmla="*/ 4377116 h 4469549"/>
              <a:gd name="connsiteX308" fmla="*/ 407815 w 5178638"/>
              <a:gd name="connsiteY308" fmla="*/ 4375620 h 4469549"/>
              <a:gd name="connsiteX309" fmla="*/ 411077 w 5178638"/>
              <a:gd name="connsiteY309" fmla="*/ 4375620 h 4469549"/>
              <a:gd name="connsiteX310" fmla="*/ 426096 w 5178638"/>
              <a:gd name="connsiteY310" fmla="*/ 4373388 h 4469549"/>
              <a:gd name="connsiteX311" fmla="*/ 568776 w 5178638"/>
              <a:gd name="connsiteY311" fmla="*/ 4372271 h 4469549"/>
              <a:gd name="connsiteX312" fmla="*/ 580040 w 5178638"/>
              <a:gd name="connsiteY312" fmla="*/ 4372271 h 4469549"/>
              <a:gd name="connsiteX313" fmla="*/ 640115 w 5178638"/>
              <a:gd name="connsiteY313" fmla="*/ 4373388 h 4469549"/>
              <a:gd name="connsiteX314" fmla="*/ 643870 w 5178638"/>
              <a:gd name="connsiteY314" fmla="*/ 4377853 h 4469549"/>
              <a:gd name="connsiteX315" fmla="*/ 651380 w 5178638"/>
              <a:gd name="connsiteY315" fmla="*/ 4375620 h 4469549"/>
              <a:gd name="connsiteX316" fmla="*/ 673908 w 5178638"/>
              <a:gd name="connsiteY316" fmla="*/ 4375620 h 4469549"/>
              <a:gd name="connsiteX317" fmla="*/ 672969 w 5178638"/>
              <a:gd name="connsiteY317" fmla="*/ 4377853 h 4469549"/>
              <a:gd name="connsiteX318" fmla="*/ 673480 w 5178638"/>
              <a:gd name="connsiteY318" fmla="*/ 4378096 h 4469549"/>
              <a:gd name="connsiteX319" fmla="*/ 655227 w 5178638"/>
              <a:gd name="connsiteY319" fmla="*/ 4379348 h 4469549"/>
              <a:gd name="connsiteX320" fmla="*/ 602661 w 5178638"/>
              <a:gd name="connsiteY320" fmla="*/ 4378232 h 4469549"/>
              <a:gd name="connsiteX321" fmla="*/ 546340 w 5178638"/>
              <a:gd name="connsiteY321" fmla="*/ 4374883 h 4469549"/>
              <a:gd name="connsiteX322" fmla="*/ 521088 w 5178638"/>
              <a:gd name="connsiteY322" fmla="*/ 4375509 h 4469549"/>
              <a:gd name="connsiteX323" fmla="*/ 535453 w 5178638"/>
              <a:gd name="connsiteY323" fmla="*/ 4374086 h 4469549"/>
              <a:gd name="connsiteX324" fmla="*/ 553757 w 5178638"/>
              <a:gd name="connsiteY324" fmla="*/ 4373388 h 4469549"/>
              <a:gd name="connsiteX325" fmla="*/ 568776 w 5178638"/>
              <a:gd name="connsiteY325" fmla="*/ 4372271 h 4469549"/>
              <a:gd name="connsiteX326" fmla="*/ 2050077 w 5178638"/>
              <a:gd name="connsiteY326" fmla="*/ 4371871 h 4469549"/>
              <a:gd name="connsiteX327" fmla="*/ 2101113 w 5178638"/>
              <a:gd name="connsiteY327" fmla="*/ 4373388 h 4469549"/>
              <a:gd name="connsiteX328" fmla="*/ 2123641 w 5178638"/>
              <a:gd name="connsiteY328" fmla="*/ 4373388 h 4469549"/>
              <a:gd name="connsiteX329" fmla="*/ 2172453 w 5178638"/>
              <a:gd name="connsiteY329" fmla="*/ 4380085 h 4469549"/>
              <a:gd name="connsiteX330" fmla="*/ 2206245 w 5178638"/>
              <a:gd name="connsiteY330" fmla="*/ 4380085 h 4469549"/>
              <a:gd name="connsiteX331" fmla="*/ 2217510 w 5178638"/>
              <a:gd name="connsiteY331" fmla="*/ 4382318 h 4469549"/>
              <a:gd name="connsiteX332" fmla="*/ 2213755 w 5178638"/>
              <a:gd name="connsiteY332" fmla="*/ 4385667 h 4469549"/>
              <a:gd name="connsiteX333" fmla="*/ 2187472 w 5178638"/>
              <a:gd name="connsiteY333" fmla="*/ 4386783 h 4469549"/>
              <a:gd name="connsiteX334" fmla="*/ 2172453 w 5178638"/>
              <a:gd name="connsiteY334" fmla="*/ 4381202 h 4469549"/>
              <a:gd name="connsiteX335" fmla="*/ 2134906 w 5178638"/>
              <a:gd name="connsiteY335" fmla="*/ 4380085 h 4469549"/>
              <a:gd name="connsiteX336" fmla="*/ 2089849 w 5178638"/>
              <a:gd name="connsiteY336" fmla="*/ 4380085 h 4469549"/>
              <a:gd name="connsiteX337" fmla="*/ 2071075 w 5178638"/>
              <a:gd name="connsiteY337" fmla="*/ 4380085 h 4469549"/>
              <a:gd name="connsiteX338" fmla="*/ 2044792 w 5178638"/>
              <a:gd name="connsiteY338" fmla="*/ 4381202 h 4469549"/>
              <a:gd name="connsiteX339" fmla="*/ 2018509 w 5178638"/>
              <a:gd name="connsiteY339" fmla="*/ 4380085 h 4469549"/>
              <a:gd name="connsiteX340" fmla="*/ 2003490 w 5178638"/>
              <a:gd name="connsiteY340" fmla="*/ 4381202 h 4469549"/>
              <a:gd name="connsiteX341" fmla="*/ 1995981 w 5178638"/>
              <a:gd name="connsiteY341" fmla="*/ 4377853 h 4469549"/>
              <a:gd name="connsiteX342" fmla="*/ 1977207 w 5178638"/>
              <a:gd name="connsiteY342" fmla="*/ 4377853 h 4469549"/>
              <a:gd name="connsiteX343" fmla="*/ 1969698 w 5178638"/>
              <a:gd name="connsiteY343" fmla="*/ 4380085 h 4469549"/>
              <a:gd name="connsiteX344" fmla="*/ 1965515 w 5178638"/>
              <a:gd name="connsiteY344" fmla="*/ 4378096 h 4469549"/>
              <a:gd name="connsiteX345" fmla="*/ 1996073 w 5178638"/>
              <a:gd name="connsiteY345" fmla="*/ 4375999 h 4469549"/>
              <a:gd name="connsiteX346" fmla="*/ 438364 w 5178638"/>
              <a:gd name="connsiteY346" fmla="*/ 4365107 h 4469549"/>
              <a:gd name="connsiteX347" fmla="*/ 459814 w 5178638"/>
              <a:gd name="connsiteY347" fmla="*/ 4365107 h 4469549"/>
              <a:gd name="connsiteX348" fmla="*/ 463690 w 5178638"/>
              <a:gd name="connsiteY348" fmla="*/ 4365299 h 4469549"/>
              <a:gd name="connsiteX349" fmla="*/ 439009 w 5178638"/>
              <a:gd name="connsiteY349" fmla="*/ 4365299 h 4469549"/>
              <a:gd name="connsiteX350" fmla="*/ 359149 w 5178638"/>
              <a:gd name="connsiteY350" fmla="*/ 4364336 h 4469549"/>
              <a:gd name="connsiteX351" fmla="*/ 378749 w 5178638"/>
              <a:gd name="connsiteY351" fmla="*/ 4364627 h 4469549"/>
              <a:gd name="connsiteX352" fmla="*/ 380211 w 5178638"/>
              <a:gd name="connsiteY352" fmla="*/ 4365299 h 4469549"/>
              <a:gd name="connsiteX353" fmla="*/ 358532 w 5178638"/>
              <a:gd name="connsiteY353" fmla="*/ 4365299 h 4469549"/>
              <a:gd name="connsiteX354" fmla="*/ 290415 w 5178638"/>
              <a:gd name="connsiteY354" fmla="*/ 4356583 h 4469549"/>
              <a:gd name="connsiteX355" fmla="*/ 290926 w 5178638"/>
              <a:gd name="connsiteY355" fmla="*/ 4356643 h 4469549"/>
              <a:gd name="connsiteX356" fmla="*/ 320964 w 5178638"/>
              <a:gd name="connsiteY356" fmla="*/ 4357759 h 4469549"/>
              <a:gd name="connsiteX357" fmla="*/ 339738 w 5178638"/>
              <a:gd name="connsiteY357" fmla="*/ 4357759 h 4469549"/>
              <a:gd name="connsiteX358" fmla="*/ 344493 w 5178638"/>
              <a:gd name="connsiteY358" fmla="*/ 4357406 h 4469549"/>
              <a:gd name="connsiteX359" fmla="*/ 343055 w 5178638"/>
              <a:gd name="connsiteY359" fmla="*/ 4359992 h 4469549"/>
              <a:gd name="connsiteX360" fmla="*/ 324719 w 5178638"/>
              <a:gd name="connsiteY360" fmla="*/ 4359992 h 4469549"/>
              <a:gd name="connsiteX361" fmla="*/ 319543 w 5178638"/>
              <a:gd name="connsiteY361" fmla="*/ 4363069 h 4469549"/>
              <a:gd name="connsiteX362" fmla="*/ 335908 w 5178638"/>
              <a:gd name="connsiteY362" fmla="*/ 4363990 h 4469549"/>
              <a:gd name="connsiteX363" fmla="*/ 340790 w 5178638"/>
              <a:gd name="connsiteY363" fmla="*/ 4364063 h 4469549"/>
              <a:gd name="connsiteX364" fmla="*/ 340103 w 5178638"/>
              <a:gd name="connsiteY364" fmla="*/ 4365299 h 4469549"/>
              <a:gd name="connsiteX365" fmla="*/ 315794 w 5178638"/>
              <a:gd name="connsiteY365" fmla="*/ 4365299 h 4469549"/>
              <a:gd name="connsiteX366" fmla="*/ 313454 w 5178638"/>
              <a:gd name="connsiteY366" fmla="*/ 4366690 h 4469549"/>
              <a:gd name="connsiteX367" fmla="*/ 313454 w 5178638"/>
              <a:gd name="connsiteY367" fmla="*/ 4368922 h 4469549"/>
              <a:gd name="connsiteX368" fmla="*/ 327066 w 5178638"/>
              <a:gd name="connsiteY368" fmla="*/ 4374783 h 4469549"/>
              <a:gd name="connsiteX369" fmla="*/ 334528 w 5178638"/>
              <a:gd name="connsiteY369" fmla="*/ 4375322 h 4469549"/>
              <a:gd name="connsiteX370" fmla="*/ 320240 w 5178638"/>
              <a:gd name="connsiteY370" fmla="*/ 4401006 h 4469549"/>
              <a:gd name="connsiteX371" fmla="*/ 297192 w 5178638"/>
              <a:gd name="connsiteY371" fmla="*/ 4444070 h 4469549"/>
              <a:gd name="connsiteX372" fmla="*/ 281246 w 5178638"/>
              <a:gd name="connsiteY372" fmla="*/ 4469299 h 4469549"/>
              <a:gd name="connsiteX373" fmla="*/ 224182 w 5178638"/>
              <a:gd name="connsiteY373" fmla="*/ 4469299 h 4469549"/>
              <a:gd name="connsiteX374" fmla="*/ 247987 w 5178638"/>
              <a:gd name="connsiteY374" fmla="*/ 4428439 h 4469549"/>
              <a:gd name="connsiteX375" fmla="*/ 282009 w 5178638"/>
              <a:gd name="connsiteY375" fmla="*/ 4370042 h 4469549"/>
              <a:gd name="connsiteX376" fmla="*/ 4380658 w 5178638"/>
              <a:gd name="connsiteY376" fmla="*/ 4349862 h 4469549"/>
              <a:gd name="connsiteX377" fmla="*/ 4376903 w 5178638"/>
              <a:gd name="connsiteY377" fmla="*/ 4350978 h 4469549"/>
              <a:gd name="connsiteX378" fmla="*/ 4391922 w 5178638"/>
              <a:gd name="connsiteY378" fmla="*/ 4352094 h 4469549"/>
              <a:gd name="connsiteX379" fmla="*/ 4395677 w 5178638"/>
              <a:gd name="connsiteY379" fmla="*/ 4353211 h 4469549"/>
              <a:gd name="connsiteX380" fmla="*/ 4391922 w 5178638"/>
              <a:gd name="connsiteY380" fmla="*/ 4355443 h 4469549"/>
              <a:gd name="connsiteX381" fmla="*/ 4380658 w 5178638"/>
              <a:gd name="connsiteY381" fmla="*/ 4357676 h 4469549"/>
              <a:gd name="connsiteX382" fmla="*/ 4316827 w 5178638"/>
              <a:gd name="connsiteY382" fmla="*/ 4359908 h 4469549"/>
              <a:gd name="connsiteX383" fmla="*/ 4110318 w 5178638"/>
              <a:gd name="connsiteY383" fmla="*/ 4359908 h 4469549"/>
              <a:gd name="connsiteX384" fmla="*/ 4057752 w 5178638"/>
              <a:gd name="connsiteY384" fmla="*/ 4366606 h 4469549"/>
              <a:gd name="connsiteX385" fmla="*/ 4072771 w 5178638"/>
              <a:gd name="connsiteY385" fmla="*/ 4369955 h 4469549"/>
              <a:gd name="connsiteX386" fmla="*/ 4110318 w 5178638"/>
              <a:gd name="connsiteY386" fmla="*/ 4365490 h 4469549"/>
              <a:gd name="connsiteX387" fmla="*/ 4121582 w 5178638"/>
              <a:gd name="connsiteY387" fmla="*/ 4364374 h 4469549"/>
              <a:gd name="connsiteX388" fmla="*/ 4159129 w 5178638"/>
              <a:gd name="connsiteY388" fmla="*/ 4365490 h 4469549"/>
              <a:gd name="connsiteX389" fmla="*/ 4222960 w 5178638"/>
              <a:gd name="connsiteY389" fmla="*/ 4368839 h 4469549"/>
              <a:gd name="connsiteX390" fmla="*/ 4249242 w 5178638"/>
              <a:gd name="connsiteY390" fmla="*/ 4369955 h 4469549"/>
              <a:gd name="connsiteX391" fmla="*/ 4294299 w 5178638"/>
              <a:gd name="connsiteY391" fmla="*/ 4366606 h 4469549"/>
              <a:gd name="connsiteX392" fmla="*/ 4316827 w 5178638"/>
              <a:gd name="connsiteY392" fmla="*/ 4366606 h 4469549"/>
              <a:gd name="connsiteX393" fmla="*/ 4358130 w 5178638"/>
              <a:gd name="connsiteY393" fmla="*/ 4366606 h 4469549"/>
              <a:gd name="connsiteX394" fmla="*/ 4388168 w 5178638"/>
              <a:gd name="connsiteY394" fmla="*/ 4367722 h 4469549"/>
              <a:gd name="connsiteX395" fmla="*/ 4459507 w 5178638"/>
              <a:gd name="connsiteY395" fmla="*/ 4373304 h 4469549"/>
              <a:gd name="connsiteX396" fmla="*/ 4478281 w 5178638"/>
              <a:gd name="connsiteY396" fmla="*/ 4371071 h 4469549"/>
              <a:gd name="connsiteX397" fmla="*/ 4500922 w 5178638"/>
              <a:gd name="connsiteY397" fmla="*/ 4368827 h 4469549"/>
              <a:gd name="connsiteX398" fmla="*/ 4500922 w 5178638"/>
              <a:gd name="connsiteY398" fmla="*/ 4361392 h 4469549"/>
              <a:gd name="connsiteX399" fmla="*/ 4482110 w 5178638"/>
              <a:gd name="connsiteY399" fmla="*/ 4360375 h 4469549"/>
              <a:gd name="connsiteX400" fmla="*/ 4467091 w 5178638"/>
              <a:gd name="connsiteY400" fmla="*/ 4359259 h 4469549"/>
              <a:gd name="connsiteX401" fmla="*/ 4447128 w 5178638"/>
              <a:gd name="connsiteY401" fmla="*/ 4350087 h 4469549"/>
              <a:gd name="connsiteX402" fmla="*/ 1665658 w 5178638"/>
              <a:gd name="connsiteY402" fmla="*/ 4344743 h 4469549"/>
              <a:gd name="connsiteX403" fmla="*/ 1736997 w 5178638"/>
              <a:gd name="connsiteY403" fmla="*/ 4350325 h 4469549"/>
              <a:gd name="connsiteX404" fmla="*/ 1767035 w 5178638"/>
              <a:gd name="connsiteY404" fmla="*/ 4351441 h 4469549"/>
              <a:gd name="connsiteX405" fmla="*/ 1808338 w 5178638"/>
              <a:gd name="connsiteY405" fmla="*/ 4351441 h 4469549"/>
              <a:gd name="connsiteX406" fmla="*/ 1819792 w 5178638"/>
              <a:gd name="connsiteY406" fmla="*/ 4351441 h 4469549"/>
              <a:gd name="connsiteX407" fmla="*/ 1819509 w 5178638"/>
              <a:gd name="connsiteY407" fmla="*/ 4353294 h 4469549"/>
              <a:gd name="connsiteX408" fmla="*/ 1808245 w 5178638"/>
              <a:gd name="connsiteY408" fmla="*/ 4357759 h 4469549"/>
              <a:gd name="connsiteX409" fmla="*/ 1823263 w 5178638"/>
              <a:gd name="connsiteY409" fmla="*/ 4357759 h 4469549"/>
              <a:gd name="connsiteX410" fmla="*/ 1849547 w 5178638"/>
              <a:gd name="connsiteY410" fmla="*/ 4356643 h 4469549"/>
              <a:gd name="connsiteX411" fmla="*/ 1879585 w 5178638"/>
              <a:gd name="connsiteY411" fmla="*/ 4357759 h 4469549"/>
              <a:gd name="connsiteX412" fmla="*/ 1882605 w 5178638"/>
              <a:gd name="connsiteY412" fmla="*/ 4358139 h 4469549"/>
              <a:gd name="connsiteX413" fmla="*/ 1808338 w 5178638"/>
              <a:gd name="connsiteY413" fmla="*/ 4358139 h 4469549"/>
              <a:gd name="connsiteX414" fmla="*/ 1744507 w 5178638"/>
              <a:gd name="connsiteY414" fmla="*/ 4360371 h 4469549"/>
              <a:gd name="connsiteX415" fmla="*/ 1733243 w 5178638"/>
              <a:gd name="connsiteY415" fmla="*/ 4362604 h 4469549"/>
              <a:gd name="connsiteX416" fmla="*/ 1729488 w 5178638"/>
              <a:gd name="connsiteY416" fmla="*/ 4364836 h 4469549"/>
              <a:gd name="connsiteX417" fmla="*/ 1733243 w 5178638"/>
              <a:gd name="connsiteY417" fmla="*/ 4365953 h 4469549"/>
              <a:gd name="connsiteX418" fmla="*/ 1748262 w 5178638"/>
              <a:gd name="connsiteY418" fmla="*/ 4367069 h 4469549"/>
              <a:gd name="connsiteX419" fmla="*/ 1744507 w 5178638"/>
              <a:gd name="connsiteY419" fmla="*/ 4368185 h 4469549"/>
              <a:gd name="connsiteX420" fmla="*/ 1605253 w 5178638"/>
              <a:gd name="connsiteY420" fmla="*/ 4366304 h 4469549"/>
              <a:gd name="connsiteX421" fmla="*/ 1602673 w 5178638"/>
              <a:gd name="connsiteY421" fmla="*/ 4362085 h 4469549"/>
              <a:gd name="connsiteX422" fmla="*/ 1616754 w 5178638"/>
              <a:gd name="connsiteY422" fmla="*/ 4359992 h 4469549"/>
              <a:gd name="connsiteX423" fmla="*/ 1646792 w 5178638"/>
              <a:gd name="connsiteY423" fmla="*/ 4359992 h 4469549"/>
              <a:gd name="connsiteX424" fmla="*/ 1658056 w 5178638"/>
              <a:gd name="connsiteY424" fmla="*/ 4357759 h 4469549"/>
              <a:gd name="connsiteX425" fmla="*/ 1646792 w 5178638"/>
              <a:gd name="connsiteY425" fmla="*/ 4356643 h 4469549"/>
              <a:gd name="connsiteX426" fmla="*/ 1631773 w 5178638"/>
              <a:gd name="connsiteY426" fmla="*/ 4357759 h 4469549"/>
              <a:gd name="connsiteX427" fmla="*/ 1612999 w 5178638"/>
              <a:gd name="connsiteY427" fmla="*/ 4357759 h 4469549"/>
              <a:gd name="connsiteX428" fmla="*/ 1582961 w 5178638"/>
              <a:gd name="connsiteY428" fmla="*/ 4356643 h 4469549"/>
              <a:gd name="connsiteX429" fmla="*/ 1564188 w 5178638"/>
              <a:gd name="connsiteY429" fmla="*/ 4354411 h 4469549"/>
              <a:gd name="connsiteX430" fmla="*/ 1557218 w 5178638"/>
              <a:gd name="connsiteY430" fmla="*/ 4352557 h 4469549"/>
              <a:gd name="connsiteX431" fmla="*/ 1590563 w 5178638"/>
              <a:gd name="connsiteY431" fmla="*/ 4352557 h 4469549"/>
              <a:gd name="connsiteX432" fmla="*/ 1646884 w 5178638"/>
              <a:gd name="connsiteY432" fmla="*/ 4346976 h 4469549"/>
              <a:gd name="connsiteX433" fmla="*/ 1665658 w 5178638"/>
              <a:gd name="connsiteY433" fmla="*/ 4344743 h 4469549"/>
              <a:gd name="connsiteX434" fmla="*/ 1003125 w 5178638"/>
              <a:gd name="connsiteY434" fmla="*/ 4336296 h 4469549"/>
              <a:gd name="connsiteX435" fmla="*/ 948505 w 5178638"/>
              <a:gd name="connsiteY435" fmla="*/ 4339162 h 4469549"/>
              <a:gd name="connsiteX436" fmla="*/ 910619 w 5178638"/>
              <a:gd name="connsiteY436" fmla="*/ 4339162 h 4469549"/>
              <a:gd name="connsiteX437" fmla="*/ 940493 w 5178638"/>
              <a:gd name="connsiteY437" fmla="*/ 4336550 h 4469549"/>
              <a:gd name="connsiteX438" fmla="*/ 981795 w 5178638"/>
              <a:gd name="connsiteY438" fmla="*/ 4336550 h 4469549"/>
              <a:gd name="connsiteX439" fmla="*/ 1088805 w 5178638"/>
              <a:gd name="connsiteY439" fmla="*/ 4333619 h 4469549"/>
              <a:gd name="connsiteX440" fmla="*/ 1101947 w 5178638"/>
              <a:gd name="connsiteY440" fmla="*/ 4334317 h 4469549"/>
              <a:gd name="connsiteX441" fmla="*/ 1131984 w 5178638"/>
              <a:gd name="connsiteY441" fmla="*/ 4335433 h 4469549"/>
              <a:gd name="connsiteX442" fmla="*/ 1165777 w 5178638"/>
              <a:gd name="connsiteY442" fmla="*/ 4335433 h 4469549"/>
              <a:gd name="connsiteX443" fmla="*/ 1169532 w 5178638"/>
              <a:gd name="connsiteY443" fmla="*/ 4342131 h 4469549"/>
              <a:gd name="connsiteX444" fmla="*/ 1172083 w 5178638"/>
              <a:gd name="connsiteY444" fmla="*/ 4342321 h 4469549"/>
              <a:gd name="connsiteX445" fmla="*/ 1162525 w 5178638"/>
              <a:gd name="connsiteY445" fmla="*/ 4342510 h 4469549"/>
              <a:gd name="connsiteX446" fmla="*/ 1109958 w 5178638"/>
              <a:gd name="connsiteY446" fmla="*/ 4340278 h 4469549"/>
              <a:gd name="connsiteX447" fmla="*/ 1076166 w 5178638"/>
              <a:gd name="connsiteY447" fmla="*/ 4338045 h 4469549"/>
              <a:gd name="connsiteX448" fmla="*/ 1050269 w 5178638"/>
              <a:gd name="connsiteY448" fmla="*/ 4335735 h 4469549"/>
              <a:gd name="connsiteX449" fmla="*/ 1075664 w 5178638"/>
              <a:gd name="connsiteY449" fmla="*/ 4335433 h 4469549"/>
              <a:gd name="connsiteX450" fmla="*/ 1088805 w 5178638"/>
              <a:gd name="connsiteY450" fmla="*/ 4333619 h 4469549"/>
              <a:gd name="connsiteX451" fmla="*/ 489927 w 5178638"/>
              <a:gd name="connsiteY451" fmla="*/ 4329852 h 4469549"/>
              <a:gd name="connsiteX452" fmla="*/ 501191 w 5178638"/>
              <a:gd name="connsiteY452" fmla="*/ 4332084 h 4469549"/>
              <a:gd name="connsiteX453" fmla="*/ 516210 w 5178638"/>
              <a:gd name="connsiteY453" fmla="*/ 4339898 h 4469549"/>
              <a:gd name="connsiteX454" fmla="*/ 527474 w 5178638"/>
              <a:gd name="connsiteY454" fmla="*/ 4341015 h 4469549"/>
              <a:gd name="connsiteX455" fmla="*/ 568776 w 5178638"/>
              <a:gd name="connsiteY455" fmla="*/ 4337666 h 4469549"/>
              <a:gd name="connsiteX456" fmla="*/ 595059 w 5178638"/>
              <a:gd name="connsiteY456" fmla="*/ 4336550 h 4469549"/>
              <a:gd name="connsiteX457" fmla="*/ 610078 w 5178638"/>
              <a:gd name="connsiteY457" fmla="*/ 4342131 h 4469549"/>
              <a:gd name="connsiteX458" fmla="*/ 640115 w 5178638"/>
              <a:gd name="connsiteY458" fmla="*/ 4342131 h 4469549"/>
              <a:gd name="connsiteX459" fmla="*/ 647625 w 5178638"/>
              <a:gd name="connsiteY459" fmla="*/ 4336550 h 4469549"/>
              <a:gd name="connsiteX460" fmla="*/ 666399 w 5178638"/>
              <a:gd name="connsiteY460" fmla="*/ 4333201 h 4469549"/>
              <a:gd name="connsiteX461" fmla="*/ 688927 w 5178638"/>
              <a:gd name="connsiteY461" fmla="*/ 4330968 h 4469549"/>
              <a:gd name="connsiteX462" fmla="*/ 718965 w 5178638"/>
              <a:gd name="connsiteY462" fmla="*/ 4335433 h 4469549"/>
              <a:gd name="connsiteX463" fmla="*/ 771531 w 5178638"/>
              <a:gd name="connsiteY463" fmla="*/ 4344364 h 4469549"/>
              <a:gd name="connsiteX464" fmla="*/ 797814 w 5178638"/>
              <a:gd name="connsiteY464" fmla="*/ 4342131 h 4469549"/>
              <a:gd name="connsiteX465" fmla="*/ 814541 w 5178638"/>
              <a:gd name="connsiteY465" fmla="*/ 4339645 h 4469549"/>
              <a:gd name="connsiteX466" fmla="*/ 825598 w 5178638"/>
              <a:gd name="connsiteY466" fmla="*/ 4339301 h 4469549"/>
              <a:gd name="connsiteX467" fmla="*/ 854227 w 5178638"/>
              <a:gd name="connsiteY467" fmla="*/ 4339162 h 4469549"/>
              <a:gd name="connsiteX468" fmla="*/ 843373 w 5178638"/>
              <a:gd name="connsiteY468" fmla="*/ 4339162 h 4469549"/>
              <a:gd name="connsiteX469" fmla="*/ 828032 w 5178638"/>
              <a:gd name="connsiteY469" fmla="*/ 4337642 h 4469549"/>
              <a:gd name="connsiteX470" fmla="*/ 851319 w 5178638"/>
              <a:gd name="connsiteY470" fmla="*/ 4334457 h 4469549"/>
              <a:gd name="connsiteX471" fmla="*/ 869154 w 5178638"/>
              <a:gd name="connsiteY471" fmla="*/ 4338782 h 4469549"/>
              <a:gd name="connsiteX472" fmla="*/ 870006 w 5178638"/>
              <a:gd name="connsiteY472" fmla="*/ 4339162 h 4469549"/>
              <a:gd name="connsiteX473" fmla="*/ 869246 w 5178638"/>
              <a:gd name="connsiteY473" fmla="*/ 4339162 h 4469549"/>
              <a:gd name="connsiteX474" fmla="*/ 870223 w 5178638"/>
              <a:gd name="connsiteY474" fmla="*/ 4339259 h 4469549"/>
              <a:gd name="connsiteX475" fmla="*/ 876509 w 5178638"/>
              <a:gd name="connsiteY475" fmla="*/ 4342063 h 4469549"/>
              <a:gd name="connsiteX476" fmla="*/ 873001 w 5178638"/>
              <a:gd name="connsiteY476" fmla="*/ 4343627 h 4469549"/>
              <a:gd name="connsiteX477" fmla="*/ 835454 w 5178638"/>
              <a:gd name="connsiteY477" fmla="*/ 4348092 h 4469549"/>
              <a:gd name="connsiteX478" fmla="*/ 820435 w 5178638"/>
              <a:gd name="connsiteY478" fmla="*/ 4351441 h 4469549"/>
              <a:gd name="connsiteX479" fmla="*/ 876756 w 5178638"/>
              <a:gd name="connsiteY479" fmla="*/ 4355906 h 4469549"/>
              <a:gd name="connsiteX480" fmla="*/ 918058 w 5178638"/>
              <a:gd name="connsiteY480" fmla="*/ 4360371 h 4469549"/>
              <a:gd name="connsiteX481" fmla="*/ 925567 w 5178638"/>
              <a:gd name="connsiteY481" fmla="*/ 4364836 h 4469549"/>
              <a:gd name="connsiteX482" fmla="*/ 910548 w 5178638"/>
              <a:gd name="connsiteY482" fmla="*/ 4365953 h 4469549"/>
              <a:gd name="connsiteX483" fmla="*/ 835454 w 5178638"/>
              <a:gd name="connsiteY483" fmla="*/ 4365953 h 4469549"/>
              <a:gd name="connsiteX484" fmla="*/ 758042 w 5178638"/>
              <a:gd name="connsiteY484" fmla="*/ 4371871 h 4469549"/>
              <a:gd name="connsiteX485" fmla="*/ 696436 w 5178638"/>
              <a:gd name="connsiteY485" fmla="*/ 4370039 h 4469549"/>
              <a:gd name="connsiteX486" fmla="*/ 681417 w 5178638"/>
              <a:gd name="connsiteY486" fmla="*/ 4366690 h 4469549"/>
              <a:gd name="connsiteX487" fmla="*/ 745248 w 5178638"/>
              <a:gd name="connsiteY487" fmla="*/ 4365574 h 4469549"/>
              <a:gd name="connsiteX488" fmla="*/ 745248 w 5178638"/>
              <a:gd name="connsiteY488" fmla="*/ 4364457 h 4469549"/>
              <a:gd name="connsiteX489" fmla="*/ 681417 w 5178638"/>
              <a:gd name="connsiteY489" fmla="*/ 4364457 h 4469549"/>
              <a:gd name="connsiteX490" fmla="*/ 621342 w 5178638"/>
              <a:gd name="connsiteY490" fmla="*/ 4364457 h 4469549"/>
              <a:gd name="connsiteX491" fmla="*/ 606323 w 5178638"/>
              <a:gd name="connsiteY491" fmla="*/ 4363341 h 4469549"/>
              <a:gd name="connsiteX492" fmla="*/ 599752 w 5178638"/>
              <a:gd name="connsiteY492" fmla="*/ 4359294 h 4469549"/>
              <a:gd name="connsiteX493" fmla="*/ 590570 w 5178638"/>
              <a:gd name="connsiteY493" fmla="*/ 4358139 h 4469549"/>
              <a:gd name="connsiteX494" fmla="*/ 722812 w 5178638"/>
              <a:gd name="connsiteY494" fmla="*/ 4358139 h 4469549"/>
              <a:gd name="connsiteX495" fmla="*/ 775378 w 5178638"/>
              <a:gd name="connsiteY495" fmla="*/ 4351441 h 4469549"/>
              <a:gd name="connsiteX496" fmla="*/ 760359 w 5178638"/>
              <a:gd name="connsiteY496" fmla="*/ 4348092 h 4469549"/>
              <a:gd name="connsiteX497" fmla="*/ 722812 w 5178638"/>
              <a:gd name="connsiteY497" fmla="*/ 4352557 h 4469549"/>
              <a:gd name="connsiteX498" fmla="*/ 711548 w 5178638"/>
              <a:gd name="connsiteY498" fmla="*/ 4353673 h 4469549"/>
              <a:gd name="connsiteX499" fmla="*/ 674001 w 5178638"/>
              <a:gd name="connsiteY499" fmla="*/ 4352557 h 4469549"/>
              <a:gd name="connsiteX500" fmla="*/ 610170 w 5178638"/>
              <a:gd name="connsiteY500" fmla="*/ 4349208 h 4469549"/>
              <a:gd name="connsiteX501" fmla="*/ 583888 w 5178638"/>
              <a:gd name="connsiteY501" fmla="*/ 4348092 h 4469549"/>
              <a:gd name="connsiteX502" fmla="*/ 538831 w 5178638"/>
              <a:gd name="connsiteY502" fmla="*/ 4351441 h 4469549"/>
              <a:gd name="connsiteX503" fmla="*/ 527757 w 5178638"/>
              <a:gd name="connsiteY503" fmla="*/ 4351441 h 4469549"/>
              <a:gd name="connsiteX504" fmla="*/ 527943 w 5178638"/>
              <a:gd name="connsiteY504" fmla="*/ 4350225 h 4469549"/>
              <a:gd name="connsiteX505" fmla="*/ 519965 w 5178638"/>
              <a:gd name="connsiteY505" fmla="*/ 4348829 h 4469549"/>
              <a:gd name="connsiteX506" fmla="*/ 501191 w 5178638"/>
              <a:gd name="connsiteY506" fmla="*/ 4345480 h 4469549"/>
              <a:gd name="connsiteX507" fmla="*/ 489927 w 5178638"/>
              <a:gd name="connsiteY507" fmla="*/ 4344364 h 4469549"/>
              <a:gd name="connsiteX508" fmla="*/ 437360 w 5178638"/>
              <a:gd name="connsiteY508" fmla="*/ 4343247 h 4469549"/>
              <a:gd name="connsiteX509" fmla="*/ 429851 w 5178638"/>
              <a:gd name="connsiteY509" fmla="*/ 4341015 h 4469549"/>
              <a:gd name="connsiteX510" fmla="*/ 437360 w 5178638"/>
              <a:gd name="connsiteY510" fmla="*/ 4338782 h 4469549"/>
              <a:gd name="connsiteX511" fmla="*/ 448267 w 5178638"/>
              <a:gd name="connsiteY511" fmla="*/ 4336929 h 4469549"/>
              <a:gd name="connsiteX512" fmla="*/ 486265 w 5178638"/>
              <a:gd name="connsiteY512" fmla="*/ 4336929 h 4469549"/>
              <a:gd name="connsiteX513" fmla="*/ 486673 w 5178638"/>
              <a:gd name="connsiteY513" fmla="*/ 4336929 h 4469549"/>
              <a:gd name="connsiteX514" fmla="*/ 482920 w 5178638"/>
              <a:gd name="connsiteY514" fmla="*/ 4335813 h 4469549"/>
              <a:gd name="connsiteX515" fmla="*/ 469593 w 5178638"/>
              <a:gd name="connsiteY515" fmla="*/ 4333306 h 4469549"/>
              <a:gd name="connsiteX516" fmla="*/ 413732 w 5178638"/>
              <a:gd name="connsiteY516" fmla="*/ 4328776 h 4469549"/>
              <a:gd name="connsiteX517" fmla="*/ 414757 w 5178638"/>
              <a:gd name="connsiteY517" fmla="*/ 4329385 h 4469549"/>
              <a:gd name="connsiteX518" fmla="*/ 414757 w 5178638"/>
              <a:gd name="connsiteY518" fmla="*/ 4331618 h 4469549"/>
              <a:gd name="connsiteX519" fmla="*/ 411703 w 5178638"/>
              <a:gd name="connsiteY519" fmla="*/ 4332494 h 4469549"/>
              <a:gd name="connsiteX520" fmla="*/ 390189 w 5178638"/>
              <a:gd name="connsiteY520" fmla="*/ 4315511 h 4469549"/>
              <a:gd name="connsiteX521" fmla="*/ 392698 w 5178638"/>
              <a:gd name="connsiteY521" fmla="*/ 4315850 h 4469549"/>
              <a:gd name="connsiteX522" fmla="*/ 399738 w 5178638"/>
              <a:gd name="connsiteY522" fmla="*/ 4320455 h 4469549"/>
              <a:gd name="connsiteX523" fmla="*/ 409305 w 5178638"/>
              <a:gd name="connsiteY523" fmla="*/ 4326143 h 4469549"/>
              <a:gd name="connsiteX524" fmla="*/ 408933 w 5178638"/>
              <a:gd name="connsiteY524" fmla="*/ 4326660 h 4469549"/>
              <a:gd name="connsiteX525" fmla="*/ 404296 w 5178638"/>
              <a:gd name="connsiteY525" fmla="*/ 4334619 h 4469549"/>
              <a:gd name="connsiteX526" fmla="*/ 388005 w 5178638"/>
              <a:gd name="connsiteY526" fmla="*/ 4339293 h 4469549"/>
              <a:gd name="connsiteX527" fmla="*/ 371652 w 5178638"/>
              <a:gd name="connsiteY527" fmla="*/ 4341222 h 4469549"/>
              <a:gd name="connsiteX528" fmla="*/ 374019 w 5178638"/>
              <a:gd name="connsiteY528" fmla="*/ 4336738 h 4469549"/>
              <a:gd name="connsiteX529" fmla="*/ 377799 w 5178638"/>
              <a:gd name="connsiteY529" fmla="*/ 4330249 h 4469549"/>
              <a:gd name="connsiteX530" fmla="*/ 1214998 w 5178638"/>
              <a:gd name="connsiteY530" fmla="*/ 4293014 h 4469549"/>
              <a:gd name="connsiteX531" fmla="*/ 1234557 w 5178638"/>
              <a:gd name="connsiteY531" fmla="*/ 4294177 h 4469549"/>
              <a:gd name="connsiteX532" fmla="*/ 1233478 w 5178638"/>
              <a:gd name="connsiteY532" fmla="*/ 4294391 h 4469549"/>
              <a:gd name="connsiteX533" fmla="*/ 1210480 w 5178638"/>
              <a:gd name="connsiteY533" fmla="*/ 4295647 h 4469549"/>
              <a:gd name="connsiteX534" fmla="*/ 1190618 w 5178638"/>
              <a:gd name="connsiteY534" fmla="*/ 4294680 h 4469549"/>
              <a:gd name="connsiteX535" fmla="*/ 1192470 w 5178638"/>
              <a:gd name="connsiteY535" fmla="*/ 4294130 h 4469549"/>
              <a:gd name="connsiteX536" fmla="*/ 1214998 w 5178638"/>
              <a:gd name="connsiteY536" fmla="*/ 4293014 h 4469549"/>
              <a:gd name="connsiteX537" fmla="*/ 356089 w 5178638"/>
              <a:gd name="connsiteY537" fmla="*/ 4290671 h 4469549"/>
              <a:gd name="connsiteX538" fmla="*/ 365599 w 5178638"/>
              <a:gd name="connsiteY538" fmla="*/ 4290703 h 4469549"/>
              <a:gd name="connsiteX539" fmla="*/ 360064 w 5178638"/>
              <a:gd name="connsiteY539" fmla="*/ 4298867 h 4469549"/>
              <a:gd name="connsiteX540" fmla="*/ 349793 w 5178638"/>
              <a:gd name="connsiteY540" fmla="*/ 4298453 h 4469549"/>
              <a:gd name="connsiteX541" fmla="*/ 331931 w 5178638"/>
              <a:gd name="connsiteY541" fmla="*/ 4290589 h 4469549"/>
              <a:gd name="connsiteX542" fmla="*/ 347451 w 5178638"/>
              <a:gd name="connsiteY542" fmla="*/ 4290642 h 4469549"/>
              <a:gd name="connsiteX543" fmla="*/ 343277 w 5178638"/>
              <a:gd name="connsiteY543" fmla="*/ 4298191 h 4469549"/>
              <a:gd name="connsiteX544" fmla="*/ 338256 w 5178638"/>
              <a:gd name="connsiteY544" fmla="*/ 4297989 h 4469549"/>
              <a:gd name="connsiteX545" fmla="*/ 342349 w 5178638"/>
              <a:gd name="connsiteY545" fmla="*/ 4299870 h 4469549"/>
              <a:gd name="connsiteX546" fmla="*/ 332830 w 5178638"/>
              <a:gd name="connsiteY546" fmla="*/ 4317086 h 4469549"/>
              <a:gd name="connsiteX547" fmla="*/ 345623 w 5178638"/>
              <a:gd name="connsiteY547" fmla="*/ 4303115 h 4469549"/>
              <a:gd name="connsiteX548" fmla="*/ 350457 w 5178638"/>
              <a:gd name="connsiteY548" fmla="*/ 4309152 h 4469549"/>
              <a:gd name="connsiteX549" fmla="*/ 353522 w 5178638"/>
              <a:gd name="connsiteY549" fmla="*/ 4310235 h 4469549"/>
              <a:gd name="connsiteX550" fmla="*/ 346382 w 5178638"/>
              <a:gd name="connsiteY550" fmla="*/ 4324981 h 4469549"/>
              <a:gd name="connsiteX551" fmla="*/ 343421 w 5178638"/>
              <a:gd name="connsiteY551" fmla="*/ 4336293 h 4469549"/>
              <a:gd name="connsiteX552" fmla="*/ 356118 w 5178638"/>
              <a:gd name="connsiteY552" fmla="*/ 4317617 h 4469549"/>
              <a:gd name="connsiteX553" fmla="*/ 362072 w 5178638"/>
              <a:gd name="connsiteY553" fmla="*/ 4316741 h 4469549"/>
              <a:gd name="connsiteX554" fmla="*/ 358577 w 5178638"/>
              <a:gd name="connsiteY554" fmla="*/ 4332087 h 4469549"/>
              <a:gd name="connsiteX555" fmla="*/ 352628 w 5178638"/>
              <a:gd name="connsiteY555" fmla="*/ 4342781 h 4469549"/>
              <a:gd name="connsiteX556" fmla="*/ 299044 w 5178638"/>
              <a:gd name="connsiteY556" fmla="*/ 4342781 h 4469549"/>
              <a:gd name="connsiteX557" fmla="*/ 316853 w 5178638"/>
              <a:gd name="connsiteY557" fmla="*/ 4316468 h 4469549"/>
              <a:gd name="connsiteX558" fmla="*/ 2152203 w 5178638"/>
              <a:gd name="connsiteY558" fmla="*/ 4287542 h 4469549"/>
              <a:gd name="connsiteX559" fmla="*/ 2168060 w 5178638"/>
              <a:gd name="connsiteY559" fmla="*/ 4288328 h 4469549"/>
              <a:gd name="connsiteX560" fmla="*/ 2156796 w 5178638"/>
              <a:gd name="connsiteY560" fmla="*/ 4290560 h 4469549"/>
              <a:gd name="connsiteX561" fmla="*/ 2107985 w 5178638"/>
              <a:gd name="connsiteY561" fmla="*/ 4290560 h 4469549"/>
              <a:gd name="connsiteX562" fmla="*/ 2104230 w 5178638"/>
              <a:gd name="connsiteY562" fmla="*/ 4290560 h 4469549"/>
              <a:gd name="connsiteX563" fmla="*/ 2056009 w 5178638"/>
              <a:gd name="connsiteY563" fmla="*/ 4289126 h 4469549"/>
              <a:gd name="connsiteX564" fmla="*/ 2063566 w 5178638"/>
              <a:gd name="connsiteY564" fmla="*/ 4288549 h 4469549"/>
              <a:gd name="connsiteX565" fmla="*/ 2138660 w 5178638"/>
              <a:gd name="connsiteY565" fmla="*/ 4288549 h 4469549"/>
              <a:gd name="connsiteX566" fmla="*/ 452380 w 5178638"/>
              <a:gd name="connsiteY566" fmla="*/ 4280735 h 4469549"/>
              <a:gd name="connsiteX567" fmla="*/ 478521 w 5178638"/>
              <a:gd name="connsiteY567" fmla="*/ 4280735 h 4469549"/>
              <a:gd name="connsiteX568" fmla="*/ 478521 w 5178638"/>
              <a:gd name="connsiteY568" fmla="*/ 4285574 h 4469549"/>
              <a:gd name="connsiteX569" fmla="*/ 487411 w 5178638"/>
              <a:gd name="connsiteY569" fmla="*/ 4284064 h 4469549"/>
              <a:gd name="connsiteX570" fmla="*/ 498675 w 5178638"/>
              <a:gd name="connsiteY570" fmla="*/ 4286296 h 4469549"/>
              <a:gd name="connsiteX571" fmla="*/ 513694 w 5178638"/>
              <a:gd name="connsiteY571" fmla="*/ 4294110 h 4469549"/>
              <a:gd name="connsiteX572" fmla="*/ 524958 w 5178638"/>
              <a:gd name="connsiteY572" fmla="*/ 4295227 h 4469549"/>
              <a:gd name="connsiteX573" fmla="*/ 566260 w 5178638"/>
              <a:gd name="connsiteY573" fmla="*/ 4291878 h 4469549"/>
              <a:gd name="connsiteX574" fmla="*/ 592543 w 5178638"/>
              <a:gd name="connsiteY574" fmla="*/ 4290762 h 4469549"/>
              <a:gd name="connsiteX575" fmla="*/ 607527 w 5178638"/>
              <a:gd name="connsiteY575" fmla="*/ 4296330 h 4469549"/>
              <a:gd name="connsiteX576" fmla="*/ 637616 w 5178638"/>
              <a:gd name="connsiteY576" fmla="*/ 4296330 h 4469549"/>
              <a:gd name="connsiteX577" fmla="*/ 645109 w 5178638"/>
              <a:gd name="connsiteY577" fmla="*/ 4290762 h 4469549"/>
              <a:gd name="connsiteX578" fmla="*/ 663883 w 5178638"/>
              <a:gd name="connsiteY578" fmla="*/ 4287413 h 4469549"/>
              <a:gd name="connsiteX579" fmla="*/ 686411 w 5178638"/>
              <a:gd name="connsiteY579" fmla="*/ 4285180 h 4469549"/>
              <a:gd name="connsiteX580" fmla="*/ 716449 w 5178638"/>
              <a:gd name="connsiteY580" fmla="*/ 4289645 h 4469549"/>
              <a:gd name="connsiteX581" fmla="*/ 725662 w 5178638"/>
              <a:gd name="connsiteY581" fmla="*/ 4292055 h 4469549"/>
              <a:gd name="connsiteX582" fmla="*/ 640115 w 5178638"/>
              <a:gd name="connsiteY582" fmla="*/ 4298595 h 4469549"/>
              <a:gd name="connsiteX583" fmla="*/ 591304 w 5178638"/>
              <a:gd name="connsiteY583" fmla="*/ 4301944 h 4469549"/>
              <a:gd name="connsiteX584" fmla="*/ 538738 w 5178638"/>
              <a:gd name="connsiteY584" fmla="*/ 4300828 h 4469549"/>
              <a:gd name="connsiteX585" fmla="*/ 482417 w 5178638"/>
              <a:gd name="connsiteY585" fmla="*/ 4297479 h 4469549"/>
              <a:gd name="connsiteX586" fmla="*/ 399364 w 5178638"/>
              <a:gd name="connsiteY586" fmla="*/ 4299537 h 4469549"/>
              <a:gd name="connsiteX587" fmla="*/ 401302 w 5178638"/>
              <a:gd name="connsiteY587" fmla="*/ 4296141 h 4469549"/>
              <a:gd name="connsiteX588" fmla="*/ 409402 w 5178638"/>
              <a:gd name="connsiteY588" fmla="*/ 4282238 h 4469549"/>
              <a:gd name="connsiteX589" fmla="*/ 426079 w 5178638"/>
              <a:gd name="connsiteY589" fmla="*/ 4281654 h 4469549"/>
              <a:gd name="connsiteX590" fmla="*/ 421059 w 5178638"/>
              <a:gd name="connsiteY590" fmla="*/ 4290270 h 4469549"/>
              <a:gd name="connsiteX591" fmla="*/ 425124 w 5178638"/>
              <a:gd name="connsiteY591" fmla="*/ 4292638 h 4469549"/>
              <a:gd name="connsiteX592" fmla="*/ 431636 w 5178638"/>
              <a:gd name="connsiteY592" fmla="*/ 4281460 h 4469549"/>
              <a:gd name="connsiteX593" fmla="*/ 1937335 w 5178638"/>
              <a:gd name="connsiteY593" fmla="*/ 4276200 h 4469549"/>
              <a:gd name="connsiteX594" fmla="*/ 1938405 w 5178638"/>
              <a:gd name="connsiteY594" fmla="*/ 4276231 h 4469549"/>
              <a:gd name="connsiteX595" fmla="*/ 1938083 w 5178638"/>
              <a:gd name="connsiteY595" fmla="*/ 4276327 h 4469549"/>
              <a:gd name="connsiteX596" fmla="*/ 1939022 w 5178638"/>
              <a:gd name="connsiteY596" fmla="*/ 4279397 h 4469549"/>
              <a:gd name="connsiteX597" fmla="*/ 1946532 w 5178638"/>
              <a:gd name="connsiteY597" fmla="*/ 4280514 h 4469549"/>
              <a:gd name="connsiteX598" fmla="*/ 1956290 w 5178638"/>
              <a:gd name="connsiteY598" fmla="*/ 4280514 h 4469549"/>
              <a:gd name="connsiteX599" fmla="*/ 1950924 w 5178638"/>
              <a:gd name="connsiteY599" fmla="*/ 4280735 h 4469549"/>
              <a:gd name="connsiteX600" fmla="*/ 1937335 w 5178638"/>
              <a:gd name="connsiteY600" fmla="*/ 4280735 h 4469549"/>
              <a:gd name="connsiteX601" fmla="*/ 1298017 w 5178638"/>
              <a:gd name="connsiteY601" fmla="*/ 4273182 h 4469549"/>
              <a:gd name="connsiteX602" fmla="*/ 1298522 w 5178638"/>
              <a:gd name="connsiteY602" fmla="*/ 4273182 h 4469549"/>
              <a:gd name="connsiteX603" fmla="*/ 1298071 w 5178638"/>
              <a:gd name="connsiteY603" fmla="*/ 4273200 h 4469549"/>
              <a:gd name="connsiteX604" fmla="*/ 1964065 w 5178638"/>
              <a:gd name="connsiteY604" fmla="*/ 4269571 h 4469549"/>
              <a:gd name="connsiteX605" fmla="*/ 1988471 w 5178638"/>
              <a:gd name="connsiteY605" fmla="*/ 4270688 h 4469549"/>
              <a:gd name="connsiteX606" fmla="*/ 2003490 w 5178638"/>
              <a:gd name="connsiteY606" fmla="*/ 4274037 h 4469549"/>
              <a:gd name="connsiteX607" fmla="*/ 1996794 w 5178638"/>
              <a:gd name="connsiteY607" fmla="*/ 4275688 h 4469549"/>
              <a:gd name="connsiteX608" fmla="*/ 1965305 w 5178638"/>
              <a:gd name="connsiteY608" fmla="*/ 4273816 h 4469549"/>
              <a:gd name="connsiteX609" fmla="*/ 1952588 w 5178638"/>
              <a:gd name="connsiteY609" fmla="*/ 4274446 h 4469549"/>
              <a:gd name="connsiteX610" fmla="*/ 1601735 w 5178638"/>
              <a:gd name="connsiteY610" fmla="*/ 4267339 h 4469549"/>
              <a:gd name="connsiteX611" fmla="*/ 1673074 w 5178638"/>
              <a:gd name="connsiteY611" fmla="*/ 4272921 h 4469549"/>
              <a:gd name="connsiteX612" fmla="*/ 1703112 w 5178638"/>
              <a:gd name="connsiteY612" fmla="*/ 4274037 h 4469549"/>
              <a:gd name="connsiteX613" fmla="*/ 1744415 w 5178638"/>
              <a:gd name="connsiteY613" fmla="*/ 4274037 h 4469549"/>
              <a:gd name="connsiteX614" fmla="*/ 1766943 w 5178638"/>
              <a:gd name="connsiteY614" fmla="*/ 4274037 h 4469549"/>
              <a:gd name="connsiteX615" fmla="*/ 1812000 w 5178638"/>
              <a:gd name="connsiteY615" fmla="*/ 4270688 h 4469549"/>
              <a:gd name="connsiteX616" fmla="*/ 1838282 w 5178638"/>
              <a:gd name="connsiteY616" fmla="*/ 4271804 h 4469549"/>
              <a:gd name="connsiteX617" fmla="*/ 1879969 w 5178638"/>
              <a:gd name="connsiteY617" fmla="*/ 4273991 h 4469549"/>
              <a:gd name="connsiteX618" fmla="*/ 1791751 w 5178638"/>
              <a:gd name="connsiteY618" fmla="*/ 4280735 h 4469549"/>
              <a:gd name="connsiteX619" fmla="*/ 1744415 w 5178638"/>
              <a:gd name="connsiteY619" fmla="*/ 4280735 h 4469549"/>
              <a:gd name="connsiteX620" fmla="*/ 1680584 w 5178638"/>
              <a:gd name="connsiteY620" fmla="*/ 4282967 h 4469549"/>
              <a:gd name="connsiteX621" fmla="*/ 1669320 w 5178638"/>
              <a:gd name="connsiteY621" fmla="*/ 4285200 h 4469549"/>
              <a:gd name="connsiteX622" fmla="*/ 1668497 w 5178638"/>
              <a:gd name="connsiteY622" fmla="*/ 4285689 h 4469549"/>
              <a:gd name="connsiteX623" fmla="*/ 1657762 w 5178638"/>
              <a:gd name="connsiteY623" fmla="*/ 4285461 h 4469549"/>
              <a:gd name="connsiteX624" fmla="*/ 1601441 w 5178638"/>
              <a:gd name="connsiteY624" fmla="*/ 4282112 h 4469549"/>
              <a:gd name="connsiteX625" fmla="*/ 1511327 w 5178638"/>
              <a:gd name="connsiteY625" fmla="*/ 4284345 h 4469549"/>
              <a:gd name="connsiteX626" fmla="*/ 1500063 w 5178638"/>
              <a:gd name="connsiteY626" fmla="*/ 4284345 h 4469549"/>
              <a:gd name="connsiteX627" fmla="*/ 1409950 w 5178638"/>
              <a:gd name="connsiteY627" fmla="*/ 4283228 h 4469549"/>
              <a:gd name="connsiteX628" fmla="*/ 1312327 w 5178638"/>
              <a:gd name="connsiteY628" fmla="*/ 4283228 h 4469549"/>
              <a:gd name="connsiteX629" fmla="*/ 1257806 w 5178638"/>
              <a:gd name="connsiteY629" fmla="*/ 4284000 h 4469549"/>
              <a:gd name="connsiteX630" fmla="*/ 1230017 w 5178638"/>
              <a:gd name="connsiteY630" fmla="*/ 4282967 h 4469549"/>
              <a:gd name="connsiteX631" fmla="*/ 1199979 w 5178638"/>
              <a:gd name="connsiteY631" fmla="*/ 4282967 h 4469549"/>
              <a:gd name="connsiteX632" fmla="*/ 1181205 w 5178638"/>
              <a:gd name="connsiteY632" fmla="*/ 4279618 h 4469549"/>
              <a:gd name="connsiteX633" fmla="*/ 1184960 w 5178638"/>
              <a:gd name="connsiteY633" fmla="*/ 4277386 h 4469549"/>
              <a:gd name="connsiteX634" fmla="*/ 1260055 w 5178638"/>
              <a:gd name="connsiteY634" fmla="*/ 4282967 h 4469549"/>
              <a:gd name="connsiteX635" fmla="*/ 1312621 w 5178638"/>
              <a:gd name="connsiteY635" fmla="*/ 4280735 h 4469549"/>
              <a:gd name="connsiteX636" fmla="*/ 1323885 w 5178638"/>
              <a:gd name="connsiteY636" fmla="*/ 4276269 h 4469549"/>
              <a:gd name="connsiteX637" fmla="*/ 1338904 w 5178638"/>
              <a:gd name="connsiteY637" fmla="*/ 4276269 h 4469549"/>
              <a:gd name="connsiteX638" fmla="*/ 1338904 w 5178638"/>
              <a:gd name="connsiteY638" fmla="*/ 4273182 h 4469549"/>
              <a:gd name="connsiteX639" fmla="*/ 1342365 w 5178638"/>
              <a:gd name="connsiteY639" fmla="*/ 4273182 h 4469549"/>
              <a:gd name="connsiteX640" fmla="*/ 1460595 w 5178638"/>
              <a:gd name="connsiteY640" fmla="*/ 4274779 h 4469549"/>
              <a:gd name="connsiteX641" fmla="*/ 1466565 w 5178638"/>
              <a:gd name="connsiteY641" fmla="*/ 4275153 h 4469549"/>
              <a:gd name="connsiteX642" fmla="*/ 1488252 w 5178638"/>
              <a:gd name="connsiteY642" fmla="*/ 4275153 h 4469549"/>
              <a:gd name="connsiteX643" fmla="*/ 1507573 w 5178638"/>
              <a:gd name="connsiteY643" fmla="*/ 4275414 h 4469549"/>
              <a:gd name="connsiteX644" fmla="*/ 1508451 w 5178638"/>
              <a:gd name="connsiteY644" fmla="*/ 4275153 h 4469549"/>
              <a:gd name="connsiteX645" fmla="*/ 1526640 w 5178638"/>
              <a:gd name="connsiteY645" fmla="*/ 4275153 h 4469549"/>
              <a:gd name="connsiteX646" fmla="*/ 1582961 w 5178638"/>
              <a:gd name="connsiteY646" fmla="*/ 4269572 h 4469549"/>
              <a:gd name="connsiteX647" fmla="*/ 1601735 w 5178638"/>
              <a:gd name="connsiteY647" fmla="*/ 4267339 h 4469549"/>
              <a:gd name="connsiteX648" fmla="*/ 2093587 w 5178638"/>
              <a:gd name="connsiteY648" fmla="*/ 4267118 h 4469549"/>
              <a:gd name="connsiteX649" fmla="*/ 2104230 w 5178638"/>
              <a:gd name="connsiteY649" fmla="*/ 4267118 h 4469549"/>
              <a:gd name="connsiteX650" fmla="*/ 2145532 w 5178638"/>
              <a:gd name="connsiteY650" fmla="*/ 4269351 h 4469549"/>
              <a:gd name="connsiteX651" fmla="*/ 2153041 w 5178638"/>
              <a:gd name="connsiteY651" fmla="*/ 4269351 h 4469549"/>
              <a:gd name="connsiteX652" fmla="*/ 2209362 w 5178638"/>
              <a:gd name="connsiteY652" fmla="*/ 4269351 h 4469549"/>
              <a:gd name="connsiteX653" fmla="*/ 2265683 w 5178638"/>
              <a:gd name="connsiteY653" fmla="*/ 4269351 h 4469549"/>
              <a:gd name="connsiteX654" fmla="*/ 2392886 w 5178638"/>
              <a:gd name="connsiteY654" fmla="*/ 4271069 h 4469549"/>
              <a:gd name="connsiteX655" fmla="*/ 2402917 w 5178638"/>
              <a:gd name="connsiteY655" fmla="*/ 4272837 h 4469549"/>
              <a:gd name="connsiteX656" fmla="*/ 2412773 w 5178638"/>
              <a:gd name="connsiteY656" fmla="*/ 4275069 h 4469549"/>
              <a:gd name="connsiteX657" fmla="*/ 2416527 w 5178638"/>
              <a:gd name="connsiteY657" fmla="*/ 4280651 h 4469549"/>
              <a:gd name="connsiteX658" fmla="*/ 2409018 w 5178638"/>
              <a:gd name="connsiteY658" fmla="*/ 4284000 h 4469549"/>
              <a:gd name="connsiteX659" fmla="*/ 2390244 w 5178638"/>
              <a:gd name="connsiteY659" fmla="*/ 4284000 h 4469549"/>
              <a:gd name="connsiteX660" fmla="*/ 2345188 w 5178638"/>
              <a:gd name="connsiteY660" fmla="*/ 4279535 h 4469549"/>
              <a:gd name="connsiteX661" fmla="*/ 2334392 w 5178638"/>
              <a:gd name="connsiteY661" fmla="*/ 4278558 h 4469549"/>
              <a:gd name="connsiteX662" fmla="*/ 2330218 w 5178638"/>
              <a:gd name="connsiteY662" fmla="*/ 4280237 h 4469549"/>
              <a:gd name="connsiteX663" fmla="*/ 2318917 w 5178638"/>
              <a:gd name="connsiteY663" fmla="*/ 4279397 h 4469549"/>
              <a:gd name="connsiteX664" fmla="*/ 2235645 w 5178638"/>
              <a:gd name="connsiteY664" fmla="*/ 4279397 h 4469549"/>
              <a:gd name="connsiteX665" fmla="*/ 2156796 w 5178638"/>
              <a:gd name="connsiteY665" fmla="*/ 4280514 h 4469549"/>
              <a:gd name="connsiteX666" fmla="*/ 2145918 w 5178638"/>
              <a:gd name="connsiteY666" fmla="*/ 4282939 h 4469549"/>
              <a:gd name="connsiteX667" fmla="*/ 2104868 w 5178638"/>
              <a:gd name="connsiteY667" fmla="*/ 4278502 h 4469549"/>
              <a:gd name="connsiteX668" fmla="*/ 2048547 w 5178638"/>
              <a:gd name="connsiteY668" fmla="*/ 4274037 h 4469549"/>
              <a:gd name="connsiteX669" fmla="*/ 2063566 w 5178638"/>
              <a:gd name="connsiteY669" fmla="*/ 4270688 h 4469549"/>
              <a:gd name="connsiteX670" fmla="*/ 2434998 w 5178638"/>
              <a:gd name="connsiteY670" fmla="*/ 4263625 h 4469549"/>
              <a:gd name="connsiteX671" fmla="*/ 2432954 w 5178638"/>
              <a:gd name="connsiteY671" fmla="*/ 4264046 h 4469549"/>
              <a:gd name="connsiteX672" fmla="*/ 2435301 w 5178638"/>
              <a:gd name="connsiteY672" fmla="*/ 4266139 h 4469549"/>
              <a:gd name="connsiteX673" fmla="*/ 2435301 w 5178638"/>
              <a:gd name="connsiteY673" fmla="*/ 4268372 h 4469549"/>
              <a:gd name="connsiteX674" fmla="*/ 2431546 w 5178638"/>
              <a:gd name="connsiteY674" fmla="*/ 4268372 h 4469549"/>
              <a:gd name="connsiteX675" fmla="*/ 2416398 w 5178638"/>
              <a:gd name="connsiteY675" fmla="*/ 4267921 h 4469549"/>
              <a:gd name="connsiteX676" fmla="*/ 2419627 w 5178638"/>
              <a:gd name="connsiteY676" fmla="*/ 4266002 h 4469549"/>
              <a:gd name="connsiteX677" fmla="*/ 2430891 w 5178638"/>
              <a:gd name="connsiteY677" fmla="*/ 4263769 h 4469549"/>
              <a:gd name="connsiteX678" fmla="*/ 2463656 w 5178638"/>
              <a:gd name="connsiteY678" fmla="*/ 4262623 h 4469549"/>
              <a:gd name="connsiteX679" fmla="*/ 2465339 w 5178638"/>
              <a:gd name="connsiteY679" fmla="*/ 4262790 h 4469549"/>
              <a:gd name="connsiteX680" fmla="*/ 2458888 w 5178638"/>
              <a:gd name="connsiteY680" fmla="*/ 4262790 h 4469549"/>
              <a:gd name="connsiteX681" fmla="*/ 375112 w 5178638"/>
              <a:gd name="connsiteY681" fmla="*/ 4259231 h 4469549"/>
              <a:gd name="connsiteX682" fmla="*/ 381039 w 5178638"/>
              <a:gd name="connsiteY682" fmla="*/ 4259525 h 4469549"/>
              <a:gd name="connsiteX683" fmla="*/ 385666 w 5178638"/>
              <a:gd name="connsiteY683" fmla="*/ 4259525 h 4469549"/>
              <a:gd name="connsiteX684" fmla="*/ 377463 w 5178638"/>
              <a:gd name="connsiteY684" fmla="*/ 4272344 h 4469549"/>
              <a:gd name="connsiteX685" fmla="*/ 368788 w 5178638"/>
              <a:gd name="connsiteY685" fmla="*/ 4270943 h 4469549"/>
              <a:gd name="connsiteX686" fmla="*/ 374337 w 5178638"/>
              <a:gd name="connsiteY686" fmla="*/ 4261420 h 4469549"/>
              <a:gd name="connsiteX687" fmla="*/ 1102063 w 5178638"/>
              <a:gd name="connsiteY687" fmla="*/ 4245274 h 4469549"/>
              <a:gd name="connsiteX688" fmla="*/ 1132100 w 5178638"/>
              <a:gd name="connsiteY688" fmla="*/ 4249739 h 4469549"/>
              <a:gd name="connsiteX689" fmla="*/ 1132100 w 5178638"/>
              <a:gd name="connsiteY689" fmla="*/ 4253088 h 4469549"/>
              <a:gd name="connsiteX690" fmla="*/ 1120836 w 5178638"/>
              <a:gd name="connsiteY690" fmla="*/ 4256437 h 4469549"/>
              <a:gd name="connsiteX691" fmla="*/ 1132100 w 5178638"/>
              <a:gd name="connsiteY691" fmla="*/ 4257554 h 4469549"/>
              <a:gd name="connsiteX692" fmla="*/ 1147119 w 5178638"/>
              <a:gd name="connsiteY692" fmla="*/ 4257554 h 4469549"/>
              <a:gd name="connsiteX693" fmla="*/ 1165893 w 5178638"/>
              <a:gd name="connsiteY693" fmla="*/ 4257554 h 4469549"/>
              <a:gd name="connsiteX694" fmla="*/ 1165893 w 5178638"/>
              <a:gd name="connsiteY694" fmla="*/ 4260902 h 4469549"/>
              <a:gd name="connsiteX695" fmla="*/ 1150874 w 5178638"/>
              <a:gd name="connsiteY695" fmla="*/ 4260902 h 4469549"/>
              <a:gd name="connsiteX696" fmla="*/ 1139610 w 5178638"/>
              <a:gd name="connsiteY696" fmla="*/ 4261879 h 4469549"/>
              <a:gd name="connsiteX697" fmla="*/ 1139610 w 5178638"/>
              <a:gd name="connsiteY697" fmla="*/ 4264293 h 4469549"/>
              <a:gd name="connsiteX698" fmla="*/ 1098602 w 5178638"/>
              <a:gd name="connsiteY698" fmla="*/ 4265106 h 4469549"/>
              <a:gd name="connsiteX699" fmla="*/ 1075105 w 5178638"/>
              <a:gd name="connsiteY699" fmla="*/ 4265633 h 4469549"/>
              <a:gd name="connsiteX700" fmla="*/ 1052312 w 5178638"/>
              <a:gd name="connsiteY700" fmla="*/ 4261879 h 4469549"/>
              <a:gd name="connsiteX701" fmla="*/ 1019741 w 5178638"/>
              <a:gd name="connsiteY701" fmla="*/ 4261992 h 4469549"/>
              <a:gd name="connsiteX702" fmla="*/ 1014017 w 5178638"/>
              <a:gd name="connsiteY702" fmla="*/ 4260960 h 4469549"/>
              <a:gd name="connsiteX703" fmla="*/ 1014017 w 5178638"/>
              <a:gd name="connsiteY703" fmla="*/ 4247828 h 4469549"/>
              <a:gd name="connsiteX704" fmla="*/ 1026968 w 5178638"/>
              <a:gd name="connsiteY704" fmla="*/ 4247507 h 4469549"/>
              <a:gd name="connsiteX705" fmla="*/ 1102063 w 5178638"/>
              <a:gd name="connsiteY705" fmla="*/ 4245274 h 4469549"/>
              <a:gd name="connsiteX706" fmla="*/ 1394931 w 5178638"/>
              <a:gd name="connsiteY706" fmla="*/ 4241925 h 4469549"/>
              <a:gd name="connsiteX707" fmla="*/ 1455007 w 5178638"/>
              <a:gd name="connsiteY707" fmla="*/ 4241925 h 4469549"/>
              <a:gd name="connsiteX708" fmla="*/ 1500063 w 5178638"/>
              <a:gd name="connsiteY708" fmla="*/ 4244158 h 4469549"/>
              <a:gd name="connsiteX709" fmla="*/ 1541365 w 5178638"/>
              <a:gd name="connsiteY709" fmla="*/ 4244158 h 4469549"/>
              <a:gd name="connsiteX710" fmla="*/ 1548875 w 5178638"/>
              <a:gd name="connsiteY710" fmla="*/ 4244158 h 4469549"/>
              <a:gd name="connsiteX711" fmla="*/ 1601441 w 5178638"/>
              <a:gd name="connsiteY711" fmla="*/ 4246391 h 4469549"/>
              <a:gd name="connsiteX712" fmla="*/ 1646498 w 5178638"/>
              <a:gd name="connsiteY712" fmla="*/ 4241925 h 4469549"/>
              <a:gd name="connsiteX713" fmla="*/ 1654007 w 5178638"/>
              <a:gd name="connsiteY713" fmla="*/ 4243042 h 4469549"/>
              <a:gd name="connsiteX714" fmla="*/ 1665271 w 5178638"/>
              <a:gd name="connsiteY714" fmla="*/ 4244158 h 4469549"/>
              <a:gd name="connsiteX715" fmla="*/ 1777913 w 5178638"/>
              <a:gd name="connsiteY715" fmla="*/ 4245274 h 4469549"/>
              <a:gd name="connsiteX716" fmla="*/ 1811705 w 5178638"/>
              <a:gd name="connsiteY716" fmla="*/ 4247507 h 4469549"/>
              <a:gd name="connsiteX717" fmla="*/ 1849253 w 5178638"/>
              <a:gd name="connsiteY717" fmla="*/ 4247507 h 4469549"/>
              <a:gd name="connsiteX718" fmla="*/ 1909328 w 5178638"/>
              <a:gd name="connsiteY718" fmla="*/ 4246391 h 4469549"/>
              <a:gd name="connsiteX719" fmla="*/ 1924347 w 5178638"/>
              <a:gd name="connsiteY719" fmla="*/ 4246391 h 4469549"/>
              <a:gd name="connsiteX720" fmla="*/ 1935611 w 5178638"/>
              <a:gd name="connsiteY720" fmla="*/ 4247507 h 4469549"/>
              <a:gd name="connsiteX721" fmla="*/ 1928102 w 5178638"/>
              <a:gd name="connsiteY721" fmla="*/ 4250856 h 4469549"/>
              <a:gd name="connsiteX722" fmla="*/ 1890555 w 5178638"/>
              <a:gd name="connsiteY722" fmla="*/ 4255321 h 4469549"/>
              <a:gd name="connsiteX723" fmla="*/ 1875536 w 5178638"/>
              <a:gd name="connsiteY723" fmla="*/ 4258670 h 4469549"/>
              <a:gd name="connsiteX724" fmla="*/ 1898774 w 5178638"/>
              <a:gd name="connsiteY724" fmla="*/ 4260512 h 4469549"/>
              <a:gd name="connsiteX725" fmla="*/ 1894603 w 5178638"/>
              <a:gd name="connsiteY725" fmla="*/ 4260502 h 4469549"/>
              <a:gd name="connsiteX726" fmla="*/ 1838282 w 5178638"/>
              <a:gd name="connsiteY726" fmla="*/ 4259525 h 4469549"/>
              <a:gd name="connsiteX727" fmla="*/ 1830242 w 5178638"/>
              <a:gd name="connsiteY727" fmla="*/ 4258728 h 4469549"/>
              <a:gd name="connsiteX728" fmla="*/ 1830479 w 5178638"/>
              <a:gd name="connsiteY728" fmla="*/ 4258670 h 4469549"/>
              <a:gd name="connsiteX729" fmla="*/ 1815460 w 5178638"/>
              <a:gd name="connsiteY729" fmla="*/ 4255321 h 4469549"/>
              <a:gd name="connsiteX730" fmla="*/ 1777913 w 5178638"/>
              <a:gd name="connsiteY730" fmla="*/ 4259786 h 4469549"/>
              <a:gd name="connsiteX731" fmla="*/ 1766649 w 5178638"/>
              <a:gd name="connsiteY731" fmla="*/ 4260902 h 4469549"/>
              <a:gd name="connsiteX732" fmla="*/ 1729101 w 5178638"/>
              <a:gd name="connsiteY732" fmla="*/ 4259786 h 4469549"/>
              <a:gd name="connsiteX733" fmla="*/ 1665271 w 5178638"/>
              <a:gd name="connsiteY733" fmla="*/ 4256437 h 4469549"/>
              <a:gd name="connsiteX734" fmla="*/ 1638988 w 5178638"/>
              <a:gd name="connsiteY734" fmla="*/ 4255321 h 4469549"/>
              <a:gd name="connsiteX735" fmla="*/ 1616447 w 5178638"/>
              <a:gd name="connsiteY735" fmla="*/ 4257292 h 4469549"/>
              <a:gd name="connsiteX736" fmla="*/ 1567942 w 5178638"/>
              <a:gd name="connsiteY736" fmla="*/ 4257292 h 4469549"/>
              <a:gd name="connsiteX737" fmla="*/ 1544768 w 5178638"/>
              <a:gd name="connsiteY737" fmla="*/ 4258670 h 4469549"/>
              <a:gd name="connsiteX738" fmla="*/ 1530101 w 5178638"/>
              <a:gd name="connsiteY738" fmla="*/ 4258670 h 4469549"/>
              <a:gd name="connsiteX739" fmla="*/ 1500063 w 5178638"/>
              <a:gd name="connsiteY739" fmla="*/ 4257554 h 4469549"/>
              <a:gd name="connsiteX740" fmla="*/ 1428724 w 5178638"/>
              <a:gd name="connsiteY740" fmla="*/ 4251972 h 4469549"/>
              <a:gd name="connsiteX741" fmla="*/ 1409950 w 5178638"/>
              <a:gd name="connsiteY741" fmla="*/ 4254205 h 4469549"/>
              <a:gd name="connsiteX742" fmla="*/ 1353629 w 5178638"/>
              <a:gd name="connsiteY742" fmla="*/ 4259786 h 4469549"/>
              <a:gd name="connsiteX743" fmla="*/ 1293554 w 5178638"/>
              <a:gd name="connsiteY743" fmla="*/ 4259786 h 4469549"/>
              <a:gd name="connsiteX744" fmla="*/ 1222214 w 5178638"/>
              <a:gd name="connsiteY744" fmla="*/ 4255321 h 4469549"/>
              <a:gd name="connsiteX745" fmla="*/ 1203440 w 5178638"/>
              <a:gd name="connsiteY745" fmla="*/ 4255321 h 4469549"/>
              <a:gd name="connsiteX746" fmla="*/ 1184667 w 5178638"/>
              <a:gd name="connsiteY746" fmla="*/ 4251972 h 4469549"/>
              <a:gd name="connsiteX747" fmla="*/ 1252252 w 5178638"/>
              <a:gd name="connsiteY747" fmla="*/ 4249739 h 4469549"/>
              <a:gd name="connsiteX748" fmla="*/ 1338610 w 5178638"/>
              <a:gd name="connsiteY748" fmla="*/ 4245274 h 4469549"/>
              <a:gd name="connsiteX749" fmla="*/ 1394931 w 5178638"/>
              <a:gd name="connsiteY749" fmla="*/ 4241925 h 4469549"/>
              <a:gd name="connsiteX750" fmla="*/ 2025381 w 5178638"/>
              <a:gd name="connsiteY750" fmla="*/ 4241443 h 4469549"/>
              <a:gd name="connsiteX751" fmla="*/ 2055418 w 5178638"/>
              <a:gd name="connsiteY751" fmla="*/ 4245908 h 4469549"/>
              <a:gd name="connsiteX752" fmla="*/ 2055418 w 5178638"/>
              <a:gd name="connsiteY752" fmla="*/ 4249257 h 4469549"/>
              <a:gd name="connsiteX753" fmla="*/ 2044154 w 5178638"/>
              <a:gd name="connsiteY753" fmla="*/ 4252606 h 4469549"/>
              <a:gd name="connsiteX754" fmla="*/ 2055418 w 5178638"/>
              <a:gd name="connsiteY754" fmla="*/ 4253723 h 4469549"/>
              <a:gd name="connsiteX755" fmla="*/ 2070437 w 5178638"/>
              <a:gd name="connsiteY755" fmla="*/ 4253723 h 4469549"/>
              <a:gd name="connsiteX756" fmla="*/ 2089211 w 5178638"/>
              <a:gd name="connsiteY756" fmla="*/ 4253723 h 4469549"/>
              <a:gd name="connsiteX757" fmla="*/ 2089211 w 5178638"/>
              <a:gd name="connsiteY757" fmla="*/ 4257071 h 4469549"/>
              <a:gd name="connsiteX758" fmla="*/ 2074192 w 5178638"/>
              <a:gd name="connsiteY758" fmla="*/ 4257071 h 4469549"/>
              <a:gd name="connsiteX759" fmla="*/ 2062928 w 5178638"/>
              <a:gd name="connsiteY759" fmla="*/ 4261537 h 4469549"/>
              <a:gd name="connsiteX760" fmla="*/ 2054543 w 5178638"/>
              <a:gd name="connsiteY760" fmla="*/ 4261893 h 4469549"/>
              <a:gd name="connsiteX761" fmla="*/ 2053709 w 5178638"/>
              <a:gd name="connsiteY761" fmla="*/ 4261897 h 4469549"/>
              <a:gd name="connsiteX762" fmla="*/ 2022264 w 5178638"/>
              <a:gd name="connsiteY762" fmla="*/ 4262874 h 4469549"/>
              <a:gd name="connsiteX763" fmla="*/ 2004928 w 5178638"/>
              <a:gd name="connsiteY763" fmla="*/ 4262874 h 4469549"/>
              <a:gd name="connsiteX764" fmla="*/ 1975630 w 5178638"/>
              <a:gd name="connsiteY764" fmla="*/ 4258048 h 4469549"/>
              <a:gd name="connsiteX765" fmla="*/ 1937335 w 5178638"/>
              <a:gd name="connsiteY765" fmla="*/ 4258181 h 4469549"/>
              <a:gd name="connsiteX766" fmla="*/ 1937335 w 5178638"/>
              <a:gd name="connsiteY766" fmla="*/ 4243997 h 4469549"/>
              <a:gd name="connsiteX767" fmla="*/ 1950286 w 5178638"/>
              <a:gd name="connsiteY767" fmla="*/ 4243676 h 4469549"/>
              <a:gd name="connsiteX768" fmla="*/ 2025381 w 5178638"/>
              <a:gd name="connsiteY768" fmla="*/ 4241443 h 4469549"/>
              <a:gd name="connsiteX769" fmla="*/ 2318249 w 5178638"/>
              <a:gd name="connsiteY769" fmla="*/ 4238094 h 4469549"/>
              <a:gd name="connsiteX770" fmla="*/ 2378325 w 5178638"/>
              <a:gd name="connsiteY770" fmla="*/ 4238094 h 4469549"/>
              <a:gd name="connsiteX771" fmla="*/ 2423381 w 5178638"/>
              <a:gd name="connsiteY771" fmla="*/ 4240327 h 4469549"/>
              <a:gd name="connsiteX772" fmla="*/ 2464683 w 5178638"/>
              <a:gd name="connsiteY772" fmla="*/ 4240327 h 4469549"/>
              <a:gd name="connsiteX773" fmla="*/ 2472193 w 5178638"/>
              <a:gd name="connsiteY773" fmla="*/ 4240327 h 4469549"/>
              <a:gd name="connsiteX774" fmla="*/ 2476849 w 5178638"/>
              <a:gd name="connsiteY774" fmla="*/ 4241084 h 4469549"/>
              <a:gd name="connsiteX775" fmla="*/ 2472848 w 5178638"/>
              <a:gd name="connsiteY775" fmla="*/ 4241580 h 4469549"/>
              <a:gd name="connsiteX776" fmla="*/ 2401508 w 5178638"/>
              <a:gd name="connsiteY776" fmla="*/ 4246046 h 4469549"/>
              <a:gd name="connsiteX777" fmla="*/ 2401508 w 5178638"/>
              <a:gd name="connsiteY777" fmla="*/ 4247162 h 4469549"/>
              <a:gd name="connsiteX778" fmla="*/ 2401508 w 5178638"/>
              <a:gd name="connsiteY778" fmla="*/ 4249395 h 4469549"/>
              <a:gd name="connsiteX779" fmla="*/ 2416527 w 5178638"/>
              <a:gd name="connsiteY779" fmla="*/ 4249395 h 4469549"/>
              <a:gd name="connsiteX780" fmla="*/ 2429199 w 5178638"/>
              <a:gd name="connsiteY780" fmla="*/ 4251487 h 4469549"/>
              <a:gd name="connsiteX781" fmla="*/ 2428458 w 5178638"/>
              <a:gd name="connsiteY781" fmla="*/ 4253911 h 4469549"/>
              <a:gd name="connsiteX782" fmla="*/ 2423381 w 5178638"/>
              <a:gd name="connsiteY782" fmla="*/ 4253723 h 4469549"/>
              <a:gd name="connsiteX783" fmla="*/ 2352042 w 5178638"/>
              <a:gd name="connsiteY783" fmla="*/ 4248141 h 4469549"/>
              <a:gd name="connsiteX784" fmla="*/ 2333268 w 5178638"/>
              <a:gd name="connsiteY784" fmla="*/ 4250374 h 4469549"/>
              <a:gd name="connsiteX785" fmla="*/ 2276947 w 5178638"/>
              <a:gd name="connsiteY785" fmla="*/ 4255955 h 4469549"/>
              <a:gd name="connsiteX786" fmla="*/ 2216872 w 5178638"/>
              <a:gd name="connsiteY786" fmla="*/ 4255955 h 4469549"/>
              <a:gd name="connsiteX787" fmla="*/ 2145532 w 5178638"/>
              <a:gd name="connsiteY787" fmla="*/ 4251490 h 4469549"/>
              <a:gd name="connsiteX788" fmla="*/ 2126758 w 5178638"/>
              <a:gd name="connsiteY788" fmla="*/ 4251490 h 4469549"/>
              <a:gd name="connsiteX789" fmla="*/ 2107985 w 5178638"/>
              <a:gd name="connsiteY789" fmla="*/ 4248141 h 4469549"/>
              <a:gd name="connsiteX790" fmla="*/ 2175570 w 5178638"/>
              <a:gd name="connsiteY790" fmla="*/ 4245908 h 4469549"/>
              <a:gd name="connsiteX791" fmla="*/ 2261928 w 5178638"/>
              <a:gd name="connsiteY791" fmla="*/ 4241443 h 4469549"/>
              <a:gd name="connsiteX792" fmla="*/ 2318249 w 5178638"/>
              <a:gd name="connsiteY792" fmla="*/ 4238094 h 4469549"/>
              <a:gd name="connsiteX793" fmla="*/ 3696532 w 5178638"/>
              <a:gd name="connsiteY793" fmla="*/ 4218992 h 4469549"/>
              <a:gd name="connsiteX794" fmla="*/ 3692778 w 5178638"/>
              <a:gd name="connsiteY794" fmla="*/ 4220108 h 4469549"/>
              <a:gd name="connsiteX795" fmla="*/ 3707796 w 5178638"/>
              <a:gd name="connsiteY795" fmla="*/ 4221224 h 4469549"/>
              <a:gd name="connsiteX796" fmla="*/ 3711551 w 5178638"/>
              <a:gd name="connsiteY796" fmla="*/ 4222341 h 4469549"/>
              <a:gd name="connsiteX797" fmla="*/ 3707796 w 5178638"/>
              <a:gd name="connsiteY797" fmla="*/ 4224573 h 4469549"/>
              <a:gd name="connsiteX798" fmla="*/ 3696532 w 5178638"/>
              <a:gd name="connsiteY798" fmla="*/ 4226806 h 4469549"/>
              <a:gd name="connsiteX799" fmla="*/ 3632702 w 5178638"/>
              <a:gd name="connsiteY799" fmla="*/ 4229038 h 4469549"/>
              <a:gd name="connsiteX800" fmla="*/ 3426192 w 5178638"/>
              <a:gd name="connsiteY800" fmla="*/ 4229038 h 4469549"/>
              <a:gd name="connsiteX801" fmla="*/ 3373626 w 5178638"/>
              <a:gd name="connsiteY801" fmla="*/ 4235736 h 4469549"/>
              <a:gd name="connsiteX802" fmla="*/ 3388645 w 5178638"/>
              <a:gd name="connsiteY802" fmla="*/ 4239085 h 4469549"/>
              <a:gd name="connsiteX803" fmla="*/ 3426192 w 5178638"/>
              <a:gd name="connsiteY803" fmla="*/ 4234620 h 4469549"/>
              <a:gd name="connsiteX804" fmla="*/ 3437456 w 5178638"/>
              <a:gd name="connsiteY804" fmla="*/ 4233504 h 4469549"/>
              <a:gd name="connsiteX805" fmla="*/ 3475004 w 5178638"/>
              <a:gd name="connsiteY805" fmla="*/ 4234620 h 4469549"/>
              <a:gd name="connsiteX806" fmla="*/ 3538834 w 5178638"/>
              <a:gd name="connsiteY806" fmla="*/ 4237969 h 4469549"/>
              <a:gd name="connsiteX807" fmla="*/ 3565117 w 5178638"/>
              <a:gd name="connsiteY807" fmla="*/ 4239085 h 4469549"/>
              <a:gd name="connsiteX808" fmla="*/ 3610174 w 5178638"/>
              <a:gd name="connsiteY808" fmla="*/ 4235736 h 4469549"/>
              <a:gd name="connsiteX809" fmla="*/ 3632702 w 5178638"/>
              <a:gd name="connsiteY809" fmla="*/ 4235736 h 4469549"/>
              <a:gd name="connsiteX810" fmla="*/ 3674004 w 5178638"/>
              <a:gd name="connsiteY810" fmla="*/ 4235736 h 4469549"/>
              <a:gd name="connsiteX811" fmla="*/ 3704042 w 5178638"/>
              <a:gd name="connsiteY811" fmla="*/ 4236852 h 4469549"/>
              <a:gd name="connsiteX812" fmla="*/ 3764670 w 5178638"/>
              <a:gd name="connsiteY812" fmla="*/ 4241596 h 4469549"/>
              <a:gd name="connsiteX813" fmla="*/ 3764883 w 5178638"/>
              <a:gd name="connsiteY813" fmla="*/ 4241580 h 4469549"/>
              <a:gd name="connsiteX814" fmla="*/ 3809940 w 5178638"/>
              <a:gd name="connsiteY814" fmla="*/ 4235999 h 4469549"/>
              <a:gd name="connsiteX815" fmla="*/ 3817449 w 5178638"/>
              <a:gd name="connsiteY815" fmla="*/ 4233766 h 4469549"/>
              <a:gd name="connsiteX816" fmla="*/ 3806185 w 5178638"/>
              <a:gd name="connsiteY816" fmla="*/ 4231534 h 4469549"/>
              <a:gd name="connsiteX817" fmla="*/ 3772393 w 5178638"/>
              <a:gd name="connsiteY817" fmla="*/ 4231534 h 4469549"/>
              <a:gd name="connsiteX818" fmla="*/ 3764883 w 5178638"/>
              <a:gd name="connsiteY818" fmla="*/ 4230417 h 4469549"/>
              <a:gd name="connsiteX819" fmla="*/ 3768638 w 5178638"/>
              <a:gd name="connsiteY819" fmla="*/ 4228185 h 4469549"/>
              <a:gd name="connsiteX820" fmla="*/ 3791166 w 5178638"/>
              <a:gd name="connsiteY820" fmla="*/ 4225952 h 4469549"/>
              <a:gd name="connsiteX821" fmla="*/ 3824959 w 5178638"/>
              <a:gd name="connsiteY821" fmla="*/ 4225952 h 4469549"/>
              <a:gd name="connsiteX822" fmla="*/ 3828714 w 5178638"/>
              <a:gd name="connsiteY822" fmla="*/ 4221487 h 4469549"/>
              <a:gd name="connsiteX823" fmla="*/ 3828714 w 5178638"/>
              <a:gd name="connsiteY823" fmla="*/ 4220443 h 4469549"/>
              <a:gd name="connsiteX824" fmla="*/ 3779136 w 5178638"/>
              <a:gd name="connsiteY824" fmla="*/ 4219271 h 4469549"/>
              <a:gd name="connsiteX825" fmla="*/ 3696532 w 5178638"/>
              <a:gd name="connsiteY825" fmla="*/ 4218992 h 4469549"/>
              <a:gd name="connsiteX826" fmla="*/ 2480358 w 5178638"/>
              <a:gd name="connsiteY826" fmla="*/ 4212557 h 4469549"/>
              <a:gd name="connsiteX827" fmla="*/ 2536679 w 5178638"/>
              <a:gd name="connsiteY827" fmla="*/ 4219255 h 4469549"/>
              <a:gd name="connsiteX828" fmla="*/ 2536679 w 5178638"/>
              <a:gd name="connsiteY828" fmla="*/ 4221487 h 4469549"/>
              <a:gd name="connsiteX829" fmla="*/ 2532924 w 5178638"/>
              <a:gd name="connsiteY829" fmla="*/ 4225952 h 4469549"/>
              <a:gd name="connsiteX830" fmla="*/ 2499131 w 5178638"/>
              <a:gd name="connsiteY830" fmla="*/ 4225952 h 4469549"/>
              <a:gd name="connsiteX831" fmla="*/ 2476603 w 5178638"/>
              <a:gd name="connsiteY831" fmla="*/ 4228185 h 4469549"/>
              <a:gd name="connsiteX832" fmla="*/ 2472848 w 5178638"/>
              <a:gd name="connsiteY832" fmla="*/ 4230417 h 4469549"/>
              <a:gd name="connsiteX833" fmla="*/ 2480358 w 5178638"/>
              <a:gd name="connsiteY833" fmla="*/ 4231534 h 4469549"/>
              <a:gd name="connsiteX834" fmla="*/ 2514150 w 5178638"/>
              <a:gd name="connsiteY834" fmla="*/ 4231534 h 4469549"/>
              <a:gd name="connsiteX835" fmla="*/ 2525414 w 5178638"/>
              <a:gd name="connsiteY835" fmla="*/ 4233766 h 4469549"/>
              <a:gd name="connsiteX836" fmla="*/ 2517905 w 5178638"/>
              <a:gd name="connsiteY836" fmla="*/ 4235999 h 4469549"/>
              <a:gd name="connsiteX837" fmla="*/ 2479451 w 5178638"/>
              <a:gd name="connsiteY837" fmla="*/ 4240762 h 4469549"/>
              <a:gd name="connsiteX838" fmla="*/ 2476087 w 5178638"/>
              <a:gd name="connsiteY838" fmla="*/ 4240183 h 4469549"/>
              <a:gd name="connsiteX839" fmla="*/ 2469048 w 5178638"/>
              <a:gd name="connsiteY839" fmla="*/ 4231392 h 4469549"/>
              <a:gd name="connsiteX840" fmla="*/ 2454029 w 5178638"/>
              <a:gd name="connsiteY840" fmla="*/ 4221066 h 4469549"/>
              <a:gd name="connsiteX841" fmla="*/ 2430738 w 5178638"/>
              <a:gd name="connsiteY841" fmla="*/ 4213400 h 4469549"/>
              <a:gd name="connsiteX842" fmla="*/ 524958 w 5178638"/>
              <a:gd name="connsiteY842" fmla="*/ 4211504 h 4469549"/>
              <a:gd name="connsiteX843" fmla="*/ 532467 w 5178638"/>
              <a:gd name="connsiteY843" fmla="*/ 4212621 h 4469549"/>
              <a:gd name="connsiteX844" fmla="*/ 543731 w 5178638"/>
              <a:gd name="connsiteY844" fmla="*/ 4213737 h 4469549"/>
              <a:gd name="connsiteX845" fmla="*/ 656373 w 5178638"/>
              <a:gd name="connsiteY845" fmla="*/ 4214853 h 4469549"/>
              <a:gd name="connsiteX846" fmla="*/ 690166 w 5178638"/>
              <a:gd name="connsiteY846" fmla="*/ 4217086 h 4469549"/>
              <a:gd name="connsiteX847" fmla="*/ 727713 w 5178638"/>
              <a:gd name="connsiteY847" fmla="*/ 4217086 h 4469549"/>
              <a:gd name="connsiteX848" fmla="*/ 787788 w 5178638"/>
              <a:gd name="connsiteY848" fmla="*/ 4215970 h 4469549"/>
              <a:gd name="connsiteX849" fmla="*/ 802807 w 5178638"/>
              <a:gd name="connsiteY849" fmla="*/ 4215970 h 4469549"/>
              <a:gd name="connsiteX850" fmla="*/ 814071 w 5178638"/>
              <a:gd name="connsiteY850" fmla="*/ 4217086 h 4469549"/>
              <a:gd name="connsiteX851" fmla="*/ 806562 w 5178638"/>
              <a:gd name="connsiteY851" fmla="*/ 4220435 h 4469549"/>
              <a:gd name="connsiteX852" fmla="*/ 769015 w 5178638"/>
              <a:gd name="connsiteY852" fmla="*/ 4224900 h 4469549"/>
              <a:gd name="connsiteX853" fmla="*/ 753996 w 5178638"/>
              <a:gd name="connsiteY853" fmla="*/ 4228249 h 4469549"/>
              <a:gd name="connsiteX854" fmla="*/ 810317 w 5178638"/>
              <a:gd name="connsiteY854" fmla="*/ 4232714 h 4469549"/>
              <a:gd name="connsiteX855" fmla="*/ 851619 w 5178638"/>
              <a:gd name="connsiteY855" fmla="*/ 4237179 h 4469549"/>
              <a:gd name="connsiteX856" fmla="*/ 859128 w 5178638"/>
              <a:gd name="connsiteY856" fmla="*/ 4241644 h 4469549"/>
              <a:gd name="connsiteX857" fmla="*/ 844109 w 5178638"/>
              <a:gd name="connsiteY857" fmla="*/ 4242761 h 4469549"/>
              <a:gd name="connsiteX858" fmla="*/ 769015 w 5178638"/>
              <a:gd name="connsiteY858" fmla="*/ 4242761 h 4469549"/>
              <a:gd name="connsiteX859" fmla="*/ 637599 w 5178638"/>
              <a:gd name="connsiteY859" fmla="*/ 4252807 h 4469549"/>
              <a:gd name="connsiteX860" fmla="*/ 588788 w 5178638"/>
              <a:gd name="connsiteY860" fmla="*/ 4256156 h 4469549"/>
              <a:gd name="connsiteX861" fmla="*/ 536222 w 5178638"/>
              <a:gd name="connsiteY861" fmla="*/ 4255040 h 4469549"/>
              <a:gd name="connsiteX862" fmla="*/ 479901 w 5178638"/>
              <a:gd name="connsiteY862" fmla="*/ 4251691 h 4469549"/>
              <a:gd name="connsiteX863" fmla="*/ 478521 w 5178638"/>
              <a:gd name="connsiteY863" fmla="*/ 4251699 h 4469549"/>
              <a:gd name="connsiteX864" fmla="*/ 478521 w 5178638"/>
              <a:gd name="connsiteY864" fmla="*/ 4273822 h 4469549"/>
              <a:gd name="connsiteX865" fmla="*/ 474908 w 5178638"/>
              <a:gd name="connsiteY865" fmla="*/ 4274037 h 4469549"/>
              <a:gd name="connsiteX866" fmla="*/ 452380 w 5178638"/>
              <a:gd name="connsiteY866" fmla="*/ 4274037 h 4469549"/>
              <a:gd name="connsiteX867" fmla="*/ 435961 w 5178638"/>
              <a:gd name="connsiteY867" fmla="*/ 4274037 h 4469549"/>
              <a:gd name="connsiteX868" fmla="*/ 442135 w 5178638"/>
              <a:gd name="connsiteY868" fmla="*/ 4263439 h 4469549"/>
              <a:gd name="connsiteX869" fmla="*/ 449162 w 5178638"/>
              <a:gd name="connsiteY869" fmla="*/ 4254497 h 4469549"/>
              <a:gd name="connsiteX870" fmla="*/ 447557 w 5178638"/>
              <a:gd name="connsiteY870" fmla="*/ 4266598 h 4469549"/>
              <a:gd name="connsiteX871" fmla="*/ 451622 w 5178638"/>
              <a:gd name="connsiteY871" fmla="*/ 4268967 h 4469549"/>
              <a:gd name="connsiteX872" fmla="*/ 472164 w 5178638"/>
              <a:gd name="connsiteY872" fmla="*/ 4246171 h 4469549"/>
              <a:gd name="connsiteX873" fmla="*/ 478521 w 5178638"/>
              <a:gd name="connsiteY873" fmla="*/ 4233726 h 4469549"/>
              <a:gd name="connsiteX874" fmla="*/ 478521 w 5178638"/>
              <a:gd name="connsiteY874" fmla="*/ 4234947 h 4469549"/>
              <a:gd name="connsiteX875" fmla="*/ 656373 w 5178638"/>
              <a:gd name="connsiteY875" fmla="*/ 4234947 h 4469549"/>
              <a:gd name="connsiteX876" fmla="*/ 708939 w 5178638"/>
              <a:gd name="connsiteY876" fmla="*/ 4228249 h 4469549"/>
              <a:gd name="connsiteX877" fmla="*/ 693920 w 5178638"/>
              <a:gd name="connsiteY877" fmla="*/ 4224900 h 4469549"/>
              <a:gd name="connsiteX878" fmla="*/ 669515 w 5178638"/>
              <a:gd name="connsiteY878" fmla="*/ 4223783 h 4469549"/>
              <a:gd name="connsiteX879" fmla="*/ 656373 w 5178638"/>
              <a:gd name="connsiteY879" fmla="*/ 4229365 h 4469549"/>
              <a:gd name="connsiteX880" fmla="*/ 645109 w 5178638"/>
              <a:gd name="connsiteY880" fmla="*/ 4230481 h 4469549"/>
              <a:gd name="connsiteX881" fmla="*/ 607562 w 5178638"/>
              <a:gd name="connsiteY881" fmla="*/ 4229365 h 4469549"/>
              <a:gd name="connsiteX882" fmla="*/ 543731 w 5178638"/>
              <a:gd name="connsiteY882" fmla="*/ 4226016 h 4469549"/>
              <a:gd name="connsiteX883" fmla="*/ 517449 w 5178638"/>
              <a:gd name="connsiteY883" fmla="*/ 4224900 h 4469549"/>
              <a:gd name="connsiteX884" fmla="*/ 493512 w 5178638"/>
              <a:gd name="connsiteY884" fmla="*/ 4226993 h 4469549"/>
              <a:gd name="connsiteX885" fmla="*/ 481598 w 5178638"/>
              <a:gd name="connsiteY885" fmla="*/ 4227701 h 4469549"/>
              <a:gd name="connsiteX886" fmla="*/ 488000 w 5178638"/>
              <a:gd name="connsiteY886" fmla="*/ 4215167 h 4469549"/>
              <a:gd name="connsiteX887" fmla="*/ 3515209 w 5178638"/>
              <a:gd name="connsiteY887" fmla="*/ 4208284 h 4469549"/>
              <a:gd name="connsiteX888" fmla="*/ 3546343 w 5178638"/>
              <a:gd name="connsiteY888" fmla="*/ 4208945 h 4469549"/>
              <a:gd name="connsiteX889" fmla="*/ 3602664 w 5178638"/>
              <a:gd name="connsiteY889" fmla="*/ 4212294 h 4469549"/>
              <a:gd name="connsiteX890" fmla="*/ 3622923 w 5178638"/>
              <a:gd name="connsiteY890" fmla="*/ 4212168 h 4469549"/>
              <a:gd name="connsiteX891" fmla="*/ 3627367 w 5178638"/>
              <a:gd name="connsiteY891" fmla="*/ 4209766 h 4469549"/>
              <a:gd name="connsiteX892" fmla="*/ 3640977 w 5178638"/>
              <a:gd name="connsiteY892" fmla="*/ 4210324 h 4469549"/>
              <a:gd name="connsiteX893" fmla="*/ 3682158 w 5178638"/>
              <a:gd name="connsiteY893" fmla="*/ 4208284 h 4469549"/>
              <a:gd name="connsiteX894" fmla="*/ 1207902 w 5178638"/>
              <a:gd name="connsiteY894" fmla="*/ 4205842 h 4469549"/>
              <a:gd name="connsiteX895" fmla="*/ 1264945 w 5178638"/>
              <a:gd name="connsiteY895" fmla="*/ 4205842 h 4469549"/>
              <a:gd name="connsiteX896" fmla="*/ 1328776 w 5178638"/>
              <a:gd name="connsiteY896" fmla="*/ 4205842 h 4469549"/>
              <a:gd name="connsiteX897" fmla="*/ 1328776 w 5178638"/>
              <a:gd name="connsiteY897" fmla="*/ 4206958 h 4469549"/>
              <a:gd name="connsiteX898" fmla="*/ 1296661 w 5178638"/>
              <a:gd name="connsiteY898" fmla="*/ 4207520 h 4469549"/>
              <a:gd name="connsiteX899" fmla="*/ 1241253 w 5178638"/>
              <a:gd name="connsiteY899" fmla="*/ 4206834 h 4469549"/>
              <a:gd name="connsiteX900" fmla="*/ 478521 w 5178638"/>
              <a:gd name="connsiteY900" fmla="*/ 4172949 h 4469549"/>
              <a:gd name="connsiteX901" fmla="*/ 478521 w 5178638"/>
              <a:gd name="connsiteY901" fmla="*/ 4188888 h 4469549"/>
              <a:gd name="connsiteX902" fmla="*/ 477051 w 5178638"/>
              <a:gd name="connsiteY902" fmla="*/ 4191440 h 4469549"/>
              <a:gd name="connsiteX903" fmla="*/ 452621 w 5178638"/>
              <a:gd name="connsiteY903" fmla="*/ 4217404 h 4469549"/>
              <a:gd name="connsiteX904" fmla="*/ 428869 w 5178638"/>
              <a:gd name="connsiteY904" fmla="*/ 4264402 h 4469549"/>
              <a:gd name="connsiteX905" fmla="*/ 433104 w 5178638"/>
              <a:gd name="connsiteY905" fmla="*/ 4266869 h 4469549"/>
              <a:gd name="connsiteX906" fmla="*/ 430021 w 5178638"/>
              <a:gd name="connsiteY906" fmla="*/ 4274037 h 4469549"/>
              <a:gd name="connsiteX907" fmla="*/ 414180 w 5178638"/>
              <a:gd name="connsiteY907" fmla="*/ 4274037 h 4469549"/>
              <a:gd name="connsiteX908" fmla="*/ 422635 w 5178638"/>
              <a:gd name="connsiteY908" fmla="*/ 4259525 h 4469549"/>
              <a:gd name="connsiteX909" fmla="*/ 422750 w 5178638"/>
              <a:gd name="connsiteY909" fmla="*/ 4259525 h 4469549"/>
              <a:gd name="connsiteX910" fmla="*/ 422652 w 5178638"/>
              <a:gd name="connsiteY910" fmla="*/ 4259496 h 4469549"/>
              <a:gd name="connsiteX911" fmla="*/ 437215 w 5178638"/>
              <a:gd name="connsiteY911" fmla="*/ 4234500 h 4469549"/>
              <a:gd name="connsiteX912" fmla="*/ 451265 w 5178638"/>
              <a:gd name="connsiteY912" fmla="*/ 4216613 h 4469549"/>
              <a:gd name="connsiteX913" fmla="*/ 467742 w 5178638"/>
              <a:gd name="connsiteY913" fmla="*/ 4191449 h 4469549"/>
              <a:gd name="connsiteX914" fmla="*/ 491344 w 5178638"/>
              <a:gd name="connsiteY914" fmla="*/ 4166629 h 4469549"/>
              <a:gd name="connsiteX915" fmla="*/ 489777 w 5178638"/>
              <a:gd name="connsiteY915" fmla="*/ 4169349 h 4469549"/>
              <a:gd name="connsiteX916" fmla="*/ 480925 w 5178638"/>
              <a:gd name="connsiteY916" fmla="*/ 4168823 h 4469549"/>
              <a:gd name="connsiteX917" fmla="*/ 482186 w 5178638"/>
              <a:gd name="connsiteY917" fmla="*/ 4166658 h 4469549"/>
              <a:gd name="connsiteX918" fmla="*/ 491756 w 5178638"/>
              <a:gd name="connsiteY918" fmla="*/ 4156381 h 4469549"/>
              <a:gd name="connsiteX919" fmla="*/ 495867 w 5178638"/>
              <a:gd name="connsiteY919" fmla="*/ 4158777 h 4469549"/>
              <a:gd name="connsiteX920" fmla="*/ 494477 w 5178638"/>
              <a:gd name="connsiteY920" fmla="*/ 4161190 h 4469549"/>
              <a:gd name="connsiteX921" fmla="*/ 487064 w 5178638"/>
              <a:gd name="connsiteY921" fmla="*/ 4161190 h 4469549"/>
              <a:gd name="connsiteX922" fmla="*/ 1403722 w 5178638"/>
              <a:gd name="connsiteY922" fmla="*/ 4149331 h 4469549"/>
              <a:gd name="connsiteX923" fmla="*/ 1383463 w 5178638"/>
              <a:gd name="connsiteY923" fmla="*/ 4149457 h 4469549"/>
              <a:gd name="connsiteX924" fmla="*/ 1379019 w 5178638"/>
              <a:gd name="connsiteY924" fmla="*/ 4151859 h 4469549"/>
              <a:gd name="connsiteX925" fmla="*/ 1365409 w 5178638"/>
              <a:gd name="connsiteY925" fmla="*/ 4151301 h 4469549"/>
              <a:gd name="connsiteX926" fmla="*/ 1324228 w 5178638"/>
              <a:gd name="connsiteY926" fmla="*/ 4153341 h 4469549"/>
              <a:gd name="connsiteX927" fmla="*/ 1491177 w 5178638"/>
              <a:gd name="connsiteY927" fmla="*/ 4153341 h 4469549"/>
              <a:gd name="connsiteX928" fmla="*/ 1460043 w 5178638"/>
              <a:gd name="connsiteY928" fmla="*/ 4152680 h 4469549"/>
              <a:gd name="connsiteX929" fmla="*/ 1403722 w 5178638"/>
              <a:gd name="connsiteY929" fmla="*/ 4149331 h 4469549"/>
              <a:gd name="connsiteX930" fmla="*/ 1016219 w 5178638"/>
              <a:gd name="connsiteY930" fmla="*/ 4101067 h 4469549"/>
              <a:gd name="connsiteX931" fmla="*/ 1034993 w 5178638"/>
              <a:gd name="connsiteY931" fmla="*/ 4101067 h 4469549"/>
              <a:gd name="connsiteX932" fmla="*/ 1080050 w 5178638"/>
              <a:gd name="connsiteY932" fmla="*/ 4101067 h 4469549"/>
              <a:gd name="connsiteX933" fmla="*/ 1085311 w 5178638"/>
              <a:gd name="connsiteY933" fmla="*/ 4101223 h 4469549"/>
              <a:gd name="connsiteX934" fmla="*/ 1065945 w 5178638"/>
              <a:gd name="connsiteY934" fmla="*/ 4103143 h 4469549"/>
              <a:gd name="connsiteX935" fmla="*/ 1038254 w 5178638"/>
              <a:gd name="connsiteY935" fmla="*/ 4104956 h 4469549"/>
              <a:gd name="connsiteX936" fmla="*/ 1014732 w 5178638"/>
              <a:gd name="connsiteY936" fmla="*/ 4101130 h 4469549"/>
              <a:gd name="connsiteX937" fmla="*/ 924290 w 5178638"/>
              <a:gd name="connsiteY937" fmla="*/ 4098835 h 4469549"/>
              <a:gd name="connsiteX938" fmla="*/ 941125 w 5178638"/>
              <a:gd name="connsiteY938" fmla="*/ 4098835 h 4469549"/>
              <a:gd name="connsiteX939" fmla="*/ 941816 w 5178638"/>
              <a:gd name="connsiteY939" fmla="*/ 4099451 h 4469549"/>
              <a:gd name="connsiteX940" fmla="*/ 940631 w 5178638"/>
              <a:gd name="connsiteY940" fmla="*/ 4099375 h 4469549"/>
              <a:gd name="connsiteX941" fmla="*/ 888559 w 5178638"/>
              <a:gd name="connsiteY941" fmla="*/ 4096602 h 4469549"/>
              <a:gd name="connsiteX942" fmla="*/ 911087 w 5178638"/>
              <a:gd name="connsiteY942" fmla="*/ 4096602 h 4469549"/>
              <a:gd name="connsiteX943" fmla="*/ 910214 w 5178638"/>
              <a:gd name="connsiteY943" fmla="*/ 4098677 h 4469549"/>
              <a:gd name="connsiteX944" fmla="*/ 884768 w 5178638"/>
              <a:gd name="connsiteY944" fmla="*/ 4098677 h 4469549"/>
              <a:gd name="connsiteX945" fmla="*/ 887620 w 5178638"/>
              <a:gd name="connsiteY945" fmla="*/ 4098556 h 4469549"/>
              <a:gd name="connsiteX946" fmla="*/ 888559 w 5178638"/>
              <a:gd name="connsiteY946" fmla="*/ 4096602 h 4469549"/>
              <a:gd name="connsiteX947" fmla="*/ 558226 w 5178638"/>
              <a:gd name="connsiteY947" fmla="*/ 4093173 h 4469549"/>
              <a:gd name="connsiteX948" fmla="*/ 564244 w 5178638"/>
              <a:gd name="connsiteY948" fmla="*/ 4095765 h 4469549"/>
              <a:gd name="connsiteX949" fmla="*/ 591936 w 5178638"/>
              <a:gd name="connsiteY949" fmla="*/ 4096602 h 4469549"/>
              <a:gd name="connsiteX950" fmla="*/ 595690 w 5178638"/>
              <a:gd name="connsiteY950" fmla="*/ 4096602 h 4469549"/>
              <a:gd name="connsiteX951" fmla="*/ 629483 w 5178638"/>
              <a:gd name="connsiteY951" fmla="*/ 4096602 h 4469549"/>
              <a:gd name="connsiteX952" fmla="*/ 648256 w 5178638"/>
              <a:gd name="connsiteY952" fmla="*/ 4096602 h 4469549"/>
              <a:gd name="connsiteX953" fmla="*/ 663275 w 5178638"/>
              <a:gd name="connsiteY953" fmla="*/ 4094370 h 4469549"/>
              <a:gd name="connsiteX954" fmla="*/ 689559 w 5178638"/>
              <a:gd name="connsiteY954" fmla="*/ 4094370 h 4469549"/>
              <a:gd name="connsiteX955" fmla="*/ 723351 w 5178638"/>
              <a:gd name="connsiteY955" fmla="*/ 4096602 h 4469549"/>
              <a:gd name="connsiteX956" fmla="*/ 757144 w 5178638"/>
              <a:gd name="connsiteY956" fmla="*/ 4096602 h 4469549"/>
              <a:gd name="connsiteX957" fmla="*/ 790936 w 5178638"/>
              <a:gd name="connsiteY957" fmla="*/ 4094370 h 4469549"/>
              <a:gd name="connsiteX958" fmla="*/ 805955 w 5178638"/>
              <a:gd name="connsiteY958" fmla="*/ 4093253 h 4469549"/>
              <a:gd name="connsiteX959" fmla="*/ 817219 w 5178638"/>
              <a:gd name="connsiteY959" fmla="*/ 4093253 h 4469549"/>
              <a:gd name="connsiteX960" fmla="*/ 877294 w 5178638"/>
              <a:gd name="connsiteY960" fmla="*/ 4094370 h 4469549"/>
              <a:gd name="connsiteX961" fmla="*/ 876355 w 5178638"/>
              <a:gd name="connsiteY961" fmla="*/ 4097021 h 4469549"/>
              <a:gd name="connsiteX962" fmla="*/ 880640 w 5178638"/>
              <a:gd name="connsiteY962" fmla="*/ 4098677 h 4469549"/>
              <a:gd name="connsiteX963" fmla="*/ 859435 w 5178638"/>
              <a:gd name="connsiteY963" fmla="*/ 4098677 h 4469549"/>
              <a:gd name="connsiteX964" fmla="*/ 803114 w 5178638"/>
              <a:gd name="connsiteY964" fmla="*/ 4102026 h 4469549"/>
              <a:gd name="connsiteX965" fmla="*/ 716756 w 5178638"/>
              <a:gd name="connsiteY965" fmla="*/ 4106491 h 4469549"/>
              <a:gd name="connsiteX966" fmla="*/ 649171 w 5178638"/>
              <a:gd name="connsiteY966" fmla="*/ 4108724 h 4469549"/>
              <a:gd name="connsiteX967" fmla="*/ 667944 w 5178638"/>
              <a:gd name="connsiteY967" fmla="*/ 4112073 h 4469549"/>
              <a:gd name="connsiteX968" fmla="*/ 686718 w 5178638"/>
              <a:gd name="connsiteY968" fmla="*/ 4112073 h 4469549"/>
              <a:gd name="connsiteX969" fmla="*/ 758058 w 5178638"/>
              <a:gd name="connsiteY969" fmla="*/ 4116538 h 4469549"/>
              <a:gd name="connsiteX970" fmla="*/ 818133 w 5178638"/>
              <a:gd name="connsiteY970" fmla="*/ 4116538 h 4469549"/>
              <a:gd name="connsiteX971" fmla="*/ 874454 w 5178638"/>
              <a:gd name="connsiteY971" fmla="*/ 4110957 h 4469549"/>
              <a:gd name="connsiteX972" fmla="*/ 893228 w 5178638"/>
              <a:gd name="connsiteY972" fmla="*/ 4108724 h 4469549"/>
              <a:gd name="connsiteX973" fmla="*/ 964567 w 5178638"/>
              <a:gd name="connsiteY973" fmla="*/ 4114306 h 4469549"/>
              <a:gd name="connsiteX974" fmla="*/ 994605 w 5178638"/>
              <a:gd name="connsiteY974" fmla="*/ 4115422 h 4469549"/>
              <a:gd name="connsiteX975" fmla="*/ 1035907 w 5178638"/>
              <a:gd name="connsiteY975" fmla="*/ 4115422 h 4469549"/>
              <a:gd name="connsiteX976" fmla="*/ 1058435 w 5178638"/>
              <a:gd name="connsiteY976" fmla="*/ 4115422 h 4469549"/>
              <a:gd name="connsiteX977" fmla="*/ 1103492 w 5178638"/>
              <a:gd name="connsiteY977" fmla="*/ 4112073 h 4469549"/>
              <a:gd name="connsiteX978" fmla="*/ 1129775 w 5178638"/>
              <a:gd name="connsiteY978" fmla="*/ 4113189 h 4469549"/>
              <a:gd name="connsiteX979" fmla="*/ 1193605 w 5178638"/>
              <a:gd name="connsiteY979" fmla="*/ 4116538 h 4469549"/>
              <a:gd name="connsiteX980" fmla="*/ 1231153 w 5178638"/>
              <a:gd name="connsiteY980" fmla="*/ 4117654 h 4469549"/>
              <a:gd name="connsiteX981" fmla="*/ 1242417 w 5178638"/>
              <a:gd name="connsiteY981" fmla="*/ 4116538 h 4469549"/>
              <a:gd name="connsiteX982" fmla="*/ 1279964 w 5178638"/>
              <a:gd name="connsiteY982" fmla="*/ 4112073 h 4469549"/>
              <a:gd name="connsiteX983" fmla="*/ 1294983 w 5178638"/>
              <a:gd name="connsiteY983" fmla="*/ 4115422 h 4469549"/>
              <a:gd name="connsiteX984" fmla="*/ 1272924 w 5178638"/>
              <a:gd name="connsiteY984" fmla="*/ 4120864 h 4469549"/>
              <a:gd name="connsiteX985" fmla="*/ 1259466 w 5178638"/>
              <a:gd name="connsiteY985" fmla="*/ 4121418 h 4469549"/>
              <a:gd name="connsiteX986" fmla="*/ 1241716 w 5178638"/>
              <a:gd name="connsiteY986" fmla="*/ 4120029 h 4469549"/>
              <a:gd name="connsiteX987" fmla="*/ 1241503 w 5178638"/>
              <a:gd name="connsiteY987" fmla="*/ 4120045 h 4469549"/>
              <a:gd name="connsiteX988" fmla="*/ 1224751 w 5178638"/>
              <a:gd name="connsiteY988" fmla="*/ 4122120 h 4469549"/>
              <a:gd name="connsiteX989" fmla="*/ 1035907 w 5178638"/>
              <a:gd name="connsiteY989" fmla="*/ 4122120 h 4469549"/>
              <a:gd name="connsiteX990" fmla="*/ 972077 w 5178638"/>
              <a:gd name="connsiteY990" fmla="*/ 4124352 h 4469549"/>
              <a:gd name="connsiteX991" fmla="*/ 960813 w 5178638"/>
              <a:gd name="connsiteY991" fmla="*/ 4126585 h 4469549"/>
              <a:gd name="connsiteX992" fmla="*/ 957058 w 5178638"/>
              <a:gd name="connsiteY992" fmla="*/ 4128817 h 4469549"/>
              <a:gd name="connsiteX993" fmla="*/ 960813 w 5178638"/>
              <a:gd name="connsiteY993" fmla="*/ 4129934 h 4469549"/>
              <a:gd name="connsiteX994" fmla="*/ 975831 w 5178638"/>
              <a:gd name="connsiteY994" fmla="*/ 4131050 h 4469549"/>
              <a:gd name="connsiteX995" fmla="*/ 972077 w 5178638"/>
              <a:gd name="connsiteY995" fmla="*/ 4132166 h 4469549"/>
              <a:gd name="connsiteX996" fmla="*/ 806869 w 5178638"/>
              <a:gd name="connsiteY996" fmla="*/ 4129934 h 4469549"/>
              <a:gd name="connsiteX997" fmla="*/ 750548 w 5178638"/>
              <a:gd name="connsiteY997" fmla="*/ 4129934 h 4469549"/>
              <a:gd name="connsiteX998" fmla="*/ 694227 w 5178638"/>
              <a:gd name="connsiteY998" fmla="*/ 4129934 h 4469549"/>
              <a:gd name="connsiteX999" fmla="*/ 686718 w 5178638"/>
              <a:gd name="connsiteY999" fmla="*/ 4129934 h 4469549"/>
              <a:gd name="connsiteX1000" fmla="*/ 645416 w 5178638"/>
              <a:gd name="connsiteY1000" fmla="*/ 4127701 h 4469549"/>
              <a:gd name="connsiteX1001" fmla="*/ 574076 w 5178638"/>
              <a:gd name="connsiteY1001" fmla="*/ 4127701 h 4469549"/>
              <a:gd name="connsiteX1002" fmla="*/ 551548 w 5178638"/>
              <a:gd name="connsiteY1002" fmla="*/ 4125469 h 4469549"/>
              <a:gd name="connsiteX1003" fmla="*/ 543926 w 5178638"/>
              <a:gd name="connsiteY1003" fmla="*/ 4125185 h 4469549"/>
              <a:gd name="connsiteX1004" fmla="*/ 544722 w 5178638"/>
              <a:gd name="connsiteY1004" fmla="*/ 4123227 h 4469549"/>
              <a:gd name="connsiteX1005" fmla="*/ 551548 w 5178638"/>
              <a:gd name="connsiteY1005" fmla="*/ 4124352 h 4469549"/>
              <a:gd name="connsiteX1006" fmla="*/ 604114 w 5178638"/>
              <a:gd name="connsiteY1006" fmla="*/ 4122120 h 4469549"/>
              <a:gd name="connsiteX1007" fmla="*/ 615378 w 5178638"/>
              <a:gd name="connsiteY1007" fmla="*/ 4117654 h 4469549"/>
              <a:gd name="connsiteX1008" fmla="*/ 630397 w 5178638"/>
              <a:gd name="connsiteY1008" fmla="*/ 4117654 h 4469549"/>
              <a:gd name="connsiteX1009" fmla="*/ 630397 w 5178638"/>
              <a:gd name="connsiteY1009" fmla="*/ 4114306 h 4469549"/>
              <a:gd name="connsiteX1010" fmla="*/ 611623 w 5178638"/>
              <a:gd name="connsiteY1010" fmla="*/ 4114306 h 4469549"/>
              <a:gd name="connsiteX1011" fmla="*/ 596604 w 5178638"/>
              <a:gd name="connsiteY1011" fmla="*/ 4114306 h 4469549"/>
              <a:gd name="connsiteX1012" fmla="*/ 585340 w 5178638"/>
              <a:gd name="connsiteY1012" fmla="*/ 4113189 h 4469549"/>
              <a:gd name="connsiteX1013" fmla="*/ 596604 w 5178638"/>
              <a:gd name="connsiteY1013" fmla="*/ 4109840 h 4469549"/>
              <a:gd name="connsiteX1014" fmla="*/ 596604 w 5178638"/>
              <a:gd name="connsiteY1014" fmla="*/ 4106491 h 4469549"/>
              <a:gd name="connsiteX1015" fmla="*/ 566567 w 5178638"/>
              <a:gd name="connsiteY1015" fmla="*/ 4102026 h 4469549"/>
              <a:gd name="connsiteX1016" fmla="*/ 553844 w 5178638"/>
              <a:gd name="connsiteY1016" fmla="*/ 4102404 h 4469549"/>
              <a:gd name="connsiteX1017" fmla="*/ 558073 w 5178638"/>
              <a:gd name="connsiteY1017" fmla="*/ 4093475 h 4469549"/>
              <a:gd name="connsiteX1018" fmla="*/ 562667 w 5178638"/>
              <a:gd name="connsiteY1018" fmla="*/ 4084385 h 4469549"/>
              <a:gd name="connsiteX1019" fmla="*/ 573087 w 5178638"/>
              <a:gd name="connsiteY1019" fmla="*/ 4084972 h 4469549"/>
              <a:gd name="connsiteX1020" fmla="*/ 648182 w 5178638"/>
              <a:gd name="connsiteY1020" fmla="*/ 4086089 h 4469549"/>
              <a:gd name="connsiteX1021" fmla="*/ 696993 w 5178638"/>
              <a:gd name="connsiteY1021" fmla="*/ 4086089 h 4469549"/>
              <a:gd name="connsiteX1022" fmla="*/ 700869 w 5178638"/>
              <a:gd name="connsiteY1022" fmla="*/ 4086281 h 4469549"/>
              <a:gd name="connsiteX1023" fmla="*/ 561709 w 5178638"/>
              <a:gd name="connsiteY1023" fmla="*/ 4086281 h 4469549"/>
              <a:gd name="connsiteX1024" fmla="*/ 591936 w 5178638"/>
              <a:gd name="connsiteY1024" fmla="*/ 4077625 h 4469549"/>
              <a:gd name="connsiteX1025" fmla="*/ 603200 w 5178638"/>
              <a:gd name="connsiteY1025" fmla="*/ 4078741 h 4469549"/>
              <a:gd name="connsiteX1026" fmla="*/ 591936 w 5178638"/>
              <a:gd name="connsiteY1026" fmla="*/ 4080974 h 4469549"/>
              <a:gd name="connsiteX1027" fmla="*/ 564391 w 5178638"/>
              <a:gd name="connsiteY1027" fmla="*/ 4080974 h 4469549"/>
              <a:gd name="connsiteX1028" fmla="*/ 565519 w 5178638"/>
              <a:gd name="connsiteY1028" fmla="*/ 4078741 h 4469549"/>
              <a:gd name="connsiteX1029" fmla="*/ 576917 w 5178638"/>
              <a:gd name="connsiteY1029" fmla="*/ 4078741 h 4469549"/>
              <a:gd name="connsiteX1030" fmla="*/ 591936 w 5178638"/>
              <a:gd name="connsiteY1030" fmla="*/ 4077625 h 4469549"/>
              <a:gd name="connsiteX1031" fmla="*/ 727106 w 5178638"/>
              <a:gd name="connsiteY1031" fmla="*/ 4050834 h 4469549"/>
              <a:gd name="connsiteX1032" fmla="*/ 738370 w 5178638"/>
              <a:gd name="connsiteY1032" fmla="*/ 4053066 h 4469549"/>
              <a:gd name="connsiteX1033" fmla="*/ 753389 w 5178638"/>
              <a:gd name="connsiteY1033" fmla="*/ 4060880 h 4469549"/>
              <a:gd name="connsiteX1034" fmla="*/ 764653 w 5178638"/>
              <a:gd name="connsiteY1034" fmla="*/ 4061997 h 4469549"/>
              <a:gd name="connsiteX1035" fmla="*/ 805955 w 5178638"/>
              <a:gd name="connsiteY1035" fmla="*/ 4058648 h 4469549"/>
              <a:gd name="connsiteX1036" fmla="*/ 832238 w 5178638"/>
              <a:gd name="connsiteY1036" fmla="*/ 4057532 h 4469549"/>
              <a:gd name="connsiteX1037" fmla="*/ 847257 w 5178638"/>
              <a:gd name="connsiteY1037" fmla="*/ 4063113 h 4469549"/>
              <a:gd name="connsiteX1038" fmla="*/ 877294 w 5178638"/>
              <a:gd name="connsiteY1038" fmla="*/ 4063113 h 4469549"/>
              <a:gd name="connsiteX1039" fmla="*/ 884804 w 5178638"/>
              <a:gd name="connsiteY1039" fmla="*/ 4057532 h 4469549"/>
              <a:gd name="connsiteX1040" fmla="*/ 903578 w 5178638"/>
              <a:gd name="connsiteY1040" fmla="*/ 4054183 h 4469549"/>
              <a:gd name="connsiteX1041" fmla="*/ 926106 w 5178638"/>
              <a:gd name="connsiteY1041" fmla="*/ 4051950 h 4469549"/>
              <a:gd name="connsiteX1042" fmla="*/ 956144 w 5178638"/>
              <a:gd name="connsiteY1042" fmla="*/ 4056415 h 4469549"/>
              <a:gd name="connsiteX1043" fmla="*/ 1008710 w 5178638"/>
              <a:gd name="connsiteY1043" fmla="*/ 4065346 h 4469549"/>
              <a:gd name="connsiteX1044" fmla="*/ 1034993 w 5178638"/>
              <a:gd name="connsiteY1044" fmla="*/ 4063113 h 4469549"/>
              <a:gd name="connsiteX1045" fmla="*/ 1065031 w 5178638"/>
              <a:gd name="connsiteY1045" fmla="*/ 4058648 h 4469549"/>
              <a:gd name="connsiteX1046" fmla="*/ 1106333 w 5178638"/>
              <a:gd name="connsiteY1046" fmla="*/ 4059764 h 4469549"/>
              <a:gd name="connsiteX1047" fmla="*/ 1113842 w 5178638"/>
              <a:gd name="connsiteY1047" fmla="*/ 4063113 h 4469549"/>
              <a:gd name="connsiteX1048" fmla="*/ 1177672 w 5178638"/>
              <a:gd name="connsiteY1048" fmla="*/ 4057532 h 4469549"/>
              <a:gd name="connsiteX1049" fmla="*/ 1218974 w 5178638"/>
              <a:gd name="connsiteY1049" fmla="*/ 4057532 h 4469549"/>
              <a:gd name="connsiteX1050" fmla="*/ 1312843 w 5178638"/>
              <a:gd name="connsiteY1050" fmla="*/ 4056415 h 4469549"/>
              <a:gd name="connsiteX1051" fmla="*/ 1339126 w 5178638"/>
              <a:gd name="connsiteY1051" fmla="*/ 4055299 h 4469549"/>
              <a:gd name="connsiteX1052" fmla="*/ 1369163 w 5178638"/>
              <a:gd name="connsiteY1052" fmla="*/ 4056415 h 4469549"/>
              <a:gd name="connsiteX1053" fmla="*/ 1402956 w 5178638"/>
              <a:gd name="connsiteY1053" fmla="*/ 4056415 h 4469549"/>
              <a:gd name="connsiteX1054" fmla="*/ 1406711 w 5178638"/>
              <a:gd name="connsiteY1054" fmla="*/ 4063113 h 4469549"/>
              <a:gd name="connsiteX1055" fmla="*/ 1451767 w 5178638"/>
              <a:gd name="connsiteY1055" fmla="*/ 4066462 h 4469549"/>
              <a:gd name="connsiteX1056" fmla="*/ 1463031 w 5178638"/>
              <a:gd name="connsiteY1056" fmla="*/ 4065346 h 4469549"/>
              <a:gd name="connsiteX1057" fmla="*/ 1470541 w 5178638"/>
              <a:gd name="connsiteY1057" fmla="*/ 4068695 h 4469549"/>
              <a:gd name="connsiteX1058" fmla="*/ 1463031 w 5178638"/>
              <a:gd name="connsiteY1058" fmla="*/ 4072044 h 4469549"/>
              <a:gd name="connsiteX1059" fmla="*/ 1432994 w 5178638"/>
              <a:gd name="connsiteY1059" fmla="*/ 4070927 h 4469549"/>
              <a:gd name="connsiteX1060" fmla="*/ 1399201 w 5178638"/>
              <a:gd name="connsiteY1060" fmla="*/ 4073160 h 4469549"/>
              <a:gd name="connsiteX1061" fmla="*/ 1387937 w 5178638"/>
              <a:gd name="connsiteY1061" fmla="*/ 4079858 h 4469549"/>
              <a:gd name="connsiteX1062" fmla="*/ 1369163 w 5178638"/>
              <a:gd name="connsiteY1062" fmla="*/ 4082090 h 4469549"/>
              <a:gd name="connsiteX1063" fmla="*/ 1324107 w 5178638"/>
              <a:gd name="connsiteY1063" fmla="*/ 4077625 h 4469549"/>
              <a:gd name="connsiteX1064" fmla="*/ 1305333 w 5178638"/>
              <a:gd name="connsiteY1064" fmla="*/ 4077625 h 4469549"/>
              <a:gd name="connsiteX1065" fmla="*/ 1297824 w 5178638"/>
              <a:gd name="connsiteY1065" fmla="*/ 4080974 h 4469549"/>
              <a:gd name="connsiteX1066" fmla="*/ 1301578 w 5178638"/>
              <a:gd name="connsiteY1066" fmla="*/ 4086556 h 4469549"/>
              <a:gd name="connsiteX1067" fmla="*/ 1324107 w 5178638"/>
              <a:gd name="connsiteY1067" fmla="*/ 4091021 h 4469549"/>
              <a:gd name="connsiteX1068" fmla="*/ 1327861 w 5178638"/>
              <a:gd name="connsiteY1068" fmla="*/ 4093253 h 4469549"/>
              <a:gd name="connsiteX1069" fmla="*/ 1320352 w 5178638"/>
              <a:gd name="connsiteY1069" fmla="*/ 4094370 h 4469549"/>
              <a:gd name="connsiteX1070" fmla="*/ 1282805 w 5178638"/>
              <a:gd name="connsiteY1070" fmla="*/ 4093253 h 4469549"/>
              <a:gd name="connsiteX1071" fmla="*/ 1279050 w 5178638"/>
              <a:gd name="connsiteY1071" fmla="*/ 4093253 h 4469549"/>
              <a:gd name="connsiteX1072" fmla="*/ 1279050 w 5178638"/>
              <a:gd name="connsiteY1072" fmla="*/ 4095486 h 4469549"/>
              <a:gd name="connsiteX1073" fmla="*/ 1275295 w 5178638"/>
              <a:gd name="connsiteY1073" fmla="*/ 4098835 h 4469549"/>
              <a:gd name="connsiteX1074" fmla="*/ 1249012 w 5178638"/>
              <a:gd name="connsiteY1074" fmla="*/ 4098835 h 4469549"/>
              <a:gd name="connsiteX1075" fmla="*/ 1282805 w 5178638"/>
              <a:gd name="connsiteY1075" fmla="*/ 4102184 h 4469549"/>
              <a:gd name="connsiteX1076" fmla="*/ 1288906 w 5178638"/>
              <a:gd name="connsiteY1076" fmla="*/ 4103858 h 4469549"/>
              <a:gd name="connsiteX1077" fmla="*/ 1288344 w 5178638"/>
              <a:gd name="connsiteY1077" fmla="*/ 4104259 h 4469549"/>
              <a:gd name="connsiteX1078" fmla="*/ 1276209 w 5178638"/>
              <a:gd name="connsiteY1078" fmla="*/ 4104259 h 4469549"/>
              <a:gd name="connsiteX1079" fmla="*/ 1242417 w 5178638"/>
              <a:gd name="connsiteY1079" fmla="*/ 4102026 h 4469549"/>
              <a:gd name="connsiteX1080" fmla="*/ 1186096 w 5178638"/>
              <a:gd name="connsiteY1080" fmla="*/ 4101887 h 4469549"/>
              <a:gd name="connsiteX1081" fmla="*/ 1154053 w 5178638"/>
              <a:gd name="connsiteY1081" fmla="*/ 4101331 h 4469549"/>
              <a:gd name="connsiteX1082" fmla="*/ 1151389 w 5178638"/>
              <a:gd name="connsiteY1082" fmla="*/ 4101067 h 4469549"/>
              <a:gd name="connsiteX1083" fmla="*/ 1138826 w 5178638"/>
              <a:gd name="connsiteY1083" fmla="*/ 4101067 h 4469549"/>
              <a:gd name="connsiteX1084" fmla="*/ 1129775 w 5178638"/>
              <a:gd name="connsiteY1084" fmla="*/ 4100910 h 4469549"/>
              <a:gd name="connsiteX1085" fmla="*/ 1118511 w 5178638"/>
              <a:gd name="connsiteY1085" fmla="*/ 4099794 h 4469549"/>
              <a:gd name="connsiteX1086" fmla="*/ 1111002 w 5178638"/>
              <a:gd name="connsiteY1086" fmla="*/ 4098677 h 4469549"/>
              <a:gd name="connsiteX1087" fmla="*/ 1108851 w 5178638"/>
              <a:gd name="connsiteY1087" fmla="*/ 4098890 h 4469549"/>
              <a:gd name="connsiteX1088" fmla="*/ 1097415 w 5178638"/>
              <a:gd name="connsiteY1088" fmla="*/ 4096044 h 4469549"/>
              <a:gd name="connsiteX1089" fmla="*/ 1068785 w 5178638"/>
              <a:gd name="connsiteY1089" fmla="*/ 4094370 h 4469549"/>
              <a:gd name="connsiteX1090" fmla="*/ 1046257 w 5178638"/>
              <a:gd name="connsiteY1090" fmla="*/ 4094370 h 4469549"/>
              <a:gd name="connsiteX1091" fmla="*/ 933615 w 5178638"/>
              <a:gd name="connsiteY1091" fmla="*/ 4091021 h 4469549"/>
              <a:gd name="connsiteX1092" fmla="*/ 918596 w 5178638"/>
              <a:gd name="connsiteY1092" fmla="*/ 4087672 h 4469549"/>
              <a:gd name="connsiteX1093" fmla="*/ 982427 w 5178638"/>
              <a:gd name="connsiteY1093" fmla="*/ 4086556 h 4469549"/>
              <a:gd name="connsiteX1094" fmla="*/ 982427 w 5178638"/>
              <a:gd name="connsiteY1094" fmla="*/ 4085439 h 4469549"/>
              <a:gd name="connsiteX1095" fmla="*/ 918596 w 5178638"/>
              <a:gd name="connsiteY1095" fmla="*/ 4085439 h 4469549"/>
              <a:gd name="connsiteX1096" fmla="*/ 858521 w 5178638"/>
              <a:gd name="connsiteY1096" fmla="*/ 4085439 h 4469549"/>
              <a:gd name="connsiteX1097" fmla="*/ 843502 w 5178638"/>
              <a:gd name="connsiteY1097" fmla="*/ 4084323 h 4469549"/>
              <a:gd name="connsiteX1098" fmla="*/ 824729 w 5178638"/>
              <a:gd name="connsiteY1098" fmla="*/ 4078741 h 4469549"/>
              <a:gd name="connsiteX1099" fmla="*/ 794691 w 5178638"/>
              <a:gd name="connsiteY1099" fmla="*/ 4077625 h 4469549"/>
              <a:gd name="connsiteX1100" fmla="*/ 768407 w 5178638"/>
              <a:gd name="connsiteY1100" fmla="*/ 4078741 h 4469549"/>
              <a:gd name="connsiteX1101" fmla="*/ 753389 w 5178638"/>
              <a:gd name="connsiteY1101" fmla="*/ 4078741 h 4469549"/>
              <a:gd name="connsiteX1102" fmla="*/ 764653 w 5178638"/>
              <a:gd name="connsiteY1102" fmla="*/ 4074276 h 4469549"/>
              <a:gd name="connsiteX1103" fmla="*/ 757144 w 5178638"/>
              <a:gd name="connsiteY1103" fmla="*/ 4069811 h 4469549"/>
              <a:gd name="connsiteX1104" fmla="*/ 738370 w 5178638"/>
              <a:gd name="connsiteY1104" fmla="*/ 4066462 h 4469549"/>
              <a:gd name="connsiteX1105" fmla="*/ 727106 w 5178638"/>
              <a:gd name="connsiteY1105" fmla="*/ 4065346 h 4469549"/>
              <a:gd name="connsiteX1106" fmla="*/ 674539 w 5178638"/>
              <a:gd name="connsiteY1106" fmla="*/ 4064229 h 4469549"/>
              <a:gd name="connsiteX1107" fmla="*/ 667030 w 5178638"/>
              <a:gd name="connsiteY1107" fmla="*/ 4061997 h 4469549"/>
              <a:gd name="connsiteX1108" fmla="*/ 674539 w 5178638"/>
              <a:gd name="connsiteY1108" fmla="*/ 4059764 h 4469549"/>
              <a:gd name="connsiteX1109" fmla="*/ 727106 w 5178638"/>
              <a:gd name="connsiteY1109" fmla="*/ 4050834 h 4469549"/>
              <a:gd name="connsiteX1110" fmla="*/ 599001 w 5178638"/>
              <a:gd name="connsiteY1110" fmla="*/ 4033583 h 4469549"/>
              <a:gd name="connsiteX1111" fmla="*/ 614389 w 5178638"/>
              <a:gd name="connsiteY1111" fmla="*/ 4034739 h 4469549"/>
              <a:gd name="connsiteX1112" fmla="*/ 636917 w 5178638"/>
              <a:gd name="connsiteY1112" fmla="*/ 4041437 h 4469549"/>
              <a:gd name="connsiteX1113" fmla="*/ 651936 w 5178638"/>
              <a:gd name="connsiteY1113" fmla="*/ 4050367 h 4469549"/>
              <a:gd name="connsiteX1114" fmla="*/ 651936 w 5178638"/>
              <a:gd name="connsiteY1114" fmla="*/ 4052600 h 4469549"/>
              <a:gd name="connsiteX1115" fmla="*/ 595615 w 5178638"/>
              <a:gd name="connsiteY1115" fmla="*/ 4063763 h 4469549"/>
              <a:gd name="connsiteX1116" fmla="*/ 579813 w 5178638"/>
              <a:gd name="connsiteY1116" fmla="*/ 4063763 h 4469549"/>
              <a:gd name="connsiteX1117" fmla="*/ 584252 w 5178638"/>
              <a:gd name="connsiteY1117" fmla="*/ 4060967 h 4469549"/>
              <a:gd name="connsiteX1118" fmla="*/ 599399 w 5178638"/>
              <a:gd name="connsiteY1118" fmla="*/ 4034968 h 4469549"/>
              <a:gd name="connsiteX1119" fmla="*/ 339045 w 5178638"/>
              <a:gd name="connsiteY1119" fmla="*/ 4030543 h 4469549"/>
              <a:gd name="connsiteX1120" fmla="*/ 335209 w 5178638"/>
              <a:gd name="connsiteY1120" fmla="*/ 4037180 h 4469549"/>
              <a:gd name="connsiteX1121" fmla="*/ 336809 w 5178638"/>
              <a:gd name="connsiteY1121" fmla="*/ 4033736 h 4469549"/>
              <a:gd name="connsiteX1122" fmla="*/ 290453 w 5178638"/>
              <a:gd name="connsiteY1122" fmla="*/ 4029505 h 4469549"/>
              <a:gd name="connsiteX1123" fmla="*/ 286529 w 5178638"/>
              <a:gd name="connsiteY1123" fmla="*/ 4036814 h 4469549"/>
              <a:gd name="connsiteX1124" fmla="*/ 293485 w 5178638"/>
              <a:gd name="connsiteY1124" fmla="*/ 4040866 h 4469549"/>
              <a:gd name="connsiteX1125" fmla="*/ 293201 w 5178638"/>
              <a:gd name="connsiteY1125" fmla="*/ 4041809 h 4469549"/>
              <a:gd name="connsiteX1126" fmla="*/ 292056 w 5178638"/>
              <a:gd name="connsiteY1126" fmla="*/ 4044494 h 4469549"/>
              <a:gd name="connsiteX1127" fmla="*/ 292429 w 5178638"/>
              <a:gd name="connsiteY1127" fmla="*/ 4044366 h 4469549"/>
              <a:gd name="connsiteX1128" fmla="*/ 291022 w 5178638"/>
              <a:gd name="connsiteY1128" fmla="*/ 4049025 h 4469549"/>
              <a:gd name="connsiteX1129" fmla="*/ 282642 w 5178638"/>
              <a:gd name="connsiteY1129" fmla="*/ 4057179 h 4469549"/>
              <a:gd name="connsiteX1130" fmla="*/ 275736 w 5178638"/>
              <a:gd name="connsiteY1130" fmla="*/ 4056958 h 4469549"/>
              <a:gd name="connsiteX1131" fmla="*/ 273452 w 5178638"/>
              <a:gd name="connsiteY1131" fmla="*/ 4058686 h 4469549"/>
              <a:gd name="connsiteX1132" fmla="*/ 689559 w 5178638"/>
              <a:gd name="connsiteY1132" fmla="*/ 4001717 h 4469549"/>
              <a:gd name="connsiteX1133" fmla="*/ 834547 w 5178638"/>
              <a:gd name="connsiteY1133" fmla="*/ 4001717 h 4469549"/>
              <a:gd name="connsiteX1134" fmla="*/ 822322 w 5178638"/>
              <a:gd name="connsiteY1134" fmla="*/ 4022795 h 4469549"/>
              <a:gd name="connsiteX1135" fmla="*/ 775917 w 5178638"/>
              <a:gd name="connsiteY1135" fmla="*/ 4021810 h 4469549"/>
              <a:gd name="connsiteX1136" fmla="*/ 719596 w 5178638"/>
              <a:gd name="connsiteY1136" fmla="*/ 4018461 h 4469549"/>
              <a:gd name="connsiteX1137" fmla="*/ 629483 w 5178638"/>
              <a:gd name="connsiteY1137" fmla="*/ 4020694 h 4469549"/>
              <a:gd name="connsiteX1138" fmla="*/ 618218 w 5178638"/>
              <a:gd name="connsiteY1138" fmla="*/ 4020694 h 4469549"/>
              <a:gd name="connsiteX1139" fmla="*/ 596068 w 5178638"/>
              <a:gd name="connsiteY1139" fmla="*/ 4019802 h 4469549"/>
              <a:gd name="connsiteX1140" fmla="*/ 595961 w 5178638"/>
              <a:gd name="connsiteY1140" fmla="*/ 4018318 h 4469549"/>
              <a:gd name="connsiteX1141" fmla="*/ 599101 w 5178638"/>
              <a:gd name="connsiteY1141" fmla="*/ 4011673 h 4469549"/>
              <a:gd name="connsiteX1142" fmla="*/ 625728 w 5178638"/>
              <a:gd name="connsiteY1142" fmla="*/ 4011763 h 4469549"/>
              <a:gd name="connsiteX1143" fmla="*/ 629483 w 5178638"/>
              <a:gd name="connsiteY1143" fmla="*/ 4010647 h 4469549"/>
              <a:gd name="connsiteX1144" fmla="*/ 614464 w 5178638"/>
              <a:gd name="connsiteY1144" fmla="*/ 4009531 h 4469549"/>
              <a:gd name="connsiteX1145" fmla="*/ 610709 w 5178638"/>
              <a:gd name="connsiteY1145" fmla="*/ 4008414 h 4469549"/>
              <a:gd name="connsiteX1146" fmla="*/ 614464 w 5178638"/>
              <a:gd name="connsiteY1146" fmla="*/ 4006182 h 4469549"/>
              <a:gd name="connsiteX1147" fmla="*/ 625728 w 5178638"/>
              <a:gd name="connsiteY1147" fmla="*/ 4003949 h 4469549"/>
              <a:gd name="connsiteX1148" fmla="*/ 689559 w 5178638"/>
              <a:gd name="connsiteY1148" fmla="*/ 4001717 h 4469549"/>
              <a:gd name="connsiteX1149" fmla="*/ 334385 w 5178638"/>
              <a:gd name="connsiteY1149" fmla="*/ 4001419 h 4469549"/>
              <a:gd name="connsiteX1150" fmla="*/ 334852 w 5178638"/>
              <a:gd name="connsiteY1150" fmla="*/ 4001529 h 4469549"/>
              <a:gd name="connsiteX1151" fmla="*/ 333695 w 5178638"/>
              <a:gd name="connsiteY1151" fmla="*/ 4006287 h 4469549"/>
              <a:gd name="connsiteX1152" fmla="*/ 323319 w 5178638"/>
              <a:gd name="connsiteY1152" fmla="*/ 4026314 h 4469549"/>
              <a:gd name="connsiteX1153" fmla="*/ 312903 w 5178638"/>
              <a:gd name="connsiteY1153" fmla="*/ 4041973 h 4469549"/>
              <a:gd name="connsiteX1154" fmla="*/ 308962 w 5178638"/>
              <a:gd name="connsiteY1154" fmla="*/ 4047899 h 4469549"/>
              <a:gd name="connsiteX1155" fmla="*/ 308160 w 5178638"/>
              <a:gd name="connsiteY1155" fmla="*/ 4048721 h 4469549"/>
              <a:gd name="connsiteX1156" fmla="*/ 304048 w 5178638"/>
              <a:gd name="connsiteY1156" fmla="*/ 4046326 h 4469549"/>
              <a:gd name="connsiteX1157" fmla="*/ 316415 w 5178638"/>
              <a:gd name="connsiteY1157" fmla="*/ 4024858 h 4469549"/>
              <a:gd name="connsiteX1158" fmla="*/ 323057 w 5178638"/>
              <a:gd name="connsiteY1158" fmla="*/ 4013459 h 4469549"/>
              <a:gd name="connsiteX1159" fmla="*/ 519386 w 5178638"/>
              <a:gd name="connsiteY1159" fmla="*/ 4000985 h 4469549"/>
              <a:gd name="connsiteX1160" fmla="*/ 524276 w 5178638"/>
              <a:gd name="connsiteY1160" fmla="*/ 4001250 h 4469549"/>
              <a:gd name="connsiteX1161" fmla="*/ 539295 w 5178638"/>
              <a:gd name="connsiteY1161" fmla="*/ 4002366 h 4469549"/>
              <a:gd name="connsiteX1162" fmla="*/ 545984 w 5178638"/>
              <a:gd name="connsiteY1162" fmla="*/ 4005439 h 4469549"/>
              <a:gd name="connsiteX1163" fmla="*/ 536302 w 5178638"/>
              <a:gd name="connsiteY1163" fmla="*/ 4026472 h 4469549"/>
              <a:gd name="connsiteX1164" fmla="*/ 526048 w 5178638"/>
              <a:gd name="connsiteY1164" fmla="*/ 4048744 h 4469549"/>
              <a:gd name="connsiteX1165" fmla="*/ 516687 w 5178638"/>
              <a:gd name="connsiteY1165" fmla="*/ 4063763 h 4469549"/>
              <a:gd name="connsiteX1166" fmla="*/ 505464 w 5178638"/>
              <a:gd name="connsiteY1166" fmla="*/ 4063763 h 4469549"/>
              <a:gd name="connsiteX1167" fmla="*/ 505464 w 5178638"/>
              <a:gd name="connsiteY1167" fmla="*/ 4073956 h 4469549"/>
              <a:gd name="connsiteX1168" fmla="*/ 509332 w 5178638"/>
              <a:gd name="connsiteY1168" fmla="*/ 4075393 h 4469549"/>
              <a:gd name="connsiteX1169" fmla="*/ 509431 w 5178638"/>
              <a:gd name="connsiteY1169" fmla="*/ 4075405 h 4469549"/>
              <a:gd name="connsiteX1170" fmla="*/ 498231 w 5178638"/>
              <a:gd name="connsiteY1170" fmla="*/ 4093374 h 4469549"/>
              <a:gd name="connsiteX1171" fmla="*/ 489774 w 5178638"/>
              <a:gd name="connsiteY1171" fmla="*/ 4104301 h 4469549"/>
              <a:gd name="connsiteX1172" fmla="*/ 478521 w 5178638"/>
              <a:gd name="connsiteY1172" fmla="*/ 4104580 h 4469549"/>
              <a:gd name="connsiteX1173" fmla="*/ 478521 w 5178638"/>
              <a:gd name="connsiteY1173" fmla="*/ 4118764 h 4469549"/>
              <a:gd name="connsiteX1174" fmla="*/ 479135 w 5178638"/>
              <a:gd name="connsiteY1174" fmla="*/ 4118762 h 4469549"/>
              <a:gd name="connsiteX1175" fmla="*/ 465813 w 5178638"/>
              <a:gd name="connsiteY1175" fmla="*/ 4139670 h 4469549"/>
              <a:gd name="connsiteX1176" fmla="*/ 465427 w 5178638"/>
              <a:gd name="connsiteY1176" fmla="*/ 4140347 h 4469549"/>
              <a:gd name="connsiteX1177" fmla="*/ 451973 w 5178638"/>
              <a:gd name="connsiteY1177" fmla="*/ 4132509 h 4469549"/>
              <a:gd name="connsiteX1178" fmla="*/ 442494 w 5178638"/>
              <a:gd name="connsiteY1178" fmla="*/ 4150667 h 4469549"/>
              <a:gd name="connsiteX1179" fmla="*/ 428728 w 5178638"/>
              <a:gd name="connsiteY1179" fmla="*/ 4177409 h 4469549"/>
              <a:gd name="connsiteX1180" fmla="*/ 433614 w 5178638"/>
              <a:gd name="connsiteY1180" fmla="*/ 4184602 h 4469549"/>
              <a:gd name="connsiteX1181" fmla="*/ 445239 w 5178638"/>
              <a:gd name="connsiteY1181" fmla="*/ 4173993 h 4469549"/>
              <a:gd name="connsiteX1182" fmla="*/ 439034 w 5178638"/>
              <a:gd name="connsiteY1182" fmla="*/ 4187760 h 4469549"/>
              <a:gd name="connsiteX1183" fmla="*/ 437144 w 5178638"/>
              <a:gd name="connsiteY1183" fmla="*/ 4191004 h 4469549"/>
              <a:gd name="connsiteX1184" fmla="*/ 443634 w 5178638"/>
              <a:gd name="connsiteY1184" fmla="*/ 4186094 h 4469549"/>
              <a:gd name="connsiteX1185" fmla="*/ 464426 w 5178638"/>
              <a:gd name="connsiteY1185" fmla="*/ 4150408 h 4469549"/>
              <a:gd name="connsiteX1186" fmla="*/ 469562 w 5178638"/>
              <a:gd name="connsiteY1186" fmla="*/ 4144709 h 4469549"/>
              <a:gd name="connsiteX1187" fmla="*/ 473092 w 5178638"/>
              <a:gd name="connsiteY1187" fmla="*/ 4151111 h 4469549"/>
              <a:gd name="connsiteX1188" fmla="*/ 463106 w 5178638"/>
              <a:gd name="connsiteY1188" fmla="*/ 4171366 h 4469549"/>
              <a:gd name="connsiteX1189" fmla="*/ 441494 w 5178638"/>
              <a:gd name="connsiteY1189" fmla="*/ 4202229 h 4469549"/>
              <a:gd name="connsiteX1190" fmla="*/ 433649 w 5178638"/>
              <a:gd name="connsiteY1190" fmla="*/ 4206350 h 4469549"/>
              <a:gd name="connsiteX1191" fmla="*/ 424199 w 5178638"/>
              <a:gd name="connsiteY1191" fmla="*/ 4222571 h 4469549"/>
              <a:gd name="connsiteX1192" fmla="*/ 413357 w 5178638"/>
              <a:gd name="connsiteY1192" fmla="*/ 4216254 h 4469549"/>
              <a:gd name="connsiteX1193" fmla="*/ 393100 w 5178638"/>
              <a:gd name="connsiteY1193" fmla="*/ 4247908 h 4469549"/>
              <a:gd name="connsiteX1194" fmla="*/ 388557 w 5178638"/>
              <a:gd name="connsiteY1194" fmla="*/ 4255008 h 4469549"/>
              <a:gd name="connsiteX1195" fmla="*/ 376059 w 5178638"/>
              <a:gd name="connsiteY1195" fmla="*/ 4256562 h 4469549"/>
              <a:gd name="connsiteX1196" fmla="*/ 382793 w 5178638"/>
              <a:gd name="connsiteY1196" fmla="*/ 4237558 h 4469549"/>
              <a:gd name="connsiteX1197" fmla="*/ 390890 w 5178638"/>
              <a:gd name="connsiteY1197" fmla="*/ 4220547 h 4469549"/>
              <a:gd name="connsiteX1198" fmla="*/ 444361 w 5178638"/>
              <a:gd name="connsiteY1198" fmla="*/ 4128768 h 4469549"/>
              <a:gd name="connsiteX1199" fmla="*/ 444792 w 5178638"/>
              <a:gd name="connsiteY1199" fmla="*/ 4129019 h 4469549"/>
              <a:gd name="connsiteX1200" fmla="*/ 467085 w 5178638"/>
              <a:gd name="connsiteY1200" fmla="*/ 3888017 h 4469549"/>
              <a:gd name="connsiteX1201" fmla="*/ 439519 w 5178638"/>
              <a:gd name="connsiteY1201" fmla="*/ 3919756 h 4469549"/>
              <a:gd name="connsiteX1202" fmla="*/ 425579 w 5178638"/>
              <a:gd name="connsiteY1202" fmla="*/ 3943683 h 4469549"/>
              <a:gd name="connsiteX1203" fmla="*/ 417122 w 5178638"/>
              <a:gd name="connsiteY1203" fmla="*/ 3967545 h 4469549"/>
              <a:gd name="connsiteX1204" fmla="*/ 409026 w 5178638"/>
              <a:gd name="connsiteY1204" fmla="*/ 3984556 h 4469549"/>
              <a:gd name="connsiteX1205" fmla="*/ 355555 w 5178638"/>
              <a:gd name="connsiteY1205" fmla="*/ 4076334 h 4469549"/>
              <a:gd name="connsiteX1206" fmla="*/ 355124 w 5178638"/>
              <a:gd name="connsiteY1206" fmla="*/ 4076083 h 4469549"/>
              <a:gd name="connsiteX1207" fmla="*/ 265592 w 5178638"/>
              <a:gd name="connsiteY1207" fmla="*/ 4229756 h 4469549"/>
              <a:gd name="connsiteX1208" fmla="*/ 247261 w 5178638"/>
              <a:gd name="connsiteY1208" fmla="*/ 4279913 h 4469549"/>
              <a:gd name="connsiteX1209" fmla="*/ 258887 w 5178638"/>
              <a:gd name="connsiteY1209" fmla="*/ 4269305 h 4469549"/>
              <a:gd name="connsiteX1210" fmla="*/ 272529 w 5178638"/>
              <a:gd name="connsiteY1210" fmla="*/ 4249007 h 4469549"/>
              <a:gd name="connsiteX1211" fmla="*/ 272368 w 5178638"/>
              <a:gd name="connsiteY1211" fmla="*/ 4233704 h 4469549"/>
              <a:gd name="connsiteX1212" fmla="*/ 276684 w 5178638"/>
              <a:gd name="connsiteY1212" fmla="*/ 4223182 h 4469549"/>
              <a:gd name="connsiteX1213" fmla="*/ 296940 w 5178638"/>
              <a:gd name="connsiteY1213" fmla="*/ 4191529 h 4469549"/>
              <a:gd name="connsiteX1214" fmla="*/ 333139 w 5178638"/>
              <a:gd name="connsiteY1214" fmla="*/ 4138745 h 4469549"/>
              <a:gd name="connsiteX1215" fmla="*/ 347724 w 5178638"/>
              <a:gd name="connsiteY1215" fmla="*/ 4116825 h 4469549"/>
              <a:gd name="connsiteX1216" fmla="*/ 357233 w 5178638"/>
              <a:gd name="connsiteY1216" fmla="*/ 4094662 h 4469549"/>
              <a:gd name="connsiteX1217" fmla="*/ 363698 w 5178638"/>
              <a:gd name="connsiteY1217" fmla="*/ 4081079 h 4469549"/>
              <a:gd name="connsiteX1218" fmla="*/ 362205 w 5178638"/>
              <a:gd name="connsiteY1218" fmla="*/ 4080209 h 4469549"/>
              <a:gd name="connsiteX1219" fmla="*/ 389709 w 5178638"/>
              <a:gd name="connsiteY1219" fmla="*/ 4032509 h 4469549"/>
              <a:gd name="connsiteX1220" fmla="*/ 430103 w 5178638"/>
              <a:gd name="connsiteY1220" fmla="*/ 3957726 h 4469549"/>
              <a:gd name="connsiteX1221" fmla="*/ 467085 w 5178638"/>
              <a:gd name="connsiteY1221" fmla="*/ 3888017 h 4469549"/>
              <a:gd name="connsiteX1222" fmla="*/ 640323 w 5178638"/>
              <a:gd name="connsiteY1222" fmla="*/ 3803532 h 4469549"/>
              <a:gd name="connsiteX1223" fmla="*/ 644522 w 5178638"/>
              <a:gd name="connsiteY1223" fmla="*/ 3804893 h 4469549"/>
              <a:gd name="connsiteX1224" fmla="*/ 638317 w 5178638"/>
              <a:gd name="connsiteY1224" fmla="*/ 3818660 h 4469549"/>
              <a:gd name="connsiteX1225" fmla="*/ 600514 w 5178638"/>
              <a:gd name="connsiteY1225" fmla="*/ 3883545 h 4469549"/>
              <a:gd name="connsiteX1226" fmla="*/ 569777 w 5178638"/>
              <a:gd name="connsiteY1226" fmla="*/ 3943313 h 4469549"/>
              <a:gd name="connsiteX1227" fmla="*/ 552595 w 5178638"/>
              <a:gd name="connsiteY1227" fmla="*/ 3988362 h 4469549"/>
              <a:gd name="connsiteX1228" fmla="*/ 546879 w 5178638"/>
              <a:gd name="connsiteY1228" fmla="*/ 3988321 h 4469549"/>
              <a:gd name="connsiteX1229" fmla="*/ 528105 w 5178638"/>
              <a:gd name="connsiteY1229" fmla="*/ 3990554 h 4469549"/>
              <a:gd name="connsiteX1230" fmla="*/ 525302 w 5178638"/>
              <a:gd name="connsiteY1230" fmla="*/ 3990832 h 4469549"/>
              <a:gd name="connsiteX1231" fmla="*/ 534324 w 5178638"/>
              <a:gd name="connsiteY1231" fmla="*/ 3975346 h 4469549"/>
              <a:gd name="connsiteX1232" fmla="*/ 552655 w 5178638"/>
              <a:gd name="connsiteY1232" fmla="*/ 3925189 h 4469549"/>
              <a:gd name="connsiteX1233" fmla="*/ 541028 w 5178638"/>
              <a:gd name="connsiteY1233" fmla="*/ 3935798 h 4469549"/>
              <a:gd name="connsiteX1234" fmla="*/ 527387 w 5178638"/>
              <a:gd name="connsiteY1234" fmla="*/ 3956095 h 4469549"/>
              <a:gd name="connsiteX1235" fmla="*/ 527547 w 5178638"/>
              <a:gd name="connsiteY1235" fmla="*/ 3971398 h 4469549"/>
              <a:gd name="connsiteX1236" fmla="*/ 523232 w 5178638"/>
              <a:gd name="connsiteY1236" fmla="*/ 3981920 h 4469549"/>
              <a:gd name="connsiteX1237" fmla="*/ 517003 w 5178638"/>
              <a:gd name="connsiteY1237" fmla="*/ 3991654 h 4469549"/>
              <a:gd name="connsiteX1238" fmla="*/ 505464 w 5178638"/>
              <a:gd name="connsiteY1238" fmla="*/ 3992798 h 4469549"/>
              <a:gd name="connsiteX1239" fmla="*/ 505464 w 5178638"/>
              <a:gd name="connsiteY1239" fmla="*/ 4000233 h 4469549"/>
              <a:gd name="connsiteX1240" fmla="*/ 511311 w 5178638"/>
              <a:gd name="connsiteY1240" fmla="*/ 4000549 h 4469549"/>
              <a:gd name="connsiteX1241" fmla="*/ 502975 w 5178638"/>
              <a:gd name="connsiteY1241" fmla="*/ 4013574 h 4469549"/>
              <a:gd name="connsiteX1242" fmla="*/ 466777 w 5178638"/>
              <a:gd name="connsiteY1242" fmla="*/ 4066358 h 4469549"/>
              <a:gd name="connsiteX1243" fmla="*/ 452192 w 5178638"/>
              <a:gd name="connsiteY1243" fmla="*/ 4088278 h 4469549"/>
              <a:gd name="connsiteX1244" fmla="*/ 442682 w 5178638"/>
              <a:gd name="connsiteY1244" fmla="*/ 4110441 h 4469549"/>
              <a:gd name="connsiteX1245" fmla="*/ 436218 w 5178638"/>
              <a:gd name="connsiteY1245" fmla="*/ 4124024 h 4469549"/>
              <a:gd name="connsiteX1246" fmla="*/ 437711 w 5178638"/>
              <a:gd name="connsiteY1246" fmla="*/ 4124894 h 4469549"/>
              <a:gd name="connsiteX1247" fmla="*/ 410206 w 5178638"/>
              <a:gd name="connsiteY1247" fmla="*/ 4172594 h 4469549"/>
              <a:gd name="connsiteX1248" fmla="*/ 369812 w 5178638"/>
              <a:gd name="connsiteY1248" fmla="*/ 4247377 h 4469549"/>
              <a:gd name="connsiteX1249" fmla="*/ 358764 w 5178638"/>
              <a:gd name="connsiteY1249" fmla="*/ 4269325 h 4469549"/>
              <a:gd name="connsiteX1250" fmla="*/ 348186 w 5178638"/>
              <a:gd name="connsiteY1250" fmla="*/ 4267618 h 4469549"/>
              <a:gd name="connsiteX1251" fmla="*/ 345326 w 5178638"/>
              <a:gd name="connsiteY1251" fmla="*/ 4267597 h 4469549"/>
              <a:gd name="connsiteX1252" fmla="*/ 362217 w 5178638"/>
              <a:gd name="connsiteY1252" fmla="*/ 4238606 h 4469549"/>
              <a:gd name="connsiteX1253" fmla="*/ 376802 w 5178638"/>
              <a:gd name="connsiteY1253" fmla="*/ 4216685 h 4469549"/>
              <a:gd name="connsiteX1254" fmla="*/ 406474 w 5178638"/>
              <a:gd name="connsiteY1254" fmla="*/ 4147063 h 4469549"/>
              <a:gd name="connsiteX1255" fmla="*/ 412965 w 5178638"/>
              <a:gd name="connsiteY1255" fmla="*/ 4142153 h 4469549"/>
              <a:gd name="connsiteX1256" fmla="*/ 421632 w 5178638"/>
              <a:gd name="connsiteY1256" fmla="*/ 4142857 h 4469549"/>
              <a:gd name="connsiteX1257" fmla="*/ 435570 w 5178638"/>
              <a:gd name="connsiteY1257" fmla="*/ 4122952 h 4469549"/>
              <a:gd name="connsiteX1258" fmla="*/ 422118 w 5178638"/>
              <a:gd name="connsiteY1258" fmla="*/ 4115115 h 4469549"/>
              <a:gd name="connsiteX1259" fmla="*/ 422449 w 5178638"/>
              <a:gd name="connsiteY1259" fmla="*/ 4114405 h 4469549"/>
              <a:gd name="connsiteX1260" fmla="*/ 439709 w 5178638"/>
              <a:gd name="connsiteY1260" fmla="*/ 4072315 h 4469549"/>
              <a:gd name="connsiteX1261" fmla="*/ 444845 w 5178638"/>
              <a:gd name="connsiteY1261" fmla="*/ 4066617 h 4469549"/>
              <a:gd name="connsiteX1262" fmla="*/ 451871 w 5178638"/>
              <a:gd name="connsiteY1262" fmla="*/ 4057673 h 4469549"/>
              <a:gd name="connsiteX1263" fmla="*/ 509930 w 5178638"/>
              <a:gd name="connsiteY1263" fmla="*/ 3961134 h 4469549"/>
              <a:gd name="connsiteX1264" fmla="*/ 529652 w 5178638"/>
              <a:gd name="connsiteY1264" fmla="*/ 3933515 h 4469549"/>
              <a:gd name="connsiteX1265" fmla="*/ 548554 w 5178638"/>
              <a:gd name="connsiteY1265" fmla="*/ 3901072 h 4469549"/>
              <a:gd name="connsiteX1266" fmla="*/ 577441 w 5178638"/>
              <a:gd name="connsiteY1266" fmla="*/ 3848375 h 4469549"/>
              <a:gd name="connsiteX1267" fmla="*/ 585002 w 5178638"/>
              <a:gd name="connsiteY1267" fmla="*/ 3835398 h 4469549"/>
              <a:gd name="connsiteX1268" fmla="*/ 592027 w 5178638"/>
              <a:gd name="connsiteY1268" fmla="*/ 3826455 h 4469549"/>
              <a:gd name="connsiteX1269" fmla="*/ 592313 w 5178638"/>
              <a:gd name="connsiteY1269" fmla="*/ 3835312 h 4469549"/>
              <a:gd name="connsiteX1270" fmla="*/ 578832 w 5178638"/>
              <a:gd name="connsiteY1270" fmla="*/ 3870912 h 4469549"/>
              <a:gd name="connsiteX1271" fmla="*/ 575337 w 5178638"/>
              <a:gd name="connsiteY1271" fmla="*/ 3886258 h 4469549"/>
              <a:gd name="connsiteX1272" fmla="*/ 609109 w 5178638"/>
              <a:gd name="connsiteY1272" fmla="*/ 3840752 h 4469549"/>
              <a:gd name="connsiteX1273" fmla="*/ 635321 w 5178638"/>
              <a:gd name="connsiteY1273" fmla="*/ 3808223 h 4469549"/>
              <a:gd name="connsiteX1274" fmla="*/ 640323 w 5178638"/>
              <a:gd name="connsiteY1274" fmla="*/ 3803532 h 4469549"/>
              <a:gd name="connsiteX1275" fmla="*/ 467740 w 5178638"/>
              <a:gd name="connsiteY1275" fmla="*/ 3690434 h 4469549"/>
              <a:gd name="connsiteX1276" fmla="*/ 466854 w 5178638"/>
              <a:gd name="connsiteY1276" fmla="*/ 3698608 h 4469549"/>
              <a:gd name="connsiteX1277" fmla="*/ 451810 w 5178638"/>
              <a:gd name="connsiteY1277" fmla="*/ 3733298 h 4469549"/>
              <a:gd name="connsiteX1278" fmla="*/ 447143 w 5178638"/>
              <a:gd name="connsiteY1278" fmla="*/ 3747961 h 4469549"/>
              <a:gd name="connsiteX1279" fmla="*/ 456119 w 5178638"/>
              <a:gd name="connsiteY1279" fmla="*/ 3735028 h 4469549"/>
              <a:gd name="connsiteX1280" fmla="*/ 446831 w 5178638"/>
              <a:gd name="connsiteY1280" fmla="*/ 3754543 h 4469549"/>
              <a:gd name="connsiteX1281" fmla="*/ 408778 w 5178638"/>
              <a:gd name="connsiteY1281" fmla="*/ 3832318 h 4469549"/>
              <a:gd name="connsiteX1282" fmla="*/ 377466 w 5178638"/>
              <a:gd name="connsiteY1282" fmla="*/ 3892295 h 4469549"/>
              <a:gd name="connsiteX1283" fmla="*/ 390983 w 5178638"/>
              <a:gd name="connsiteY1283" fmla="*/ 3878442 h 4469549"/>
              <a:gd name="connsiteX1284" fmla="*/ 400433 w 5178638"/>
              <a:gd name="connsiteY1284" fmla="*/ 3862221 h 4469549"/>
              <a:gd name="connsiteX1285" fmla="*/ 428087 w 5178638"/>
              <a:gd name="connsiteY1285" fmla="*/ 3823093 h 4469549"/>
              <a:gd name="connsiteX1286" fmla="*/ 409768 w 5178638"/>
              <a:gd name="connsiteY1286" fmla="*/ 3860897 h 4469549"/>
              <a:gd name="connsiteX1287" fmla="*/ 388090 w 5178638"/>
              <a:gd name="connsiteY1287" fmla="*/ 3904758 h 4469549"/>
              <a:gd name="connsiteX1288" fmla="*/ 367410 w 5178638"/>
              <a:gd name="connsiteY1288" fmla="*/ 3938582 h 4469549"/>
              <a:gd name="connsiteX1289" fmla="*/ 366811 w 5178638"/>
              <a:gd name="connsiteY1289" fmla="*/ 3938233 h 4469549"/>
              <a:gd name="connsiteX1290" fmla="*/ 371296 w 5178638"/>
              <a:gd name="connsiteY1290" fmla="*/ 3927809 h 4469549"/>
              <a:gd name="connsiteX1291" fmla="*/ 378856 w 5178638"/>
              <a:gd name="connsiteY1291" fmla="*/ 3914832 h 4469549"/>
              <a:gd name="connsiteX1292" fmla="*/ 374792 w 5178638"/>
              <a:gd name="connsiteY1292" fmla="*/ 3912464 h 4469549"/>
              <a:gd name="connsiteX1293" fmla="*/ 365341 w 5178638"/>
              <a:gd name="connsiteY1293" fmla="*/ 3928686 h 4469549"/>
              <a:gd name="connsiteX1294" fmla="*/ 357780 w 5178638"/>
              <a:gd name="connsiteY1294" fmla="*/ 3941663 h 4469549"/>
              <a:gd name="connsiteX1295" fmla="*/ 350754 w 5178638"/>
              <a:gd name="connsiteY1295" fmla="*/ 3950606 h 4469549"/>
              <a:gd name="connsiteX1296" fmla="*/ 352359 w 5178638"/>
              <a:gd name="connsiteY1296" fmla="*/ 3938504 h 4469549"/>
              <a:gd name="connsiteX1297" fmla="*/ 348293 w 5178638"/>
              <a:gd name="connsiteY1297" fmla="*/ 3936136 h 4469549"/>
              <a:gd name="connsiteX1298" fmla="*/ 341870 w 5178638"/>
              <a:gd name="connsiteY1298" fmla="*/ 3941959 h 4469549"/>
              <a:gd name="connsiteX1299" fmla="*/ 403787 w 5178638"/>
              <a:gd name="connsiteY1299" fmla="*/ 3835684 h 4469549"/>
              <a:gd name="connsiteX1300" fmla="*/ 424461 w 5178638"/>
              <a:gd name="connsiteY1300" fmla="*/ 3786893 h 4469549"/>
              <a:gd name="connsiteX1301" fmla="*/ 414007 w 5178638"/>
              <a:gd name="connsiteY1301" fmla="*/ 3798184 h 4469549"/>
              <a:gd name="connsiteX1302" fmla="*/ 400756 w 5178638"/>
              <a:gd name="connsiteY1302" fmla="*/ 3818709 h 4469549"/>
              <a:gd name="connsiteX1303" fmla="*/ 398964 w 5178638"/>
              <a:gd name="connsiteY1303" fmla="*/ 3832874 h 4469549"/>
              <a:gd name="connsiteX1304" fmla="*/ 394258 w 5178638"/>
              <a:gd name="connsiteY1304" fmla="*/ 3843169 h 4469549"/>
              <a:gd name="connsiteX1305" fmla="*/ 374392 w 5178638"/>
              <a:gd name="connsiteY1305" fmla="*/ 3875049 h 4469549"/>
              <a:gd name="connsiteX1306" fmla="*/ 339365 w 5178638"/>
              <a:gd name="connsiteY1306" fmla="*/ 3928517 h 4469549"/>
              <a:gd name="connsiteX1307" fmla="*/ 325170 w 5178638"/>
              <a:gd name="connsiteY1307" fmla="*/ 3950664 h 4469549"/>
              <a:gd name="connsiteX1308" fmla="*/ 314929 w 5178638"/>
              <a:gd name="connsiteY1308" fmla="*/ 3972400 h 4469549"/>
              <a:gd name="connsiteX1309" fmla="*/ 308152 w 5178638"/>
              <a:gd name="connsiteY1309" fmla="*/ 3985802 h 4469549"/>
              <a:gd name="connsiteX1310" fmla="*/ 309215 w 5178638"/>
              <a:gd name="connsiteY1310" fmla="*/ 3986421 h 4469549"/>
              <a:gd name="connsiteX1311" fmla="*/ 281649 w 5178638"/>
              <a:gd name="connsiteY1311" fmla="*/ 4034085 h 4469549"/>
              <a:gd name="connsiteX1312" fmla="*/ 262857 w 5178638"/>
              <a:gd name="connsiteY1312" fmla="*/ 4068114 h 4469549"/>
              <a:gd name="connsiteX1313" fmla="*/ 258569 w 5178638"/>
              <a:gd name="connsiteY1313" fmla="*/ 4073572 h 4469549"/>
              <a:gd name="connsiteX1314" fmla="*/ 255015 w 5178638"/>
              <a:gd name="connsiteY1314" fmla="*/ 4082315 h 4469549"/>
              <a:gd name="connsiteX1315" fmla="*/ 240572 w 5178638"/>
              <a:gd name="connsiteY1315" fmla="*/ 4108470 h 4469549"/>
              <a:gd name="connsiteX1316" fmla="*/ 224873 w 5178638"/>
              <a:gd name="connsiteY1316" fmla="*/ 4138335 h 4469549"/>
              <a:gd name="connsiteX1317" fmla="*/ 215664 w 5178638"/>
              <a:gd name="connsiteY1317" fmla="*/ 4144136 h 4469549"/>
              <a:gd name="connsiteX1318" fmla="*/ 200517 w 5178638"/>
              <a:gd name="connsiteY1318" fmla="*/ 4170134 h 4469549"/>
              <a:gd name="connsiteX1319" fmla="*/ 203504 w 5178638"/>
              <a:gd name="connsiteY1319" fmla="*/ 4180547 h 4469549"/>
              <a:gd name="connsiteX1320" fmla="*/ 198119 w 5178638"/>
              <a:gd name="connsiteY1320" fmla="*/ 4199137 h 4469549"/>
              <a:gd name="connsiteX1321" fmla="*/ 189489 w 5178638"/>
              <a:gd name="connsiteY1321" fmla="*/ 4220182 h 4469549"/>
              <a:gd name="connsiteX1322" fmla="*/ 168947 w 5178638"/>
              <a:gd name="connsiteY1322" fmla="*/ 4242978 h 4469549"/>
              <a:gd name="connsiteX1323" fmla="*/ 149680 w 5178638"/>
              <a:gd name="connsiteY1323" fmla="*/ 4258912 h 4469549"/>
              <a:gd name="connsiteX1324" fmla="*/ 146157 w 5178638"/>
              <a:gd name="connsiteY1324" fmla="*/ 4263437 h 4469549"/>
              <a:gd name="connsiteX1325" fmla="*/ 121095 w 5178638"/>
              <a:gd name="connsiteY1325" fmla="*/ 4306455 h 4469549"/>
              <a:gd name="connsiteX1326" fmla="*/ 111422 w 5178638"/>
              <a:gd name="connsiteY1326" fmla="*/ 4335483 h 4469549"/>
              <a:gd name="connsiteX1327" fmla="*/ 89275 w 5178638"/>
              <a:gd name="connsiteY1327" fmla="*/ 4370381 h 4469549"/>
              <a:gd name="connsiteX1328" fmla="*/ 81460 w 5178638"/>
              <a:gd name="connsiteY1328" fmla="*/ 4374484 h 4469549"/>
              <a:gd name="connsiteX1329" fmla="*/ 81403 w 5178638"/>
              <a:gd name="connsiteY1329" fmla="*/ 4374583 h 4469549"/>
              <a:gd name="connsiteX1330" fmla="*/ 71293 w 5178638"/>
              <a:gd name="connsiteY1330" fmla="*/ 4405531 h 4469549"/>
              <a:gd name="connsiteX1331" fmla="*/ 56072 w 5178638"/>
              <a:gd name="connsiteY1331" fmla="*/ 4433600 h 4469549"/>
              <a:gd name="connsiteX1332" fmla="*/ 35281 w 5178638"/>
              <a:gd name="connsiteY1332" fmla="*/ 4469287 h 4469549"/>
              <a:gd name="connsiteX1333" fmla="*/ 35275 w 5178638"/>
              <a:gd name="connsiteY1333" fmla="*/ 4469299 h 4469549"/>
              <a:gd name="connsiteX1334" fmla="*/ 16725 w 5178638"/>
              <a:gd name="connsiteY1334" fmla="*/ 4469299 h 4469549"/>
              <a:gd name="connsiteX1335" fmla="*/ 24822 w 5178638"/>
              <a:gd name="connsiteY1335" fmla="*/ 4447739 h 4469549"/>
              <a:gd name="connsiteX1336" fmla="*/ 26673 w 5178638"/>
              <a:gd name="connsiteY1336" fmla="*/ 4440127 h 4469549"/>
              <a:gd name="connsiteX1337" fmla="*/ 20964 w 5178638"/>
              <a:gd name="connsiteY1337" fmla="*/ 4445492 h 4469549"/>
              <a:gd name="connsiteX1338" fmla="*/ 6874 w 5178638"/>
              <a:gd name="connsiteY1338" fmla="*/ 4466072 h 4469549"/>
              <a:gd name="connsiteX1339" fmla="*/ 5101 w 5178638"/>
              <a:gd name="connsiteY1339" fmla="*/ 4469299 h 4469549"/>
              <a:gd name="connsiteX1340" fmla="*/ 0 w 5178638"/>
              <a:gd name="connsiteY1340" fmla="*/ 4469299 h 4469549"/>
              <a:gd name="connsiteX1341" fmla="*/ 106930 w 5178638"/>
              <a:gd name="connsiteY1341" fmla="*/ 4284733 h 4469549"/>
              <a:gd name="connsiteX1342" fmla="*/ 114102 w 5178638"/>
              <a:gd name="connsiteY1342" fmla="*/ 4277591 h 4469549"/>
              <a:gd name="connsiteX1343" fmla="*/ 131635 w 5178638"/>
              <a:gd name="connsiteY1343" fmla="*/ 4266622 h 4469549"/>
              <a:gd name="connsiteX1344" fmla="*/ 125038 w 5178638"/>
              <a:gd name="connsiteY1344" fmla="*/ 4280161 h 4469549"/>
              <a:gd name="connsiteX1345" fmla="*/ 94796 w 5178638"/>
              <a:gd name="connsiteY1345" fmla="*/ 4332069 h 4469549"/>
              <a:gd name="connsiteX1346" fmla="*/ 88239 w 5178638"/>
              <a:gd name="connsiteY1346" fmla="*/ 4349977 h 4469549"/>
              <a:gd name="connsiteX1347" fmla="*/ 122262 w 5178638"/>
              <a:gd name="connsiteY1347" fmla="*/ 4291580 h 4469549"/>
              <a:gd name="connsiteX1348" fmla="*/ 156284 w 5178638"/>
              <a:gd name="connsiteY1348" fmla="*/ 4233183 h 4469549"/>
              <a:gd name="connsiteX1349" fmla="*/ 190347 w 5178638"/>
              <a:gd name="connsiteY1349" fmla="*/ 4179154 h 4469549"/>
              <a:gd name="connsiteX1350" fmla="*/ 235710 w 5178638"/>
              <a:gd name="connsiteY1350" fmla="*/ 4101292 h 4469549"/>
              <a:gd name="connsiteX1351" fmla="*/ 249905 w 5178638"/>
              <a:gd name="connsiteY1351" fmla="*/ 4079144 h 4469549"/>
              <a:gd name="connsiteX1352" fmla="*/ 281921 w 5178638"/>
              <a:gd name="connsiteY1352" fmla="*/ 4010887 h 4469549"/>
              <a:gd name="connsiteX1353" fmla="*/ 287631 w 5178638"/>
              <a:gd name="connsiteY1353" fmla="*/ 4005522 h 4469549"/>
              <a:gd name="connsiteX1354" fmla="*/ 294344 w 5178638"/>
              <a:gd name="connsiteY1354" fmla="*/ 4005088 h 4469549"/>
              <a:gd name="connsiteX1355" fmla="*/ 307779 w 5178638"/>
              <a:gd name="connsiteY1355" fmla="*/ 3984890 h 4469549"/>
              <a:gd name="connsiteX1356" fmla="*/ 298204 w 5178638"/>
              <a:gd name="connsiteY1356" fmla="*/ 3979311 h 4469549"/>
              <a:gd name="connsiteX1357" fmla="*/ 298553 w 5178638"/>
              <a:gd name="connsiteY1357" fmla="*/ 3978612 h 4469549"/>
              <a:gd name="connsiteX1358" fmla="*/ 317376 w 5178638"/>
              <a:gd name="connsiteY1358" fmla="*/ 3937432 h 4469549"/>
              <a:gd name="connsiteX1359" fmla="*/ 322121 w 5178638"/>
              <a:gd name="connsiteY1359" fmla="*/ 3931506 h 4469549"/>
              <a:gd name="connsiteX1360" fmla="*/ 328756 w 5178638"/>
              <a:gd name="connsiteY1360" fmla="*/ 3922335 h 4469549"/>
              <a:gd name="connsiteX1361" fmla="*/ 386425 w 5178638"/>
              <a:gd name="connsiteY1361" fmla="*/ 3825569 h 4469549"/>
              <a:gd name="connsiteX1362" fmla="*/ 405366 w 5178638"/>
              <a:gd name="connsiteY1362" fmla="*/ 3797494 h 4469549"/>
              <a:gd name="connsiteX1363" fmla="*/ 424267 w 5178638"/>
              <a:gd name="connsiteY1363" fmla="*/ 3765052 h 4469549"/>
              <a:gd name="connsiteX1364" fmla="*/ 453545 w 5178638"/>
              <a:gd name="connsiteY1364" fmla="*/ 3712582 h 4469549"/>
              <a:gd name="connsiteX1365" fmla="*/ 461106 w 5178638"/>
              <a:gd name="connsiteY1365" fmla="*/ 3699605 h 4469549"/>
              <a:gd name="connsiteX1366" fmla="*/ 467740 w 5178638"/>
              <a:gd name="connsiteY1366" fmla="*/ 3690434 h 4469549"/>
              <a:gd name="connsiteX1367" fmla="*/ 510898 w 5178638"/>
              <a:gd name="connsiteY1367" fmla="*/ 3663690 h 4469549"/>
              <a:gd name="connsiteX1368" fmla="*/ 511642 w 5178638"/>
              <a:gd name="connsiteY1368" fmla="*/ 3663865 h 4469549"/>
              <a:gd name="connsiteX1369" fmla="*/ 505046 w 5178638"/>
              <a:gd name="connsiteY1369" fmla="*/ 3677405 h 4469549"/>
              <a:gd name="connsiteX1370" fmla="*/ 495905 w 5178638"/>
              <a:gd name="connsiteY1370" fmla="*/ 3693096 h 4469549"/>
              <a:gd name="connsiteX1371" fmla="*/ 500326 w 5178638"/>
              <a:gd name="connsiteY1371" fmla="*/ 3681417 h 4469549"/>
              <a:gd name="connsiteX1372" fmla="*/ 819189 w 5178638"/>
              <a:gd name="connsiteY1372" fmla="*/ 3621153 h 4469549"/>
              <a:gd name="connsiteX1373" fmla="*/ 809738 w 5178638"/>
              <a:gd name="connsiteY1373" fmla="*/ 3637373 h 4469549"/>
              <a:gd name="connsiteX1374" fmla="*/ 801893 w 5178638"/>
              <a:gd name="connsiteY1374" fmla="*/ 3641494 h 4469549"/>
              <a:gd name="connsiteX1375" fmla="*/ 780281 w 5178638"/>
              <a:gd name="connsiteY1375" fmla="*/ 3672358 h 4469549"/>
              <a:gd name="connsiteX1376" fmla="*/ 770295 w 5178638"/>
              <a:gd name="connsiteY1376" fmla="*/ 3692612 h 4469549"/>
              <a:gd name="connsiteX1377" fmla="*/ 773825 w 5178638"/>
              <a:gd name="connsiteY1377" fmla="*/ 3699015 h 4469549"/>
              <a:gd name="connsiteX1378" fmla="*/ 778962 w 5178638"/>
              <a:gd name="connsiteY1378" fmla="*/ 3693316 h 4469549"/>
              <a:gd name="connsiteX1379" fmla="*/ 799753 w 5178638"/>
              <a:gd name="connsiteY1379" fmla="*/ 3657630 h 4469549"/>
              <a:gd name="connsiteX1380" fmla="*/ 806243 w 5178638"/>
              <a:gd name="connsiteY1380" fmla="*/ 3652719 h 4469549"/>
              <a:gd name="connsiteX1381" fmla="*/ 804353 w 5178638"/>
              <a:gd name="connsiteY1381" fmla="*/ 3655964 h 4469549"/>
              <a:gd name="connsiteX1382" fmla="*/ 798148 w 5178638"/>
              <a:gd name="connsiteY1382" fmla="*/ 3669731 h 4469549"/>
              <a:gd name="connsiteX1383" fmla="*/ 805360 w 5178638"/>
              <a:gd name="connsiteY1383" fmla="*/ 3663150 h 4469549"/>
              <a:gd name="connsiteX1384" fmla="*/ 810533 w 5178638"/>
              <a:gd name="connsiteY1384" fmla="*/ 3653919 h 4469549"/>
              <a:gd name="connsiteX1385" fmla="*/ 822409 w 5178638"/>
              <a:gd name="connsiteY1385" fmla="*/ 3630420 h 4469549"/>
              <a:gd name="connsiteX1386" fmla="*/ 825912 w 5178638"/>
              <a:gd name="connsiteY1386" fmla="*/ 3625069 h 4469549"/>
              <a:gd name="connsiteX1387" fmla="*/ 818264 w 5178638"/>
              <a:gd name="connsiteY1387" fmla="*/ 3551085 h 4469549"/>
              <a:gd name="connsiteX1388" fmla="*/ 822328 w 5178638"/>
              <a:gd name="connsiteY1388" fmla="*/ 3553453 h 4469549"/>
              <a:gd name="connsiteX1389" fmla="*/ 814767 w 5178638"/>
              <a:gd name="connsiteY1389" fmla="*/ 3566430 h 4469549"/>
              <a:gd name="connsiteX1390" fmla="*/ 814519 w 5178638"/>
              <a:gd name="connsiteY1390" fmla="*/ 3579322 h 4469549"/>
              <a:gd name="connsiteX1391" fmla="*/ 790766 w 5178638"/>
              <a:gd name="connsiteY1391" fmla="*/ 3626320 h 4469549"/>
              <a:gd name="connsiteX1392" fmla="*/ 766337 w 5178638"/>
              <a:gd name="connsiteY1392" fmla="*/ 3652284 h 4469549"/>
              <a:gd name="connsiteX1393" fmla="*/ 747220 w 5178638"/>
              <a:gd name="connsiteY1393" fmla="*/ 3685467 h 4469549"/>
              <a:gd name="connsiteX1394" fmla="*/ 730001 w 5178638"/>
              <a:gd name="connsiteY1394" fmla="*/ 3675435 h 4469549"/>
              <a:gd name="connsiteX1395" fmla="*/ 736131 w 5178638"/>
              <a:gd name="connsiteY1395" fmla="*/ 3664017 h 4469549"/>
              <a:gd name="connsiteX1396" fmla="*/ 771224 w 5178638"/>
              <a:gd name="connsiteY1396" fmla="*/ 3597552 h 4469549"/>
              <a:gd name="connsiteX1397" fmla="*/ 791765 w 5178638"/>
              <a:gd name="connsiteY1397" fmla="*/ 3574757 h 4469549"/>
              <a:gd name="connsiteX1398" fmla="*/ 795831 w 5178638"/>
              <a:gd name="connsiteY1398" fmla="*/ 3577125 h 4469549"/>
              <a:gd name="connsiteX1399" fmla="*/ 794226 w 5178638"/>
              <a:gd name="connsiteY1399" fmla="*/ 3589227 h 4469549"/>
              <a:gd name="connsiteX1400" fmla="*/ 801252 w 5178638"/>
              <a:gd name="connsiteY1400" fmla="*/ 3580284 h 4469549"/>
              <a:gd name="connsiteX1401" fmla="*/ 808813 w 5178638"/>
              <a:gd name="connsiteY1401" fmla="*/ 3567307 h 4469549"/>
              <a:gd name="connsiteX1402" fmla="*/ 818264 w 5178638"/>
              <a:gd name="connsiteY1402" fmla="*/ 3551085 h 4469549"/>
              <a:gd name="connsiteX1403" fmla="*/ 679816 w 5178638"/>
              <a:gd name="connsiteY1403" fmla="*/ 3406814 h 4469549"/>
              <a:gd name="connsiteX1404" fmla="*/ 681518 w 5178638"/>
              <a:gd name="connsiteY1404" fmla="*/ 3407806 h 4469549"/>
              <a:gd name="connsiteX1405" fmla="*/ 605063 w 5178638"/>
              <a:gd name="connsiteY1405" fmla="*/ 3539034 h 4469549"/>
              <a:gd name="connsiteX1406" fmla="*/ 596171 w 5178638"/>
              <a:gd name="connsiteY1406" fmla="*/ 3533853 h 4469549"/>
              <a:gd name="connsiteX1407" fmla="*/ 600731 w 5178638"/>
              <a:gd name="connsiteY1407" fmla="*/ 3524270 h 4469549"/>
              <a:gd name="connsiteX1408" fmla="*/ 603785 w 5178638"/>
              <a:gd name="connsiteY1408" fmla="*/ 3517153 h 4469549"/>
              <a:gd name="connsiteX1409" fmla="*/ 618789 w 5178638"/>
              <a:gd name="connsiteY1409" fmla="*/ 3490217 h 4469549"/>
              <a:gd name="connsiteX1410" fmla="*/ 622589 w 5178638"/>
              <a:gd name="connsiteY1410" fmla="*/ 3483060 h 4469549"/>
              <a:gd name="connsiteX1411" fmla="*/ 624826 w 5178638"/>
              <a:gd name="connsiteY1411" fmla="*/ 3480187 h 4469549"/>
              <a:gd name="connsiteX1412" fmla="*/ 658056 w 5178638"/>
              <a:gd name="connsiteY1412" fmla="*/ 3431732 h 4469549"/>
              <a:gd name="connsiteX1413" fmla="*/ 658208 w 5178638"/>
              <a:gd name="connsiteY1413" fmla="*/ 3431705 h 4469549"/>
              <a:gd name="connsiteX1414" fmla="*/ 658946 w 5178638"/>
              <a:gd name="connsiteY1414" fmla="*/ 3433765 h 4469549"/>
              <a:gd name="connsiteX1415" fmla="*/ 656169 w 5178638"/>
              <a:gd name="connsiteY1415" fmla="*/ 3445183 h 4469549"/>
              <a:gd name="connsiteX1416" fmla="*/ 662804 w 5178638"/>
              <a:gd name="connsiteY1416" fmla="*/ 3436013 h 4469549"/>
              <a:gd name="connsiteX1417" fmla="*/ 670365 w 5178638"/>
              <a:gd name="connsiteY1417" fmla="*/ 3423036 h 4469549"/>
              <a:gd name="connsiteX1418" fmla="*/ 679816 w 5178638"/>
              <a:gd name="connsiteY1418" fmla="*/ 3406814 h 4469549"/>
              <a:gd name="connsiteX1419" fmla="*/ 837483 w 5178638"/>
              <a:gd name="connsiteY1419" fmla="*/ 3373771 h 4469549"/>
              <a:gd name="connsiteX1420" fmla="*/ 838838 w 5178638"/>
              <a:gd name="connsiteY1420" fmla="*/ 3374561 h 4469549"/>
              <a:gd name="connsiteX1421" fmla="*/ 823353 w 5178638"/>
              <a:gd name="connsiteY1421" fmla="*/ 3402707 h 4469549"/>
              <a:gd name="connsiteX1422" fmla="*/ 794628 w 5178638"/>
              <a:gd name="connsiteY1422" fmla="*/ 3450097 h 4469549"/>
              <a:gd name="connsiteX1423" fmla="*/ 776634 w 5178638"/>
              <a:gd name="connsiteY1423" fmla="*/ 3478213 h 4469549"/>
              <a:gd name="connsiteX1424" fmla="*/ 805350 w 5178638"/>
              <a:gd name="connsiteY1424" fmla="*/ 3428925 h 4469549"/>
              <a:gd name="connsiteX1425" fmla="*/ 837483 w 5178638"/>
              <a:gd name="connsiteY1425" fmla="*/ 3373771 h 4469549"/>
              <a:gd name="connsiteX1426" fmla="*/ 653881 w 5178638"/>
              <a:gd name="connsiteY1426" fmla="*/ 3348378 h 4469549"/>
              <a:gd name="connsiteX1427" fmla="*/ 634235 w 5178638"/>
              <a:gd name="connsiteY1427" fmla="*/ 3384297 h 4469549"/>
              <a:gd name="connsiteX1428" fmla="*/ 617184 w 5178638"/>
              <a:gd name="connsiteY1428" fmla="*/ 3409126 h 4469549"/>
              <a:gd name="connsiteX1429" fmla="*/ 608698 w 5178638"/>
              <a:gd name="connsiteY1429" fmla="*/ 3425910 h 4469549"/>
              <a:gd name="connsiteX1430" fmla="*/ 600251 w 5178638"/>
              <a:gd name="connsiteY1430" fmla="*/ 3447061 h 4469549"/>
              <a:gd name="connsiteX1431" fmla="*/ 563334 w 5178638"/>
              <a:gd name="connsiteY1431" fmla="*/ 3503772 h 4469549"/>
              <a:gd name="connsiteX1432" fmla="*/ 561444 w 5178638"/>
              <a:gd name="connsiteY1432" fmla="*/ 3507016 h 4469549"/>
              <a:gd name="connsiteX1433" fmla="*/ 506591 w 5178638"/>
              <a:gd name="connsiteY1433" fmla="*/ 3596732 h 4469549"/>
              <a:gd name="connsiteX1434" fmla="*/ 502849 w 5178638"/>
              <a:gd name="connsiteY1434" fmla="*/ 3607588 h 4469549"/>
              <a:gd name="connsiteX1435" fmla="*/ 501666 w 5178638"/>
              <a:gd name="connsiteY1435" fmla="*/ 3611308 h 4469549"/>
              <a:gd name="connsiteX1436" fmla="*/ 501597 w 5178638"/>
              <a:gd name="connsiteY1436" fmla="*/ 3603518 h 4469549"/>
              <a:gd name="connsiteX1437" fmla="*/ 641489 w 5178638"/>
              <a:gd name="connsiteY1437" fmla="*/ 3362057 h 4469549"/>
              <a:gd name="connsiteX1438" fmla="*/ 646231 w 5178638"/>
              <a:gd name="connsiteY1438" fmla="*/ 3359519 h 4469549"/>
              <a:gd name="connsiteX1439" fmla="*/ 710564 w 5178638"/>
              <a:gd name="connsiteY1439" fmla="*/ 3339730 h 4469549"/>
              <a:gd name="connsiteX1440" fmla="*/ 707553 w 5178638"/>
              <a:gd name="connsiteY1440" fmla="*/ 3355064 h 4469549"/>
              <a:gd name="connsiteX1441" fmla="*/ 706239 w 5178638"/>
              <a:gd name="connsiteY1441" fmla="*/ 3357026 h 4469549"/>
              <a:gd name="connsiteX1442" fmla="*/ 696788 w 5178638"/>
              <a:gd name="connsiteY1442" fmla="*/ 3373248 h 4469549"/>
              <a:gd name="connsiteX1443" fmla="*/ 689922 w 5178638"/>
              <a:gd name="connsiteY1443" fmla="*/ 3383370 h 4469549"/>
              <a:gd name="connsiteX1444" fmla="*/ 684600 w 5178638"/>
              <a:gd name="connsiteY1444" fmla="*/ 3387657 h 4469549"/>
              <a:gd name="connsiteX1445" fmla="*/ 684842 w 5178638"/>
              <a:gd name="connsiteY1445" fmla="*/ 3387067 h 4469549"/>
              <a:gd name="connsiteX1446" fmla="*/ 701561 w 5178638"/>
              <a:gd name="connsiteY1446" fmla="*/ 3357016 h 4469549"/>
              <a:gd name="connsiteX1447" fmla="*/ 717131 w 5178638"/>
              <a:gd name="connsiteY1447" fmla="*/ 3240043 h 4469549"/>
              <a:gd name="connsiteX1448" fmla="*/ 718095 w 5178638"/>
              <a:gd name="connsiteY1448" fmla="*/ 3240605 h 4469549"/>
              <a:gd name="connsiteX1449" fmla="*/ 702414 w 5178638"/>
              <a:gd name="connsiteY1449" fmla="*/ 3268637 h 4469549"/>
              <a:gd name="connsiteX1450" fmla="*/ 673928 w 5178638"/>
              <a:gd name="connsiteY1450" fmla="*/ 3316167 h 4469549"/>
              <a:gd name="connsiteX1451" fmla="*/ 656282 w 5178638"/>
              <a:gd name="connsiteY1451" fmla="*/ 3344484 h 4469549"/>
              <a:gd name="connsiteX1452" fmla="*/ 684998 w 5178638"/>
              <a:gd name="connsiteY1452" fmla="*/ 3295196 h 4469549"/>
              <a:gd name="connsiteX1453" fmla="*/ 717131 w 5178638"/>
              <a:gd name="connsiteY1453" fmla="*/ 3240043 h 4469549"/>
              <a:gd name="connsiteX1454" fmla="*/ 1278417 w 5178638"/>
              <a:gd name="connsiteY1454" fmla="*/ 2750583 h 4469549"/>
              <a:gd name="connsiteX1455" fmla="*/ 1282482 w 5178638"/>
              <a:gd name="connsiteY1455" fmla="*/ 2752951 h 4469549"/>
              <a:gd name="connsiteX1456" fmla="*/ 1274921 w 5178638"/>
              <a:gd name="connsiteY1456" fmla="*/ 2765928 h 4469549"/>
              <a:gd name="connsiteX1457" fmla="*/ 1274672 w 5178638"/>
              <a:gd name="connsiteY1457" fmla="*/ 2778820 h 4469549"/>
              <a:gd name="connsiteX1458" fmla="*/ 1250920 w 5178638"/>
              <a:gd name="connsiteY1458" fmla="*/ 2825818 h 4469549"/>
              <a:gd name="connsiteX1459" fmla="*/ 1226490 w 5178638"/>
              <a:gd name="connsiteY1459" fmla="*/ 2851782 h 4469549"/>
              <a:gd name="connsiteX1460" fmla="*/ 1207374 w 5178638"/>
              <a:gd name="connsiteY1460" fmla="*/ 2884965 h 4469549"/>
              <a:gd name="connsiteX1461" fmla="*/ 1190155 w 5178638"/>
              <a:gd name="connsiteY1461" fmla="*/ 2874933 h 4469549"/>
              <a:gd name="connsiteX1462" fmla="*/ 1196285 w 5178638"/>
              <a:gd name="connsiteY1462" fmla="*/ 2863515 h 4469549"/>
              <a:gd name="connsiteX1463" fmla="*/ 1231377 w 5178638"/>
              <a:gd name="connsiteY1463" fmla="*/ 2797050 h 4469549"/>
              <a:gd name="connsiteX1464" fmla="*/ 1251919 w 5178638"/>
              <a:gd name="connsiteY1464" fmla="*/ 2774255 h 4469549"/>
              <a:gd name="connsiteX1465" fmla="*/ 1255984 w 5178638"/>
              <a:gd name="connsiteY1465" fmla="*/ 2776623 h 4469549"/>
              <a:gd name="connsiteX1466" fmla="*/ 1254379 w 5178638"/>
              <a:gd name="connsiteY1466" fmla="*/ 2788725 h 4469549"/>
              <a:gd name="connsiteX1467" fmla="*/ 1261406 w 5178638"/>
              <a:gd name="connsiteY1467" fmla="*/ 2779782 h 4469549"/>
              <a:gd name="connsiteX1468" fmla="*/ 1268966 w 5178638"/>
              <a:gd name="connsiteY1468" fmla="*/ 2766805 h 4469549"/>
              <a:gd name="connsiteX1469" fmla="*/ 1278417 w 5178638"/>
              <a:gd name="connsiteY1469" fmla="*/ 2750583 h 4469549"/>
              <a:gd name="connsiteX1470" fmla="*/ 1109869 w 5178638"/>
              <a:gd name="connsiteY1470" fmla="*/ 2740889 h 4469549"/>
              <a:gd name="connsiteX1471" fmla="*/ 1100162 w 5178638"/>
              <a:gd name="connsiteY1471" fmla="*/ 2758892 h 4469549"/>
              <a:gd name="connsiteX1472" fmla="*/ 1095056 w 5178638"/>
              <a:gd name="connsiteY1472" fmla="*/ 2755917 h 4469549"/>
              <a:gd name="connsiteX1473" fmla="*/ 1141310 w 5178638"/>
              <a:gd name="connsiteY1473" fmla="*/ 2607093 h 4469549"/>
              <a:gd name="connsiteX1474" fmla="*/ 1144203 w 5178638"/>
              <a:gd name="connsiteY1474" fmla="*/ 2608779 h 4469549"/>
              <a:gd name="connsiteX1475" fmla="*/ 1136642 w 5178638"/>
              <a:gd name="connsiteY1475" fmla="*/ 2621756 h 4469549"/>
              <a:gd name="connsiteX1476" fmla="*/ 1134831 w 5178638"/>
              <a:gd name="connsiteY1476" fmla="*/ 2633737 h 4469549"/>
              <a:gd name="connsiteX1477" fmla="*/ 1110297 w 5178638"/>
              <a:gd name="connsiteY1477" fmla="*/ 2680280 h 4469549"/>
              <a:gd name="connsiteX1478" fmla="*/ 1087870 w 5178638"/>
              <a:gd name="connsiteY1478" fmla="*/ 2707410 h 4469549"/>
              <a:gd name="connsiteX1479" fmla="*/ 1068707 w 5178638"/>
              <a:gd name="connsiteY1479" fmla="*/ 2740566 h 4469549"/>
              <a:gd name="connsiteX1480" fmla="*/ 1056451 w 5178638"/>
              <a:gd name="connsiteY1480" fmla="*/ 2733425 h 4469549"/>
              <a:gd name="connsiteX1481" fmla="*/ 1062693 w 5178638"/>
              <a:gd name="connsiteY1481" fmla="*/ 2722073 h 4469549"/>
              <a:gd name="connsiteX1482" fmla="*/ 1098567 w 5178638"/>
              <a:gd name="connsiteY1482" fmla="*/ 2656064 h 4469549"/>
              <a:gd name="connsiteX1483" fmla="*/ 1117546 w 5178638"/>
              <a:gd name="connsiteY1483" fmla="*/ 2632358 h 4469549"/>
              <a:gd name="connsiteX1484" fmla="*/ 1120440 w 5178638"/>
              <a:gd name="connsiteY1484" fmla="*/ 2634044 h 4469549"/>
              <a:gd name="connsiteX1485" fmla="*/ 1117663 w 5178638"/>
              <a:gd name="connsiteY1485" fmla="*/ 2645463 h 4469549"/>
              <a:gd name="connsiteX1486" fmla="*/ 1124299 w 5178638"/>
              <a:gd name="connsiteY1486" fmla="*/ 2636292 h 4469549"/>
              <a:gd name="connsiteX1487" fmla="*/ 1131859 w 5178638"/>
              <a:gd name="connsiteY1487" fmla="*/ 2623315 h 4469549"/>
              <a:gd name="connsiteX1488" fmla="*/ 1141310 w 5178638"/>
              <a:gd name="connsiteY1488" fmla="*/ 2607093 h 4469549"/>
              <a:gd name="connsiteX1489" fmla="*/ 1210904 w 5178638"/>
              <a:gd name="connsiteY1489" fmla="*/ 2556384 h 4469549"/>
              <a:gd name="connsiteX1490" fmla="*/ 1207162 w 5178638"/>
              <a:gd name="connsiteY1490" fmla="*/ 2567240 h 4469549"/>
              <a:gd name="connsiteX1491" fmla="*/ 1204335 w 5178638"/>
              <a:gd name="connsiteY1491" fmla="*/ 2572765 h 4469549"/>
              <a:gd name="connsiteX1492" fmla="*/ 1204955 w 5178638"/>
              <a:gd name="connsiteY1492" fmla="*/ 2570044 h 4469549"/>
              <a:gd name="connsiteX1493" fmla="*/ 1203395 w 5178638"/>
              <a:gd name="connsiteY1493" fmla="*/ 2568049 h 4469549"/>
              <a:gd name="connsiteX1494" fmla="*/ 1203247 w 5178638"/>
              <a:gd name="connsiteY1494" fmla="*/ 2568146 h 4469549"/>
              <a:gd name="connsiteX1495" fmla="*/ 1209955 w 5178638"/>
              <a:gd name="connsiteY1495" fmla="*/ 2541833 h 4469549"/>
              <a:gd name="connsiteX1496" fmla="*/ 1198482 w 5178638"/>
              <a:gd name="connsiteY1496" fmla="*/ 2562184 h 4469549"/>
              <a:gd name="connsiteX1497" fmla="*/ 1193815 w 5178638"/>
              <a:gd name="connsiteY1497" fmla="*/ 2576846 h 4469549"/>
              <a:gd name="connsiteX1498" fmla="*/ 1194352 w 5178638"/>
              <a:gd name="connsiteY1498" fmla="*/ 2577758 h 4469549"/>
              <a:gd name="connsiteX1499" fmla="*/ 1186303 w 5178638"/>
              <a:gd name="connsiteY1499" fmla="*/ 2589596 h 4469549"/>
              <a:gd name="connsiteX1500" fmla="*/ 1189264 w 5178638"/>
              <a:gd name="connsiteY1500" fmla="*/ 2578285 h 4469549"/>
              <a:gd name="connsiteX1501" fmla="*/ 1199316 w 5178638"/>
              <a:gd name="connsiteY1501" fmla="*/ 2557525 h 4469549"/>
              <a:gd name="connsiteX1502" fmla="*/ 1339050 w 5178638"/>
              <a:gd name="connsiteY1502" fmla="*/ 2411560 h 4469549"/>
              <a:gd name="connsiteX1503" fmla="*/ 1356269 w 5178638"/>
              <a:gd name="connsiteY1503" fmla="*/ 2421592 h 4469549"/>
              <a:gd name="connsiteX1504" fmla="*/ 1350139 w 5178638"/>
              <a:gd name="connsiteY1504" fmla="*/ 2433009 h 4469549"/>
              <a:gd name="connsiteX1505" fmla="*/ 1315046 w 5178638"/>
              <a:gd name="connsiteY1505" fmla="*/ 2499475 h 4469549"/>
              <a:gd name="connsiteX1506" fmla="*/ 1294505 w 5178638"/>
              <a:gd name="connsiteY1506" fmla="*/ 2522270 h 4469549"/>
              <a:gd name="connsiteX1507" fmla="*/ 1290439 w 5178638"/>
              <a:gd name="connsiteY1507" fmla="*/ 2519902 h 4469549"/>
              <a:gd name="connsiteX1508" fmla="*/ 1292044 w 5178638"/>
              <a:gd name="connsiteY1508" fmla="*/ 2507800 h 4469549"/>
              <a:gd name="connsiteX1509" fmla="*/ 1285018 w 5178638"/>
              <a:gd name="connsiteY1509" fmla="*/ 2516743 h 4469549"/>
              <a:gd name="connsiteX1510" fmla="*/ 1277457 w 5178638"/>
              <a:gd name="connsiteY1510" fmla="*/ 2529720 h 4469549"/>
              <a:gd name="connsiteX1511" fmla="*/ 1268006 w 5178638"/>
              <a:gd name="connsiteY1511" fmla="*/ 2545942 h 4469549"/>
              <a:gd name="connsiteX1512" fmla="*/ 1263942 w 5178638"/>
              <a:gd name="connsiteY1512" fmla="*/ 2543574 h 4469549"/>
              <a:gd name="connsiteX1513" fmla="*/ 1271502 w 5178638"/>
              <a:gd name="connsiteY1513" fmla="*/ 2530597 h 4469549"/>
              <a:gd name="connsiteX1514" fmla="*/ 1271751 w 5178638"/>
              <a:gd name="connsiteY1514" fmla="*/ 2517705 h 4469549"/>
              <a:gd name="connsiteX1515" fmla="*/ 1295504 w 5178638"/>
              <a:gd name="connsiteY1515" fmla="*/ 2470707 h 4469549"/>
              <a:gd name="connsiteX1516" fmla="*/ 1319933 w 5178638"/>
              <a:gd name="connsiteY1516" fmla="*/ 2444744 h 4469549"/>
              <a:gd name="connsiteX1517" fmla="*/ 1294856 w 5178638"/>
              <a:gd name="connsiteY1517" fmla="*/ 2385813 h 4469549"/>
              <a:gd name="connsiteX1518" fmla="*/ 1303368 w 5178638"/>
              <a:gd name="connsiteY1518" fmla="*/ 2390771 h 4469549"/>
              <a:gd name="connsiteX1519" fmla="*/ 1287621 w 5178638"/>
              <a:gd name="connsiteY1519" fmla="*/ 2409175 h 4469549"/>
              <a:gd name="connsiteX1520" fmla="*/ 1279129 w 5178638"/>
              <a:gd name="connsiteY1520" fmla="*/ 2421540 h 4469549"/>
              <a:gd name="connsiteX1521" fmla="*/ 1268874 w 5178638"/>
              <a:gd name="connsiteY1521" fmla="*/ 2439143 h 4469549"/>
              <a:gd name="connsiteX1522" fmla="*/ 1268476 w 5178638"/>
              <a:gd name="connsiteY1522" fmla="*/ 2439208 h 4469549"/>
              <a:gd name="connsiteX1523" fmla="*/ 1271610 w 5178638"/>
              <a:gd name="connsiteY1523" fmla="*/ 2430713 h 4469549"/>
              <a:gd name="connsiteX1524" fmla="*/ 1285376 w 5178638"/>
              <a:gd name="connsiteY1524" fmla="*/ 2403970 h 4469549"/>
              <a:gd name="connsiteX1525" fmla="*/ 1581899 w 5178638"/>
              <a:gd name="connsiteY1525" fmla="*/ 2348599 h 4469549"/>
              <a:gd name="connsiteX1526" fmla="*/ 1579715 w 5178638"/>
              <a:gd name="connsiteY1526" fmla="*/ 2351813 h 4469549"/>
              <a:gd name="connsiteX1527" fmla="*/ 1578071 w 5178638"/>
              <a:gd name="connsiteY1527" fmla="*/ 2355171 h 4469549"/>
              <a:gd name="connsiteX1528" fmla="*/ 1557254 w 5178638"/>
              <a:gd name="connsiteY1528" fmla="*/ 2390901 h 4469549"/>
              <a:gd name="connsiteX1529" fmla="*/ 1555143 w 5178638"/>
              <a:gd name="connsiteY1529" fmla="*/ 2393988 h 4469549"/>
              <a:gd name="connsiteX1530" fmla="*/ 1515984 w 5178638"/>
              <a:gd name="connsiteY1530" fmla="*/ 2458084 h 4469549"/>
              <a:gd name="connsiteX1531" fmla="*/ 1434101 w 5178638"/>
              <a:gd name="connsiteY1531" fmla="*/ 2558125 h 4469549"/>
              <a:gd name="connsiteX1532" fmla="*/ 1425220 w 5178638"/>
              <a:gd name="connsiteY1532" fmla="*/ 2570264 h 4469549"/>
              <a:gd name="connsiteX1533" fmla="*/ 1383301 w 5178638"/>
              <a:gd name="connsiteY1533" fmla="*/ 2642216 h 4469549"/>
              <a:gd name="connsiteX1534" fmla="*/ 1344964 w 5178638"/>
              <a:gd name="connsiteY1534" fmla="*/ 2711135 h 4469549"/>
              <a:gd name="connsiteX1535" fmla="*/ 1341469 w 5178638"/>
              <a:gd name="connsiteY1535" fmla="*/ 2726481 h 4469549"/>
              <a:gd name="connsiteX1536" fmla="*/ 1347423 w 5178638"/>
              <a:gd name="connsiteY1536" fmla="*/ 2725604 h 4469549"/>
              <a:gd name="connsiteX1537" fmla="*/ 1360120 w 5178638"/>
              <a:gd name="connsiteY1537" fmla="*/ 2706929 h 4469549"/>
              <a:gd name="connsiteX1538" fmla="*/ 1357159 w 5178638"/>
              <a:gd name="connsiteY1538" fmla="*/ 2718240 h 4469549"/>
              <a:gd name="connsiteX1539" fmla="*/ 1332588 w 5178638"/>
              <a:gd name="connsiteY1539" fmla="*/ 2760416 h 4469549"/>
              <a:gd name="connsiteX1540" fmla="*/ 1330697 w 5178638"/>
              <a:gd name="connsiteY1540" fmla="*/ 2763660 h 4469549"/>
              <a:gd name="connsiteX1541" fmla="*/ 1290184 w 5178638"/>
              <a:gd name="connsiteY1541" fmla="*/ 2826967 h 4469549"/>
              <a:gd name="connsiteX1542" fmla="*/ 1279342 w 5178638"/>
              <a:gd name="connsiteY1542" fmla="*/ 2820650 h 4469549"/>
              <a:gd name="connsiteX1543" fmla="*/ 1269892 w 5178638"/>
              <a:gd name="connsiteY1543" fmla="*/ 2836871 h 4469549"/>
              <a:gd name="connsiteX1544" fmla="*/ 1262047 w 5178638"/>
              <a:gd name="connsiteY1544" fmla="*/ 2840992 h 4469549"/>
              <a:gd name="connsiteX1545" fmla="*/ 1240435 w 5178638"/>
              <a:gd name="connsiteY1545" fmla="*/ 2871855 h 4469549"/>
              <a:gd name="connsiteX1546" fmla="*/ 1230449 w 5178638"/>
              <a:gd name="connsiteY1546" fmla="*/ 2892110 h 4469549"/>
              <a:gd name="connsiteX1547" fmla="*/ 1233979 w 5178638"/>
              <a:gd name="connsiteY1547" fmla="*/ 2898513 h 4469549"/>
              <a:gd name="connsiteX1548" fmla="*/ 1239115 w 5178638"/>
              <a:gd name="connsiteY1548" fmla="*/ 2892814 h 4469549"/>
              <a:gd name="connsiteX1549" fmla="*/ 1259907 w 5178638"/>
              <a:gd name="connsiteY1549" fmla="*/ 2857127 h 4469549"/>
              <a:gd name="connsiteX1550" fmla="*/ 1266397 w 5178638"/>
              <a:gd name="connsiteY1550" fmla="*/ 2852217 h 4469549"/>
              <a:gd name="connsiteX1551" fmla="*/ 1264507 w 5178638"/>
              <a:gd name="connsiteY1551" fmla="*/ 2855462 h 4469549"/>
              <a:gd name="connsiteX1552" fmla="*/ 1258302 w 5178638"/>
              <a:gd name="connsiteY1552" fmla="*/ 2869229 h 4469549"/>
              <a:gd name="connsiteX1553" fmla="*/ 1269927 w 5178638"/>
              <a:gd name="connsiteY1553" fmla="*/ 2858620 h 4469549"/>
              <a:gd name="connsiteX1554" fmla="*/ 1274813 w 5178638"/>
              <a:gd name="connsiteY1554" fmla="*/ 2865812 h 4469549"/>
              <a:gd name="connsiteX1555" fmla="*/ 1261047 w 5178638"/>
              <a:gd name="connsiteY1555" fmla="*/ 2892555 h 4469549"/>
              <a:gd name="connsiteX1556" fmla="*/ 1251567 w 5178638"/>
              <a:gd name="connsiteY1556" fmla="*/ 2910712 h 4469549"/>
              <a:gd name="connsiteX1557" fmla="*/ 1225585 w 5178638"/>
              <a:gd name="connsiteY1557" fmla="*/ 2895575 h 4469549"/>
              <a:gd name="connsiteX1558" fmla="*/ 1202035 w 5178638"/>
              <a:gd name="connsiteY1558" fmla="*/ 2935995 h 4469549"/>
              <a:gd name="connsiteX1559" fmla="*/ 1148075 w 5178638"/>
              <a:gd name="connsiteY1559" fmla="*/ 3056650 h 4469549"/>
              <a:gd name="connsiteX1560" fmla="*/ 1127569 w 5178638"/>
              <a:gd name="connsiteY1560" fmla="*/ 3101194 h 4469549"/>
              <a:gd name="connsiteX1561" fmla="*/ 1099752 w 5178638"/>
              <a:gd name="connsiteY1561" fmla="*/ 3145824 h 4469549"/>
              <a:gd name="connsiteX1562" fmla="*/ 1067334 w 5178638"/>
              <a:gd name="connsiteY1562" fmla="*/ 3192120 h 4469549"/>
              <a:gd name="connsiteX1563" fmla="*/ 1024681 w 5178638"/>
              <a:gd name="connsiteY1563" fmla="*/ 3271562 h 4469549"/>
              <a:gd name="connsiteX1564" fmla="*/ 1019011 w 5178638"/>
              <a:gd name="connsiteY1564" fmla="*/ 3281294 h 4469549"/>
              <a:gd name="connsiteX1565" fmla="*/ 972291 w 5178638"/>
              <a:gd name="connsiteY1565" fmla="*/ 3358367 h 4469549"/>
              <a:gd name="connsiteX1566" fmla="*/ 923147 w 5178638"/>
              <a:gd name="connsiteY1566" fmla="*/ 3442718 h 4469549"/>
              <a:gd name="connsiteX1567" fmla="*/ 884810 w 5178638"/>
              <a:gd name="connsiteY1567" fmla="*/ 3511637 h 4469549"/>
              <a:gd name="connsiteX1568" fmla="*/ 881315 w 5178638"/>
              <a:gd name="connsiteY1568" fmla="*/ 3526983 h 4469549"/>
              <a:gd name="connsiteX1569" fmla="*/ 887270 w 5178638"/>
              <a:gd name="connsiteY1569" fmla="*/ 3526106 h 4469549"/>
              <a:gd name="connsiteX1570" fmla="*/ 899966 w 5178638"/>
              <a:gd name="connsiteY1570" fmla="*/ 3507431 h 4469549"/>
              <a:gd name="connsiteX1571" fmla="*/ 897006 w 5178638"/>
              <a:gd name="connsiteY1571" fmla="*/ 3518742 h 4469549"/>
              <a:gd name="connsiteX1572" fmla="*/ 872434 w 5178638"/>
              <a:gd name="connsiteY1572" fmla="*/ 3560918 h 4469549"/>
              <a:gd name="connsiteX1573" fmla="*/ 870544 w 5178638"/>
              <a:gd name="connsiteY1573" fmla="*/ 3564162 h 4469549"/>
              <a:gd name="connsiteX1574" fmla="*/ 862320 w 5178638"/>
              <a:gd name="connsiteY1574" fmla="*/ 3577013 h 4469549"/>
              <a:gd name="connsiteX1575" fmla="*/ 865899 w 5178638"/>
              <a:gd name="connsiteY1575" fmla="*/ 3577546 h 4469549"/>
              <a:gd name="connsiteX1576" fmla="*/ 1328730 w 5178638"/>
              <a:gd name="connsiteY1576" fmla="*/ 2783141 h 4469549"/>
              <a:gd name="connsiteX1577" fmla="*/ 1329204 w 5178638"/>
              <a:gd name="connsiteY1577" fmla="*/ 2781802 h 4469549"/>
              <a:gd name="connsiteX1578" fmla="*/ 1343144 w 5178638"/>
              <a:gd name="connsiteY1578" fmla="*/ 2757875 h 4469549"/>
              <a:gd name="connsiteX1579" fmla="*/ 1344072 w 5178638"/>
              <a:gd name="connsiteY1579" fmla="*/ 2756806 h 4469549"/>
              <a:gd name="connsiteX1580" fmla="*/ 1557254 w 5178638"/>
              <a:gd name="connsiteY1580" fmla="*/ 2390901 h 4469549"/>
              <a:gd name="connsiteX1581" fmla="*/ 1568953 w 5178638"/>
              <a:gd name="connsiteY1581" fmla="*/ 2373788 h 4469549"/>
              <a:gd name="connsiteX1582" fmla="*/ 1578071 w 5178638"/>
              <a:gd name="connsiteY1582" fmla="*/ 2355171 h 4469549"/>
              <a:gd name="connsiteX1583" fmla="*/ 1769789 w 5178638"/>
              <a:gd name="connsiteY1583" fmla="*/ 1818312 h 4469549"/>
              <a:gd name="connsiteX1584" fmla="*/ 1741073 w 5178638"/>
              <a:gd name="connsiteY1584" fmla="*/ 1867600 h 4469549"/>
              <a:gd name="connsiteX1585" fmla="*/ 1708941 w 5178638"/>
              <a:gd name="connsiteY1585" fmla="*/ 1922753 h 4469549"/>
              <a:gd name="connsiteX1586" fmla="*/ 1707586 w 5178638"/>
              <a:gd name="connsiteY1586" fmla="*/ 1921964 h 4469549"/>
              <a:gd name="connsiteX1587" fmla="*/ 1723070 w 5178638"/>
              <a:gd name="connsiteY1587" fmla="*/ 1893817 h 4469549"/>
              <a:gd name="connsiteX1588" fmla="*/ 1751796 w 5178638"/>
              <a:gd name="connsiteY1588" fmla="*/ 1846428 h 4469549"/>
              <a:gd name="connsiteX1589" fmla="*/ 1680525 w 5178638"/>
              <a:gd name="connsiteY1589" fmla="*/ 1718978 h 4469549"/>
              <a:gd name="connsiteX1590" fmla="*/ 1217694 w 5178638"/>
              <a:gd name="connsiteY1590" fmla="*/ 2513384 h 4469549"/>
              <a:gd name="connsiteX1591" fmla="*/ 1217219 w 5178638"/>
              <a:gd name="connsiteY1591" fmla="*/ 2514723 h 4469549"/>
              <a:gd name="connsiteX1592" fmla="*/ 1203279 w 5178638"/>
              <a:gd name="connsiteY1592" fmla="*/ 2538650 h 4469549"/>
              <a:gd name="connsiteX1593" fmla="*/ 1202351 w 5178638"/>
              <a:gd name="connsiteY1593" fmla="*/ 2539719 h 4469549"/>
              <a:gd name="connsiteX1594" fmla="*/ 989172 w 5178638"/>
              <a:gd name="connsiteY1594" fmla="*/ 2905622 h 4469549"/>
              <a:gd name="connsiteX1595" fmla="*/ 977470 w 5178638"/>
              <a:gd name="connsiteY1595" fmla="*/ 2922737 h 4469549"/>
              <a:gd name="connsiteX1596" fmla="*/ 968351 w 5178638"/>
              <a:gd name="connsiteY1596" fmla="*/ 2941359 h 4469549"/>
              <a:gd name="connsiteX1597" fmla="*/ 964524 w 5178638"/>
              <a:gd name="connsiteY1597" fmla="*/ 2947926 h 4469549"/>
              <a:gd name="connsiteX1598" fmla="*/ 966708 w 5178638"/>
              <a:gd name="connsiteY1598" fmla="*/ 2944712 h 4469549"/>
              <a:gd name="connsiteX1599" fmla="*/ 968351 w 5178638"/>
              <a:gd name="connsiteY1599" fmla="*/ 2941359 h 4469549"/>
              <a:gd name="connsiteX1600" fmla="*/ 989172 w 5178638"/>
              <a:gd name="connsiteY1600" fmla="*/ 2905622 h 4469549"/>
              <a:gd name="connsiteX1601" fmla="*/ 991280 w 5178638"/>
              <a:gd name="connsiteY1601" fmla="*/ 2902537 h 4469549"/>
              <a:gd name="connsiteX1602" fmla="*/ 1030440 w 5178638"/>
              <a:gd name="connsiteY1602" fmla="*/ 2838441 h 4469549"/>
              <a:gd name="connsiteX1603" fmla="*/ 1042045 w 5178638"/>
              <a:gd name="connsiteY1603" fmla="*/ 2821709 h 4469549"/>
              <a:gd name="connsiteX1604" fmla="*/ 1000644 w 5178638"/>
              <a:gd name="connsiteY1604" fmla="*/ 2907145 h 4469549"/>
              <a:gd name="connsiteX1605" fmla="*/ 978966 w 5178638"/>
              <a:gd name="connsiteY1605" fmla="*/ 2951006 h 4469549"/>
              <a:gd name="connsiteX1606" fmla="*/ 951539 w 5178638"/>
              <a:gd name="connsiteY1606" fmla="*/ 2995864 h 4469549"/>
              <a:gd name="connsiteX1607" fmla="*/ 920293 w 5178638"/>
              <a:gd name="connsiteY1607" fmla="*/ 3042842 h 4469549"/>
              <a:gd name="connsiteX1608" fmla="*/ 876859 w 5178638"/>
              <a:gd name="connsiteY1608" fmla="*/ 3121829 h 4469549"/>
              <a:gd name="connsiteX1609" fmla="*/ 871188 w 5178638"/>
              <a:gd name="connsiteY1609" fmla="*/ 3131562 h 4469549"/>
              <a:gd name="connsiteX1610" fmla="*/ 824860 w 5178638"/>
              <a:gd name="connsiteY1610" fmla="*/ 3208861 h 4469549"/>
              <a:gd name="connsiteX1611" fmla="*/ 775716 w 5178638"/>
              <a:gd name="connsiteY1611" fmla="*/ 3293212 h 4469549"/>
              <a:gd name="connsiteX1612" fmla="*/ 736988 w 5178638"/>
              <a:gd name="connsiteY1612" fmla="*/ 3361904 h 4469549"/>
              <a:gd name="connsiteX1613" fmla="*/ 732321 w 5178638"/>
              <a:gd name="connsiteY1613" fmla="*/ 3376567 h 4469549"/>
              <a:gd name="connsiteX1614" fmla="*/ 737104 w 5178638"/>
              <a:gd name="connsiteY1614" fmla="*/ 3375008 h 4469549"/>
              <a:gd name="connsiteX1615" fmla="*/ 749410 w 5178638"/>
              <a:gd name="connsiteY1615" fmla="*/ 3356105 h 4469549"/>
              <a:gd name="connsiteX1616" fmla="*/ 745668 w 5178638"/>
              <a:gd name="connsiteY1616" fmla="*/ 3366961 h 4469549"/>
              <a:gd name="connsiteX1617" fmla="*/ 721096 w 5178638"/>
              <a:gd name="connsiteY1617" fmla="*/ 3409136 h 4469549"/>
              <a:gd name="connsiteX1618" fmla="*/ 719206 w 5178638"/>
              <a:gd name="connsiteY1618" fmla="*/ 3412381 h 4469549"/>
              <a:gd name="connsiteX1619" fmla="*/ 711140 w 5178638"/>
              <a:gd name="connsiteY1619" fmla="*/ 3425325 h 4469549"/>
              <a:gd name="connsiteX1620" fmla="*/ 713882 w 5178638"/>
              <a:gd name="connsiteY1620" fmla="*/ 3425370 h 4469549"/>
              <a:gd name="connsiteX1621" fmla="*/ 1121152 w 5178638"/>
              <a:gd name="connsiteY1621" fmla="*/ 2726331 h 4469549"/>
              <a:gd name="connsiteX1622" fmla="*/ 1121203 w 5178638"/>
              <a:gd name="connsiteY1622" fmla="*/ 2726260 h 4469549"/>
              <a:gd name="connsiteX1623" fmla="*/ 1163123 w 5178638"/>
              <a:gd name="connsiteY1623" fmla="*/ 2654309 h 4469549"/>
              <a:gd name="connsiteX1624" fmla="*/ 1163341 w 5178638"/>
              <a:gd name="connsiteY1624" fmla="*/ 2653918 h 4469549"/>
              <a:gd name="connsiteX1625" fmla="*/ 1176713 w 5178638"/>
              <a:gd name="connsiteY1625" fmla="*/ 2630965 h 4469549"/>
              <a:gd name="connsiteX1626" fmla="*/ 1177254 w 5178638"/>
              <a:gd name="connsiteY1626" fmla="*/ 2629664 h 4469549"/>
              <a:gd name="connsiteX1627" fmla="*/ 1191193 w 5178638"/>
              <a:gd name="connsiteY1627" fmla="*/ 2605737 h 4469549"/>
              <a:gd name="connsiteX1628" fmla="*/ 1192056 w 5178638"/>
              <a:gd name="connsiteY1628" fmla="*/ 2604630 h 4469549"/>
              <a:gd name="connsiteX1629" fmla="*/ 1267074 w 5178638"/>
              <a:gd name="connsiteY1629" fmla="*/ 2475870 h 4469549"/>
              <a:gd name="connsiteX1630" fmla="*/ 1267081 w 5178638"/>
              <a:gd name="connsiteY1630" fmla="*/ 2475874 h 4469549"/>
              <a:gd name="connsiteX1631" fmla="*/ 1276532 w 5178638"/>
              <a:gd name="connsiteY1631" fmla="*/ 2459653 h 4469549"/>
              <a:gd name="connsiteX1632" fmla="*/ 1284377 w 5178638"/>
              <a:gd name="connsiteY1632" fmla="*/ 2455532 h 4469549"/>
              <a:gd name="connsiteX1633" fmla="*/ 1305989 w 5178638"/>
              <a:gd name="connsiteY1633" fmla="*/ 2424670 h 4469549"/>
              <a:gd name="connsiteX1634" fmla="*/ 1315975 w 5178638"/>
              <a:gd name="connsiteY1634" fmla="*/ 2404415 h 4469549"/>
              <a:gd name="connsiteX1635" fmla="*/ 1312445 w 5178638"/>
              <a:gd name="connsiteY1635" fmla="*/ 2398012 h 4469549"/>
              <a:gd name="connsiteX1636" fmla="*/ 1312415 w 5178638"/>
              <a:gd name="connsiteY1636" fmla="*/ 2398045 h 4469549"/>
              <a:gd name="connsiteX1637" fmla="*/ 1313286 w 5178638"/>
              <a:gd name="connsiteY1637" fmla="*/ 2396550 h 4469549"/>
              <a:gd name="connsiteX1638" fmla="*/ 1320839 w 5178638"/>
              <a:gd name="connsiteY1638" fmla="*/ 2400950 h 4469549"/>
              <a:gd name="connsiteX1639" fmla="*/ 1344388 w 5178638"/>
              <a:gd name="connsiteY1639" fmla="*/ 2360530 h 4469549"/>
              <a:gd name="connsiteX1640" fmla="*/ 1375126 w 5178638"/>
              <a:gd name="connsiteY1640" fmla="*/ 2300762 h 4469549"/>
              <a:gd name="connsiteX1641" fmla="*/ 1386560 w 5178638"/>
              <a:gd name="connsiteY1641" fmla="*/ 2270782 h 4469549"/>
              <a:gd name="connsiteX1642" fmla="*/ 1429883 w 5178638"/>
              <a:gd name="connsiteY1642" fmla="*/ 2196423 h 4469549"/>
              <a:gd name="connsiteX1643" fmla="*/ 1427766 w 5178638"/>
              <a:gd name="connsiteY1643" fmla="*/ 2199675 h 4469549"/>
              <a:gd name="connsiteX1644" fmla="*/ 1403194 w 5178638"/>
              <a:gd name="connsiteY1644" fmla="*/ 2241850 h 4469549"/>
              <a:gd name="connsiteX1645" fmla="*/ 1387945 w 5178638"/>
              <a:gd name="connsiteY1645" fmla="*/ 2267152 h 4469549"/>
              <a:gd name="connsiteX1646" fmla="*/ 1398348 w 5178638"/>
              <a:gd name="connsiteY1646" fmla="*/ 2239875 h 4469549"/>
              <a:gd name="connsiteX1647" fmla="*/ 1418854 w 5178638"/>
              <a:gd name="connsiteY1647" fmla="*/ 2195331 h 4469549"/>
              <a:gd name="connsiteX1648" fmla="*/ 1446671 w 5178638"/>
              <a:gd name="connsiteY1648" fmla="*/ 2150701 h 4469549"/>
              <a:gd name="connsiteX1649" fmla="*/ 1479089 w 5178638"/>
              <a:gd name="connsiteY1649" fmla="*/ 2104406 h 4469549"/>
              <a:gd name="connsiteX1650" fmla="*/ 1521742 w 5178638"/>
              <a:gd name="connsiteY1650" fmla="*/ 2024963 h 4469549"/>
              <a:gd name="connsiteX1651" fmla="*/ 1527413 w 5178638"/>
              <a:gd name="connsiteY1651" fmla="*/ 2015230 h 4469549"/>
              <a:gd name="connsiteX1652" fmla="*/ 1574132 w 5178638"/>
              <a:gd name="connsiteY1652" fmla="*/ 1938159 h 4469549"/>
              <a:gd name="connsiteX1653" fmla="*/ 1623276 w 5178638"/>
              <a:gd name="connsiteY1653" fmla="*/ 1853807 h 4469549"/>
              <a:gd name="connsiteX1654" fmla="*/ 1661613 w 5178638"/>
              <a:gd name="connsiteY1654" fmla="*/ 1784888 h 4469549"/>
              <a:gd name="connsiteX1655" fmla="*/ 1665108 w 5178638"/>
              <a:gd name="connsiteY1655" fmla="*/ 1769542 h 4469549"/>
              <a:gd name="connsiteX1656" fmla="*/ 1659154 w 5178638"/>
              <a:gd name="connsiteY1656" fmla="*/ 1770418 h 4469549"/>
              <a:gd name="connsiteX1657" fmla="*/ 1646457 w 5178638"/>
              <a:gd name="connsiteY1657" fmla="*/ 1789094 h 4469549"/>
              <a:gd name="connsiteX1658" fmla="*/ 1649418 w 5178638"/>
              <a:gd name="connsiteY1658" fmla="*/ 1777783 h 4469549"/>
              <a:gd name="connsiteX1659" fmla="*/ 1673990 w 5178638"/>
              <a:gd name="connsiteY1659" fmla="*/ 1735608 h 4469549"/>
              <a:gd name="connsiteX1660" fmla="*/ 1675880 w 5178638"/>
              <a:gd name="connsiteY1660" fmla="*/ 1732364 h 4469549"/>
              <a:gd name="connsiteX1661" fmla="*/ 1684104 w 5178638"/>
              <a:gd name="connsiteY1661" fmla="*/ 1719512 h 4469549"/>
              <a:gd name="connsiteX1662" fmla="*/ 1799203 w 5178638"/>
              <a:gd name="connsiteY1662" fmla="*/ 1611058 h 4469549"/>
              <a:gd name="connsiteX1663" fmla="*/ 1816422 w 5178638"/>
              <a:gd name="connsiteY1663" fmla="*/ 1621090 h 4469549"/>
              <a:gd name="connsiteX1664" fmla="*/ 1810292 w 5178638"/>
              <a:gd name="connsiteY1664" fmla="*/ 1632509 h 4469549"/>
              <a:gd name="connsiteX1665" fmla="*/ 1775200 w 5178638"/>
              <a:gd name="connsiteY1665" fmla="*/ 1698973 h 4469549"/>
              <a:gd name="connsiteX1666" fmla="*/ 1754659 w 5178638"/>
              <a:gd name="connsiteY1666" fmla="*/ 1721768 h 4469549"/>
              <a:gd name="connsiteX1667" fmla="*/ 1750593 w 5178638"/>
              <a:gd name="connsiteY1667" fmla="*/ 1719400 h 4469549"/>
              <a:gd name="connsiteX1668" fmla="*/ 1752198 w 5178638"/>
              <a:gd name="connsiteY1668" fmla="*/ 1707298 h 4469549"/>
              <a:gd name="connsiteX1669" fmla="*/ 1745171 w 5178638"/>
              <a:gd name="connsiteY1669" fmla="*/ 1716241 h 4469549"/>
              <a:gd name="connsiteX1670" fmla="*/ 1737611 w 5178638"/>
              <a:gd name="connsiteY1670" fmla="*/ 1729219 h 4469549"/>
              <a:gd name="connsiteX1671" fmla="*/ 1728160 w 5178638"/>
              <a:gd name="connsiteY1671" fmla="*/ 1745441 h 4469549"/>
              <a:gd name="connsiteX1672" fmla="*/ 1724095 w 5178638"/>
              <a:gd name="connsiteY1672" fmla="*/ 1743072 h 4469549"/>
              <a:gd name="connsiteX1673" fmla="*/ 1731656 w 5178638"/>
              <a:gd name="connsiteY1673" fmla="*/ 1730095 h 4469549"/>
              <a:gd name="connsiteX1674" fmla="*/ 1731905 w 5178638"/>
              <a:gd name="connsiteY1674" fmla="*/ 1717203 h 4469549"/>
              <a:gd name="connsiteX1675" fmla="*/ 1755657 w 5178638"/>
              <a:gd name="connsiteY1675" fmla="*/ 1670205 h 4469549"/>
              <a:gd name="connsiteX1676" fmla="*/ 1780087 w 5178638"/>
              <a:gd name="connsiteY1676" fmla="*/ 1644242 h 4469549"/>
              <a:gd name="connsiteX1677" fmla="*/ 1772598 w 5178638"/>
              <a:gd name="connsiteY1677" fmla="*/ 1597511 h 4469549"/>
              <a:gd name="connsiteX1678" fmla="*/ 1767462 w 5178638"/>
              <a:gd name="connsiteY1678" fmla="*/ 1603209 h 4469549"/>
              <a:gd name="connsiteX1679" fmla="*/ 1746670 w 5178638"/>
              <a:gd name="connsiteY1679" fmla="*/ 1638896 h 4469549"/>
              <a:gd name="connsiteX1680" fmla="*/ 1740180 w 5178638"/>
              <a:gd name="connsiteY1680" fmla="*/ 1643806 h 4469549"/>
              <a:gd name="connsiteX1681" fmla="*/ 1742071 w 5178638"/>
              <a:gd name="connsiteY1681" fmla="*/ 1640561 h 4469549"/>
              <a:gd name="connsiteX1682" fmla="*/ 1748275 w 5178638"/>
              <a:gd name="connsiteY1682" fmla="*/ 1626794 h 4469549"/>
              <a:gd name="connsiteX1683" fmla="*/ 1741064 w 5178638"/>
              <a:gd name="connsiteY1683" fmla="*/ 1633376 h 4469549"/>
              <a:gd name="connsiteX1684" fmla="*/ 1735890 w 5178638"/>
              <a:gd name="connsiteY1684" fmla="*/ 1642606 h 4469549"/>
              <a:gd name="connsiteX1685" fmla="*/ 1724014 w 5178638"/>
              <a:gd name="connsiteY1685" fmla="*/ 1666105 h 4469549"/>
              <a:gd name="connsiteX1686" fmla="*/ 1720512 w 5178638"/>
              <a:gd name="connsiteY1686" fmla="*/ 1671456 h 4469549"/>
              <a:gd name="connsiteX1687" fmla="*/ 1727235 w 5178638"/>
              <a:gd name="connsiteY1687" fmla="*/ 1675373 h 4469549"/>
              <a:gd name="connsiteX1688" fmla="*/ 1736685 w 5178638"/>
              <a:gd name="connsiteY1688" fmla="*/ 1659152 h 4469549"/>
              <a:gd name="connsiteX1689" fmla="*/ 1744530 w 5178638"/>
              <a:gd name="connsiteY1689" fmla="*/ 1655030 h 4469549"/>
              <a:gd name="connsiteX1690" fmla="*/ 1766142 w 5178638"/>
              <a:gd name="connsiteY1690" fmla="*/ 1624167 h 4469549"/>
              <a:gd name="connsiteX1691" fmla="*/ 1776128 w 5178638"/>
              <a:gd name="connsiteY1691" fmla="*/ 1603913 h 4469549"/>
              <a:gd name="connsiteX1692" fmla="*/ 1772598 w 5178638"/>
              <a:gd name="connsiteY1692" fmla="*/ 1597511 h 4469549"/>
              <a:gd name="connsiteX1693" fmla="*/ 1844017 w 5178638"/>
              <a:gd name="connsiteY1693" fmla="*/ 1312331 h 4469549"/>
              <a:gd name="connsiteX1694" fmla="*/ 1847547 w 5178638"/>
              <a:gd name="connsiteY1694" fmla="*/ 1318734 h 4469549"/>
              <a:gd name="connsiteX1695" fmla="*/ 1837561 w 5178638"/>
              <a:gd name="connsiteY1695" fmla="*/ 1338988 h 4469549"/>
              <a:gd name="connsiteX1696" fmla="*/ 1815949 w 5178638"/>
              <a:gd name="connsiteY1696" fmla="*/ 1369851 h 4469549"/>
              <a:gd name="connsiteX1697" fmla="*/ 1808104 w 5178638"/>
              <a:gd name="connsiteY1697" fmla="*/ 1373973 h 4469549"/>
              <a:gd name="connsiteX1698" fmla="*/ 1798654 w 5178638"/>
              <a:gd name="connsiteY1698" fmla="*/ 1390194 h 4469549"/>
              <a:gd name="connsiteX1699" fmla="*/ 1787812 w 5178638"/>
              <a:gd name="connsiteY1699" fmla="*/ 1383877 h 4469549"/>
              <a:gd name="connsiteX1700" fmla="*/ 1785154 w 5178638"/>
              <a:gd name="connsiteY1700" fmla="*/ 1388032 h 4469549"/>
              <a:gd name="connsiteX1701" fmla="*/ 1805674 w 5178638"/>
              <a:gd name="connsiteY1701" fmla="*/ 1352613 h 4469549"/>
              <a:gd name="connsiteX1702" fmla="*/ 1808069 w 5178638"/>
              <a:gd name="connsiteY1702" fmla="*/ 1352224 h 4469549"/>
              <a:gd name="connsiteX1703" fmla="*/ 1819694 w 5178638"/>
              <a:gd name="connsiteY1703" fmla="*/ 1341615 h 4469549"/>
              <a:gd name="connsiteX1704" fmla="*/ 1813489 w 5178638"/>
              <a:gd name="connsiteY1704" fmla="*/ 1355382 h 4469549"/>
              <a:gd name="connsiteX1705" fmla="*/ 1811599 w 5178638"/>
              <a:gd name="connsiteY1705" fmla="*/ 1358627 h 4469549"/>
              <a:gd name="connsiteX1706" fmla="*/ 1818089 w 5178638"/>
              <a:gd name="connsiteY1706" fmla="*/ 1353716 h 4469549"/>
              <a:gd name="connsiteX1707" fmla="*/ 1838881 w 5178638"/>
              <a:gd name="connsiteY1707" fmla="*/ 1318030 h 4469549"/>
              <a:gd name="connsiteX1708" fmla="*/ 1844017 w 5178638"/>
              <a:gd name="connsiteY1708" fmla="*/ 1312331 h 4469549"/>
              <a:gd name="connsiteX1709" fmla="*/ 2589318 w 5178638"/>
              <a:gd name="connsiteY1709" fmla="*/ 1200583 h 4469549"/>
              <a:gd name="connsiteX1710" fmla="*/ 4165655 w 5178638"/>
              <a:gd name="connsiteY1710" fmla="*/ 3937982 h 4469549"/>
              <a:gd name="connsiteX1711" fmla="*/ 1012982 w 5178638"/>
              <a:gd name="connsiteY1711" fmla="*/ 3937982 h 4469549"/>
              <a:gd name="connsiteX1712" fmla="*/ 1941420 w 5178638"/>
              <a:gd name="connsiteY1712" fmla="*/ 1118308 h 4469549"/>
              <a:gd name="connsiteX1713" fmla="*/ 1921009 w 5178638"/>
              <a:gd name="connsiteY1713" fmla="*/ 1171823 h 4469549"/>
              <a:gd name="connsiteX1714" fmla="*/ 1900503 w 5178638"/>
              <a:gd name="connsiteY1714" fmla="*/ 1216366 h 4469549"/>
              <a:gd name="connsiteX1715" fmla="*/ 1872686 w 5178638"/>
              <a:gd name="connsiteY1715" fmla="*/ 1260996 h 4469549"/>
              <a:gd name="connsiteX1716" fmla="*/ 1840268 w 5178638"/>
              <a:gd name="connsiteY1716" fmla="*/ 1307292 h 4469549"/>
              <a:gd name="connsiteX1717" fmla="*/ 1839882 w 5178638"/>
              <a:gd name="connsiteY1717" fmla="*/ 1307969 h 4469549"/>
              <a:gd name="connsiteX1718" fmla="*/ 1833644 w 5178638"/>
              <a:gd name="connsiteY1718" fmla="*/ 1304335 h 4469549"/>
              <a:gd name="connsiteX1719" fmla="*/ 2299163 w 5178638"/>
              <a:gd name="connsiteY1719" fmla="*/ 1016612 h 4469549"/>
              <a:gd name="connsiteX1720" fmla="*/ 2287536 w 5178638"/>
              <a:gd name="connsiteY1720" fmla="*/ 1027221 h 4469549"/>
              <a:gd name="connsiteX1721" fmla="*/ 2273895 w 5178638"/>
              <a:gd name="connsiteY1721" fmla="*/ 1047518 h 4469549"/>
              <a:gd name="connsiteX1722" fmla="*/ 2274055 w 5178638"/>
              <a:gd name="connsiteY1722" fmla="*/ 1062821 h 4469549"/>
              <a:gd name="connsiteX1723" fmla="*/ 2269740 w 5178638"/>
              <a:gd name="connsiteY1723" fmla="*/ 1073343 h 4469549"/>
              <a:gd name="connsiteX1724" fmla="*/ 2249483 w 5178638"/>
              <a:gd name="connsiteY1724" fmla="*/ 1104996 h 4469549"/>
              <a:gd name="connsiteX1725" fmla="*/ 2213285 w 5178638"/>
              <a:gd name="connsiteY1725" fmla="*/ 1157781 h 4469549"/>
              <a:gd name="connsiteX1726" fmla="*/ 2198700 w 5178638"/>
              <a:gd name="connsiteY1726" fmla="*/ 1179700 h 4469549"/>
              <a:gd name="connsiteX1727" fmla="*/ 2189190 w 5178638"/>
              <a:gd name="connsiteY1727" fmla="*/ 1201863 h 4469549"/>
              <a:gd name="connsiteX1728" fmla="*/ 2182726 w 5178638"/>
              <a:gd name="connsiteY1728" fmla="*/ 1215447 h 4469549"/>
              <a:gd name="connsiteX1729" fmla="*/ 2184219 w 5178638"/>
              <a:gd name="connsiteY1729" fmla="*/ 1216316 h 4469549"/>
              <a:gd name="connsiteX1730" fmla="*/ 2156714 w 5178638"/>
              <a:gd name="connsiteY1730" fmla="*/ 1264016 h 4469549"/>
              <a:gd name="connsiteX1731" fmla="*/ 2116320 w 5178638"/>
              <a:gd name="connsiteY1731" fmla="*/ 1338799 h 4469549"/>
              <a:gd name="connsiteX1732" fmla="*/ 2079338 w 5178638"/>
              <a:gd name="connsiteY1732" fmla="*/ 1408508 h 4469549"/>
              <a:gd name="connsiteX1733" fmla="*/ 2106905 w 5178638"/>
              <a:gd name="connsiteY1733" fmla="*/ 1376769 h 4469549"/>
              <a:gd name="connsiteX1734" fmla="*/ 2120845 w 5178638"/>
              <a:gd name="connsiteY1734" fmla="*/ 1352842 h 4469549"/>
              <a:gd name="connsiteX1735" fmla="*/ 2129301 w 5178638"/>
              <a:gd name="connsiteY1735" fmla="*/ 1328980 h 4469549"/>
              <a:gd name="connsiteX1736" fmla="*/ 2137398 w 5178638"/>
              <a:gd name="connsiteY1736" fmla="*/ 1311969 h 4469549"/>
              <a:gd name="connsiteX1737" fmla="*/ 2190869 w 5178638"/>
              <a:gd name="connsiteY1737" fmla="*/ 1220191 h 4469549"/>
              <a:gd name="connsiteX1738" fmla="*/ 2191300 w 5178638"/>
              <a:gd name="connsiteY1738" fmla="*/ 1220442 h 4469549"/>
              <a:gd name="connsiteX1739" fmla="*/ 2280832 w 5178638"/>
              <a:gd name="connsiteY1739" fmla="*/ 1066769 h 4469549"/>
              <a:gd name="connsiteX1740" fmla="*/ 2299163 w 5178638"/>
              <a:gd name="connsiteY1740" fmla="*/ 1016612 h 4469549"/>
              <a:gd name="connsiteX1741" fmla="*/ 2213593 w 5178638"/>
              <a:gd name="connsiteY1741" fmla="*/ 979440 h 4469549"/>
              <a:gd name="connsiteX1742" fmla="*/ 2186027 w 5178638"/>
              <a:gd name="connsiteY1742" fmla="*/ 1011179 h 4469549"/>
              <a:gd name="connsiteX1743" fmla="*/ 2172087 w 5178638"/>
              <a:gd name="connsiteY1743" fmla="*/ 1035106 h 4469549"/>
              <a:gd name="connsiteX1744" fmla="*/ 2163630 w 5178638"/>
              <a:gd name="connsiteY1744" fmla="*/ 1058967 h 4469549"/>
              <a:gd name="connsiteX1745" fmla="*/ 2155534 w 5178638"/>
              <a:gd name="connsiteY1745" fmla="*/ 1075978 h 4469549"/>
              <a:gd name="connsiteX1746" fmla="*/ 2102063 w 5178638"/>
              <a:gd name="connsiteY1746" fmla="*/ 1167757 h 4469549"/>
              <a:gd name="connsiteX1747" fmla="*/ 2101632 w 5178638"/>
              <a:gd name="connsiteY1747" fmla="*/ 1167506 h 4469549"/>
              <a:gd name="connsiteX1748" fmla="*/ 2012100 w 5178638"/>
              <a:gd name="connsiteY1748" fmla="*/ 1321178 h 4469549"/>
              <a:gd name="connsiteX1749" fmla="*/ 1993769 w 5178638"/>
              <a:gd name="connsiteY1749" fmla="*/ 1371335 h 4469549"/>
              <a:gd name="connsiteX1750" fmla="*/ 2005395 w 5178638"/>
              <a:gd name="connsiteY1750" fmla="*/ 1360728 h 4469549"/>
              <a:gd name="connsiteX1751" fmla="*/ 2019037 w 5178638"/>
              <a:gd name="connsiteY1751" fmla="*/ 1340430 h 4469549"/>
              <a:gd name="connsiteX1752" fmla="*/ 2018876 w 5178638"/>
              <a:gd name="connsiteY1752" fmla="*/ 1325127 h 4469549"/>
              <a:gd name="connsiteX1753" fmla="*/ 2023192 w 5178638"/>
              <a:gd name="connsiteY1753" fmla="*/ 1314604 h 4469549"/>
              <a:gd name="connsiteX1754" fmla="*/ 2043448 w 5178638"/>
              <a:gd name="connsiteY1754" fmla="*/ 1282952 h 4469549"/>
              <a:gd name="connsiteX1755" fmla="*/ 2079647 w 5178638"/>
              <a:gd name="connsiteY1755" fmla="*/ 1230167 h 4469549"/>
              <a:gd name="connsiteX1756" fmla="*/ 2094232 w 5178638"/>
              <a:gd name="connsiteY1756" fmla="*/ 1208247 h 4469549"/>
              <a:gd name="connsiteX1757" fmla="*/ 2103741 w 5178638"/>
              <a:gd name="connsiteY1757" fmla="*/ 1186085 h 4469549"/>
              <a:gd name="connsiteX1758" fmla="*/ 2110206 w 5178638"/>
              <a:gd name="connsiteY1758" fmla="*/ 1172501 h 4469549"/>
              <a:gd name="connsiteX1759" fmla="*/ 2108713 w 5178638"/>
              <a:gd name="connsiteY1759" fmla="*/ 1171631 h 4469549"/>
              <a:gd name="connsiteX1760" fmla="*/ 2136217 w 5178638"/>
              <a:gd name="connsiteY1760" fmla="*/ 1123931 h 4469549"/>
              <a:gd name="connsiteX1761" fmla="*/ 2176611 w 5178638"/>
              <a:gd name="connsiteY1761" fmla="*/ 1049148 h 4469549"/>
              <a:gd name="connsiteX1762" fmla="*/ 2213593 w 5178638"/>
              <a:gd name="connsiteY1762" fmla="*/ 979440 h 4469549"/>
              <a:gd name="connsiteX1763" fmla="*/ 2193644 w 5178638"/>
              <a:gd name="connsiteY1763" fmla="*/ 788775 h 4469549"/>
              <a:gd name="connsiteX1764" fmla="*/ 2184193 w 5178638"/>
              <a:gd name="connsiteY1764" fmla="*/ 804996 h 4469549"/>
              <a:gd name="connsiteX1765" fmla="*/ 2176348 w 5178638"/>
              <a:gd name="connsiteY1765" fmla="*/ 809117 h 4469549"/>
              <a:gd name="connsiteX1766" fmla="*/ 2154736 w 5178638"/>
              <a:gd name="connsiteY1766" fmla="*/ 839980 h 4469549"/>
              <a:gd name="connsiteX1767" fmla="*/ 2144750 w 5178638"/>
              <a:gd name="connsiteY1767" fmla="*/ 860235 h 4469549"/>
              <a:gd name="connsiteX1768" fmla="*/ 2148280 w 5178638"/>
              <a:gd name="connsiteY1768" fmla="*/ 866637 h 4469549"/>
              <a:gd name="connsiteX1769" fmla="*/ 2153417 w 5178638"/>
              <a:gd name="connsiteY1769" fmla="*/ 860938 h 4469549"/>
              <a:gd name="connsiteX1770" fmla="*/ 2174208 w 5178638"/>
              <a:gd name="connsiteY1770" fmla="*/ 825252 h 4469549"/>
              <a:gd name="connsiteX1771" fmla="*/ 2180698 w 5178638"/>
              <a:gd name="connsiteY1771" fmla="*/ 820342 h 4469549"/>
              <a:gd name="connsiteX1772" fmla="*/ 2178808 w 5178638"/>
              <a:gd name="connsiteY1772" fmla="*/ 823586 h 4469549"/>
              <a:gd name="connsiteX1773" fmla="*/ 2172603 w 5178638"/>
              <a:gd name="connsiteY1773" fmla="*/ 837353 h 4469549"/>
              <a:gd name="connsiteX1774" fmla="*/ 2179815 w 5178638"/>
              <a:gd name="connsiteY1774" fmla="*/ 830772 h 4469549"/>
              <a:gd name="connsiteX1775" fmla="*/ 2184988 w 5178638"/>
              <a:gd name="connsiteY1775" fmla="*/ 821541 h 4469549"/>
              <a:gd name="connsiteX1776" fmla="*/ 2196864 w 5178638"/>
              <a:gd name="connsiteY1776" fmla="*/ 798042 h 4469549"/>
              <a:gd name="connsiteX1777" fmla="*/ 2200367 w 5178638"/>
              <a:gd name="connsiteY1777" fmla="*/ 792692 h 4469549"/>
              <a:gd name="connsiteX1778" fmla="*/ 2192719 w 5178638"/>
              <a:gd name="connsiteY1778" fmla="*/ 718708 h 4469549"/>
              <a:gd name="connsiteX1779" fmla="*/ 2196783 w 5178638"/>
              <a:gd name="connsiteY1779" fmla="*/ 721076 h 4469549"/>
              <a:gd name="connsiteX1780" fmla="*/ 2189222 w 5178638"/>
              <a:gd name="connsiteY1780" fmla="*/ 734053 h 4469549"/>
              <a:gd name="connsiteX1781" fmla="*/ 2188974 w 5178638"/>
              <a:gd name="connsiteY1781" fmla="*/ 746944 h 4469549"/>
              <a:gd name="connsiteX1782" fmla="*/ 2165221 w 5178638"/>
              <a:gd name="connsiteY1782" fmla="*/ 793943 h 4469549"/>
              <a:gd name="connsiteX1783" fmla="*/ 2140792 w 5178638"/>
              <a:gd name="connsiteY1783" fmla="*/ 819906 h 4469549"/>
              <a:gd name="connsiteX1784" fmla="*/ 2121675 w 5178638"/>
              <a:gd name="connsiteY1784" fmla="*/ 853089 h 4469549"/>
              <a:gd name="connsiteX1785" fmla="*/ 2104456 w 5178638"/>
              <a:gd name="connsiteY1785" fmla="*/ 843057 h 4469549"/>
              <a:gd name="connsiteX1786" fmla="*/ 2110586 w 5178638"/>
              <a:gd name="connsiteY1786" fmla="*/ 831640 h 4469549"/>
              <a:gd name="connsiteX1787" fmla="*/ 2127932 w 5178638"/>
              <a:gd name="connsiteY1787" fmla="*/ 799920 h 4469549"/>
              <a:gd name="connsiteX1788" fmla="*/ 2143217 w 5178638"/>
              <a:gd name="connsiteY1788" fmla="*/ 769995 h 4469549"/>
              <a:gd name="connsiteX1789" fmla="*/ 2147104 w 5178638"/>
              <a:gd name="connsiteY1789" fmla="*/ 763287 h 4469549"/>
              <a:gd name="connsiteX1790" fmla="*/ 2155643 w 5178638"/>
              <a:gd name="connsiteY1790" fmla="*/ 751969 h 4469549"/>
              <a:gd name="connsiteX1791" fmla="*/ 2166220 w 5178638"/>
              <a:gd name="connsiteY1791" fmla="*/ 742379 h 4469549"/>
              <a:gd name="connsiteX1792" fmla="*/ 2170286 w 5178638"/>
              <a:gd name="connsiteY1792" fmla="*/ 744748 h 4469549"/>
              <a:gd name="connsiteX1793" fmla="*/ 2168681 w 5178638"/>
              <a:gd name="connsiteY1793" fmla="*/ 756849 h 4469549"/>
              <a:gd name="connsiteX1794" fmla="*/ 2175707 w 5178638"/>
              <a:gd name="connsiteY1794" fmla="*/ 747907 h 4469549"/>
              <a:gd name="connsiteX1795" fmla="*/ 2183268 w 5178638"/>
              <a:gd name="connsiteY1795" fmla="*/ 734929 h 4469549"/>
              <a:gd name="connsiteX1796" fmla="*/ 2192719 w 5178638"/>
              <a:gd name="connsiteY1796" fmla="*/ 718708 h 4469549"/>
              <a:gd name="connsiteX1797" fmla="*/ 2565697 w 5178638"/>
              <a:gd name="connsiteY1797" fmla="*/ 712575 h 4469549"/>
              <a:gd name="connsiteX1798" fmla="*/ 2556247 w 5178638"/>
              <a:gd name="connsiteY1798" fmla="*/ 728796 h 4469549"/>
              <a:gd name="connsiteX1799" fmla="*/ 2548402 w 5178638"/>
              <a:gd name="connsiteY1799" fmla="*/ 732917 h 4469549"/>
              <a:gd name="connsiteX1800" fmla="*/ 2526789 w 5178638"/>
              <a:gd name="connsiteY1800" fmla="*/ 763780 h 4469549"/>
              <a:gd name="connsiteX1801" fmla="*/ 2516803 w 5178638"/>
              <a:gd name="connsiteY1801" fmla="*/ 784035 h 4469549"/>
              <a:gd name="connsiteX1802" fmla="*/ 2520333 w 5178638"/>
              <a:gd name="connsiteY1802" fmla="*/ 790437 h 4469549"/>
              <a:gd name="connsiteX1803" fmla="*/ 2525470 w 5178638"/>
              <a:gd name="connsiteY1803" fmla="*/ 784738 h 4469549"/>
              <a:gd name="connsiteX1804" fmla="*/ 2546261 w 5178638"/>
              <a:gd name="connsiteY1804" fmla="*/ 749052 h 4469549"/>
              <a:gd name="connsiteX1805" fmla="*/ 2552751 w 5178638"/>
              <a:gd name="connsiteY1805" fmla="*/ 744142 h 4469549"/>
              <a:gd name="connsiteX1806" fmla="*/ 2550861 w 5178638"/>
              <a:gd name="connsiteY1806" fmla="*/ 747386 h 4469549"/>
              <a:gd name="connsiteX1807" fmla="*/ 2544657 w 5178638"/>
              <a:gd name="connsiteY1807" fmla="*/ 761154 h 4469549"/>
              <a:gd name="connsiteX1808" fmla="*/ 2551868 w 5178638"/>
              <a:gd name="connsiteY1808" fmla="*/ 754572 h 4469549"/>
              <a:gd name="connsiteX1809" fmla="*/ 2557041 w 5178638"/>
              <a:gd name="connsiteY1809" fmla="*/ 745342 h 4469549"/>
              <a:gd name="connsiteX1810" fmla="*/ 2568917 w 5178638"/>
              <a:gd name="connsiteY1810" fmla="*/ 721842 h 4469549"/>
              <a:gd name="connsiteX1811" fmla="*/ 2572420 w 5178638"/>
              <a:gd name="connsiteY1811" fmla="*/ 716492 h 4469549"/>
              <a:gd name="connsiteX1812" fmla="*/ 2564772 w 5178638"/>
              <a:gd name="connsiteY1812" fmla="*/ 642508 h 4469549"/>
              <a:gd name="connsiteX1813" fmla="*/ 2568836 w 5178638"/>
              <a:gd name="connsiteY1813" fmla="*/ 644876 h 4469549"/>
              <a:gd name="connsiteX1814" fmla="*/ 2561276 w 5178638"/>
              <a:gd name="connsiteY1814" fmla="*/ 657853 h 4469549"/>
              <a:gd name="connsiteX1815" fmla="*/ 2561027 w 5178638"/>
              <a:gd name="connsiteY1815" fmla="*/ 670745 h 4469549"/>
              <a:gd name="connsiteX1816" fmla="*/ 2537275 w 5178638"/>
              <a:gd name="connsiteY1816" fmla="*/ 717743 h 4469549"/>
              <a:gd name="connsiteX1817" fmla="*/ 2512845 w 5178638"/>
              <a:gd name="connsiteY1817" fmla="*/ 743707 h 4469549"/>
              <a:gd name="connsiteX1818" fmla="*/ 2493729 w 5178638"/>
              <a:gd name="connsiteY1818" fmla="*/ 776890 h 4469549"/>
              <a:gd name="connsiteX1819" fmla="*/ 2476509 w 5178638"/>
              <a:gd name="connsiteY1819" fmla="*/ 766857 h 4469549"/>
              <a:gd name="connsiteX1820" fmla="*/ 2482639 w 5178638"/>
              <a:gd name="connsiteY1820" fmla="*/ 755440 h 4469549"/>
              <a:gd name="connsiteX1821" fmla="*/ 2517732 w 5178638"/>
              <a:gd name="connsiteY1821" fmla="*/ 688975 h 4469549"/>
              <a:gd name="connsiteX1822" fmla="*/ 2538273 w 5178638"/>
              <a:gd name="connsiteY1822" fmla="*/ 666180 h 4469549"/>
              <a:gd name="connsiteX1823" fmla="*/ 2542339 w 5178638"/>
              <a:gd name="connsiteY1823" fmla="*/ 668548 h 4469549"/>
              <a:gd name="connsiteX1824" fmla="*/ 2540734 w 5178638"/>
              <a:gd name="connsiteY1824" fmla="*/ 680649 h 4469549"/>
              <a:gd name="connsiteX1825" fmla="*/ 2547760 w 5178638"/>
              <a:gd name="connsiteY1825" fmla="*/ 671707 h 4469549"/>
              <a:gd name="connsiteX1826" fmla="*/ 2555321 w 5178638"/>
              <a:gd name="connsiteY1826" fmla="*/ 658730 h 4469549"/>
              <a:gd name="connsiteX1827" fmla="*/ 2564772 w 5178638"/>
              <a:gd name="connsiteY1827" fmla="*/ 642508 h 4469549"/>
              <a:gd name="connsiteX1828" fmla="*/ 2583991 w 5178638"/>
              <a:gd name="connsiteY1828" fmla="*/ 465194 h 4469549"/>
              <a:gd name="connsiteX1829" fmla="*/ 2585346 w 5178638"/>
              <a:gd name="connsiteY1829" fmla="*/ 465984 h 4469549"/>
              <a:gd name="connsiteX1830" fmla="*/ 2569861 w 5178638"/>
              <a:gd name="connsiteY1830" fmla="*/ 494130 h 4469549"/>
              <a:gd name="connsiteX1831" fmla="*/ 2541136 w 5178638"/>
              <a:gd name="connsiteY1831" fmla="*/ 541520 h 4469549"/>
              <a:gd name="connsiteX1832" fmla="*/ 2523142 w 5178638"/>
              <a:gd name="connsiteY1832" fmla="*/ 569635 h 4469549"/>
              <a:gd name="connsiteX1833" fmla="*/ 2551858 w 5178638"/>
              <a:gd name="connsiteY1833" fmla="*/ 520347 h 4469549"/>
              <a:gd name="connsiteX1834" fmla="*/ 2583991 w 5178638"/>
              <a:gd name="connsiteY1834" fmla="*/ 465194 h 4469549"/>
              <a:gd name="connsiteX1835" fmla="*/ 2770729 w 5178638"/>
              <a:gd name="connsiteY1835" fmla="*/ 313123 h 4469549"/>
              <a:gd name="connsiteX1836" fmla="*/ 2784411 w 5178638"/>
              <a:gd name="connsiteY1836" fmla="*/ 336740 h 4469549"/>
              <a:gd name="connsiteX1837" fmla="*/ 2771189 w 5178638"/>
              <a:gd name="connsiteY1837" fmla="*/ 362985 h 4469549"/>
              <a:gd name="connsiteX1838" fmla="*/ 2765519 w 5178638"/>
              <a:gd name="connsiteY1838" fmla="*/ 372717 h 4469549"/>
              <a:gd name="connsiteX1839" fmla="*/ 2718800 w 5178638"/>
              <a:gd name="connsiteY1839" fmla="*/ 449789 h 4469549"/>
              <a:gd name="connsiteX1840" fmla="*/ 2669655 w 5178638"/>
              <a:gd name="connsiteY1840" fmla="*/ 534140 h 4469549"/>
              <a:gd name="connsiteX1841" fmla="*/ 2631318 w 5178638"/>
              <a:gd name="connsiteY1841" fmla="*/ 603060 h 4469549"/>
              <a:gd name="connsiteX1842" fmla="*/ 2627823 w 5178638"/>
              <a:gd name="connsiteY1842" fmla="*/ 618406 h 4469549"/>
              <a:gd name="connsiteX1843" fmla="*/ 2633778 w 5178638"/>
              <a:gd name="connsiteY1843" fmla="*/ 617529 h 4469549"/>
              <a:gd name="connsiteX1844" fmla="*/ 2646475 w 5178638"/>
              <a:gd name="connsiteY1844" fmla="*/ 598854 h 4469549"/>
              <a:gd name="connsiteX1845" fmla="*/ 2643514 w 5178638"/>
              <a:gd name="connsiteY1845" fmla="*/ 610165 h 4469549"/>
              <a:gd name="connsiteX1846" fmla="*/ 2618942 w 5178638"/>
              <a:gd name="connsiteY1846" fmla="*/ 652340 h 4469549"/>
              <a:gd name="connsiteX1847" fmla="*/ 2617052 w 5178638"/>
              <a:gd name="connsiteY1847" fmla="*/ 655585 h 4469549"/>
              <a:gd name="connsiteX1848" fmla="*/ 2608828 w 5178638"/>
              <a:gd name="connsiteY1848" fmla="*/ 668436 h 4469549"/>
              <a:gd name="connsiteX1849" fmla="*/ 2612407 w 5178638"/>
              <a:gd name="connsiteY1849" fmla="*/ 668969 h 4469549"/>
              <a:gd name="connsiteX1850" fmla="*/ 2795160 w 5178638"/>
              <a:gd name="connsiteY1850" fmla="*/ 355292 h 4469549"/>
              <a:gd name="connsiteX1851" fmla="*/ 5178638 w 5178638"/>
              <a:gd name="connsiteY1851" fmla="*/ 4469299 h 4469549"/>
              <a:gd name="connsiteX1852" fmla="*/ 2725850 w 5178638"/>
              <a:gd name="connsiteY1852" fmla="*/ 4469299 h 4469549"/>
              <a:gd name="connsiteX1853" fmla="*/ 2744858 w 5178638"/>
              <a:gd name="connsiteY1853" fmla="*/ 4468995 h 4469549"/>
              <a:gd name="connsiteX1854" fmla="*/ 2703556 w 5178638"/>
              <a:gd name="connsiteY1854" fmla="*/ 4463414 h 4469549"/>
              <a:gd name="connsiteX1855" fmla="*/ 2675865 w 5178638"/>
              <a:gd name="connsiteY1855" fmla="*/ 4463414 h 4469549"/>
              <a:gd name="connsiteX1856" fmla="*/ 2650990 w 5178638"/>
              <a:gd name="connsiteY1856" fmla="*/ 4466763 h 4469549"/>
              <a:gd name="connsiteX1857" fmla="*/ 2632216 w 5178638"/>
              <a:gd name="connsiteY1857" fmla="*/ 4467879 h 4469549"/>
              <a:gd name="connsiteX1858" fmla="*/ 2525397 w 5178638"/>
              <a:gd name="connsiteY1858" fmla="*/ 4467879 h 4469549"/>
              <a:gd name="connsiteX1859" fmla="*/ 2525397 w 5178638"/>
              <a:gd name="connsiteY1859" fmla="*/ 4469299 h 4469549"/>
              <a:gd name="connsiteX1860" fmla="*/ 2431622 w 5178638"/>
              <a:gd name="connsiteY1860" fmla="*/ 4469299 h 4469549"/>
              <a:gd name="connsiteX1861" fmla="*/ 2431622 w 5178638"/>
              <a:gd name="connsiteY1861" fmla="*/ 4468652 h 4469549"/>
              <a:gd name="connsiteX1862" fmla="*/ 2416603 w 5178638"/>
              <a:gd name="connsiteY1862" fmla="*/ 4468652 h 4469549"/>
              <a:gd name="connsiteX1863" fmla="*/ 2405338 w 5178638"/>
              <a:gd name="connsiteY1863" fmla="*/ 4461955 h 4469549"/>
              <a:gd name="connsiteX1864" fmla="*/ 2401584 w 5178638"/>
              <a:gd name="connsiteY1864" fmla="*/ 4458606 h 4469549"/>
              <a:gd name="connsiteX1865" fmla="*/ 2367791 w 5178638"/>
              <a:gd name="connsiteY1865" fmla="*/ 4455257 h 4469549"/>
              <a:gd name="connsiteX1866" fmla="*/ 2394074 w 5178638"/>
              <a:gd name="connsiteY1866" fmla="*/ 4455257 h 4469549"/>
              <a:gd name="connsiteX1867" fmla="*/ 2397829 w 5178638"/>
              <a:gd name="connsiteY1867" fmla="*/ 4451908 h 4469549"/>
              <a:gd name="connsiteX1868" fmla="*/ 2397829 w 5178638"/>
              <a:gd name="connsiteY1868" fmla="*/ 4449675 h 4469549"/>
              <a:gd name="connsiteX1869" fmla="*/ 2401584 w 5178638"/>
              <a:gd name="connsiteY1869" fmla="*/ 4449675 h 4469549"/>
              <a:gd name="connsiteX1870" fmla="*/ 2439131 w 5178638"/>
              <a:gd name="connsiteY1870" fmla="*/ 4450792 h 4469549"/>
              <a:gd name="connsiteX1871" fmla="*/ 2446640 w 5178638"/>
              <a:gd name="connsiteY1871" fmla="*/ 4449675 h 4469549"/>
              <a:gd name="connsiteX1872" fmla="*/ 2442886 w 5178638"/>
              <a:gd name="connsiteY1872" fmla="*/ 4447443 h 4469549"/>
              <a:gd name="connsiteX1873" fmla="*/ 2420357 w 5178638"/>
              <a:gd name="connsiteY1873" fmla="*/ 4442978 h 4469549"/>
              <a:gd name="connsiteX1874" fmla="*/ 2416603 w 5178638"/>
              <a:gd name="connsiteY1874" fmla="*/ 4437396 h 4469549"/>
              <a:gd name="connsiteX1875" fmla="*/ 2424112 w 5178638"/>
              <a:gd name="connsiteY1875" fmla="*/ 4434047 h 4469549"/>
              <a:gd name="connsiteX1876" fmla="*/ 2442886 w 5178638"/>
              <a:gd name="connsiteY1876" fmla="*/ 4434047 h 4469549"/>
              <a:gd name="connsiteX1877" fmla="*/ 2487942 w 5178638"/>
              <a:gd name="connsiteY1877" fmla="*/ 4438512 h 4469549"/>
              <a:gd name="connsiteX1878" fmla="*/ 2506716 w 5178638"/>
              <a:gd name="connsiteY1878" fmla="*/ 4436280 h 4469549"/>
              <a:gd name="connsiteX1879" fmla="*/ 2517980 w 5178638"/>
              <a:gd name="connsiteY1879" fmla="*/ 4429582 h 4469549"/>
              <a:gd name="connsiteX1880" fmla="*/ 2525397 w 5178638"/>
              <a:gd name="connsiteY1880" fmla="*/ 4429092 h 4469549"/>
              <a:gd name="connsiteX1881" fmla="*/ 2525397 w 5178638"/>
              <a:gd name="connsiteY1881" fmla="*/ 4461857 h 4469549"/>
              <a:gd name="connsiteX1882" fmla="*/ 2545858 w 5178638"/>
              <a:gd name="connsiteY1882" fmla="*/ 4461181 h 4469549"/>
              <a:gd name="connsiteX1883" fmla="*/ 2575895 w 5178638"/>
              <a:gd name="connsiteY1883" fmla="*/ 4460065 h 4469549"/>
              <a:gd name="connsiteX1884" fmla="*/ 2579650 w 5178638"/>
              <a:gd name="connsiteY1884" fmla="*/ 4454483 h 4469549"/>
              <a:gd name="connsiteX1885" fmla="*/ 2564631 w 5178638"/>
              <a:gd name="connsiteY1885" fmla="*/ 4451135 h 4469549"/>
              <a:gd name="connsiteX1886" fmla="*/ 2579650 w 5178638"/>
              <a:gd name="connsiteY1886" fmla="*/ 4450018 h 4469549"/>
              <a:gd name="connsiteX1887" fmla="*/ 2583405 w 5178638"/>
              <a:gd name="connsiteY1887" fmla="*/ 4450018 h 4469549"/>
              <a:gd name="connsiteX1888" fmla="*/ 2575895 w 5178638"/>
              <a:gd name="connsiteY1888" fmla="*/ 4447786 h 4469549"/>
              <a:gd name="connsiteX1889" fmla="*/ 2534594 w 5178638"/>
              <a:gd name="connsiteY1889" fmla="*/ 4447786 h 4469549"/>
              <a:gd name="connsiteX1890" fmla="*/ 2527084 w 5178638"/>
              <a:gd name="connsiteY1890" fmla="*/ 4446669 h 4469549"/>
              <a:gd name="connsiteX1891" fmla="*/ 2530839 w 5178638"/>
              <a:gd name="connsiteY1891" fmla="*/ 4442204 h 4469549"/>
              <a:gd name="connsiteX1892" fmla="*/ 2553367 w 5178638"/>
              <a:gd name="connsiteY1892" fmla="*/ 4441088 h 4469549"/>
              <a:gd name="connsiteX1893" fmla="*/ 2590914 w 5178638"/>
              <a:gd name="connsiteY1893" fmla="*/ 4443321 h 4469549"/>
              <a:gd name="connsiteX1894" fmla="*/ 2598424 w 5178638"/>
              <a:gd name="connsiteY1894" fmla="*/ 4446669 h 4469549"/>
              <a:gd name="connsiteX1895" fmla="*/ 2617197 w 5178638"/>
              <a:gd name="connsiteY1895" fmla="*/ 4446669 h 4469549"/>
              <a:gd name="connsiteX1896" fmla="*/ 2617197 w 5178638"/>
              <a:gd name="connsiteY1896" fmla="*/ 4455600 h 4469549"/>
              <a:gd name="connsiteX1897" fmla="*/ 2692292 w 5178638"/>
              <a:gd name="connsiteY1897" fmla="*/ 4457832 h 4469549"/>
              <a:gd name="connsiteX1898" fmla="*/ 2696047 w 5178638"/>
              <a:gd name="connsiteY1898" fmla="*/ 4457832 h 4469549"/>
              <a:gd name="connsiteX1899" fmla="*/ 2744858 w 5178638"/>
              <a:gd name="connsiteY1899" fmla="*/ 4457832 h 4469549"/>
              <a:gd name="connsiteX1900" fmla="*/ 2756122 w 5178638"/>
              <a:gd name="connsiteY1900" fmla="*/ 4455600 h 4469549"/>
              <a:gd name="connsiteX1901" fmla="*/ 2733594 w 5178638"/>
              <a:gd name="connsiteY1901" fmla="*/ 4454483 h 4469549"/>
              <a:gd name="connsiteX1902" fmla="*/ 2729839 w 5178638"/>
              <a:gd name="connsiteY1902" fmla="*/ 4451135 h 4469549"/>
              <a:gd name="connsiteX1903" fmla="*/ 2744858 w 5178638"/>
              <a:gd name="connsiteY1903" fmla="*/ 4447786 h 4469549"/>
              <a:gd name="connsiteX1904" fmla="*/ 2823707 w 5178638"/>
              <a:gd name="connsiteY1904" fmla="*/ 4446669 h 4469549"/>
              <a:gd name="connsiteX1905" fmla="*/ 2921330 w 5178638"/>
              <a:gd name="connsiteY1905" fmla="*/ 4446669 h 4469549"/>
              <a:gd name="connsiteX1906" fmla="*/ 3011443 w 5178638"/>
              <a:gd name="connsiteY1906" fmla="*/ 4447786 h 4469549"/>
              <a:gd name="connsiteX1907" fmla="*/ 3022707 w 5178638"/>
              <a:gd name="connsiteY1907" fmla="*/ 4447786 h 4469549"/>
              <a:gd name="connsiteX1908" fmla="*/ 3112821 w 5178638"/>
              <a:gd name="connsiteY1908" fmla="*/ 4445553 h 4469549"/>
              <a:gd name="connsiteX1909" fmla="*/ 3169142 w 5178638"/>
              <a:gd name="connsiteY1909" fmla="*/ 4448902 h 4469549"/>
              <a:gd name="connsiteX1910" fmla="*/ 3221708 w 5178638"/>
              <a:gd name="connsiteY1910" fmla="*/ 4450018 h 4469549"/>
              <a:gd name="connsiteX1911" fmla="*/ 3270519 w 5178638"/>
              <a:gd name="connsiteY1911" fmla="*/ 4446669 h 4469549"/>
              <a:gd name="connsiteX1912" fmla="*/ 3401935 w 5178638"/>
              <a:gd name="connsiteY1912" fmla="*/ 4436623 h 4469549"/>
              <a:gd name="connsiteX1913" fmla="*/ 3477029 w 5178638"/>
              <a:gd name="connsiteY1913" fmla="*/ 4436623 h 4469549"/>
              <a:gd name="connsiteX1914" fmla="*/ 3492048 w 5178638"/>
              <a:gd name="connsiteY1914" fmla="*/ 4435506 h 4469549"/>
              <a:gd name="connsiteX1915" fmla="*/ 3484539 w 5178638"/>
              <a:gd name="connsiteY1915" fmla="*/ 4431041 h 4469549"/>
              <a:gd name="connsiteX1916" fmla="*/ 3443237 w 5178638"/>
              <a:gd name="connsiteY1916" fmla="*/ 4426576 h 4469549"/>
              <a:gd name="connsiteX1917" fmla="*/ 3386916 w 5178638"/>
              <a:gd name="connsiteY1917" fmla="*/ 4422111 h 4469549"/>
              <a:gd name="connsiteX1918" fmla="*/ 3401935 w 5178638"/>
              <a:gd name="connsiteY1918" fmla="*/ 4418762 h 4469549"/>
              <a:gd name="connsiteX1919" fmla="*/ 3439482 w 5178638"/>
              <a:gd name="connsiteY1919" fmla="*/ 4414297 h 4469549"/>
              <a:gd name="connsiteX1920" fmla="*/ 3446991 w 5178638"/>
              <a:gd name="connsiteY1920" fmla="*/ 4410948 h 4469549"/>
              <a:gd name="connsiteX1921" fmla="*/ 3435727 w 5178638"/>
              <a:gd name="connsiteY1921" fmla="*/ 4409832 h 4469549"/>
              <a:gd name="connsiteX1922" fmla="*/ 3420708 w 5178638"/>
              <a:gd name="connsiteY1922" fmla="*/ 4409832 h 4469549"/>
              <a:gd name="connsiteX1923" fmla="*/ 3360633 w 5178638"/>
              <a:gd name="connsiteY1923" fmla="*/ 4410948 h 4469549"/>
              <a:gd name="connsiteX1924" fmla="*/ 3323085 w 5178638"/>
              <a:gd name="connsiteY1924" fmla="*/ 4410948 h 4469549"/>
              <a:gd name="connsiteX1925" fmla="*/ 3289293 w 5178638"/>
              <a:gd name="connsiteY1925" fmla="*/ 4408715 h 4469549"/>
              <a:gd name="connsiteX1926" fmla="*/ 3176651 w 5178638"/>
              <a:gd name="connsiteY1926" fmla="*/ 4407599 h 4469549"/>
              <a:gd name="connsiteX1927" fmla="*/ 3165387 w 5178638"/>
              <a:gd name="connsiteY1927" fmla="*/ 4406483 h 4469549"/>
              <a:gd name="connsiteX1928" fmla="*/ 3157878 w 5178638"/>
              <a:gd name="connsiteY1928" fmla="*/ 4405366 h 4469549"/>
              <a:gd name="connsiteX1929" fmla="*/ 3112821 w 5178638"/>
              <a:gd name="connsiteY1929" fmla="*/ 4409832 h 4469549"/>
              <a:gd name="connsiteX1930" fmla="*/ 3060255 w 5178638"/>
              <a:gd name="connsiteY1930" fmla="*/ 4407599 h 4469549"/>
              <a:gd name="connsiteX1931" fmla="*/ 3052745 w 5178638"/>
              <a:gd name="connsiteY1931" fmla="*/ 4407599 h 4469549"/>
              <a:gd name="connsiteX1932" fmla="*/ 3011443 w 5178638"/>
              <a:gd name="connsiteY1932" fmla="*/ 4407599 h 4469549"/>
              <a:gd name="connsiteX1933" fmla="*/ 2966387 w 5178638"/>
              <a:gd name="connsiteY1933" fmla="*/ 4405366 h 4469549"/>
              <a:gd name="connsiteX1934" fmla="*/ 2906311 w 5178638"/>
              <a:gd name="connsiteY1934" fmla="*/ 4405366 h 4469549"/>
              <a:gd name="connsiteX1935" fmla="*/ 2849990 w 5178638"/>
              <a:gd name="connsiteY1935" fmla="*/ 4408715 h 4469549"/>
              <a:gd name="connsiteX1936" fmla="*/ 2763632 w 5178638"/>
              <a:gd name="connsiteY1936" fmla="*/ 4413180 h 4469549"/>
              <a:gd name="connsiteX1937" fmla="*/ 2696047 w 5178638"/>
              <a:gd name="connsiteY1937" fmla="*/ 4415413 h 4469549"/>
              <a:gd name="connsiteX1938" fmla="*/ 2714820 w 5178638"/>
              <a:gd name="connsiteY1938" fmla="*/ 4418762 h 4469549"/>
              <a:gd name="connsiteX1939" fmla="*/ 2733594 w 5178638"/>
              <a:gd name="connsiteY1939" fmla="*/ 4418762 h 4469549"/>
              <a:gd name="connsiteX1940" fmla="*/ 2804934 w 5178638"/>
              <a:gd name="connsiteY1940" fmla="*/ 4423227 h 4469549"/>
              <a:gd name="connsiteX1941" fmla="*/ 2865009 w 5178638"/>
              <a:gd name="connsiteY1941" fmla="*/ 4423227 h 4469549"/>
              <a:gd name="connsiteX1942" fmla="*/ 2921330 w 5178638"/>
              <a:gd name="connsiteY1942" fmla="*/ 4417646 h 4469549"/>
              <a:gd name="connsiteX1943" fmla="*/ 2940104 w 5178638"/>
              <a:gd name="connsiteY1943" fmla="*/ 4415413 h 4469549"/>
              <a:gd name="connsiteX1944" fmla="*/ 3011443 w 5178638"/>
              <a:gd name="connsiteY1944" fmla="*/ 4420995 h 4469549"/>
              <a:gd name="connsiteX1945" fmla="*/ 3041481 w 5178638"/>
              <a:gd name="connsiteY1945" fmla="*/ 4422111 h 4469549"/>
              <a:gd name="connsiteX1946" fmla="*/ 3082783 w 5178638"/>
              <a:gd name="connsiteY1946" fmla="*/ 4422111 h 4469549"/>
              <a:gd name="connsiteX1947" fmla="*/ 3105311 w 5178638"/>
              <a:gd name="connsiteY1947" fmla="*/ 4422111 h 4469549"/>
              <a:gd name="connsiteX1948" fmla="*/ 3150368 w 5178638"/>
              <a:gd name="connsiteY1948" fmla="*/ 4418762 h 4469549"/>
              <a:gd name="connsiteX1949" fmla="*/ 3176651 w 5178638"/>
              <a:gd name="connsiteY1949" fmla="*/ 4419878 h 4469549"/>
              <a:gd name="connsiteX1950" fmla="*/ 3240481 w 5178638"/>
              <a:gd name="connsiteY1950" fmla="*/ 4423227 h 4469549"/>
              <a:gd name="connsiteX1951" fmla="*/ 3278029 w 5178638"/>
              <a:gd name="connsiteY1951" fmla="*/ 4424343 h 4469549"/>
              <a:gd name="connsiteX1952" fmla="*/ 3289293 w 5178638"/>
              <a:gd name="connsiteY1952" fmla="*/ 4423227 h 4469549"/>
              <a:gd name="connsiteX1953" fmla="*/ 3326840 w 5178638"/>
              <a:gd name="connsiteY1953" fmla="*/ 4418762 h 4469549"/>
              <a:gd name="connsiteX1954" fmla="*/ 3341859 w 5178638"/>
              <a:gd name="connsiteY1954" fmla="*/ 4422111 h 4469549"/>
              <a:gd name="connsiteX1955" fmla="*/ 3289293 w 5178638"/>
              <a:gd name="connsiteY1955" fmla="*/ 4428809 h 4469549"/>
              <a:gd name="connsiteX1956" fmla="*/ 3082783 w 5178638"/>
              <a:gd name="connsiteY1956" fmla="*/ 4428809 h 4469549"/>
              <a:gd name="connsiteX1957" fmla="*/ 3018953 w 5178638"/>
              <a:gd name="connsiteY1957" fmla="*/ 4431041 h 4469549"/>
              <a:gd name="connsiteX1958" fmla="*/ 3007689 w 5178638"/>
              <a:gd name="connsiteY1958" fmla="*/ 4433274 h 4469549"/>
              <a:gd name="connsiteX1959" fmla="*/ 3003934 w 5178638"/>
              <a:gd name="connsiteY1959" fmla="*/ 4435506 h 4469549"/>
              <a:gd name="connsiteX1960" fmla="*/ 3007689 w 5178638"/>
              <a:gd name="connsiteY1960" fmla="*/ 4436623 h 4469549"/>
              <a:gd name="connsiteX1961" fmla="*/ 3022707 w 5178638"/>
              <a:gd name="connsiteY1961" fmla="*/ 4437739 h 4469549"/>
              <a:gd name="connsiteX1962" fmla="*/ 3018953 w 5178638"/>
              <a:gd name="connsiteY1962" fmla="*/ 4438855 h 4469549"/>
              <a:gd name="connsiteX1963" fmla="*/ 2853745 w 5178638"/>
              <a:gd name="connsiteY1963" fmla="*/ 4436623 h 4469549"/>
              <a:gd name="connsiteX1964" fmla="*/ 2797424 w 5178638"/>
              <a:gd name="connsiteY1964" fmla="*/ 4436623 h 4469549"/>
              <a:gd name="connsiteX1965" fmla="*/ 2741103 w 5178638"/>
              <a:gd name="connsiteY1965" fmla="*/ 4436623 h 4469549"/>
              <a:gd name="connsiteX1966" fmla="*/ 2733594 w 5178638"/>
              <a:gd name="connsiteY1966" fmla="*/ 4436623 h 4469549"/>
              <a:gd name="connsiteX1967" fmla="*/ 2692292 w 5178638"/>
              <a:gd name="connsiteY1967" fmla="*/ 4434390 h 4469549"/>
              <a:gd name="connsiteX1968" fmla="*/ 2620952 w 5178638"/>
              <a:gd name="connsiteY1968" fmla="*/ 4434390 h 4469549"/>
              <a:gd name="connsiteX1969" fmla="*/ 2598424 w 5178638"/>
              <a:gd name="connsiteY1969" fmla="*/ 4432158 h 4469549"/>
              <a:gd name="connsiteX1970" fmla="*/ 2568386 w 5178638"/>
              <a:gd name="connsiteY1970" fmla="*/ 4431041 h 4469549"/>
              <a:gd name="connsiteX1971" fmla="*/ 2538348 w 5178638"/>
              <a:gd name="connsiteY1971" fmla="*/ 4431041 h 4469549"/>
              <a:gd name="connsiteX1972" fmla="*/ 2526873 w 5178638"/>
              <a:gd name="connsiteY1972" fmla="*/ 4428995 h 4469549"/>
              <a:gd name="connsiteX1973" fmla="*/ 2551773 w 5178638"/>
              <a:gd name="connsiteY1973" fmla="*/ 4427349 h 4469549"/>
              <a:gd name="connsiteX1974" fmla="*/ 2581810 w 5178638"/>
              <a:gd name="connsiteY1974" fmla="*/ 4428466 h 4469549"/>
              <a:gd name="connsiteX1975" fmla="*/ 2582075 w 5178638"/>
              <a:gd name="connsiteY1975" fmla="*/ 4428348 h 4469549"/>
              <a:gd name="connsiteX1976" fmla="*/ 2598424 w 5178638"/>
              <a:gd name="connsiteY1976" fmla="*/ 4431041 h 4469549"/>
              <a:gd name="connsiteX1977" fmla="*/ 2650990 w 5178638"/>
              <a:gd name="connsiteY1977" fmla="*/ 4428809 h 4469549"/>
              <a:gd name="connsiteX1978" fmla="*/ 2662254 w 5178638"/>
              <a:gd name="connsiteY1978" fmla="*/ 4424343 h 4469549"/>
              <a:gd name="connsiteX1979" fmla="*/ 2677273 w 5178638"/>
              <a:gd name="connsiteY1979" fmla="*/ 4424343 h 4469549"/>
              <a:gd name="connsiteX1980" fmla="*/ 2677273 w 5178638"/>
              <a:gd name="connsiteY1980" fmla="*/ 4420995 h 4469549"/>
              <a:gd name="connsiteX1981" fmla="*/ 2658499 w 5178638"/>
              <a:gd name="connsiteY1981" fmla="*/ 4420995 h 4469549"/>
              <a:gd name="connsiteX1982" fmla="*/ 2643480 w 5178638"/>
              <a:gd name="connsiteY1982" fmla="*/ 4420995 h 4469549"/>
              <a:gd name="connsiteX1983" fmla="*/ 2632216 w 5178638"/>
              <a:gd name="connsiteY1983" fmla="*/ 4419878 h 4469549"/>
              <a:gd name="connsiteX1984" fmla="*/ 2643480 w 5178638"/>
              <a:gd name="connsiteY1984" fmla="*/ 4416529 h 4469549"/>
              <a:gd name="connsiteX1985" fmla="*/ 2643480 w 5178638"/>
              <a:gd name="connsiteY1985" fmla="*/ 4413180 h 4469549"/>
              <a:gd name="connsiteX1986" fmla="*/ 2613443 w 5178638"/>
              <a:gd name="connsiteY1986" fmla="*/ 4408715 h 4469549"/>
              <a:gd name="connsiteX1987" fmla="*/ 2538348 w 5178638"/>
              <a:gd name="connsiteY1987" fmla="*/ 4410948 h 4469549"/>
              <a:gd name="connsiteX1988" fmla="*/ 2525397 w 5178638"/>
              <a:gd name="connsiteY1988" fmla="*/ 4411269 h 4469549"/>
              <a:gd name="connsiteX1989" fmla="*/ 2525397 w 5178638"/>
              <a:gd name="connsiteY1989" fmla="*/ 4419369 h 4469549"/>
              <a:gd name="connsiteX1990" fmla="*/ 2521735 w 5178638"/>
              <a:gd name="connsiteY1990" fmla="*/ 4412837 h 4469549"/>
              <a:gd name="connsiteX1991" fmla="*/ 2487942 w 5178638"/>
              <a:gd name="connsiteY1991" fmla="*/ 4412837 h 4469549"/>
              <a:gd name="connsiteX1992" fmla="*/ 2457905 w 5178638"/>
              <a:gd name="connsiteY1992" fmla="*/ 4411721 h 4469549"/>
              <a:gd name="connsiteX1993" fmla="*/ 2431622 w 5178638"/>
              <a:gd name="connsiteY1993" fmla="*/ 4412837 h 4469549"/>
              <a:gd name="connsiteX1994" fmla="*/ 2337753 w 5178638"/>
              <a:gd name="connsiteY1994" fmla="*/ 4413954 h 4469549"/>
              <a:gd name="connsiteX1995" fmla="*/ 2296451 w 5178638"/>
              <a:gd name="connsiteY1995" fmla="*/ 4413954 h 4469549"/>
              <a:gd name="connsiteX1996" fmla="*/ 2272500 w 5178638"/>
              <a:gd name="connsiteY1996" fmla="*/ 4414478 h 4469549"/>
              <a:gd name="connsiteX1997" fmla="*/ 2282748 w 5178638"/>
              <a:gd name="connsiteY1997" fmla="*/ 4413575 h 4469549"/>
              <a:gd name="connsiteX1998" fmla="*/ 2292604 w 5178638"/>
              <a:gd name="connsiteY1998" fmla="*/ 4412458 h 4469549"/>
              <a:gd name="connsiteX1999" fmla="*/ 2296359 w 5178638"/>
              <a:gd name="connsiteY1999" fmla="*/ 4410226 h 4469549"/>
              <a:gd name="connsiteX2000" fmla="*/ 2288849 w 5178638"/>
              <a:gd name="connsiteY2000" fmla="*/ 4409109 h 4469549"/>
              <a:gd name="connsiteX2001" fmla="*/ 2255057 w 5178638"/>
              <a:gd name="connsiteY2001" fmla="*/ 4409109 h 4469549"/>
              <a:gd name="connsiteX2002" fmla="*/ 2243793 w 5178638"/>
              <a:gd name="connsiteY2002" fmla="*/ 4406877 h 4469549"/>
              <a:gd name="connsiteX2003" fmla="*/ 2251302 w 5178638"/>
              <a:gd name="connsiteY2003" fmla="*/ 4404644 h 4469549"/>
              <a:gd name="connsiteX2004" fmla="*/ 2296359 w 5178638"/>
              <a:gd name="connsiteY2004" fmla="*/ 4399063 h 4469549"/>
              <a:gd name="connsiteX2005" fmla="*/ 2367699 w 5178638"/>
              <a:gd name="connsiteY2005" fmla="*/ 4394597 h 4469549"/>
              <a:gd name="connsiteX2006" fmla="*/ 2367699 w 5178638"/>
              <a:gd name="connsiteY2006" fmla="*/ 4393481 h 4469549"/>
              <a:gd name="connsiteX2007" fmla="*/ 2367699 w 5178638"/>
              <a:gd name="connsiteY2007" fmla="*/ 4391248 h 4469549"/>
              <a:gd name="connsiteX2008" fmla="*/ 2352680 w 5178638"/>
              <a:gd name="connsiteY2008" fmla="*/ 4391248 h 4469549"/>
              <a:gd name="connsiteX2009" fmla="*/ 2341415 w 5178638"/>
              <a:gd name="connsiteY2009" fmla="*/ 4384551 h 4469549"/>
              <a:gd name="connsiteX2010" fmla="*/ 2337661 w 5178638"/>
              <a:gd name="connsiteY2010" fmla="*/ 4381202 h 4469549"/>
              <a:gd name="connsiteX2011" fmla="*/ 2303868 w 5178638"/>
              <a:gd name="connsiteY2011" fmla="*/ 4377853 h 4469549"/>
              <a:gd name="connsiteX2012" fmla="*/ 2330151 w 5178638"/>
              <a:gd name="connsiteY2012" fmla="*/ 4377853 h 4469549"/>
              <a:gd name="connsiteX2013" fmla="*/ 2333906 w 5178638"/>
              <a:gd name="connsiteY2013" fmla="*/ 4374504 h 4469549"/>
              <a:gd name="connsiteX2014" fmla="*/ 2333906 w 5178638"/>
              <a:gd name="connsiteY2014" fmla="*/ 4372271 h 4469549"/>
              <a:gd name="connsiteX2015" fmla="*/ 2337661 w 5178638"/>
              <a:gd name="connsiteY2015" fmla="*/ 4372271 h 4469549"/>
              <a:gd name="connsiteX2016" fmla="*/ 2375208 w 5178638"/>
              <a:gd name="connsiteY2016" fmla="*/ 4373388 h 4469549"/>
              <a:gd name="connsiteX2017" fmla="*/ 2382717 w 5178638"/>
              <a:gd name="connsiteY2017" fmla="*/ 4372271 h 4469549"/>
              <a:gd name="connsiteX2018" fmla="*/ 2378963 w 5178638"/>
              <a:gd name="connsiteY2018" fmla="*/ 4370039 h 4469549"/>
              <a:gd name="connsiteX2019" fmla="*/ 2356434 w 5178638"/>
              <a:gd name="connsiteY2019" fmla="*/ 4365574 h 4469549"/>
              <a:gd name="connsiteX2020" fmla="*/ 2352680 w 5178638"/>
              <a:gd name="connsiteY2020" fmla="*/ 4359992 h 4469549"/>
              <a:gd name="connsiteX2021" fmla="*/ 2360189 w 5178638"/>
              <a:gd name="connsiteY2021" fmla="*/ 4356643 h 4469549"/>
              <a:gd name="connsiteX2022" fmla="*/ 2378963 w 5178638"/>
              <a:gd name="connsiteY2022" fmla="*/ 4356643 h 4469549"/>
              <a:gd name="connsiteX2023" fmla="*/ 2424019 w 5178638"/>
              <a:gd name="connsiteY2023" fmla="*/ 4361108 h 4469549"/>
              <a:gd name="connsiteX2024" fmla="*/ 2442793 w 5178638"/>
              <a:gd name="connsiteY2024" fmla="*/ 4358876 h 4469549"/>
              <a:gd name="connsiteX2025" fmla="*/ 2454057 w 5178638"/>
              <a:gd name="connsiteY2025" fmla="*/ 4352178 h 4469549"/>
              <a:gd name="connsiteX2026" fmla="*/ 2487850 w 5178638"/>
              <a:gd name="connsiteY2026" fmla="*/ 4349945 h 4469549"/>
              <a:gd name="connsiteX2027" fmla="*/ 2517887 w 5178638"/>
              <a:gd name="connsiteY2027" fmla="*/ 4351062 h 4469549"/>
              <a:gd name="connsiteX2028" fmla="*/ 2525397 w 5178638"/>
              <a:gd name="connsiteY2028" fmla="*/ 4347713 h 4469549"/>
              <a:gd name="connsiteX2029" fmla="*/ 2517887 w 5178638"/>
              <a:gd name="connsiteY2029" fmla="*/ 4344364 h 4469549"/>
              <a:gd name="connsiteX2030" fmla="*/ 2506623 w 5178638"/>
              <a:gd name="connsiteY2030" fmla="*/ 4345480 h 4469549"/>
              <a:gd name="connsiteX2031" fmla="*/ 2461567 w 5178638"/>
              <a:gd name="connsiteY2031" fmla="*/ 4342131 h 4469549"/>
              <a:gd name="connsiteX2032" fmla="*/ 2457812 w 5178638"/>
              <a:gd name="connsiteY2032" fmla="*/ 4335433 h 4469549"/>
              <a:gd name="connsiteX2033" fmla="*/ 2424019 w 5178638"/>
              <a:gd name="connsiteY2033" fmla="*/ 4335433 h 4469549"/>
              <a:gd name="connsiteX2034" fmla="*/ 2393982 w 5178638"/>
              <a:gd name="connsiteY2034" fmla="*/ 4334317 h 4469549"/>
              <a:gd name="connsiteX2035" fmla="*/ 2367699 w 5178638"/>
              <a:gd name="connsiteY2035" fmla="*/ 4335433 h 4469549"/>
              <a:gd name="connsiteX2036" fmla="*/ 2273830 w 5178638"/>
              <a:gd name="connsiteY2036" fmla="*/ 4336550 h 4469549"/>
              <a:gd name="connsiteX2037" fmla="*/ 2232528 w 5178638"/>
              <a:gd name="connsiteY2037" fmla="*/ 4336550 h 4469549"/>
              <a:gd name="connsiteX2038" fmla="*/ 2168698 w 5178638"/>
              <a:gd name="connsiteY2038" fmla="*/ 4342131 h 4469549"/>
              <a:gd name="connsiteX2039" fmla="*/ 2168544 w 5178638"/>
              <a:gd name="connsiteY2039" fmla="*/ 4342063 h 4469549"/>
              <a:gd name="connsiteX2040" fmla="*/ 2172545 w 5178638"/>
              <a:gd name="connsiteY2040" fmla="*/ 4340278 h 4469549"/>
              <a:gd name="connsiteX2041" fmla="*/ 2162258 w 5178638"/>
              <a:gd name="connsiteY2041" fmla="*/ 4339259 h 4469549"/>
              <a:gd name="connsiteX2042" fmla="*/ 2161189 w 5178638"/>
              <a:gd name="connsiteY2042" fmla="*/ 4338782 h 4469549"/>
              <a:gd name="connsiteX2043" fmla="*/ 2119887 w 5178638"/>
              <a:gd name="connsiteY2043" fmla="*/ 4337666 h 4469549"/>
              <a:gd name="connsiteX2044" fmla="*/ 2106576 w 5178638"/>
              <a:gd name="connsiteY2044" fmla="*/ 4339645 h 4469549"/>
              <a:gd name="connsiteX2045" fmla="*/ 2086187 w 5178638"/>
              <a:gd name="connsiteY2045" fmla="*/ 4340278 h 4469549"/>
              <a:gd name="connsiteX2046" fmla="*/ 2048640 w 5178638"/>
              <a:gd name="connsiteY2046" fmla="*/ 4340278 h 4469549"/>
              <a:gd name="connsiteX2047" fmla="*/ 2033151 w 5178638"/>
              <a:gd name="connsiteY2047" fmla="*/ 4339580 h 4469549"/>
              <a:gd name="connsiteX2048" fmla="*/ 2023877 w 5178638"/>
              <a:gd name="connsiteY2048" fmla="*/ 4338803 h 4469549"/>
              <a:gd name="connsiteX2049" fmla="*/ 2011000 w 5178638"/>
              <a:gd name="connsiteY2049" fmla="*/ 4335433 h 4469549"/>
              <a:gd name="connsiteX2050" fmla="*/ 1980962 w 5178638"/>
              <a:gd name="connsiteY2050" fmla="*/ 4330968 h 4469549"/>
              <a:gd name="connsiteX2051" fmla="*/ 1958434 w 5178638"/>
              <a:gd name="connsiteY2051" fmla="*/ 4333201 h 4469549"/>
              <a:gd name="connsiteX2052" fmla="*/ 1939660 w 5178638"/>
              <a:gd name="connsiteY2052" fmla="*/ 4336550 h 4469549"/>
              <a:gd name="connsiteX2053" fmla="*/ 1938307 w 5178638"/>
              <a:gd name="connsiteY2053" fmla="*/ 4337555 h 4469549"/>
              <a:gd name="connsiteX2054" fmla="*/ 1902205 w 5178638"/>
              <a:gd name="connsiteY2054" fmla="*/ 4336929 h 4469549"/>
              <a:gd name="connsiteX2055" fmla="*/ 1890941 w 5178638"/>
              <a:gd name="connsiteY2055" fmla="*/ 4335813 h 4469549"/>
              <a:gd name="connsiteX2056" fmla="*/ 1883432 w 5178638"/>
              <a:gd name="connsiteY2056" fmla="*/ 4334696 h 4469549"/>
              <a:gd name="connsiteX2057" fmla="*/ 1841816 w 5178638"/>
              <a:gd name="connsiteY2057" fmla="*/ 4338821 h 4469549"/>
              <a:gd name="connsiteX2058" fmla="*/ 1840160 w 5178638"/>
              <a:gd name="connsiteY2058" fmla="*/ 4338922 h 4469549"/>
              <a:gd name="connsiteX2059" fmla="*/ 1836718 w 5178638"/>
              <a:gd name="connsiteY2059" fmla="*/ 4339271 h 4469549"/>
              <a:gd name="connsiteX2060" fmla="*/ 1815758 w 5178638"/>
              <a:gd name="connsiteY2060" fmla="*/ 4340643 h 4469549"/>
              <a:gd name="connsiteX2061" fmla="*/ 1808245 w 5178638"/>
              <a:gd name="connsiteY2061" fmla="*/ 4339898 h 4469549"/>
              <a:gd name="connsiteX2062" fmla="*/ 1793226 w 5178638"/>
              <a:gd name="connsiteY2062" fmla="*/ 4332084 h 4469549"/>
              <a:gd name="connsiteX2063" fmla="*/ 1781962 w 5178638"/>
              <a:gd name="connsiteY2063" fmla="*/ 4329852 h 4469549"/>
              <a:gd name="connsiteX2064" fmla="*/ 1740302 w 5178638"/>
              <a:gd name="connsiteY2064" fmla="*/ 4336929 h 4469549"/>
              <a:gd name="connsiteX2065" fmla="*/ 1736997 w 5178638"/>
              <a:gd name="connsiteY2065" fmla="*/ 4336929 h 4469549"/>
              <a:gd name="connsiteX2066" fmla="*/ 1691941 w 5178638"/>
              <a:gd name="connsiteY2066" fmla="*/ 4334696 h 4469549"/>
              <a:gd name="connsiteX2067" fmla="*/ 1631865 w 5178638"/>
              <a:gd name="connsiteY2067" fmla="*/ 4334696 h 4469549"/>
              <a:gd name="connsiteX2068" fmla="*/ 1575544 w 5178638"/>
              <a:gd name="connsiteY2068" fmla="*/ 4338045 h 4469549"/>
              <a:gd name="connsiteX2069" fmla="*/ 1524836 w 5178638"/>
              <a:gd name="connsiteY2069" fmla="*/ 4340667 h 4469549"/>
              <a:gd name="connsiteX2070" fmla="*/ 1519131 w 5178638"/>
              <a:gd name="connsiteY2070" fmla="*/ 4337666 h 4469549"/>
              <a:gd name="connsiteX2071" fmla="*/ 1534150 w 5178638"/>
              <a:gd name="connsiteY2071" fmla="*/ 4336550 h 4469549"/>
              <a:gd name="connsiteX2072" fmla="*/ 1594225 w 5178638"/>
              <a:gd name="connsiteY2072" fmla="*/ 4336550 h 4469549"/>
              <a:gd name="connsiteX2073" fmla="*/ 1612999 w 5178638"/>
              <a:gd name="connsiteY2073" fmla="*/ 4333201 h 4469549"/>
              <a:gd name="connsiteX2074" fmla="*/ 1545414 w 5178638"/>
              <a:gd name="connsiteY2074" fmla="*/ 4333201 h 4469549"/>
              <a:gd name="connsiteX2075" fmla="*/ 1477829 w 5178638"/>
              <a:gd name="connsiteY2075" fmla="*/ 4333201 h 4469549"/>
              <a:gd name="connsiteX2076" fmla="*/ 1413998 w 5178638"/>
              <a:gd name="connsiteY2076" fmla="*/ 4330968 h 4469549"/>
              <a:gd name="connsiteX2077" fmla="*/ 1323885 w 5178638"/>
              <a:gd name="connsiteY2077" fmla="*/ 4330968 h 4469549"/>
              <a:gd name="connsiteX2078" fmla="*/ 1297602 w 5178638"/>
              <a:gd name="connsiteY2078" fmla="*/ 4329852 h 4469549"/>
              <a:gd name="connsiteX2079" fmla="*/ 1222508 w 5178638"/>
              <a:gd name="connsiteY2079" fmla="*/ 4336550 h 4469549"/>
              <a:gd name="connsiteX2080" fmla="*/ 1214998 w 5178638"/>
              <a:gd name="connsiteY2080" fmla="*/ 4334317 h 4469549"/>
              <a:gd name="connsiteX2081" fmla="*/ 1211243 w 5178638"/>
              <a:gd name="connsiteY2081" fmla="*/ 4328735 h 4469549"/>
              <a:gd name="connsiteX2082" fmla="*/ 1154923 w 5178638"/>
              <a:gd name="connsiteY2082" fmla="*/ 4325387 h 4469549"/>
              <a:gd name="connsiteX2083" fmla="*/ 1327640 w 5178638"/>
              <a:gd name="connsiteY2083" fmla="*/ 4323154 h 4469549"/>
              <a:gd name="connsiteX2084" fmla="*/ 1406489 w 5178638"/>
              <a:gd name="connsiteY2084" fmla="*/ 4320921 h 4469549"/>
              <a:gd name="connsiteX2085" fmla="*/ 1365187 w 5178638"/>
              <a:gd name="connsiteY2085" fmla="*/ 4315340 h 4469549"/>
              <a:gd name="connsiteX2086" fmla="*/ 1312621 w 5178638"/>
              <a:gd name="connsiteY2086" fmla="*/ 4318689 h 4469549"/>
              <a:gd name="connsiteX2087" fmla="*/ 1293847 w 5178638"/>
              <a:gd name="connsiteY2087" fmla="*/ 4319805 h 4469549"/>
              <a:gd name="connsiteX2088" fmla="*/ 1173696 w 5178638"/>
              <a:gd name="connsiteY2088" fmla="*/ 4319805 h 4469549"/>
              <a:gd name="connsiteX2089" fmla="*/ 1139904 w 5178638"/>
              <a:gd name="connsiteY2089" fmla="*/ 4315340 h 4469549"/>
              <a:gd name="connsiteX2090" fmla="*/ 1207489 w 5178638"/>
              <a:gd name="connsiteY2090" fmla="*/ 4313107 h 4469549"/>
              <a:gd name="connsiteX2091" fmla="*/ 1237526 w 5178638"/>
              <a:gd name="connsiteY2091" fmla="*/ 4311991 h 4469549"/>
              <a:gd name="connsiteX2092" fmla="*/ 1241281 w 5178638"/>
              <a:gd name="connsiteY2092" fmla="*/ 4306409 h 4469549"/>
              <a:gd name="connsiteX2093" fmla="*/ 1226262 w 5178638"/>
              <a:gd name="connsiteY2093" fmla="*/ 4303061 h 4469549"/>
              <a:gd name="connsiteX2094" fmla="*/ 1241281 w 5178638"/>
              <a:gd name="connsiteY2094" fmla="*/ 4301944 h 4469549"/>
              <a:gd name="connsiteX2095" fmla="*/ 1245036 w 5178638"/>
              <a:gd name="connsiteY2095" fmla="*/ 4301944 h 4469549"/>
              <a:gd name="connsiteX2096" fmla="*/ 1237526 w 5178638"/>
              <a:gd name="connsiteY2096" fmla="*/ 4299712 h 4469549"/>
              <a:gd name="connsiteX2097" fmla="*/ 1196225 w 5178638"/>
              <a:gd name="connsiteY2097" fmla="*/ 4299712 h 4469549"/>
              <a:gd name="connsiteX2098" fmla="*/ 1188715 w 5178638"/>
              <a:gd name="connsiteY2098" fmla="*/ 4298595 h 4469549"/>
              <a:gd name="connsiteX2099" fmla="*/ 1188022 w 5178638"/>
              <a:gd name="connsiteY2099" fmla="*/ 4296330 h 4469549"/>
              <a:gd name="connsiteX2100" fmla="*/ 1254974 w 5178638"/>
              <a:gd name="connsiteY2100" fmla="*/ 4296330 h 4469549"/>
              <a:gd name="connsiteX2101" fmla="*/ 1260055 w 5178638"/>
              <a:gd name="connsiteY2101" fmla="*/ 4298595 h 4469549"/>
              <a:gd name="connsiteX2102" fmla="*/ 1278828 w 5178638"/>
              <a:gd name="connsiteY2102" fmla="*/ 4298595 h 4469549"/>
              <a:gd name="connsiteX2103" fmla="*/ 1278828 w 5178638"/>
              <a:gd name="connsiteY2103" fmla="*/ 4307526 h 4469549"/>
              <a:gd name="connsiteX2104" fmla="*/ 1353923 w 5178638"/>
              <a:gd name="connsiteY2104" fmla="*/ 4309758 h 4469549"/>
              <a:gd name="connsiteX2105" fmla="*/ 1357678 w 5178638"/>
              <a:gd name="connsiteY2105" fmla="*/ 4309758 h 4469549"/>
              <a:gd name="connsiteX2106" fmla="*/ 1406489 w 5178638"/>
              <a:gd name="connsiteY2106" fmla="*/ 4309758 h 4469549"/>
              <a:gd name="connsiteX2107" fmla="*/ 1417753 w 5178638"/>
              <a:gd name="connsiteY2107" fmla="*/ 4307526 h 4469549"/>
              <a:gd name="connsiteX2108" fmla="*/ 1395225 w 5178638"/>
              <a:gd name="connsiteY2108" fmla="*/ 4306409 h 4469549"/>
              <a:gd name="connsiteX2109" fmla="*/ 1391470 w 5178638"/>
              <a:gd name="connsiteY2109" fmla="*/ 4303061 h 4469549"/>
              <a:gd name="connsiteX2110" fmla="*/ 1406489 w 5178638"/>
              <a:gd name="connsiteY2110" fmla="*/ 4299712 h 4469549"/>
              <a:gd name="connsiteX2111" fmla="*/ 1485338 w 5178638"/>
              <a:gd name="connsiteY2111" fmla="*/ 4298595 h 4469549"/>
              <a:gd name="connsiteX2112" fmla="*/ 1582961 w 5178638"/>
              <a:gd name="connsiteY2112" fmla="*/ 4298595 h 4469549"/>
              <a:gd name="connsiteX2113" fmla="*/ 1673074 w 5178638"/>
              <a:gd name="connsiteY2113" fmla="*/ 4299712 h 4469549"/>
              <a:gd name="connsiteX2114" fmla="*/ 1684339 w 5178638"/>
              <a:gd name="connsiteY2114" fmla="*/ 4299712 h 4469549"/>
              <a:gd name="connsiteX2115" fmla="*/ 1774452 w 5178638"/>
              <a:gd name="connsiteY2115" fmla="*/ 4297479 h 4469549"/>
              <a:gd name="connsiteX2116" fmla="*/ 1830773 w 5178638"/>
              <a:gd name="connsiteY2116" fmla="*/ 4300828 h 4469549"/>
              <a:gd name="connsiteX2117" fmla="*/ 1883339 w 5178638"/>
              <a:gd name="connsiteY2117" fmla="*/ 4301944 h 4469549"/>
              <a:gd name="connsiteX2118" fmla="*/ 1932150 w 5178638"/>
              <a:gd name="connsiteY2118" fmla="*/ 4298595 h 4469549"/>
              <a:gd name="connsiteX2119" fmla="*/ 1961779 w 5178638"/>
              <a:gd name="connsiteY2119" fmla="*/ 4296330 h 4469549"/>
              <a:gd name="connsiteX2120" fmla="*/ 2086407 w 5178638"/>
              <a:gd name="connsiteY2120" fmla="*/ 4296330 h 4469549"/>
              <a:gd name="connsiteX2121" fmla="*/ 2087803 w 5178638"/>
              <a:gd name="connsiteY2121" fmla="*/ 4296142 h 4469549"/>
              <a:gd name="connsiteX2122" fmla="*/ 2115494 w 5178638"/>
              <a:gd name="connsiteY2122" fmla="*/ 4296142 h 4469549"/>
              <a:gd name="connsiteX2123" fmla="*/ 2116885 w 5178638"/>
              <a:gd name="connsiteY2123" fmla="*/ 4296330 h 4469549"/>
              <a:gd name="connsiteX2124" fmla="*/ 2278284 w 5178638"/>
              <a:gd name="connsiteY2124" fmla="*/ 4296330 h 4469549"/>
              <a:gd name="connsiteX2125" fmla="*/ 2307640 w 5178638"/>
              <a:gd name="connsiteY2125" fmla="*/ 4298512 h 4469549"/>
              <a:gd name="connsiteX2126" fmla="*/ 2311395 w 5178638"/>
              <a:gd name="connsiteY2126" fmla="*/ 4305210 h 4469549"/>
              <a:gd name="connsiteX2127" fmla="*/ 2345188 w 5178638"/>
              <a:gd name="connsiteY2127" fmla="*/ 4305210 h 4469549"/>
              <a:gd name="connsiteX2128" fmla="*/ 2375225 w 5178638"/>
              <a:gd name="connsiteY2128" fmla="*/ 4306326 h 4469549"/>
              <a:gd name="connsiteX2129" fmla="*/ 2401508 w 5178638"/>
              <a:gd name="connsiteY2129" fmla="*/ 4305210 h 4469549"/>
              <a:gd name="connsiteX2130" fmla="*/ 2495377 w 5178638"/>
              <a:gd name="connsiteY2130" fmla="*/ 4304093 h 4469549"/>
              <a:gd name="connsiteX2131" fmla="*/ 2536679 w 5178638"/>
              <a:gd name="connsiteY2131" fmla="*/ 4304093 h 4469549"/>
              <a:gd name="connsiteX2132" fmla="*/ 2600509 w 5178638"/>
              <a:gd name="connsiteY2132" fmla="*/ 4298512 h 4469549"/>
              <a:gd name="connsiteX2133" fmla="*/ 2608018 w 5178638"/>
              <a:gd name="connsiteY2133" fmla="*/ 4301861 h 4469549"/>
              <a:gd name="connsiteX2134" fmla="*/ 2649320 w 5178638"/>
              <a:gd name="connsiteY2134" fmla="*/ 4302977 h 4469549"/>
              <a:gd name="connsiteX2135" fmla="*/ 2679358 w 5178638"/>
              <a:gd name="connsiteY2135" fmla="*/ 4298512 h 4469549"/>
              <a:gd name="connsiteX2136" fmla="*/ 2705641 w 5178638"/>
              <a:gd name="connsiteY2136" fmla="*/ 4296279 h 4469549"/>
              <a:gd name="connsiteX2137" fmla="*/ 2758207 w 5178638"/>
              <a:gd name="connsiteY2137" fmla="*/ 4305210 h 4469549"/>
              <a:gd name="connsiteX2138" fmla="*/ 2788245 w 5178638"/>
              <a:gd name="connsiteY2138" fmla="*/ 4309675 h 4469549"/>
              <a:gd name="connsiteX2139" fmla="*/ 2810773 w 5178638"/>
              <a:gd name="connsiteY2139" fmla="*/ 4307442 h 4469549"/>
              <a:gd name="connsiteX2140" fmla="*/ 2829547 w 5178638"/>
              <a:gd name="connsiteY2140" fmla="*/ 4304093 h 4469549"/>
              <a:gd name="connsiteX2141" fmla="*/ 2837057 w 5178638"/>
              <a:gd name="connsiteY2141" fmla="*/ 4298512 h 4469549"/>
              <a:gd name="connsiteX2142" fmla="*/ 2867094 w 5178638"/>
              <a:gd name="connsiteY2142" fmla="*/ 4298512 h 4469549"/>
              <a:gd name="connsiteX2143" fmla="*/ 2882113 w 5178638"/>
              <a:gd name="connsiteY2143" fmla="*/ 4304093 h 4469549"/>
              <a:gd name="connsiteX2144" fmla="*/ 2908396 w 5178638"/>
              <a:gd name="connsiteY2144" fmla="*/ 4302977 h 4469549"/>
              <a:gd name="connsiteX2145" fmla="*/ 2949698 w 5178638"/>
              <a:gd name="connsiteY2145" fmla="*/ 4299628 h 4469549"/>
              <a:gd name="connsiteX2146" fmla="*/ 2960962 w 5178638"/>
              <a:gd name="connsiteY2146" fmla="*/ 4300745 h 4469549"/>
              <a:gd name="connsiteX2147" fmla="*/ 2975981 w 5178638"/>
              <a:gd name="connsiteY2147" fmla="*/ 4308559 h 4469549"/>
              <a:gd name="connsiteX2148" fmla="*/ 2987245 w 5178638"/>
              <a:gd name="connsiteY2148" fmla="*/ 4310791 h 4469549"/>
              <a:gd name="connsiteX2149" fmla="*/ 3039812 w 5178638"/>
              <a:gd name="connsiteY2149" fmla="*/ 4301861 h 4469549"/>
              <a:gd name="connsiteX2150" fmla="*/ 3047321 w 5178638"/>
              <a:gd name="connsiteY2150" fmla="*/ 4299628 h 4469549"/>
              <a:gd name="connsiteX2151" fmla="*/ 3039812 w 5178638"/>
              <a:gd name="connsiteY2151" fmla="*/ 4297396 h 4469549"/>
              <a:gd name="connsiteX2152" fmla="*/ 2987245 w 5178638"/>
              <a:gd name="connsiteY2152" fmla="*/ 4296279 h 4469549"/>
              <a:gd name="connsiteX2153" fmla="*/ 2975981 w 5178638"/>
              <a:gd name="connsiteY2153" fmla="*/ 4295163 h 4469549"/>
              <a:gd name="connsiteX2154" fmla="*/ 2957207 w 5178638"/>
              <a:gd name="connsiteY2154" fmla="*/ 4291814 h 4469549"/>
              <a:gd name="connsiteX2155" fmla="*/ 2949698 w 5178638"/>
              <a:gd name="connsiteY2155" fmla="*/ 4287349 h 4469549"/>
              <a:gd name="connsiteX2156" fmla="*/ 2960962 w 5178638"/>
              <a:gd name="connsiteY2156" fmla="*/ 4282884 h 4469549"/>
              <a:gd name="connsiteX2157" fmla="*/ 2945944 w 5178638"/>
              <a:gd name="connsiteY2157" fmla="*/ 4282884 h 4469549"/>
              <a:gd name="connsiteX2158" fmla="*/ 2919660 w 5178638"/>
              <a:gd name="connsiteY2158" fmla="*/ 4284000 h 4469549"/>
              <a:gd name="connsiteX2159" fmla="*/ 2889622 w 5178638"/>
              <a:gd name="connsiteY2159" fmla="*/ 4282884 h 4469549"/>
              <a:gd name="connsiteX2160" fmla="*/ 2870849 w 5178638"/>
              <a:gd name="connsiteY2160" fmla="*/ 4277302 h 4469549"/>
              <a:gd name="connsiteX2161" fmla="*/ 2855830 w 5178638"/>
              <a:gd name="connsiteY2161" fmla="*/ 4276186 h 4469549"/>
              <a:gd name="connsiteX2162" fmla="*/ 2795755 w 5178638"/>
              <a:gd name="connsiteY2162" fmla="*/ 4276186 h 4469549"/>
              <a:gd name="connsiteX2163" fmla="*/ 2731924 w 5178638"/>
              <a:gd name="connsiteY2163" fmla="*/ 4276186 h 4469549"/>
              <a:gd name="connsiteX2164" fmla="*/ 2731924 w 5178638"/>
              <a:gd name="connsiteY2164" fmla="*/ 4275069 h 4469549"/>
              <a:gd name="connsiteX2165" fmla="*/ 2795755 w 5178638"/>
              <a:gd name="connsiteY2165" fmla="*/ 4273953 h 4469549"/>
              <a:gd name="connsiteX2166" fmla="*/ 2780736 w 5178638"/>
              <a:gd name="connsiteY2166" fmla="*/ 4270604 h 4469549"/>
              <a:gd name="connsiteX2167" fmla="*/ 2668094 w 5178638"/>
              <a:gd name="connsiteY2167" fmla="*/ 4267255 h 4469549"/>
              <a:gd name="connsiteX2168" fmla="*/ 2645566 w 5178638"/>
              <a:gd name="connsiteY2168" fmla="*/ 4267255 h 4469549"/>
              <a:gd name="connsiteX2169" fmla="*/ 2596754 w 5178638"/>
              <a:gd name="connsiteY2169" fmla="*/ 4260558 h 4469549"/>
              <a:gd name="connsiteX2170" fmla="*/ 2562962 w 5178638"/>
              <a:gd name="connsiteY2170" fmla="*/ 4260558 h 4469549"/>
              <a:gd name="connsiteX2171" fmla="*/ 2551697 w 5178638"/>
              <a:gd name="connsiteY2171" fmla="*/ 4258325 h 4469549"/>
              <a:gd name="connsiteX2172" fmla="*/ 2555452 w 5178638"/>
              <a:gd name="connsiteY2172" fmla="*/ 4254976 h 4469549"/>
              <a:gd name="connsiteX2173" fmla="*/ 2581735 w 5178638"/>
              <a:gd name="connsiteY2173" fmla="*/ 4253860 h 4469549"/>
              <a:gd name="connsiteX2174" fmla="*/ 2596754 w 5178638"/>
              <a:gd name="connsiteY2174" fmla="*/ 4259441 h 4469549"/>
              <a:gd name="connsiteX2175" fmla="*/ 2634301 w 5178638"/>
              <a:gd name="connsiteY2175" fmla="*/ 4260558 h 4469549"/>
              <a:gd name="connsiteX2176" fmla="*/ 2679358 w 5178638"/>
              <a:gd name="connsiteY2176" fmla="*/ 4260558 h 4469549"/>
              <a:gd name="connsiteX2177" fmla="*/ 2698132 w 5178638"/>
              <a:gd name="connsiteY2177" fmla="*/ 4260558 h 4469549"/>
              <a:gd name="connsiteX2178" fmla="*/ 2724415 w 5178638"/>
              <a:gd name="connsiteY2178" fmla="*/ 4259441 h 4469549"/>
              <a:gd name="connsiteX2179" fmla="*/ 2750698 w 5178638"/>
              <a:gd name="connsiteY2179" fmla="*/ 4260558 h 4469549"/>
              <a:gd name="connsiteX2180" fmla="*/ 2765717 w 5178638"/>
              <a:gd name="connsiteY2180" fmla="*/ 4259441 h 4469549"/>
              <a:gd name="connsiteX2181" fmla="*/ 2773226 w 5178638"/>
              <a:gd name="connsiteY2181" fmla="*/ 4262790 h 4469549"/>
              <a:gd name="connsiteX2182" fmla="*/ 2792000 w 5178638"/>
              <a:gd name="connsiteY2182" fmla="*/ 4262790 h 4469549"/>
              <a:gd name="connsiteX2183" fmla="*/ 2799509 w 5178638"/>
              <a:gd name="connsiteY2183" fmla="*/ 4260558 h 4469549"/>
              <a:gd name="connsiteX2184" fmla="*/ 2803264 w 5178638"/>
              <a:gd name="connsiteY2184" fmla="*/ 4265023 h 4469549"/>
              <a:gd name="connsiteX2185" fmla="*/ 2825792 w 5178638"/>
              <a:gd name="connsiteY2185" fmla="*/ 4265023 h 4469549"/>
              <a:gd name="connsiteX2186" fmla="*/ 2833302 w 5178638"/>
              <a:gd name="connsiteY2186" fmla="*/ 4262790 h 4469549"/>
              <a:gd name="connsiteX2187" fmla="*/ 2837057 w 5178638"/>
              <a:gd name="connsiteY2187" fmla="*/ 4267255 h 4469549"/>
              <a:gd name="connsiteX2188" fmla="*/ 2897132 w 5178638"/>
              <a:gd name="connsiteY2188" fmla="*/ 4268372 h 4469549"/>
              <a:gd name="connsiteX2189" fmla="*/ 2908396 w 5178638"/>
              <a:gd name="connsiteY2189" fmla="*/ 4268372 h 4469549"/>
              <a:gd name="connsiteX2190" fmla="*/ 2923415 w 5178638"/>
              <a:gd name="connsiteY2190" fmla="*/ 4267255 h 4469549"/>
              <a:gd name="connsiteX2191" fmla="*/ 2957207 w 5178638"/>
              <a:gd name="connsiteY2191" fmla="*/ 4265023 h 4469549"/>
              <a:gd name="connsiteX2192" fmla="*/ 2991000 w 5178638"/>
              <a:gd name="connsiteY2192" fmla="*/ 4265023 h 4469549"/>
              <a:gd name="connsiteX2193" fmla="*/ 3024792 w 5178638"/>
              <a:gd name="connsiteY2193" fmla="*/ 4267255 h 4469549"/>
              <a:gd name="connsiteX2194" fmla="*/ 3051076 w 5178638"/>
              <a:gd name="connsiteY2194" fmla="*/ 4267255 h 4469549"/>
              <a:gd name="connsiteX2195" fmla="*/ 3066095 w 5178638"/>
              <a:gd name="connsiteY2195" fmla="*/ 4265023 h 4469549"/>
              <a:gd name="connsiteX2196" fmla="*/ 3084868 w 5178638"/>
              <a:gd name="connsiteY2196" fmla="*/ 4265023 h 4469549"/>
              <a:gd name="connsiteX2197" fmla="*/ 3118661 w 5178638"/>
              <a:gd name="connsiteY2197" fmla="*/ 4265023 h 4469549"/>
              <a:gd name="connsiteX2198" fmla="*/ 3122415 w 5178638"/>
              <a:gd name="connsiteY2198" fmla="*/ 4265023 h 4469549"/>
              <a:gd name="connsiteX2199" fmla="*/ 3163718 w 5178638"/>
              <a:gd name="connsiteY2199" fmla="*/ 4271721 h 4469549"/>
              <a:gd name="connsiteX2200" fmla="*/ 3163718 w 5178638"/>
              <a:gd name="connsiteY2200" fmla="*/ 4273953 h 4469549"/>
              <a:gd name="connsiteX2201" fmla="*/ 3152453 w 5178638"/>
              <a:gd name="connsiteY2201" fmla="*/ 4280651 h 4469549"/>
              <a:gd name="connsiteX2202" fmla="*/ 3122415 w 5178638"/>
              <a:gd name="connsiteY2202" fmla="*/ 4280651 h 4469549"/>
              <a:gd name="connsiteX2203" fmla="*/ 3111151 w 5178638"/>
              <a:gd name="connsiteY2203" fmla="*/ 4282884 h 4469549"/>
              <a:gd name="connsiteX2204" fmla="*/ 3122415 w 5178638"/>
              <a:gd name="connsiteY2204" fmla="*/ 4284000 h 4469549"/>
              <a:gd name="connsiteX2205" fmla="*/ 3137434 w 5178638"/>
              <a:gd name="connsiteY2205" fmla="*/ 4282884 h 4469549"/>
              <a:gd name="connsiteX2206" fmla="*/ 3156208 w 5178638"/>
              <a:gd name="connsiteY2206" fmla="*/ 4282884 h 4469549"/>
              <a:gd name="connsiteX2207" fmla="*/ 3186246 w 5178638"/>
              <a:gd name="connsiteY2207" fmla="*/ 4284000 h 4469549"/>
              <a:gd name="connsiteX2208" fmla="*/ 3205019 w 5178638"/>
              <a:gd name="connsiteY2208" fmla="*/ 4286232 h 4469549"/>
              <a:gd name="connsiteX2209" fmla="*/ 3250076 w 5178638"/>
              <a:gd name="connsiteY2209" fmla="*/ 4302977 h 4469549"/>
              <a:gd name="connsiteX2210" fmla="*/ 3235057 w 5178638"/>
              <a:gd name="connsiteY2210" fmla="*/ 4304093 h 4469549"/>
              <a:gd name="connsiteX2211" fmla="*/ 3174982 w 5178638"/>
              <a:gd name="connsiteY2211" fmla="*/ 4304093 h 4469549"/>
              <a:gd name="connsiteX2212" fmla="*/ 3156208 w 5178638"/>
              <a:gd name="connsiteY2212" fmla="*/ 4307442 h 4469549"/>
              <a:gd name="connsiteX2213" fmla="*/ 3223793 w 5178638"/>
              <a:gd name="connsiteY2213" fmla="*/ 4307442 h 4469549"/>
              <a:gd name="connsiteX2214" fmla="*/ 3291378 w 5178638"/>
              <a:gd name="connsiteY2214" fmla="*/ 4307442 h 4469549"/>
              <a:gd name="connsiteX2215" fmla="*/ 3355209 w 5178638"/>
              <a:gd name="connsiteY2215" fmla="*/ 4309675 h 4469549"/>
              <a:gd name="connsiteX2216" fmla="*/ 3445322 w 5178638"/>
              <a:gd name="connsiteY2216" fmla="*/ 4309675 h 4469549"/>
              <a:gd name="connsiteX2217" fmla="*/ 3471605 w 5178638"/>
              <a:gd name="connsiteY2217" fmla="*/ 4310791 h 4469549"/>
              <a:gd name="connsiteX2218" fmla="*/ 3546699 w 5178638"/>
              <a:gd name="connsiteY2218" fmla="*/ 4304093 h 4469549"/>
              <a:gd name="connsiteX2219" fmla="*/ 3554209 w 5178638"/>
              <a:gd name="connsiteY2219" fmla="*/ 4306326 h 4469549"/>
              <a:gd name="connsiteX2220" fmla="*/ 3557964 w 5178638"/>
              <a:gd name="connsiteY2220" fmla="*/ 4311908 h 4469549"/>
              <a:gd name="connsiteX2221" fmla="*/ 3614284 w 5178638"/>
              <a:gd name="connsiteY2221" fmla="*/ 4315256 h 4469549"/>
              <a:gd name="connsiteX2222" fmla="*/ 3441567 w 5178638"/>
              <a:gd name="connsiteY2222" fmla="*/ 4317489 h 4469549"/>
              <a:gd name="connsiteX2223" fmla="*/ 3362718 w 5178638"/>
              <a:gd name="connsiteY2223" fmla="*/ 4319722 h 4469549"/>
              <a:gd name="connsiteX2224" fmla="*/ 3404020 w 5178638"/>
              <a:gd name="connsiteY2224" fmla="*/ 4325303 h 4469549"/>
              <a:gd name="connsiteX2225" fmla="*/ 3456586 w 5178638"/>
              <a:gd name="connsiteY2225" fmla="*/ 4321954 h 4469549"/>
              <a:gd name="connsiteX2226" fmla="*/ 3475360 w 5178638"/>
              <a:gd name="connsiteY2226" fmla="*/ 4320838 h 4469549"/>
              <a:gd name="connsiteX2227" fmla="*/ 3595511 w 5178638"/>
              <a:gd name="connsiteY2227" fmla="*/ 4320838 h 4469549"/>
              <a:gd name="connsiteX2228" fmla="*/ 3629303 w 5178638"/>
              <a:gd name="connsiteY2228" fmla="*/ 4325303 h 4469549"/>
              <a:gd name="connsiteX2229" fmla="*/ 3561718 w 5178638"/>
              <a:gd name="connsiteY2229" fmla="*/ 4327536 h 4469549"/>
              <a:gd name="connsiteX2230" fmla="*/ 3531681 w 5178638"/>
              <a:gd name="connsiteY2230" fmla="*/ 4328652 h 4469549"/>
              <a:gd name="connsiteX2231" fmla="*/ 3527926 w 5178638"/>
              <a:gd name="connsiteY2231" fmla="*/ 4334234 h 4469549"/>
              <a:gd name="connsiteX2232" fmla="*/ 3542945 w 5178638"/>
              <a:gd name="connsiteY2232" fmla="*/ 4337582 h 4469549"/>
              <a:gd name="connsiteX2233" fmla="*/ 3527926 w 5178638"/>
              <a:gd name="connsiteY2233" fmla="*/ 4338699 h 4469549"/>
              <a:gd name="connsiteX2234" fmla="*/ 3524171 w 5178638"/>
              <a:gd name="connsiteY2234" fmla="*/ 4338699 h 4469549"/>
              <a:gd name="connsiteX2235" fmla="*/ 3531681 w 5178638"/>
              <a:gd name="connsiteY2235" fmla="*/ 4340931 h 4469549"/>
              <a:gd name="connsiteX2236" fmla="*/ 3572982 w 5178638"/>
              <a:gd name="connsiteY2236" fmla="*/ 4340931 h 4469549"/>
              <a:gd name="connsiteX2237" fmla="*/ 3580492 w 5178638"/>
              <a:gd name="connsiteY2237" fmla="*/ 4342048 h 4469549"/>
              <a:gd name="connsiteX2238" fmla="*/ 3576737 w 5178638"/>
              <a:gd name="connsiteY2238" fmla="*/ 4346513 h 4469549"/>
              <a:gd name="connsiteX2239" fmla="*/ 3554209 w 5178638"/>
              <a:gd name="connsiteY2239" fmla="*/ 4347629 h 4469549"/>
              <a:gd name="connsiteX2240" fmla="*/ 3516662 w 5178638"/>
              <a:gd name="connsiteY2240" fmla="*/ 4345396 h 4469549"/>
              <a:gd name="connsiteX2241" fmla="*/ 3509152 w 5178638"/>
              <a:gd name="connsiteY2241" fmla="*/ 4342048 h 4469549"/>
              <a:gd name="connsiteX2242" fmla="*/ 3490379 w 5178638"/>
              <a:gd name="connsiteY2242" fmla="*/ 4342048 h 4469549"/>
              <a:gd name="connsiteX2243" fmla="*/ 3490379 w 5178638"/>
              <a:gd name="connsiteY2243" fmla="*/ 4333117 h 4469549"/>
              <a:gd name="connsiteX2244" fmla="*/ 3415284 w 5178638"/>
              <a:gd name="connsiteY2244" fmla="*/ 4330885 h 4469549"/>
              <a:gd name="connsiteX2245" fmla="*/ 3411529 w 5178638"/>
              <a:gd name="connsiteY2245" fmla="*/ 4330885 h 4469549"/>
              <a:gd name="connsiteX2246" fmla="*/ 3362718 w 5178638"/>
              <a:gd name="connsiteY2246" fmla="*/ 4330885 h 4469549"/>
              <a:gd name="connsiteX2247" fmla="*/ 3351454 w 5178638"/>
              <a:gd name="connsiteY2247" fmla="*/ 4333117 h 4469549"/>
              <a:gd name="connsiteX2248" fmla="*/ 3373982 w 5178638"/>
              <a:gd name="connsiteY2248" fmla="*/ 4334234 h 4469549"/>
              <a:gd name="connsiteX2249" fmla="*/ 3377737 w 5178638"/>
              <a:gd name="connsiteY2249" fmla="*/ 4337582 h 4469549"/>
              <a:gd name="connsiteX2250" fmla="*/ 3362718 w 5178638"/>
              <a:gd name="connsiteY2250" fmla="*/ 4340931 h 4469549"/>
              <a:gd name="connsiteX2251" fmla="*/ 3283869 w 5178638"/>
              <a:gd name="connsiteY2251" fmla="*/ 4342048 h 4469549"/>
              <a:gd name="connsiteX2252" fmla="*/ 3186246 w 5178638"/>
              <a:gd name="connsiteY2252" fmla="*/ 4342048 h 4469549"/>
              <a:gd name="connsiteX2253" fmla="*/ 3096133 w 5178638"/>
              <a:gd name="connsiteY2253" fmla="*/ 4340931 h 4469549"/>
              <a:gd name="connsiteX2254" fmla="*/ 3084868 w 5178638"/>
              <a:gd name="connsiteY2254" fmla="*/ 4340931 h 4469549"/>
              <a:gd name="connsiteX2255" fmla="*/ 2994755 w 5178638"/>
              <a:gd name="connsiteY2255" fmla="*/ 4343164 h 4469549"/>
              <a:gd name="connsiteX2256" fmla="*/ 2938434 w 5178638"/>
              <a:gd name="connsiteY2256" fmla="*/ 4339815 h 4469549"/>
              <a:gd name="connsiteX2257" fmla="*/ 2885868 w 5178638"/>
              <a:gd name="connsiteY2257" fmla="*/ 4338699 h 4469549"/>
              <a:gd name="connsiteX2258" fmla="*/ 2837057 w 5178638"/>
              <a:gd name="connsiteY2258" fmla="*/ 4342048 h 4469549"/>
              <a:gd name="connsiteX2259" fmla="*/ 2705641 w 5178638"/>
              <a:gd name="connsiteY2259" fmla="*/ 4352094 h 4469549"/>
              <a:gd name="connsiteX2260" fmla="*/ 2630547 w 5178638"/>
              <a:gd name="connsiteY2260" fmla="*/ 4352094 h 4469549"/>
              <a:gd name="connsiteX2261" fmla="*/ 2615528 w 5178638"/>
              <a:gd name="connsiteY2261" fmla="*/ 4353211 h 4469549"/>
              <a:gd name="connsiteX2262" fmla="*/ 2623037 w 5178638"/>
              <a:gd name="connsiteY2262" fmla="*/ 4357676 h 4469549"/>
              <a:gd name="connsiteX2263" fmla="*/ 2664339 w 5178638"/>
              <a:gd name="connsiteY2263" fmla="*/ 4362141 h 4469549"/>
              <a:gd name="connsiteX2264" fmla="*/ 2720660 w 5178638"/>
              <a:gd name="connsiteY2264" fmla="*/ 4366606 h 4469549"/>
              <a:gd name="connsiteX2265" fmla="*/ 2705641 w 5178638"/>
              <a:gd name="connsiteY2265" fmla="*/ 4369955 h 4469549"/>
              <a:gd name="connsiteX2266" fmla="*/ 2668094 w 5178638"/>
              <a:gd name="connsiteY2266" fmla="*/ 4374420 h 4469549"/>
              <a:gd name="connsiteX2267" fmla="*/ 2660585 w 5178638"/>
              <a:gd name="connsiteY2267" fmla="*/ 4377769 h 4469549"/>
              <a:gd name="connsiteX2268" fmla="*/ 2671849 w 5178638"/>
              <a:gd name="connsiteY2268" fmla="*/ 4378885 h 4469549"/>
              <a:gd name="connsiteX2269" fmla="*/ 2686868 w 5178638"/>
              <a:gd name="connsiteY2269" fmla="*/ 4378885 h 4469549"/>
              <a:gd name="connsiteX2270" fmla="*/ 2746943 w 5178638"/>
              <a:gd name="connsiteY2270" fmla="*/ 4377769 h 4469549"/>
              <a:gd name="connsiteX2271" fmla="*/ 2784490 w 5178638"/>
              <a:gd name="connsiteY2271" fmla="*/ 4377769 h 4469549"/>
              <a:gd name="connsiteX2272" fmla="*/ 2818283 w 5178638"/>
              <a:gd name="connsiteY2272" fmla="*/ 4380002 h 4469549"/>
              <a:gd name="connsiteX2273" fmla="*/ 2930925 w 5178638"/>
              <a:gd name="connsiteY2273" fmla="*/ 4381118 h 4469549"/>
              <a:gd name="connsiteX2274" fmla="*/ 2942189 w 5178638"/>
              <a:gd name="connsiteY2274" fmla="*/ 4382234 h 4469549"/>
              <a:gd name="connsiteX2275" fmla="*/ 2949698 w 5178638"/>
              <a:gd name="connsiteY2275" fmla="*/ 4383351 h 4469549"/>
              <a:gd name="connsiteX2276" fmla="*/ 2994755 w 5178638"/>
              <a:gd name="connsiteY2276" fmla="*/ 4378885 h 4469549"/>
              <a:gd name="connsiteX2277" fmla="*/ 3047321 w 5178638"/>
              <a:gd name="connsiteY2277" fmla="*/ 4381118 h 4469549"/>
              <a:gd name="connsiteX2278" fmla="*/ 3054830 w 5178638"/>
              <a:gd name="connsiteY2278" fmla="*/ 4381118 h 4469549"/>
              <a:gd name="connsiteX2279" fmla="*/ 3096133 w 5178638"/>
              <a:gd name="connsiteY2279" fmla="*/ 4381118 h 4469549"/>
              <a:gd name="connsiteX2280" fmla="*/ 3141189 w 5178638"/>
              <a:gd name="connsiteY2280" fmla="*/ 4383351 h 4469549"/>
              <a:gd name="connsiteX2281" fmla="*/ 3201265 w 5178638"/>
              <a:gd name="connsiteY2281" fmla="*/ 4383351 h 4469549"/>
              <a:gd name="connsiteX2282" fmla="*/ 3257586 w 5178638"/>
              <a:gd name="connsiteY2282" fmla="*/ 4380002 h 4469549"/>
              <a:gd name="connsiteX2283" fmla="*/ 3343944 w 5178638"/>
              <a:gd name="connsiteY2283" fmla="*/ 4375537 h 4469549"/>
              <a:gd name="connsiteX2284" fmla="*/ 3411529 w 5178638"/>
              <a:gd name="connsiteY2284" fmla="*/ 4373304 h 4469549"/>
              <a:gd name="connsiteX2285" fmla="*/ 3392756 w 5178638"/>
              <a:gd name="connsiteY2285" fmla="*/ 4369955 h 4469549"/>
              <a:gd name="connsiteX2286" fmla="*/ 3373982 w 5178638"/>
              <a:gd name="connsiteY2286" fmla="*/ 4369955 h 4469549"/>
              <a:gd name="connsiteX2287" fmla="*/ 3302642 w 5178638"/>
              <a:gd name="connsiteY2287" fmla="*/ 4365490 h 4469549"/>
              <a:gd name="connsiteX2288" fmla="*/ 3242567 w 5178638"/>
              <a:gd name="connsiteY2288" fmla="*/ 4365490 h 4469549"/>
              <a:gd name="connsiteX2289" fmla="*/ 3186246 w 5178638"/>
              <a:gd name="connsiteY2289" fmla="*/ 4371071 h 4469549"/>
              <a:gd name="connsiteX2290" fmla="*/ 3167472 w 5178638"/>
              <a:gd name="connsiteY2290" fmla="*/ 4373304 h 4469549"/>
              <a:gd name="connsiteX2291" fmla="*/ 3096133 w 5178638"/>
              <a:gd name="connsiteY2291" fmla="*/ 4367722 h 4469549"/>
              <a:gd name="connsiteX2292" fmla="*/ 3066095 w 5178638"/>
              <a:gd name="connsiteY2292" fmla="*/ 4366606 h 4469549"/>
              <a:gd name="connsiteX2293" fmla="*/ 3024792 w 5178638"/>
              <a:gd name="connsiteY2293" fmla="*/ 4366606 h 4469549"/>
              <a:gd name="connsiteX2294" fmla="*/ 3002264 w 5178638"/>
              <a:gd name="connsiteY2294" fmla="*/ 4366606 h 4469549"/>
              <a:gd name="connsiteX2295" fmla="*/ 2957207 w 5178638"/>
              <a:gd name="connsiteY2295" fmla="*/ 4369955 h 4469549"/>
              <a:gd name="connsiteX2296" fmla="*/ 2930925 w 5178638"/>
              <a:gd name="connsiteY2296" fmla="*/ 4368839 h 4469549"/>
              <a:gd name="connsiteX2297" fmla="*/ 2867094 w 5178638"/>
              <a:gd name="connsiteY2297" fmla="*/ 4365490 h 4469549"/>
              <a:gd name="connsiteX2298" fmla="*/ 2829547 w 5178638"/>
              <a:gd name="connsiteY2298" fmla="*/ 4364374 h 4469549"/>
              <a:gd name="connsiteX2299" fmla="*/ 2818283 w 5178638"/>
              <a:gd name="connsiteY2299" fmla="*/ 4365490 h 4469549"/>
              <a:gd name="connsiteX2300" fmla="*/ 2780736 w 5178638"/>
              <a:gd name="connsiteY2300" fmla="*/ 4369955 h 4469549"/>
              <a:gd name="connsiteX2301" fmla="*/ 2765717 w 5178638"/>
              <a:gd name="connsiteY2301" fmla="*/ 4366606 h 4469549"/>
              <a:gd name="connsiteX2302" fmla="*/ 2818283 w 5178638"/>
              <a:gd name="connsiteY2302" fmla="*/ 4359908 h 4469549"/>
              <a:gd name="connsiteX2303" fmla="*/ 3024792 w 5178638"/>
              <a:gd name="connsiteY2303" fmla="*/ 4359908 h 4469549"/>
              <a:gd name="connsiteX2304" fmla="*/ 3088623 w 5178638"/>
              <a:gd name="connsiteY2304" fmla="*/ 4357676 h 4469549"/>
              <a:gd name="connsiteX2305" fmla="*/ 3099887 w 5178638"/>
              <a:gd name="connsiteY2305" fmla="*/ 4355443 h 4469549"/>
              <a:gd name="connsiteX2306" fmla="*/ 3103642 w 5178638"/>
              <a:gd name="connsiteY2306" fmla="*/ 4353211 h 4469549"/>
              <a:gd name="connsiteX2307" fmla="*/ 3099887 w 5178638"/>
              <a:gd name="connsiteY2307" fmla="*/ 4352094 h 4469549"/>
              <a:gd name="connsiteX2308" fmla="*/ 3084868 w 5178638"/>
              <a:gd name="connsiteY2308" fmla="*/ 4350978 h 4469549"/>
              <a:gd name="connsiteX2309" fmla="*/ 3088623 w 5178638"/>
              <a:gd name="connsiteY2309" fmla="*/ 4349862 h 4469549"/>
              <a:gd name="connsiteX2310" fmla="*/ 3253831 w 5178638"/>
              <a:gd name="connsiteY2310" fmla="*/ 4352094 h 4469549"/>
              <a:gd name="connsiteX2311" fmla="*/ 3310152 w 5178638"/>
              <a:gd name="connsiteY2311" fmla="*/ 4352094 h 4469549"/>
              <a:gd name="connsiteX2312" fmla="*/ 3366473 w 5178638"/>
              <a:gd name="connsiteY2312" fmla="*/ 4352094 h 4469549"/>
              <a:gd name="connsiteX2313" fmla="*/ 3373982 w 5178638"/>
              <a:gd name="connsiteY2313" fmla="*/ 4352094 h 4469549"/>
              <a:gd name="connsiteX2314" fmla="*/ 3415284 w 5178638"/>
              <a:gd name="connsiteY2314" fmla="*/ 4354327 h 4469549"/>
              <a:gd name="connsiteX2315" fmla="*/ 3486624 w 5178638"/>
              <a:gd name="connsiteY2315" fmla="*/ 4354327 h 4469549"/>
              <a:gd name="connsiteX2316" fmla="*/ 3509152 w 5178638"/>
              <a:gd name="connsiteY2316" fmla="*/ 4356559 h 4469549"/>
              <a:gd name="connsiteX2317" fmla="*/ 3539190 w 5178638"/>
              <a:gd name="connsiteY2317" fmla="*/ 4357676 h 4469549"/>
              <a:gd name="connsiteX2318" fmla="*/ 3569228 w 5178638"/>
              <a:gd name="connsiteY2318" fmla="*/ 4357676 h 4469549"/>
              <a:gd name="connsiteX2319" fmla="*/ 3588002 w 5178638"/>
              <a:gd name="connsiteY2319" fmla="*/ 4361025 h 4469549"/>
              <a:gd name="connsiteX2320" fmla="*/ 3584247 w 5178638"/>
              <a:gd name="connsiteY2320" fmla="*/ 4363257 h 4469549"/>
              <a:gd name="connsiteX2321" fmla="*/ 3509152 w 5178638"/>
              <a:gd name="connsiteY2321" fmla="*/ 4357676 h 4469549"/>
              <a:gd name="connsiteX2322" fmla="*/ 3456586 w 5178638"/>
              <a:gd name="connsiteY2322" fmla="*/ 4359908 h 4469549"/>
              <a:gd name="connsiteX2323" fmla="*/ 3445322 w 5178638"/>
              <a:gd name="connsiteY2323" fmla="*/ 4364374 h 4469549"/>
              <a:gd name="connsiteX2324" fmla="*/ 3430303 w 5178638"/>
              <a:gd name="connsiteY2324" fmla="*/ 4364374 h 4469549"/>
              <a:gd name="connsiteX2325" fmla="*/ 3430303 w 5178638"/>
              <a:gd name="connsiteY2325" fmla="*/ 4367722 h 4469549"/>
              <a:gd name="connsiteX2326" fmla="*/ 3449077 w 5178638"/>
              <a:gd name="connsiteY2326" fmla="*/ 4367722 h 4469549"/>
              <a:gd name="connsiteX2327" fmla="*/ 3464096 w 5178638"/>
              <a:gd name="connsiteY2327" fmla="*/ 4367722 h 4469549"/>
              <a:gd name="connsiteX2328" fmla="*/ 3475360 w 5178638"/>
              <a:gd name="connsiteY2328" fmla="*/ 4368839 h 4469549"/>
              <a:gd name="connsiteX2329" fmla="*/ 3464096 w 5178638"/>
              <a:gd name="connsiteY2329" fmla="*/ 4372188 h 4469549"/>
              <a:gd name="connsiteX2330" fmla="*/ 3464096 w 5178638"/>
              <a:gd name="connsiteY2330" fmla="*/ 4375537 h 4469549"/>
              <a:gd name="connsiteX2331" fmla="*/ 3494133 w 5178638"/>
              <a:gd name="connsiteY2331" fmla="*/ 4380002 h 4469549"/>
              <a:gd name="connsiteX2332" fmla="*/ 3569228 w 5178638"/>
              <a:gd name="connsiteY2332" fmla="*/ 4377769 h 4469549"/>
              <a:gd name="connsiteX2333" fmla="*/ 3614284 w 5178638"/>
              <a:gd name="connsiteY2333" fmla="*/ 4376653 h 4469549"/>
              <a:gd name="connsiteX2334" fmla="*/ 3670605 w 5178638"/>
              <a:gd name="connsiteY2334" fmla="*/ 4375537 h 4469549"/>
              <a:gd name="connsiteX2335" fmla="*/ 3723172 w 5178638"/>
              <a:gd name="connsiteY2335" fmla="*/ 4377769 h 4469549"/>
              <a:gd name="connsiteX2336" fmla="*/ 3756964 w 5178638"/>
              <a:gd name="connsiteY2336" fmla="*/ 4380002 h 4469549"/>
              <a:gd name="connsiteX2337" fmla="*/ 3794511 w 5178638"/>
              <a:gd name="connsiteY2337" fmla="*/ 4383351 h 4469549"/>
              <a:gd name="connsiteX2338" fmla="*/ 3820794 w 5178638"/>
              <a:gd name="connsiteY2338" fmla="*/ 4382234 h 4469549"/>
              <a:gd name="connsiteX2339" fmla="*/ 3884625 w 5178638"/>
              <a:gd name="connsiteY2339" fmla="*/ 4378885 h 4469549"/>
              <a:gd name="connsiteX2340" fmla="*/ 3963884 w 5178638"/>
              <a:gd name="connsiteY2340" fmla="*/ 4378885 h 4469549"/>
              <a:gd name="connsiteX2341" fmla="*/ 3952620 w 5178638"/>
              <a:gd name="connsiteY2341" fmla="*/ 4377769 h 4469549"/>
              <a:gd name="connsiteX2342" fmla="*/ 3960129 w 5178638"/>
              <a:gd name="connsiteY2342" fmla="*/ 4374420 h 4469549"/>
              <a:gd name="connsiteX2343" fmla="*/ 3997676 w 5178638"/>
              <a:gd name="connsiteY2343" fmla="*/ 4369955 h 4469549"/>
              <a:gd name="connsiteX2344" fmla="*/ 4012695 w 5178638"/>
              <a:gd name="connsiteY2344" fmla="*/ 4366606 h 4469549"/>
              <a:gd name="connsiteX2345" fmla="*/ 3956374 w 5178638"/>
              <a:gd name="connsiteY2345" fmla="*/ 4362141 h 4469549"/>
              <a:gd name="connsiteX2346" fmla="*/ 3915072 w 5178638"/>
              <a:gd name="connsiteY2346" fmla="*/ 4357676 h 4469549"/>
              <a:gd name="connsiteX2347" fmla="*/ 3907563 w 5178638"/>
              <a:gd name="connsiteY2347" fmla="*/ 4353211 h 4469549"/>
              <a:gd name="connsiteX2348" fmla="*/ 3922582 w 5178638"/>
              <a:gd name="connsiteY2348" fmla="*/ 4352094 h 4469549"/>
              <a:gd name="connsiteX2349" fmla="*/ 3997676 w 5178638"/>
              <a:gd name="connsiteY2349" fmla="*/ 4352094 h 4469549"/>
              <a:gd name="connsiteX2350" fmla="*/ 4129092 w 5178638"/>
              <a:gd name="connsiteY2350" fmla="*/ 4342048 h 4469549"/>
              <a:gd name="connsiteX2351" fmla="*/ 4177903 w 5178638"/>
              <a:gd name="connsiteY2351" fmla="*/ 4338699 h 4469549"/>
              <a:gd name="connsiteX2352" fmla="*/ 4230469 w 5178638"/>
              <a:gd name="connsiteY2352" fmla="*/ 4339815 h 4469549"/>
              <a:gd name="connsiteX2353" fmla="*/ 4286790 w 5178638"/>
              <a:gd name="connsiteY2353" fmla="*/ 4343164 h 4469549"/>
              <a:gd name="connsiteX2354" fmla="*/ 4376903 w 5178638"/>
              <a:gd name="connsiteY2354" fmla="*/ 4340931 h 4469549"/>
              <a:gd name="connsiteX2355" fmla="*/ 4388168 w 5178638"/>
              <a:gd name="connsiteY2355" fmla="*/ 4340931 h 4469549"/>
              <a:gd name="connsiteX2356" fmla="*/ 4430951 w 5178638"/>
              <a:gd name="connsiteY2356" fmla="*/ 4342654 h 4469549"/>
              <a:gd name="connsiteX2357" fmla="*/ 4425789 w 5178638"/>
              <a:gd name="connsiteY2357" fmla="*/ 4340282 h 4469549"/>
              <a:gd name="connsiteX2358" fmla="*/ 4391997 w 5178638"/>
              <a:gd name="connsiteY2358" fmla="*/ 4326886 h 4469549"/>
              <a:gd name="connsiteX2359" fmla="*/ 4369469 w 5178638"/>
              <a:gd name="connsiteY2359" fmla="*/ 4320188 h 4469549"/>
              <a:gd name="connsiteX2360" fmla="*/ 4354450 w 5178638"/>
              <a:gd name="connsiteY2360" fmla="*/ 4311258 h 4469549"/>
              <a:gd name="connsiteX2361" fmla="*/ 4354450 w 5178638"/>
              <a:gd name="connsiteY2361" fmla="*/ 4309025 h 4469549"/>
              <a:gd name="connsiteX2362" fmla="*/ 4410771 w 5178638"/>
              <a:gd name="connsiteY2362" fmla="*/ 4297862 h 4469549"/>
              <a:gd name="connsiteX2363" fmla="*/ 4500922 w 5178638"/>
              <a:gd name="connsiteY2363" fmla="*/ 4297862 h 4469549"/>
              <a:gd name="connsiteX2364" fmla="*/ 4500922 w 5178638"/>
              <a:gd name="connsiteY2364" fmla="*/ 4287669 h 4469549"/>
              <a:gd name="connsiteX2365" fmla="*/ 4497054 w 5178638"/>
              <a:gd name="connsiteY2365" fmla="*/ 4286232 h 4469549"/>
              <a:gd name="connsiteX2366" fmla="*/ 4478281 w 5178638"/>
              <a:gd name="connsiteY2366" fmla="*/ 4284000 h 4469549"/>
              <a:gd name="connsiteX2367" fmla="*/ 4448243 w 5178638"/>
              <a:gd name="connsiteY2367" fmla="*/ 4282884 h 4469549"/>
              <a:gd name="connsiteX2368" fmla="*/ 4429469 w 5178638"/>
              <a:gd name="connsiteY2368" fmla="*/ 4282884 h 4469549"/>
              <a:gd name="connsiteX2369" fmla="*/ 4414450 w 5178638"/>
              <a:gd name="connsiteY2369" fmla="*/ 4284000 h 4469549"/>
              <a:gd name="connsiteX2370" fmla="*/ 4403186 w 5178638"/>
              <a:gd name="connsiteY2370" fmla="*/ 4282884 h 4469549"/>
              <a:gd name="connsiteX2371" fmla="*/ 4414450 w 5178638"/>
              <a:gd name="connsiteY2371" fmla="*/ 4280651 h 4469549"/>
              <a:gd name="connsiteX2372" fmla="*/ 4444488 w 5178638"/>
              <a:gd name="connsiteY2372" fmla="*/ 4280651 h 4469549"/>
              <a:gd name="connsiteX2373" fmla="*/ 4449664 w 5178638"/>
              <a:gd name="connsiteY2373" fmla="*/ 4277574 h 4469549"/>
              <a:gd name="connsiteX2374" fmla="*/ 4433299 w 5178638"/>
              <a:gd name="connsiteY2374" fmla="*/ 4276653 h 4469549"/>
              <a:gd name="connsiteX2375" fmla="*/ 4358204 w 5178638"/>
              <a:gd name="connsiteY2375" fmla="*/ 4275536 h 4469549"/>
              <a:gd name="connsiteX2376" fmla="*/ 4309393 w 5178638"/>
              <a:gd name="connsiteY2376" fmla="*/ 4275536 h 4469549"/>
              <a:gd name="connsiteX2377" fmla="*/ 4305517 w 5178638"/>
              <a:gd name="connsiteY2377" fmla="*/ 4275344 h 4469549"/>
              <a:gd name="connsiteX2378" fmla="*/ 4453413 w 5178638"/>
              <a:gd name="connsiteY2378" fmla="*/ 4275344 h 4469549"/>
              <a:gd name="connsiteX2379" fmla="*/ 4455753 w 5178638"/>
              <a:gd name="connsiteY2379" fmla="*/ 4273953 h 4469549"/>
              <a:gd name="connsiteX2380" fmla="*/ 4455753 w 5178638"/>
              <a:gd name="connsiteY2380" fmla="*/ 4271721 h 4469549"/>
              <a:gd name="connsiteX2381" fmla="*/ 4414450 w 5178638"/>
              <a:gd name="connsiteY2381" fmla="*/ 4265023 h 4469549"/>
              <a:gd name="connsiteX2382" fmla="*/ 4410696 w 5178638"/>
              <a:gd name="connsiteY2382" fmla="*/ 4265023 h 4469549"/>
              <a:gd name="connsiteX2383" fmla="*/ 4376903 w 5178638"/>
              <a:gd name="connsiteY2383" fmla="*/ 4265023 h 4469549"/>
              <a:gd name="connsiteX2384" fmla="*/ 4358130 w 5178638"/>
              <a:gd name="connsiteY2384" fmla="*/ 4265023 h 4469549"/>
              <a:gd name="connsiteX2385" fmla="*/ 4343111 w 5178638"/>
              <a:gd name="connsiteY2385" fmla="*/ 4267255 h 4469549"/>
              <a:gd name="connsiteX2386" fmla="*/ 4316827 w 5178638"/>
              <a:gd name="connsiteY2386" fmla="*/ 4267255 h 4469549"/>
              <a:gd name="connsiteX2387" fmla="*/ 4283035 w 5178638"/>
              <a:gd name="connsiteY2387" fmla="*/ 4265023 h 4469549"/>
              <a:gd name="connsiteX2388" fmla="*/ 4249242 w 5178638"/>
              <a:gd name="connsiteY2388" fmla="*/ 4265023 h 4469549"/>
              <a:gd name="connsiteX2389" fmla="*/ 4215450 w 5178638"/>
              <a:gd name="connsiteY2389" fmla="*/ 4267255 h 4469549"/>
              <a:gd name="connsiteX2390" fmla="*/ 4200431 w 5178638"/>
              <a:gd name="connsiteY2390" fmla="*/ 4268372 h 4469549"/>
              <a:gd name="connsiteX2391" fmla="*/ 4189167 w 5178638"/>
              <a:gd name="connsiteY2391" fmla="*/ 4268372 h 4469549"/>
              <a:gd name="connsiteX2392" fmla="*/ 4129092 w 5178638"/>
              <a:gd name="connsiteY2392" fmla="*/ 4267255 h 4469549"/>
              <a:gd name="connsiteX2393" fmla="*/ 4125337 w 5178638"/>
              <a:gd name="connsiteY2393" fmla="*/ 4262790 h 4469549"/>
              <a:gd name="connsiteX2394" fmla="*/ 4117827 w 5178638"/>
              <a:gd name="connsiteY2394" fmla="*/ 4265023 h 4469549"/>
              <a:gd name="connsiteX2395" fmla="*/ 4095299 w 5178638"/>
              <a:gd name="connsiteY2395" fmla="*/ 4265023 h 4469549"/>
              <a:gd name="connsiteX2396" fmla="*/ 4091544 w 5178638"/>
              <a:gd name="connsiteY2396" fmla="*/ 4260558 h 4469549"/>
              <a:gd name="connsiteX2397" fmla="*/ 4084035 w 5178638"/>
              <a:gd name="connsiteY2397" fmla="*/ 4262790 h 4469549"/>
              <a:gd name="connsiteX2398" fmla="*/ 4065261 w 5178638"/>
              <a:gd name="connsiteY2398" fmla="*/ 4262790 h 4469549"/>
              <a:gd name="connsiteX2399" fmla="*/ 4057752 w 5178638"/>
              <a:gd name="connsiteY2399" fmla="*/ 4259441 h 4469549"/>
              <a:gd name="connsiteX2400" fmla="*/ 4042733 w 5178638"/>
              <a:gd name="connsiteY2400" fmla="*/ 4260558 h 4469549"/>
              <a:gd name="connsiteX2401" fmla="*/ 4016450 w 5178638"/>
              <a:gd name="connsiteY2401" fmla="*/ 4259441 h 4469549"/>
              <a:gd name="connsiteX2402" fmla="*/ 3990167 w 5178638"/>
              <a:gd name="connsiteY2402" fmla="*/ 4260558 h 4469549"/>
              <a:gd name="connsiteX2403" fmla="*/ 3971393 w 5178638"/>
              <a:gd name="connsiteY2403" fmla="*/ 4260558 h 4469549"/>
              <a:gd name="connsiteX2404" fmla="*/ 3926336 w 5178638"/>
              <a:gd name="connsiteY2404" fmla="*/ 4260558 h 4469549"/>
              <a:gd name="connsiteX2405" fmla="*/ 3888789 w 5178638"/>
              <a:gd name="connsiteY2405" fmla="*/ 4259441 h 4469549"/>
              <a:gd name="connsiteX2406" fmla="*/ 3873770 w 5178638"/>
              <a:gd name="connsiteY2406" fmla="*/ 4253860 h 4469549"/>
              <a:gd name="connsiteX2407" fmla="*/ 3847487 w 5178638"/>
              <a:gd name="connsiteY2407" fmla="*/ 4254976 h 4469549"/>
              <a:gd name="connsiteX2408" fmla="*/ 3843732 w 5178638"/>
              <a:gd name="connsiteY2408" fmla="*/ 4258325 h 4469549"/>
              <a:gd name="connsiteX2409" fmla="*/ 3854997 w 5178638"/>
              <a:gd name="connsiteY2409" fmla="*/ 4260558 h 4469549"/>
              <a:gd name="connsiteX2410" fmla="*/ 3888789 w 5178638"/>
              <a:gd name="connsiteY2410" fmla="*/ 4260558 h 4469549"/>
              <a:gd name="connsiteX2411" fmla="*/ 3937601 w 5178638"/>
              <a:gd name="connsiteY2411" fmla="*/ 4267255 h 4469549"/>
              <a:gd name="connsiteX2412" fmla="*/ 3960129 w 5178638"/>
              <a:gd name="connsiteY2412" fmla="*/ 4267255 h 4469549"/>
              <a:gd name="connsiteX2413" fmla="*/ 4072771 w 5178638"/>
              <a:gd name="connsiteY2413" fmla="*/ 4270604 h 4469549"/>
              <a:gd name="connsiteX2414" fmla="*/ 4087790 w 5178638"/>
              <a:gd name="connsiteY2414" fmla="*/ 4273953 h 4469549"/>
              <a:gd name="connsiteX2415" fmla="*/ 4023959 w 5178638"/>
              <a:gd name="connsiteY2415" fmla="*/ 4275069 h 4469549"/>
              <a:gd name="connsiteX2416" fmla="*/ 4023959 w 5178638"/>
              <a:gd name="connsiteY2416" fmla="*/ 4276186 h 4469549"/>
              <a:gd name="connsiteX2417" fmla="*/ 4087790 w 5178638"/>
              <a:gd name="connsiteY2417" fmla="*/ 4276186 h 4469549"/>
              <a:gd name="connsiteX2418" fmla="*/ 4147865 w 5178638"/>
              <a:gd name="connsiteY2418" fmla="*/ 4276186 h 4469549"/>
              <a:gd name="connsiteX2419" fmla="*/ 4162884 w 5178638"/>
              <a:gd name="connsiteY2419" fmla="*/ 4277302 h 4469549"/>
              <a:gd name="connsiteX2420" fmla="*/ 4181657 w 5178638"/>
              <a:gd name="connsiteY2420" fmla="*/ 4282884 h 4469549"/>
              <a:gd name="connsiteX2421" fmla="*/ 4211695 w 5178638"/>
              <a:gd name="connsiteY2421" fmla="*/ 4284000 h 4469549"/>
              <a:gd name="connsiteX2422" fmla="*/ 4237979 w 5178638"/>
              <a:gd name="connsiteY2422" fmla="*/ 4282884 h 4469549"/>
              <a:gd name="connsiteX2423" fmla="*/ 4252997 w 5178638"/>
              <a:gd name="connsiteY2423" fmla="*/ 4282884 h 4469549"/>
              <a:gd name="connsiteX2424" fmla="*/ 4241733 w 5178638"/>
              <a:gd name="connsiteY2424" fmla="*/ 4287349 h 4469549"/>
              <a:gd name="connsiteX2425" fmla="*/ 4249242 w 5178638"/>
              <a:gd name="connsiteY2425" fmla="*/ 4291814 h 4469549"/>
              <a:gd name="connsiteX2426" fmla="*/ 4268016 w 5178638"/>
              <a:gd name="connsiteY2426" fmla="*/ 4295163 h 4469549"/>
              <a:gd name="connsiteX2427" fmla="*/ 4279280 w 5178638"/>
              <a:gd name="connsiteY2427" fmla="*/ 4296279 h 4469549"/>
              <a:gd name="connsiteX2428" fmla="*/ 4331847 w 5178638"/>
              <a:gd name="connsiteY2428" fmla="*/ 4297396 h 4469549"/>
              <a:gd name="connsiteX2429" fmla="*/ 4339356 w 5178638"/>
              <a:gd name="connsiteY2429" fmla="*/ 4299628 h 4469549"/>
              <a:gd name="connsiteX2430" fmla="*/ 4331847 w 5178638"/>
              <a:gd name="connsiteY2430" fmla="*/ 4301861 h 4469549"/>
              <a:gd name="connsiteX2431" fmla="*/ 4279280 w 5178638"/>
              <a:gd name="connsiteY2431" fmla="*/ 4310791 h 4469549"/>
              <a:gd name="connsiteX2432" fmla="*/ 4268016 w 5178638"/>
              <a:gd name="connsiteY2432" fmla="*/ 4308559 h 4469549"/>
              <a:gd name="connsiteX2433" fmla="*/ 4252997 w 5178638"/>
              <a:gd name="connsiteY2433" fmla="*/ 4300745 h 4469549"/>
              <a:gd name="connsiteX2434" fmla="*/ 4241733 w 5178638"/>
              <a:gd name="connsiteY2434" fmla="*/ 4299628 h 4469549"/>
              <a:gd name="connsiteX2435" fmla="*/ 4200431 w 5178638"/>
              <a:gd name="connsiteY2435" fmla="*/ 4302977 h 4469549"/>
              <a:gd name="connsiteX2436" fmla="*/ 4174148 w 5178638"/>
              <a:gd name="connsiteY2436" fmla="*/ 4304093 h 4469549"/>
              <a:gd name="connsiteX2437" fmla="*/ 4159129 w 5178638"/>
              <a:gd name="connsiteY2437" fmla="*/ 4298512 h 4469549"/>
              <a:gd name="connsiteX2438" fmla="*/ 4129092 w 5178638"/>
              <a:gd name="connsiteY2438" fmla="*/ 4298512 h 4469549"/>
              <a:gd name="connsiteX2439" fmla="*/ 4121582 w 5178638"/>
              <a:gd name="connsiteY2439" fmla="*/ 4304093 h 4469549"/>
              <a:gd name="connsiteX2440" fmla="*/ 4102808 w 5178638"/>
              <a:gd name="connsiteY2440" fmla="*/ 4307442 h 4469549"/>
              <a:gd name="connsiteX2441" fmla="*/ 4080280 w 5178638"/>
              <a:gd name="connsiteY2441" fmla="*/ 4309675 h 4469549"/>
              <a:gd name="connsiteX2442" fmla="*/ 4050242 w 5178638"/>
              <a:gd name="connsiteY2442" fmla="*/ 4305210 h 4469549"/>
              <a:gd name="connsiteX2443" fmla="*/ 3997676 w 5178638"/>
              <a:gd name="connsiteY2443" fmla="*/ 4296279 h 4469549"/>
              <a:gd name="connsiteX2444" fmla="*/ 3971393 w 5178638"/>
              <a:gd name="connsiteY2444" fmla="*/ 4298512 h 4469549"/>
              <a:gd name="connsiteX2445" fmla="*/ 3941355 w 5178638"/>
              <a:gd name="connsiteY2445" fmla="*/ 4302977 h 4469549"/>
              <a:gd name="connsiteX2446" fmla="*/ 3900053 w 5178638"/>
              <a:gd name="connsiteY2446" fmla="*/ 4301861 h 4469549"/>
              <a:gd name="connsiteX2447" fmla="*/ 3892544 w 5178638"/>
              <a:gd name="connsiteY2447" fmla="*/ 4298512 h 4469549"/>
              <a:gd name="connsiteX2448" fmla="*/ 3828714 w 5178638"/>
              <a:gd name="connsiteY2448" fmla="*/ 4304093 h 4469549"/>
              <a:gd name="connsiteX2449" fmla="*/ 3787412 w 5178638"/>
              <a:gd name="connsiteY2449" fmla="*/ 4304093 h 4469549"/>
              <a:gd name="connsiteX2450" fmla="*/ 3693543 w 5178638"/>
              <a:gd name="connsiteY2450" fmla="*/ 4305210 h 4469549"/>
              <a:gd name="connsiteX2451" fmla="*/ 3667260 w 5178638"/>
              <a:gd name="connsiteY2451" fmla="*/ 4306326 h 4469549"/>
              <a:gd name="connsiteX2452" fmla="*/ 3637223 w 5178638"/>
              <a:gd name="connsiteY2452" fmla="*/ 4305210 h 4469549"/>
              <a:gd name="connsiteX2453" fmla="*/ 3603430 w 5178638"/>
              <a:gd name="connsiteY2453" fmla="*/ 4305210 h 4469549"/>
              <a:gd name="connsiteX2454" fmla="*/ 3599675 w 5178638"/>
              <a:gd name="connsiteY2454" fmla="*/ 4298512 h 4469549"/>
              <a:gd name="connsiteX2455" fmla="*/ 3554619 w 5178638"/>
              <a:gd name="connsiteY2455" fmla="*/ 4295163 h 4469549"/>
              <a:gd name="connsiteX2456" fmla="*/ 3543355 w 5178638"/>
              <a:gd name="connsiteY2456" fmla="*/ 4296279 h 4469549"/>
              <a:gd name="connsiteX2457" fmla="*/ 3535845 w 5178638"/>
              <a:gd name="connsiteY2457" fmla="*/ 4292930 h 4469549"/>
              <a:gd name="connsiteX2458" fmla="*/ 3543355 w 5178638"/>
              <a:gd name="connsiteY2458" fmla="*/ 4289581 h 4469549"/>
              <a:gd name="connsiteX2459" fmla="*/ 3573392 w 5178638"/>
              <a:gd name="connsiteY2459" fmla="*/ 4290698 h 4469549"/>
              <a:gd name="connsiteX2460" fmla="*/ 3607185 w 5178638"/>
              <a:gd name="connsiteY2460" fmla="*/ 4288465 h 4469549"/>
              <a:gd name="connsiteX2461" fmla="*/ 3618449 w 5178638"/>
              <a:gd name="connsiteY2461" fmla="*/ 4281767 h 4469549"/>
              <a:gd name="connsiteX2462" fmla="*/ 3637223 w 5178638"/>
              <a:gd name="connsiteY2462" fmla="*/ 4279535 h 4469549"/>
              <a:gd name="connsiteX2463" fmla="*/ 3682279 w 5178638"/>
              <a:gd name="connsiteY2463" fmla="*/ 4284000 h 4469549"/>
              <a:gd name="connsiteX2464" fmla="*/ 3701053 w 5178638"/>
              <a:gd name="connsiteY2464" fmla="*/ 4284000 h 4469549"/>
              <a:gd name="connsiteX2465" fmla="*/ 3708562 w 5178638"/>
              <a:gd name="connsiteY2465" fmla="*/ 4280651 h 4469549"/>
              <a:gd name="connsiteX2466" fmla="*/ 3704808 w 5178638"/>
              <a:gd name="connsiteY2466" fmla="*/ 4275069 h 4469549"/>
              <a:gd name="connsiteX2467" fmla="*/ 3682279 w 5178638"/>
              <a:gd name="connsiteY2467" fmla="*/ 4270604 h 4469549"/>
              <a:gd name="connsiteX2468" fmla="*/ 3678525 w 5178638"/>
              <a:gd name="connsiteY2468" fmla="*/ 4268372 h 4469549"/>
              <a:gd name="connsiteX2469" fmla="*/ 3686034 w 5178638"/>
              <a:gd name="connsiteY2469" fmla="*/ 4267255 h 4469549"/>
              <a:gd name="connsiteX2470" fmla="*/ 3723581 w 5178638"/>
              <a:gd name="connsiteY2470" fmla="*/ 4268372 h 4469549"/>
              <a:gd name="connsiteX2471" fmla="*/ 3727336 w 5178638"/>
              <a:gd name="connsiteY2471" fmla="*/ 4268372 h 4469549"/>
              <a:gd name="connsiteX2472" fmla="*/ 3727336 w 5178638"/>
              <a:gd name="connsiteY2472" fmla="*/ 4266139 h 4469549"/>
              <a:gd name="connsiteX2473" fmla="*/ 3731091 w 5178638"/>
              <a:gd name="connsiteY2473" fmla="*/ 4262790 h 4469549"/>
              <a:gd name="connsiteX2474" fmla="*/ 3757374 w 5178638"/>
              <a:gd name="connsiteY2474" fmla="*/ 4262790 h 4469549"/>
              <a:gd name="connsiteX2475" fmla="*/ 3723581 w 5178638"/>
              <a:gd name="connsiteY2475" fmla="*/ 4259441 h 4469549"/>
              <a:gd name="connsiteX2476" fmla="*/ 3719827 w 5178638"/>
              <a:gd name="connsiteY2476" fmla="*/ 4256092 h 4469549"/>
              <a:gd name="connsiteX2477" fmla="*/ 3710539 w 5178638"/>
              <a:gd name="connsiteY2477" fmla="*/ 4250570 h 4469549"/>
              <a:gd name="connsiteX2478" fmla="*/ 3704042 w 5178638"/>
              <a:gd name="connsiteY2478" fmla="*/ 4250248 h 4469549"/>
              <a:gd name="connsiteX2479" fmla="*/ 3662740 w 5178638"/>
              <a:gd name="connsiteY2479" fmla="*/ 4250248 h 4469549"/>
              <a:gd name="connsiteX2480" fmla="*/ 3655230 w 5178638"/>
              <a:gd name="connsiteY2480" fmla="*/ 4250248 h 4469549"/>
              <a:gd name="connsiteX2481" fmla="*/ 3602664 w 5178638"/>
              <a:gd name="connsiteY2481" fmla="*/ 4248015 h 4469549"/>
              <a:gd name="connsiteX2482" fmla="*/ 3557607 w 5178638"/>
              <a:gd name="connsiteY2482" fmla="*/ 4252481 h 4469549"/>
              <a:gd name="connsiteX2483" fmla="*/ 3550098 w 5178638"/>
              <a:gd name="connsiteY2483" fmla="*/ 4251364 h 4469549"/>
              <a:gd name="connsiteX2484" fmla="*/ 3538834 w 5178638"/>
              <a:gd name="connsiteY2484" fmla="*/ 4250248 h 4469549"/>
              <a:gd name="connsiteX2485" fmla="*/ 3426192 w 5178638"/>
              <a:gd name="connsiteY2485" fmla="*/ 4249132 h 4469549"/>
              <a:gd name="connsiteX2486" fmla="*/ 3392400 w 5178638"/>
              <a:gd name="connsiteY2486" fmla="*/ 4246899 h 4469549"/>
              <a:gd name="connsiteX2487" fmla="*/ 3354852 w 5178638"/>
              <a:gd name="connsiteY2487" fmla="*/ 4246899 h 4469549"/>
              <a:gd name="connsiteX2488" fmla="*/ 3294777 w 5178638"/>
              <a:gd name="connsiteY2488" fmla="*/ 4248015 h 4469549"/>
              <a:gd name="connsiteX2489" fmla="*/ 3279758 w 5178638"/>
              <a:gd name="connsiteY2489" fmla="*/ 4248015 h 4469549"/>
              <a:gd name="connsiteX2490" fmla="*/ 3268494 w 5178638"/>
              <a:gd name="connsiteY2490" fmla="*/ 4246899 h 4469549"/>
              <a:gd name="connsiteX2491" fmla="*/ 3276003 w 5178638"/>
              <a:gd name="connsiteY2491" fmla="*/ 4243550 h 4469549"/>
              <a:gd name="connsiteX2492" fmla="*/ 3313550 w 5178638"/>
              <a:gd name="connsiteY2492" fmla="*/ 4239085 h 4469549"/>
              <a:gd name="connsiteX2493" fmla="*/ 3328569 w 5178638"/>
              <a:gd name="connsiteY2493" fmla="*/ 4235736 h 4469549"/>
              <a:gd name="connsiteX2494" fmla="*/ 3272248 w 5178638"/>
              <a:gd name="connsiteY2494" fmla="*/ 4231271 h 4469549"/>
              <a:gd name="connsiteX2495" fmla="*/ 3230946 w 5178638"/>
              <a:gd name="connsiteY2495" fmla="*/ 4226806 h 4469549"/>
              <a:gd name="connsiteX2496" fmla="*/ 3223437 w 5178638"/>
              <a:gd name="connsiteY2496" fmla="*/ 4222341 h 4469549"/>
              <a:gd name="connsiteX2497" fmla="*/ 3238456 w 5178638"/>
              <a:gd name="connsiteY2497" fmla="*/ 4221224 h 4469549"/>
              <a:gd name="connsiteX2498" fmla="*/ 3313550 w 5178638"/>
              <a:gd name="connsiteY2498" fmla="*/ 4221224 h 4469549"/>
              <a:gd name="connsiteX2499" fmla="*/ 3444966 w 5178638"/>
              <a:gd name="connsiteY2499" fmla="*/ 4211178 h 4469549"/>
              <a:gd name="connsiteX2500" fmla="*/ 3487146 w 5178638"/>
              <a:gd name="connsiteY2500" fmla="*/ 4208284 h 4469549"/>
              <a:gd name="connsiteX2501" fmla="*/ 2390123 w 5178638"/>
              <a:gd name="connsiteY2501" fmla="*/ 4208284 h 4469549"/>
              <a:gd name="connsiteX2502" fmla="*/ 2372817 w 5178638"/>
              <a:gd name="connsiteY2502" fmla="*/ 4209141 h 4469549"/>
              <a:gd name="connsiteX2503" fmla="*/ 2371425 w 5178638"/>
              <a:gd name="connsiteY2503" fmla="*/ 4209066 h 4469549"/>
              <a:gd name="connsiteX2504" fmla="*/ 2356406 w 5178638"/>
              <a:gd name="connsiteY2504" fmla="*/ 4207950 h 4469549"/>
              <a:gd name="connsiteX2505" fmla="*/ 2326368 w 5178638"/>
              <a:gd name="connsiteY2505" fmla="*/ 4207950 h 4469549"/>
              <a:gd name="connsiteX2506" fmla="*/ 2273802 w 5178638"/>
              <a:gd name="connsiteY2506" fmla="*/ 4211299 h 4469549"/>
              <a:gd name="connsiteX2507" fmla="*/ 2236255 w 5178638"/>
              <a:gd name="connsiteY2507" fmla="*/ 4210183 h 4469549"/>
              <a:gd name="connsiteX2508" fmla="*/ 2172424 w 5178638"/>
              <a:gd name="connsiteY2508" fmla="*/ 4202368 h 4469549"/>
              <a:gd name="connsiteX2509" fmla="*/ 2104839 w 5178638"/>
              <a:gd name="connsiteY2509" fmla="*/ 4209066 h 4469549"/>
              <a:gd name="connsiteX2510" fmla="*/ 2071047 w 5178638"/>
              <a:gd name="connsiteY2510" fmla="*/ 4214648 h 4469549"/>
              <a:gd name="connsiteX2511" fmla="*/ 2037254 w 5178638"/>
              <a:gd name="connsiteY2511" fmla="*/ 4210183 h 4469549"/>
              <a:gd name="connsiteX2512" fmla="*/ 2033499 w 5178638"/>
              <a:gd name="connsiteY2512" fmla="*/ 4207950 h 4469549"/>
              <a:gd name="connsiteX2513" fmla="*/ 1977179 w 5178638"/>
              <a:gd name="connsiteY2513" fmla="*/ 4202368 h 4469549"/>
              <a:gd name="connsiteX2514" fmla="*/ 1950896 w 5178638"/>
              <a:gd name="connsiteY2514" fmla="*/ 4203485 h 4469549"/>
              <a:gd name="connsiteX2515" fmla="*/ 1913348 w 5178638"/>
              <a:gd name="connsiteY2515" fmla="*/ 4211299 h 4469549"/>
              <a:gd name="connsiteX2516" fmla="*/ 1902084 w 5178638"/>
              <a:gd name="connsiteY2516" fmla="*/ 4214648 h 4469549"/>
              <a:gd name="connsiteX2517" fmla="*/ 1853273 w 5178638"/>
              <a:gd name="connsiteY2517" fmla="*/ 4213531 h 4469549"/>
              <a:gd name="connsiteX2518" fmla="*/ 1838254 w 5178638"/>
              <a:gd name="connsiteY2518" fmla="*/ 4210183 h 4469549"/>
              <a:gd name="connsiteX2519" fmla="*/ 1834499 w 5178638"/>
              <a:gd name="connsiteY2519" fmla="*/ 4207950 h 4469549"/>
              <a:gd name="connsiteX2520" fmla="*/ 1785687 w 5178638"/>
              <a:gd name="connsiteY2520" fmla="*/ 4205717 h 4469549"/>
              <a:gd name="connsiteX2521" fmla="*/ 1744386 w 5178638"/>
              <a:gd name="connsiteY2521" fmla="*/ 4210183 h 4469549"/>
              <a:gd name="connsiteX2522" fmla="*/ 1691819 w 5178638"/>
              <a:gd name="connsiteY2522" fmla="*/ 4210183 h 4469549"/>
              <a:gd name="connsiteX2523" fmla="*/ 1665536 w 5178638"/>
              <a:gd name="connsiteY2523" fmla="*/ 4207950 h 4469549"/>
              <a:gd name="connsiteX2524" fmla="*/ 1652930 w 5178638"/>
              <a:gd name="connsiteY2524" fmla="*/ 4207950 h 4469549"/>
              <a:gd name="connsiteX2525" fmla="*/ 1647927 w 5178638"/>
              <a:gd name="connsiteY2525" fmla="*/ 4206958 h 4469549"/>
              <a:gd name="connsiteX2526" fmla="*/ 1644173 w 5178638"/>
              <a:gd name="connsiteY2526" fmla="*/ 4201377 h 4469549"/>
              <a:gd name="connsiteX2527" fmla="*/ 1651682 w 5178638"/>
              <a:gd name="connsiteY2527" fmla="*/ 4198028 h 4469549"/>
              <a:gd name="connsiteX2528" fmla="*/ 1670455 w 5178638"/>
              <a:gd name="connsiteY2528" fmla="*/ 4198028 h 4469549"/>
              <a:gd name="connsiteX2529" fmla="*/ 1715512 w 5178638"/>
              <a:gd name="connsiteY2529" fmla="*/ 4202493 h 4469549"/>
              <a:gd name="connsiteX2530" fmla="*/ 1734286 w 5178638"/>
              <a:gd name="connsiteY2530" fmla="*/ 4200261 h 4469549"/>
              <a:gd name="connsiteX2531" fmla="*/ 1745550 w 5178638"/>
              <a:gd name="connsiteY2531" fmla="*/ 4193563 h 4469549"/>
              <a:gd name="connsiteX2532" fmla="*/ 1779343 w 5178638"/>
              <a:gd name="connsiteY2532" fmla="*/ 4191330 h 4469549"/>
              <a:gd name="connsiteX2533" fmla="*/ 1809380 w 5178638"/>
              <a:gd name="connsiteY2533" fmla="*/ 4192446 h 4469549"/>
              <a:gd name="connsiteX2534" fmla="*/ 1816890 w 5178638"/>
              <a:gd name="connsiteY2534" fmla="*/ 4189098 h 4469549"/>
              <a:gd name="connsiteX2535" fmla="*/ 1809380 w 5178638"/>
              <a:gd name="connsiteY2535" fmla="*/ 4185749 h 4469549"/>
              <a:gd name="connsiteX2536" fmla="*/ 1798116 w 5178638"/>
              <a:gd name="connsiteY2536" fmla="*/ 4186865 h 4469549"/>
              <a:gd name="connsiteX2537" fmla="*/ 1753060 w 5178638"/>
              <a:gd name="connsiteY2537" fmla="*/ 4183516 h 4469549"/>
              <a:gd name="connsiteX2538" fmla="*/ 1749305 w 5178638"/>
              <a:gd name="connsiteY2538" fmla="*/ 4176818 h 4469549"/>
              <a:gd name="connsiteX2539" fmla="*/ 1715512 w 5178638"/>
              <a:gd name="connsiteY2539" fmla="*/ 4176818 h 4469549"/>
              <a:gd name="connsiteX2540" fmla="*/ 1685475 w 5178638"/>
              <a:gd name="connsiteY2540" fmla="*/ 4175702 h 4469549"/>
              <a:gd name="connsiteX2541" fmla="*/ 1659191 w 5178638"/>
              <a:gd name="connsiteY2541" fmla="*/ 4176818 h 4469549"/>
              <a:gd name="connsiteX2542" fmla="*/ 1565323 w 5178638"/>
              <a:gd name="connsiteY2542" fmla="*/ 4177935 h 4469549"/>
              <a:gd name="connsiteX2543" fmla="*/ 1524021 w 5178638"/>
              <a:gd name="connsiteY2543" fmla="*/ 4177935 h 4469549"/>
              <a:gd name="connsiteX2544" fmla="*/ 1460191 w 5178638"/>
              <a:gd name="connsiteY2544" fmla="*/ 4183516 h 4469549"/>
              <a:gd name="connsiteX2545" fmla="*/ 1452682 w 5178638"/>
              <a:gd name="connsiteY2545" fmla="*/ 4180167 h 4469549"/>
              <a:gd name="connsiteX2546" fmla="*/ 1411380 w 5178638"/>
              <a:gd name="connsiteY2546" fmla="*/ 4179051 h 4469549"/>
              <a:gd name="connsiteX2547" fmla="*/ 1381342 w 5178638"/>
              <a:gd name="connsiteY2547" fmla="*/ 4183516 h 4469549"/>
              <a:gd name="connsiteX2548" fmla="*/ 1355059 w 5178638"/>
              <a:gd name="connsiteY2548" fmla="*/ 4185749 h 4469549"/>
              <a:gd name="connsiteX2549" fmla="*/ 1302492 w 5178638"/>
              <a:gd name="connsiteY2549" fmla="*/ 4176818 h 4469549"/>
              <a:gd name="connsiteX2550" fmla="*/ 1272455 w 5178638"/>
              <a:gd name="connsiteY2550" fmla="*/ 4172353 h 4469549"/>
              <a:gd name="connsiteX2551" fmla="*/ 1249927 w 5178638"/>
              <a:gd name="connsiteY2551" fmla="*/ 4174586 h 4469549"/>
              <a:gd name="connsiteX2552" fmla="*/ 1231153 w 5178638"/>
              <a:gd name="connsiteY2552" fmla="*/ 4177935 h 4469549"/>
              <a:gd name="connsiteX2553" fmla="*/ 1223643 w 5178638"/>
              <a:gd name="connsiteY2553" fmla="*/ 4183516 h 4469549"/>
              <a:gd name="connsiteX2554" fmla="*/ 1193605 w 5178638"/>
              <a:gd name="connsiteY2554" fmla="*/ 4183516 h 4469549"/>
              <a:gd name="connsiteX2555" fmla="*/ 1178587 w 5178638"/>
              <a:gd name="connsiteY2555" fmla="*/ 4177935 h 4469549"/>
              <a:gd name="connsiteX2556" fmla="*/ 1152304 w 5178638"/>
              <a:gd name="connsiteY2556" fmla="*/ 4179051 h 4469549"/>
              <a:gd name="connsiteX2557" fmla="*/ 1111002 w 5178638"/>
              <a:gd name="connsiteY2557" fmla="*/ 4182400 h 4469549"/>
              <a:gd name="connsiteX2558" fmla="*/ 1099737 w 5178638"/>
              <a:gd name="connsiteY2558" fmla="*/ 4181283 h 4469549"/>
              <a:gd name="connsiteX2559" fmla="*/ 1084719 w 5178638"/>
              <a:gd name="connsiteY2559" fmla="*/ 4173469 h 4469549"/>
              <a:gd name="connsiteX2560" fmla="*/ 1073454 w 5178638"/>
              <a:gd name="connsiteY2560" fmla="*/ 4171237 h 4469549"/>
              <a:gd name="connsiteX2561" fmla="*/ 1020888 w 5178638"/>
              <a:gd name="connsiteY2561" fmla="*/ 4180167 h 4469549"/>
              <a:gd name="connsiteX2562" fmla="*/ 1013379 w 5178638"/>
              <a:gd name="connsiteY2562" fmla="*/ 4182400 h 4469549"/>
              <a:gd name="connsiteX2563" fmla="*/ 1020888 w 5178638"/>
              <a:gd name="connsiteY2563" fmla="*/ 4184632 h 4469549"/>
              <a:gd name="connsiteX2564" fmla="*/ 1073454 w 5178638"/>
              <a:gd name="connsiteY2564" fmla="*/ 4185749 h 4469549"/>
              <a:gd name="connsiteX2565" fmla="*/ 1084719 w 5178638"/>
              <a:gd name="connsiteY2565" fmla="*/ 4186865 h 4469549"/>
              <a:gd name="connsiteX2566" fmla="*/ 1103492 w 5178638"/>
              <a:gd name="connsiteY2566" fmla="*/ 4190214 h 4469549"/>
              <a:gd name="connsiteX2567" fmla="*/ 1111002 w 5178638"/>
              <a:gd name="connsiteY2567" fmla="*/ 4194679 h 4469549"/>
              <a:gd name="connsiteX2568" fmla="*/ 1099737 w 5178638"/>
              <a:gd name="connsiteY2568" fmla="*/ 4199144 h 4469549"/>
              <a:gd name="connsiteX2569" fmla="*/ 1114756 w 5178638"/>
              <a:gd name="connsiteY2569" fmla="*/ 4199144 h 4469549"/>
              <a:gd name="connsiteX2570" fmla="*/ 1141039 w 5178638"/>
              <a:gd name="connsiteY2570" fmla="*/ 4198028 h 4469549"/>
              <a:gd name="connsiteX2571" fmla="*/ 1171077 w 5178638"/>
              <a:gd name="connsiteY2571" fmla="*/ 4199144 h 4469549"/>
              <a:gd name="connsiteX2572" fmla="*/ 1189851 w 5178638"/>
              <a:gd name="connsiteY2572" fmla="*/ 4204726 h 4469549"/>
              <a:gd name="connsiteX2573" fmla="*/ 1203329 w 5178638"/>
              <a:gd name="connsiteY2573" fmla="*/ 4205728 h 4469549"/>
              <a:gd name="connsiteX2574" fmla="*/ 1162403 w 5178638"/>
              <a:gd name="connsiteY2574" fmla="*/ 4206834 h 4469549"/>
              <a:gd name="connsiteX2575" fmla="*/ 1132366 w 5178638"/>
              <a:gd name="connsiteY2575" fmla="*/ 4204601 h 4469549"/>
              <a:gd name="connsiteX2576" fmla="*/ 1113592 w 5178638"/>
              <a:gd name="connsiteY2576" fmla="*/ 4205717 h 4469549"/>
              <a:gd name="connsiteX2577" fmla="*/ 1091064 w 5178638"/>
              <a:gd name="connsiteY2577" fmla="*/ 4209066 h 4469549"/>
              <a:gd name="connsiteX2578" fmla="*/ 1023479 w 5178638"/>
              <a:gd name="connsiteY2578" fmla="*/ 4205717 h 4469549"/>
              <a:gd name="connsiteX2579" fmla="*/ 1019724 w 5178638"/>
              <a:gd name="connsiteY2579" fmla="*/ 4205717 h 4469549"/>
              <a:gd name="connsiteX2580" fmla="*/ 914592 w 5178638"/>
              <a:gd name="connsiteY2580" fmla="*/ 4203485 h 4469549"/>
              <a:gd name="connsiteX2581" fmla="*/ 903328 w 5178638"/>
              <a:gd name="connsiteY2581" fmla="*/ 4205717 h 4469549"/>
              <a:gd name="connsiteX2582" fmla="*/ 899518 w 5178638"/>
              <a:gd name="connsiteY2582" fmla="*/ 4206567 h 4469549"/>
              <a:gd name="connsiteX2583" fmla="*/ 908246 w 5178638"/>
              <a:gd name="connsiteY2583" fmla="*/ 4201377 h 4469549"/>
              <a:gd name="connsiteX2584" fmla="*/ 938284 w 5178638"/>
              <a:gd name="connsiteY2584" fmla="*/ 4201377 h 4469549"/>
              <a:gd name="connsiteX2585" fmla="*/ 949549 w 5178638"/>
              <a:gd name="connsiteY2585" fmla="*/ 4199144 h 4469549"/>
              <a:gd name="connsiteX2586" fmla="*/ 938284 w 5178638"/>
              <a:gd name="connsiteY2586" fmla="*/ 4198028 h 4469549"/>
              <a:gd name="connsiteX2587" fmla="*/ 923265 w 5178638"/>
              <a:gd name="connsiteY2587" fmla="*/ 4199144 h 4469549"/>
              <a:gd name="connsiteX2588" fmla="*/ 904492 w 5178638"/>
              <a:gd name="connsiteY2588" fmla="*/ 4199144 h 4469549"/>
              <a:gd name="connsiteX2589" fmla="*/ 874454 w 5178638"/>
              <a:gd name="connsiteY2589" fmla="*/ 4198028 h 4469549"/>
              <a:gd name="connsiteX2590" fmla="*/ 855680 w 5178638"/>
              <a:gd name="connsiteY2590" fmla="*/ 4195795 h 4469549"/>
              <a:gd name="connsiteX2591" fmla="*/ 810624 w 5178638"/>
              <a:gd name="connsiteY2591" fmla="*/ 4179051 h 4469549"/>
              <a:gd name="connsiteX2592" fmla="*/ 825643 w 5178638"/>
              <a:gd name="connsiteY2592" fmla="*/ 4177935 h 4469549"/>
              <a:gd name="connsiteX2593" fmla="*/ 885718 w 5178638"/>
              <a:gd name="connsiteY2593" fmla="*/ 4177935 h 4469549"/>
              <a:gd name="connsiteX2594" fmla="*/ 904492 w 5178638"/>
              <a:gd name="connsiteY2594" fmla="*/ 4174586 h 4469549"/>
              <a:gd name="connsiteX2595" fmla="*/ 836907 w 5178638"/>
              <a:gd name="connsiteY2595" fmla="*/ 4174586 h 4469549"/>
              <a:gd name="connsiteX2596" fmla="*/ 769322 w 5178638"/>
              <a:gd name="connsiteY2596" fmla="*/ 4174586 h 4469549"/>
              <a:gd name="connsiteX2597" fmla="*/ 705491 w 5178638"/>
              <a:gd name="connsiteY2597" fmla="*/ 4172353 h 4469549"/>
              <a:gd name="connsiteX2598" fmla="*/ 615378 w 5178638"/>
              <a:gd name="connsiteY2598" fmla="*/ 4172353 h 4469549"/>
              <a:gd name="connsiteX2599" fmla="*/ 589095 w 5178638"/>
              <a:gd name="connsiteY2599" fmla="*/ 4171237 h 4469549"/>
              <a:gd name="connsiteX2600" fmla="*/ 514001 w 5178638"/>
              <a:gd name="connsiteY2600" fmla="*/ 4177935 h 4469549"/>
              <a:gd name="connsiteX2601" fmla="*/ 509005 w 5178638"/>
              <a:gd name="connsiteY2601" fmla="*/ 4176449 h 4469549"/>
              <a:gd name="connsiteX2602" fmla="*/ 513386 w 5178638"/>
              <a:gd name="connsiteY2602" fmla="*/ 4168289 h 4469549"/>
              <a:gd name="connsiteX2603" fmla="*/ 510432 w 5178638"/>
              <a:gd name="connsiteY2603" fmla="*/ 4166568 h 4469549"/>
              <a:gd name="connsiteX2604" fmla="*/ 534182 w 5178638"/>
              <a:gd name="connsiteY2604" fmla="*/ 4166492 h 4469549"/>
              <a:gd name="connsiteX2605" fmla="*/ 619133 w 5178638"/>
              <a:gd name="connsiteY2605" fmla="*/ 4164539 h 4469549"/>
              <a:gd name="connsiteX2606" fmla="*/ 697982 w 5178638"/>
              <a:gd name="connsiteY2606" fmla="*/ 4162306 h 4469549"/>
              <a:gd name="connsiteX2607" fmla="*/ 656680 w 5178638"/>
              <a:gd name="connsiteY2607" fmla="*/ 4156725 h 4469549"/>
              <a:gd name="connsiteX2608" fmla="*/ 628989 w 5178638"/>
              <a:gd name="connsiteY2608" fmla="*/ 4156725 h 4469549"/>
              <a:gd name="connsiteX2609" fmla="*/ 604114 w 5178638"/>
              <a:gd name="connsiteY2609" fmla="*/ 4160074 h 4469549"/>
              <a:gd name="connsiteX2610" fmla="*/ 585340 w 5178638"/>
              <a:gd name="connsiteY2610" fmla="*/ 4161190 h 4469549"/>
              <a:gd name="connsiteX2611" fmla="*/ 507350 w 5178638"/>
              <a:gd name="connsiteY2611" fmla="*/ 4161190 h 4469549"/>
              <a:gd name="connsiteX2612" fmla="*/ 508894 w 5178638"/>
              <a:gd name="connsiteY2612" fmla="*/ 4156077 h 4469549"/>
              <a:gd name="connsiteX2613" fmla="*/ 510188 w 5178638"/>
              <a:gd name="connsiteY2613" fmla="*/ 4154075 h 4469549"/>
              <a:gd name="connsiteX2614" fmla="*/ 529019 w 5178638"/>
              <a:gd name="connsiteY2614" fmla="*/ 4153376 h 4469549"/>
              <a:gd name="connsiteX2615" fmla="*/ 532774 w 5178638"/>
              <a:gd name="connsiteY2615" fmla="*/ 4147794 h 4469549"/>
              <a:gd name="connsiteX2616" fmla="*/ 526494 w 5178638"/>
              <a:gd name="connsiteY2616" fmla="*/ 4146394 h 4469549"/>
              <a:gd name="connsiteX2617" fmla="*/ 530302 w 5178638"/>
              <a:gd name="connsiteY2617" fmla="*/ 4143513 h 4469549"/>
              <a:gd name="connsiteX2618" fmla="*/ 532774 w 5178638"/>
              <a:gd name="connsiteY2618" fmla="*/ 4143329 h 4469549"/>
              <a:gd name="connsiteX2619" fmla="*/ 536529 w 5178638"/>
              <a:gd name="connsiteY2619" fmla="*/ 4143329 h 4469549"/>
              <a:gd name="connsiteX2620" fmla="*/ 535590 w 5178638"/>
              <a:gd name="connsiteY2620" fmla="*/ 4141376 h 4469549"/>
              <a:gd name="connsiteX2621" fmla="*/ 533258 w 5178638"/>
              <a:gd name="connsiteY2621" fmla="*/ 4141277 h 4469549"/>
              <a:gd name="connsiteX2622" fmla="*/ 534321 w 5178638"/>
              <a:gd name="connsiteY2622" fmla="*/ 4140473 h 4469549"/>
              <a:gd name="connsiteX2623" fmla="*/ 537638 w 5178638"/>
              <a:gd name="connsiteY2623" fmla="*/ 4136251 h 4469549"/>
              <a:gd name="connsiteX2624" fmla="*/ 544038 w 5178638"/>
              <a:gd name="connsiteY2624" fmla="*/ 4136632 h 4469549"/>
              <a:gd name="connsiteX2625" fmla="*/ 551548 w 5178638"/>
              <a:gd name="connsiteY2625" fmla="*/ 4139980 h 4469549"/>
              <a:gd name="connsiteX2626" fmla="*/ 570321 w 5178638"/>
              <a:gd name="connsiteY2626" fmla="*/ 4139980 h 4469549"/>
              <a:gd name="connsiteX2627" fmla="*/ 570321 w 5178638"/>
              <a:gd name="connsiteY2627" fmla="*/ 4148911 h 4469549"/>
              <a:gd name="connsiteX2628" fmla="*/ 645416 w 5178638"/>
              <a:gd name="connsiteY2628" fmla="*/ 4151143 h 4469549"/>
              <a:gd name="connsiteX2629" fmla="*/ 649171 w 5178638"/>
              <a:gd name="connsiteY2629" fmla="*/ 4151143 h 4469549"/>
              <a:gd name="connsiteX2630" fmla="*/ 697982 w 5178638"/>
              <a:gd name="connsiteY2630" fmla="*/ 4151143 h 4469549"/>
              <a:gd name="connsiteX2631" fmla="*/ 709246 w 5178638"/>
              <a:gd name="connsiteY2631" fmla="*/ 4148911 h 4469549"/>
              <a:gd name="connsiteX2632" fmla="*/ 686718 w 5178638"/>
              <a:gd name="connsiteY2632" fmla="*/ 4147794 h 4469549"/>
              <a:gd name="connsiteX2633" fmla="*/ 682963 w 5178638"/>
              <a:gd name="connsiteY2633" fmla="*/ 4144446 h 4469549"/>
              <a:gd name="connsiteX2634" fmla="*/ 697982 w 5178638"/>
              <a:gd name="connsiteY2634" fmla="*/ 4141097 h 4469549"/>
              <a:gd name="connsiteX2635" fmla="*/ 776831 w 5178638"/>
              <a:gd name="connsiteY2635" fmla="*/ 4139980 h 4469549"/>
              <a:gd name="connsiteX2636" fmla="*/ 874454 w 5178638"/>
              <a:gd name="connsiteY2636" fmla="*/ 4139980 h 4469549"/>
              <a:gd name="connsiteX2637" fmla="*/ 964567 w 5178638"/>
              <a:gd name="connsiteY2637" fmla="*/ 4141097 h 4469549"/>
              <a:gd name="connsiteX2638" fmla="*/ 975831 w 5178638"/>
              <a:gd name="connsiteY2638" fmla="*/ 4141097 h 4469549"/>
              <a:gd name="connsiteX2639" fmla="*/ 1065945 w 5178638"/>
              <a:gd name="connsiteY2639" fmla="*/ 4138864 h 4469549"/>
              <a:gd name="connsiteX2640" fmla="*/ 1122266 w 5178638"/>
              <a:gd name="connsiteY2640" fmla="*/ 4142213 h 4469549"/>
              <a:gd name="connsiteX2641" fmla="*/ 1174832 w 5178638"/>
              <a:gd name="connsiteY2641" fmla="*/ 4143329 h 4469549"/>
              <a:gd name="connsiteX2642" fmla="*/ 1198833 w 5178638"/>
              <a:gd name="connsiteY2642" fmla="*/ 4141682 h 4469549"/>
              <a:gd name="connsiteX2643" fmla="*/ 1227250 w 5178638"/>
              <a:gd name="connsiteY2643" fmla="*/ 4142354 h 4469549"/>
              <a:gd name="connsiteX2644" fmla="*/ 1309854 w 5178638"/>
              <a:gd name="connsiteY2644" fmla="*/ 4142633 h 4469549"/>
              <a:gd name="connsiteX2645" fmla="*/ 1313608 w 5178638"/>
              <a:gd name="connsiteY2645" fmla="*/ 4141517 h 4469549"/>
              <a:gd name="connsiteX2646" fmla="*/ 1298590 w 5178638"/>
              <a:gd name="connsiteY2646" fmla="*/ 4140401 h 4469549"/>
              <a:gd name="connsiteX2647" fmla="*/ 1294835 w 5178638"/>
              <a:gd name="connsiteY2647" fmla="*/ 4139284 h 4469549"/>
              <a:gd name="connsiteX2648" fmla="*/ 1298590 w 5178638"/>
              <a:gd name="connsiteY2648" fmla="*/ 4137052 h 4469549"/>
              <a:gd name="connsiteX2649" fmla="*/ 1309854 w 5178638"/>
              <a:gd name="connsiteY2649" fmla="*/ 4134819 h 4469549"/>
              <a:gd name="connsiteX2650" fmla="*/ 1373684 w 5178638"/>
              <a:gd name="connsiteY2650" fmla="*/ 4132587 h 4469549"/>
              <a:gd name="connsiteX2651" fmla="*/ 1580194 w 5178638"/>
              <a:gd name="connsiteY2651" fmla="*/ 4132587 h 4469549"/>
              <a:gd name="connsiteX2652" fmla="*/ 1632760 w 5178638"/>
              <a:gd name="connsiteY2652" fmla="*/ 4125889 h 4469549"/>
              <a:gd name="connsiteX2653" fmla="*/ 1617741 w 5178638"/>
              <a:gd name="connsiteY2653" fmla="*/ 4122540 h 4469549"/>
              <a:gd name="connsiteX2654" fmla="*/ 1580194 w 5178638"/>
              <a:gd name="connsiteY2654" fmla="*/ 4127005 h 4469549"/>
              <a:gd name="connsiteX2655" fmla="*/ 1568930 w 5178638"/>
              <a:gd name="connsiteY2655" fmla="*/ 4128121 h 4469549"/>
              <a:gd name="connsiteX2656" fmla="*/ 1531382 w 5178638"/>
              <a:gd name="connsiteY2656" fmla="*/ 4127005 h 4469549"/>
              <a:gd name="connsiteX2657" fmla="*/ 1467552 w 5178638"/>
              <a:gd name="connsiteY2657" fmla="*/ 4123656 h 4469549"/>
              <a:gd name="connsiteX2658" fmla="*/ 1441269 w 5178638"/>
              <a:gd name="connsiteY2658" fmla="*/ 4122540 h 4469549"/>
              <a:gd name="connsiteX2659" fmla="*/ 1430009 w 5178638"/>
              <a:gd name="connsiteY2659" fmla="*/ 4123524 h 4469549"/>
              <a:gd name="connsiteX2660" fmla="*/ 1396361 w 5178638"/>
              <a:gd name="connsiteY2660" fmla="*/ 4119887 h 4469549"/>
              <a:gd name="connsiteX2661" fmla="*/ 1340040 w 5178638"/>
              <a:gd name="connsiteY2661" fmla="*/ 4115422 h 4469549"/>
              <a:gd name="connsiteX2662" fmla="*/ 1355059 w 5178638"/>
              <a:gd name="connsiteY2662" fmla="*/ 4112073 h 4469549"/>
              <a:gd name="connsiteX2663" fmla="*/ 1355276 w 5178638"/>
              <a:gd name="connsiteY2663" fmla="*/ 4112047 h 4469549"/>
              <a:gd name="connsiteX2664" fmla="*/ 1376031 w 5178638"/>
              <a:gd name="connsiteY2664" fmla="*/ 4115423 h 4469549"/>
              <a:gd name="connsiteX2665" fmla="*/ 1403722 w 5178638"/>
              <a:gd name="connsiteY2665" fmla="*/ 4113610 h 4469549"/>
              <a:gd name="connsiteX2666" fmla="*/ 1448779 w 5178638"/>
              <a:gd name="connsiteY2666" fmla="*/ 4109144 h 4469549"/>
              <a:gd name="connsiteX2667" fmla="*/ 1456288 w 5178638"/>
              <a:gd name="connsiteY2667" fmla="*/ 4110261 h 4469549"/>
              <a:gd name="connsiteX2668" fmla="*/ 1467552 w 5178638"/>
              <a:gd name="connsiteY2668" fmla="*/ 4111377 h 4469549"/>
              <a:gd name="connsiteX2669" fmla="*/ 1580194 w 5178638"/>
              <a:gd name="connsiteY2669" fmla="*/ 4112493 h 4469549"/>
              <a:gd name="connsiteX2670" fmla="*/ 1613986 w 5178638"/>
              <a:gd name="connsiteY2670" fmla="*/ 4114726 h 4469549"/>
              <a:gd name="connsiteX2671" fmla="*/ 1651534 w 5178638"/>
              <a:gd name="connsiteY2671" fmla="*/ 4114726 h 4469549"/>
              <a:gd name="connsiteX2672" fmla="*/ 1711609 w 5178638"/>
              <a:gd name="connsiteY2672" fmla="*/ 4113610 h 4469549"/>
              <a:gd name="connsiteX2673" fmla="*/ 1726628 w 5178638"/>
              <a:gd name="connsiteY2673" fmla="*/ 4113610 h 4469549"/>
              <a:gd name="connsiteX2674" fmla="*/ 1737892 w 5178638"/>
              <a:gd name="connsiteY2674" fmla="*/ 4114726 h 4469549"/>
              <a:gd name="connsiteX2675" fmla="*/ 1730383 w 5178638"/>
              <a:gd name="connsiteY2675" fmla="*/ 4118075 h 4469549"/>
              <a:gd name="connsiteX2676" fmla="*/ 1692836 w 5178638"/>
              <a:gd name="connsiteY2676" fmla="*/ 4122540 h 4469549"/>
              <a:gd name="connsiteX2677" fmla="*/ 1677817 w 5178638"/>
              <a:gd name="connsiteY2677" fmla="*/ 4125889 h 4469549"/>
              <a:gd name="connsiteX2678" fmla="*/ 1734138 w 5178638"/>
              <a:gd name="connsiteY2678" fmla="*/ 4130354 h 4469549"/>
              <a:gd name="connsiteX2679" fmla="*/ 1775440 w 5178638"/>
              <a:gd name="connsiteY2679" fmla="*/ 4134819 h 4469549"/>
              <a:gd name="connsiteX2680" fmla="*/ 1782949 w 5178638"/>
              <a:gd name="connsiteY2680" fmla="*/ 4139284 h 4469549"/>
              <a:gd name="connsiteX2681" fmla="*/ 1767930 w 5178638"/>
              <a:gd name="connsiteY2681" fmla="*/ 4140401 h 4469549"/>
              <a:gd name="connsiteX2682" fmla="*/ 1692836 w 5178638"/>
              <a:gd name="connsiteY2682" fmla="*/ 4140401 h 4469549"/>
              <a:gd name="connsiteX2683" fmla="*/ 1561420 w 5178638"/>
              <a:gd name="connsiteY2683" fmla="*/ 4150447 h 4469549"/>
              <a:gd name="connsiteX2684" fmla="*/ 1519240 w 5178638"/>
              <a:gd name="connsiteY2684" fmla="*/ 4153341 h 4469549"/>
              <a:gd name="connsiteX2685" fmla="*/ 2616263 w 5178638"/>
              <a:gd name="connsiteY2685" fmla="*/ 4153341 h 4469549"/>
              <a:gd name="connsiteX2686" fmla="*/ 2657444 w 5178638"/>
              <a:gd name="connsiteY2686" fmla="*/ 4151301 h 4469549"/>
              <a:gd name="connsiteX2687" fmla="*/ 2676217 w 5178638"/>
              <a:gd name="connsiteY2687" fmla="*/ 4149068 h 4469549"/>
              <a:gd name="connsiteX2688" fmla="*/ 2657444 w 5178638"/>
              <a:gd name="connsiteY2688" fmla="*/ 4146836 h 4469549"/>
              <a:gd name="connsiteX2689" fmla="*/ 2526028 w 5178638"/>
              <a:gd name="connsiteY2689" fmla="*/ 4149068 h 4469549"/>
              <a:gd name="connsiteX2690" fmla="*/ 2469707 w 5178638"/>
              <a:gd name="connsiteY2690" fmla="*/ 4142370 h 4469549"/>
              <a:gd name="connsiteX2691" fmla="*/ 2469707 w 5178638"/>
              <a:gd name="connsiteY2691" fmla="*/ 4140138 h 4469549"/>
              <a:gd name="connsiteX2692" fmla="*/ 2473462 w 5178638"/>
              <a:gd name="connsiteY2692" fmla="*/ 4135673 h 4469549"/>
              <a:gd name="connsiteX2693" fmla="*/ 2507255 w 5178638"/>
              <a:gd name="connsiteY2693" fmla="*/ 4135673 h 4469549"/>
              <a:gd name="connsiteX2694" fmla="*/ 2529783 w 5178638"/>
              <a:gd name="connsiteY2694" fmla="*/ 4133440 h 4469549"/>
              <a:gd name="connsiteX2695" fmla="*/ 2533538 w 5178638"/>
              <a:gd name="connsiteY2695" fmla="*/ 4131208 h 4469549"/>
              <a:gd name="connsiteX2696" fmla="*/ 2526028 w 5178638"/>
              <a:gd name="connsiteY2696" fmla="*/ 4130091 h 4469549"/>
              <a:gd name="connsiteX2697" fmla="*/ 2492236 w 5178638"/>
              <a:gd name="connsiteY2697" fmla="*/ 4130091 h 4469549"/>
              <a:gd name="connsiteX2698" fmla="*/ 2480972 w 5178638"/>
              <a:gd name="connsiteY2698" fmla="*/ 4127859 h 4469549"/>
              <a:gd name="connsiteX2699" fmla="*/ 2488481 w 5178638"/>
              <a:gd name="connsiteY2699" fmla="*/ 4125626 h 4469549"/>
              <a:gd name="connsiteX2700" fmla="*/ 2533538 w 5178638"/>
              <a:gd name="connsiteY2700" fmla="*/ 4120045 h 4469549"/>
              <a:gd name="connsiteX2701" fmla="*/ 2604878 w 5178638"/>
              <a:gd name="connsiteY2701" fmla="*/ 4115579 h 4469549"/>
              <a:gd name="connsiteX2702" fmla="*/ 2604878 w 5178638"/>
              <a:gd name="connsiteY2702" fmla="*/ 4114463 h 4469549"/>
              <a:gd name="connsiteX2703" fmla="*/ 2604878 w 5178638"/>
              <a:gd name="connsiteY2703" fmla="*/ 4112230 h 4469549"/>
              <a:gd name="connsiteX2704" fmla="*/ 2589859 w 5178638"/>
              <a:gd name="connsiteY2704" fmla="*/ 4112230 h 4469549"/>
              <a:gd name="connsiteX2705" fmla="*/ 2578594 w 5178638"/>
              <a:gd name="connsiteY2705" fmla="*/ 4105533 h 4469549"/>
              <a:gd name="connsiteX2706" fmla="*/ 2574840 w 5178638"/>
              <a:gd name="connsiteY2706" fmla="*/ 4102184 h 4469549"/>
              <a:gd name="connsiteX2707" fmla="*/ 2541047 w 5178638"/>
              <a:gd name="connsiteY2707" fmla="*/ 4098835 h 4469549"/>
              <a:gd name="connsiteX2708" fmla="*/ 2567330 w 5178638"/>
              <a:gd name="connsiteY2708" fmla="*/ 4098835 h 4469549"/>
              <a:gd name="connsiteX2709" fmla="*/ 2571085 w 5178638"/>
              <a:gd name="connsiteY2709" fmla="*/ 4095486 h 4469549"/>
              <a:gd name="connsiteX2710" fmla="*/ 2571085 w 5178638"/>
              <a:gd name="connsiteY2710" fmla="*/ 4093253 h 4469549"/>
              <a:gd name="connsiteX2711" fmla="*/ 2574840 w 5178638"/>
              <a:gd name="connsiteY2711" fmla="*/ 4093253 h 4469549"/>
              <a:gd name="connsiteX2712" fmla="*/ 2612387 w 5178638"/>
              <a:gd name="connsiteY2712" fmla="*/ 4094370 h 4469549"/>
              <a:gd name="connsiteX2713" fmla="*/ 2619896 w 5178638"/>
              <a:gd name="connsiteY2713" fmla="*/ 4093253 h 4469549"/>
              <a:gd name="connsiteX2714" fmla="*/ 2616142 w 5178638"/>
              <a:gd name="connsiteY2714" fmla="*/ 4091021 h 4469549"/>
              <a:gd name="connsiteX2715" fmla="*/ 2593613 w 5178638"/>
              <a:gd name="connsiteY2715" fmla="*/ 4086556 h 4469549"/>
              <a:gd name="connsiteX2716" fmla="*/ 2589859 w 5178638"/>
              <a:gd name="connsiteY2716" fmla="*/ 4080974 h 4469549"/>
              <a:gd name="connsiteX2717" fmla="*/ 2597368 w 5178638"/>
              <a:gd name="connsiteY2717" fmla="*/ 4077625 h 4469549"/>
              <a:gd name="connsiteX2718" fmla="*/ 2616142 w 5178638"/>
              <a:gd name="connsiteY2718" fmla="*/ 4077625 h 4469549"/>
              <a:gd name="connsiteX2719" fmla="*/ 2661198 w 5178638"/>
              <a:gd name="connsiteY2719" fmla="*/ 4082090 h 4469549"/>
              <a:gd name="connsiteX2720" fmla="*/ 2679972 w 5178638"/>
              <a:gd name="connsiteY2720" fmla="*/ 4079858 h 4469549"/>
              <a:gd name="connsiteX2721" fmla="*/ 2691236 w 5178638"/>
              <a:gd name="connsiteY2721" fmla="*/ 4073160 h 4469549"/>
              <a:gd name="connsiteX2722" fmla="*/ 2725029 w 5178638"/>
              <a:gd name="connsiteY2722" fmla="*/ 4070927 h 4469549"/>
              <a:gd name="connsiteX2723" fmla="*/ 2755066 w 5178638"/>
              <a:gd name="connsiteY2723" fmla="*/ 4072044 h 4469549"/>
              <a:gd name="connsiteX2724" fmla="*/ 2762576 w 5178638"/>
              <a:gd name="connsiteY2724" fmla="*/ 4068695 h 4469549"/>
              <a:gd name="connsiteX2725" fmla="*/ 2755066 w 5178638"/>
              <a:gd name="connsiteY2725" fmla="*/ 4065346 h 4469549"/>
              <a:gd name="connsiteX2726" fmla="*/ 2743802 w 5178638"/>
              <a:gd name="connsiteY2726" fmla="*/ 4066462 h 4469549"/>
              <a:gd name="connsiteX2727" fmla="*/ 2698746 w 5178638"/>
              <a:gd name="connsiteY2727" fmla="*/ 4063113 h 4469549"/>
              <a:gd name="connsiteX2728" fmla="*/ 2694991 w 5178638"/>
              <a:gd name="connsiteY2728" fmla="*/ 4056415 h 4469549"/>
              <a:gd name="connsiteX2729" fmla="*/ 2661198 w 5178638"/>
              <a:gd name="connsiteY2729" fmla="*/ 4056415 h 4469549"/>
              <a:gd name="connsiteX2730" fmla="*/ 2631161 w 5178638"/>
              <a:gd name="connsiteY2730" fmla="*/ 4055299 h 4469549"/>
              <a:gd name="connsiteX2731" fmla="*/ 2604878 w 5178638"/>
              <a:gd name="connsiteY2731" fmla="*/ 4056415 h 4469549"/>
              <a:gd name="connsiteX2732" fmla="*/ 2511009 w 5178638"/>
              <a:gd name="connsiteY2732" fmla="*/ 4057532 h 4469549"/>
              <a:gd name="connsiteX2733" fmla="*/ 2469707 w 5178638"/>
              <a:gd name="connsiteY2733" fmla="*/ 4057532 h 4469549"/>
              <a:gd name="connsiteX2734" fmla="*/ 2405877 w 5178638"/>
              <a:gd name="connsiteY2734" fmla="*/ 4063113 h 4469549"/>
              <a:gd name="connsiteX2735" fmla="*/ 2398368 w 5178638"/>
              <a:gd name="connsiteY2735" fmla="*/ 4059764 h 4469549"/>
              <a:gd name="connsiteX2736" fmla="*/ 2357066 w 5178638"/>
              <a:gd name="connsiteY2736" fmla="*/ 4058648 h 4469549"/>
              <a:gd name="connsiteX2737" fmla="*/ 2327028 w 5178638"/>
              <a:gd name="connsiteY2737" fmla="*/ 4063113 h 4469549"/>
              <a:gd name="connsiteX2738" fmla="*/ 2300745 w 5178638"/>
              <a:gd name="connsiteY2738" fmla="*/ 4065346 h 4469549"/>
              <a:gd name="connsiteX2739" fmla="*/ 2248179 w 5178638"/>
              <a:gd name="connsiteY2739" fmla="*/ 4056415 h 4469549"/>
              <a:gd name="connsiteX2740" fmla="*/ 2218141 w 5178638"/>
              <a:gd name="connsiteY2740" fmla="*/ 4051950 h 4469549"/>
              <a:gd name="connsiteX2741" fmla="*/ 2195613 w 5178638"/>
              <a:gd name="connsiteY2741" fmla="*/ 4054183 h 4469549"/>
              <a:gd name="connsiteX2742" fmla="*/ 2176839 w 5178638"/>
              <a:gd name="connsiteY2742" fmla="*/ 4057532 h 4469549"/>
              <a:gd name="connsiteX2743" fmla="*/ 2169329 w 5178638"/>
              <a:gd name="connsiteY2743" fmla="*/ 4063113 h 4469549"/>
              <a:gd name="connsiteX2744" fmla="*/ 2139292 w 5178638"/>
              <a:gd name="connsiteY2744" fmla="*/ 4063113 h 4469549"/>
              <a:gd name="connsiteX2745" fmla="*/ 2124273 w 5178638"/>
              <a:gd name="connsiteY2745" fmla="*/ 4057532 h 4469549"/>
              <a:gd name="connsiteX2746" fmla="*/ 2097990 w 5178638"/>
              <a:gd name="connsiteY2746" fmla="*/ 4058648 h 4469549"/>
              <a:gd name="connsiteX2747" fmla="*/ 2056688 w 5178638"/>
              <a:gd name="connsiteY2747" fmla="*/ 4061997 h 4469549"/>
              <a:gd name="connsiteX2748" fmla="*/ 2045424 w 5178638"/>
              <a:gd name="connsiteY2748" fmla="*/ 4060880 h 4469549"/>
              <a:gd name="connsiteX2749" fmla="*/ 2030405 w 5178638"/>
              <a:gd name="connsiteY2749" fmla="*/ 4053066 h 4469549"/>
              <a:gd name="connsiteX2750" fmla="*/ 2019141 w 5178638"/>
              <a:gd name="connsiteY2750" fmla="*/ 4050834 h 4469549"/>
              <a:gd name="connsiteX2751" fmla="*/ 1966574 w 5178638"/>
              <a:gd name="connsiteY2751" fmla="*/ 4059764 h 4469549"/>
              <a:gd name="connsiteX2752" fmla="*/ 1959065 w 5178638"/>
              <a:gd name="connsiteY2752" fmla="*/ 4061997 h 4469549"/>
              <a:gd name="connsiteX2753" fmla="*/ 1966574 w 5178638"/>
              <a:gd name="connsiteY2753" fmla="*/ 4064229 h 4469549"/>
              <a:gd name="connsiteX2754" fmla="*/ 2019141 w 5178638"/>
              <a:gd name="connsiteY2754" fmla="*/ 4065346 h 4469549"/>
              <a:gd name="connsiteX2755" fmla="*/ 2030405 w 5178638"/>
              <a:gd name="connsiteY2755" fmla="*/ 4066462 h 4469549"/>
              <a:gd name="connsiteX2756" fmla="*/ 2049179 w 5178638"/>
              <a:gd name="connsiteY2756" fmla="*/ 4069811 h 4469549"/>
              <a:gd name="connsiteX2757" fmla="*/ 2056688 w 5178638"/>
              <a:gd name="connsiteY2757" fmla="*/ 4074276 h 4469549"/>
              <a:gd name="connsiteX2758" fmla="*/ 2045424 w 5178638"/>
              <a:gd name="connsiteY2758" fmla="*/ 4078741 h 4469549"/>
              <a:gd name="connsiteX2759" fmla="*/ 2060442 w 5178638"/>
              <a:gd name="connsiteY2759" fmla="*/ 4078741 h 4469549"/>
              <a:gd name="connsiteX2760" fmla="*/ 2086726 w 5178638"/>
              <a:gd name="connsiteY2760" fmla="*/ 4077625 h 4469549"/>
              <a:gd name="connsiteX2761" fmla="*/ 2116764 w 5178638"/>
              <a:gd name="connsiteY2761" fmla="*/ 4078741 h 4469549"/>
              <a:gd name="connsiteX2762" fmla="*/ 2135537 w 5178638"/>
              <a:gd name="connsiteY2762" fmla="*/ 4084323 h 4469549"/>
              <a:gd name="connsiteX2763" fmla="*/ 2150556 w 5178638"/>
              <a:gd name="connsiteY2763" fmla="*/ 4085439 h 4469549"/>
              <a:gd name="connsiteX2764" fmla="*/ 2210631 w 5178638"/>
              <a:gd name="connsiteY2764" fmla="*/ 4085439 h 4469549"/>
              <a:gd name="connsiteX2765" fmla="*/ 2274462 w 5178638"/>
              <a:gd name="connsiteY2765" fmla="*/ 4085439 h 4469549"/>
              <a:gd name="connsiteX2766" fmla="*/ 2274462 w 5178638"/>
              <a:gd name="connsiteY2766" fmla="*/ 4086556 h 4469549"/>
              <a:gd name="connsiteX2767" fmla="*/ 2210631 w 5178638"/>
              <a:gd name="connsiteY2767" fmla="*/ 4087672 h 4469549"/>
              <a:gd name="connsiteX2768" fmla="*/ 2225650 w 5178638"/>
              <a:gd name="connsiteY2768" fmla="*/ 4091021 h 4469549"/>
              <a:gd name="connsiteX2769" fmla="*/ 2338292 w 5178638"/>
              <a:gd name="connsiteY2769" fmla="*/ 4094370 h 4469549"/>
              <a:gd name="connsiteX2770" fmla="*/ 2360820 w 5178638"/>
              <a:gd name="connsiteY2770" fmla="*/ 4094370 h 4469549"/>
              <a:gd name="connsiteX2771" fmla="*/ 2409632 w 5178638"/>
              <a:gd name="connsiteY2771" fmla="*/ 4101067 h 4469549"/>
              <a:gd name="connsiteX2772" fmla="*/ 2443424 w 5178638"/>
              <a:gd name="connsiteY2772" fmla="*/ 4101067 h 4469549"/>
              <a:gd name="connsiteX2773" fmla="*/ 2454689 w 5178638"/>
              <a:gd name="connsiteY2773" fmla="*/ 4103300 h 4469549"/>
              <a:gd name="connsiteX2774" fmla="*/ 2450934 w 5178638"/>
              <a:gd name="connsiteY2774" fmla="*/ 4106649 h 4469549"/>
              <a:gd name="connsiteX2775" fmla="*/ 2424651 w 5178638"/>
              <a:gd name="connsiteY2775" fmla="*/ 4107765 h 4469549"/>
              <a:gd name="connsiteX2776" fmla="*/ 2409632 w 5178638"/>
              <a:gd name="connsiteY2776" fmla="*/ 4102184 h 4469549"/>
              <a:gd name="connsiteX2777" fmla="*/ 2372085 w 5178638"/>
              <a:gd name="connsiteY2777" fmla="*/ 4101067 h 4469549"/>
              <a:gd name="connsiteX2778" fmla="*/ 2327028 w 5178638"/>
              <a:gd name="connsiteY2778" fmla="*/ 4101067 h 4469549"/>
              <a:gd name="connsiteX2779" fmla="*/ 2308254 w 5178638"/>
              <a:gd name="connsiteY2779" fmla="*/ 4101067 h 4469549"/>
              <a:gd name="connsiteX2780" fmla="*/ 2281971 w 5178638"/>
              <a:gd name="connsiteY2780" fmla="*/ 4102184 h 4469549"/>
              <a:gd name="connsiteX2781" fmla="*/ 2255688 w 5178638"/>
              <a:gd name="connsiteY2781" fmla="*/ 4101067 h 4469549"/>
              <a:gd name="connsiteX2782" fmla="*/ 2240669 w 5178638"/>
              <a:gd name="connsiteY2782" fmla="*/ 4102184 h 4469549"/>
              <a:gd name="connsiteX2783" fmla="*/ 2233160 w 5178638"/>
              <a:gd name="connsiteY2783" fmla="*/ 4098835 h 4469549"/>
              <a:gd name="connsiteX2784" fmla="*/ 2214386 w 5178638"/>
              <a:gd name="connsiteY2784" fmla="*/ 4098835 h 4469549"/>
              <a:gd name="connsiteX2785" fmla="*/ 2206877 w 5178638"/>
              <a:gd name="connsiteY2785" fmla="*/ 4101067 h 4469549"/>
              <a:gd name="connsiteX2786" fmla="*/ 2203122 w 5178638"/>
              <a:gd name="connsiteY2786" fmla="*/ 4096602 h 4469549"/>
              <a:gd name="connsiteX2787" fmla="*/ 2180594 w 5178638"/>
              <a:gd name="connsiteY2787" fmla="*/ 4096602 h 4469549"/>
              <a:gd name="connsiteX2788" fmla="*/ 2173084 w 5178638"/>
              <a:gd name="connsiteY2788" fmla="*/ 4098835 h 4469549"/>
              <a:gd name="connsiteX2789" fmla="*/ 2169329 w 5178638"/>
              <a:gd name="connsiteY2789" fmla="*/ 4094370 h 4469549"/>
              <a:gd name="connsiteX2790" fmla="*/ 2109254 w 5178638"/>
              <a:gd name="connsiteY2790" fmla="*/ 4093253 h 4469549"/>
              <a:gd name="connsiteX2791" fmla="*/ 2097990 w 5178638"/>
              <a:gd name="connsiteY2791" fmla="*/ 4093253 h 4469549"/>
              <a:gd name="connsiteX2792" fmla="*/ 2082971 w 5178638"/>
              <a:gd name="connsiteY2792" fmla="*/ 4094370 h 4469549"/>
              <a:gd name="connsiteX2793" fmla="*/ 2049179 w 5178638"/>
              <a:gd name="connsiteY2793" fmla="*/ 4096602 h 4469549"/>
              <a:gd name="connsiteX2794" fmla="*/ 2015386 w 5178638"/>
              <a:gd name="connsiteY2794" fmla="*/ 4096602 h 4469549"/>
              <a:gd name="connsiteX2795" fmla="*/ 1981594 w 5178638"/>
              <a:gd name="connsiteY2795" fmla="*/ 4094370 h 4469549"/>
              <a:gd name="connsiteX2796" fmla="*/ 1955310 w 5178638"/>
              <a:gd name="connsiteY2796" fmla="*/ 4094370 h 4469549"/>
              <a:gd name="connsiteX2797" fmla="*/ 1940291 w 5178638"/>
              <a:gd name="connsiteY2797" fmla="*/ 4096602 h 4469549"/>
              <a:gd name="connsiteX2798" fmla="*/ 1921518 w 5178638"/>
              <a:gd name="connsiteY2798" fmla="*/ 4096602 h 4469549"/>
              <a:gd name="connsiteX2799" fmla="*/ 1887725 w 5178638"/>
              <a:gd name="connsiteY2799" fmla="*/ 4096602 h 4469549"/>
              <a:gd name="connsiteX2800" fmla="*/ 1883971 w 5178638"/>
              <a:gd name="connsiteY2800" fmla="*/ 4096602 h 4469549"/>
              <a:gd name="connsiteX2801" fmla="*/ 1842668 w 5178638"/>
              <a:gd name="connsiteY2801" fmla="*/ 4089904 h 4469549"/>
              <a:gd name="connsiteX2802" fmla="*/ 1842668 w 5178638"/>
              <a:gd name="connsiteY2802" fmla="*/ 4087672 h 4469549"/>
              <a:gd name="connsiteX2803" fmla="*/ 1853933 w 5178638"/>
              <a:gd name="connsiteY2803" fmla="*/ 4080974 h 4469549"/>
              <a:gd name="connsiteX2804" fmla="*/ 1883971 w 5178638"/>
              <a:gd name="connsiteY2804" fmla="*/ 4080974 h 4469549"/>
              <a:gd name="connsiteX2805" fmla="*/ 1895235 w 5178638"/>
              <a:gd name="connsiteY2805" fmla="*/ 4078741 h 4469549"/>
              <a:gd name="connsiteX2806" fmla="*/ 1883971 w 5178638"/>
              <a:gd name="connsiteY2806" fmla="*/ 4077625 h 4469549"/>
              <a:gd name="connsiteX2807" fmla="*/ 1868952 w 5178638"/>
              <a:gd name="connsiteY2807" fmla="*/ 4078741 h 4469549"/>
              <a:gd name="connsiteX2808" fmla="*/ 1850178 w 5178638"/>
              <a:gd name="connsiteY2808" fmla="*/ 4078741 h 4469549"/>
              <a:gd name="connsiteX2809" fmla="*/ 1820140 w 5178638"/>
              <a:gd name="connsiteY2809" fmla="*/ 4077625 h 4469549"/>
              <a:gd name="connsiteX2810" fmla="*/ 1801367 w 5178638"/>
              <a:gd name="connsiteY2810" fmla="*/ 4075393 h 4469549"/>
              <a:gd name="connsiteX2811" fmla="*/ 1756310 w 5178638"/>
              <a:gd name="connsiteY2811" fmla="*/ 4058648 h 4469549"/>
              <a:gd name="connsiteX2812" fmla="*/ 1771329 w 5178638"/>
              <a:gd name="connsiteY2812" fmla="*/ 4057532 h 4469549"/>
              <a:gd name="connsiteX2813" fmla="*/ 1831404 w 5178638"/>
              <a:gd name="connsiteY2813" fmla="*/ 4057532 h 4469549"/>
              <a:gd name="connsiteX2814" fmla="*/ 1850178 w 5178638"/>
              <a:gd name="connsiteY2814" fmla="*/ 4054183 h 4469549"/>
              <a:gd name="connsiteX2815" fmla="*/ 1782593 w 5178638"/>
              <a:gd name="connsiteY2815" fmla="*/ 4054183 h 4469549"/>
              <a:gd name="connsiteX2816" fmla="*/ 1715008 w 5178638"/>
              <a:gd name="connsiteY2816" fmla="*/ 4054183 h 4469549"/>
              <a:gd name="connsiteX2817" fmla="*/ 1651177 w 5178638"/>
              <a:gd name="connsiteY2817" fmla="*/ 4051950 h 4469549"/>
              <a:gd name="connsiteX2818" fmla="*/ 1561064 w 5178638"/>
              <a:gd name="connsiteY2818" fmla="*/ 4051950 h 4469549"/>
              <a:gd name="connsiteX2819" fmla="*/ 1534781 w 5178638"/>
              <a:gd name="connsiteY2819" fmla="*/ 4050834 h 4469549"/>
              <a:gd name="connsiteX2820" fmla="*/ 1459687 w 5178638"/>
              <a:gd name="connsiteY2820" fmla="*/ 4057532 h 4469549"/>
              <a:gd name="connsiteX2821" fmla="*/ 1452177 w 5178638"/>
              <a:gd name="connsiteY2821" fmla="*/ 4055299 h 4469549"/>
              <a:gd name="connsiteX2822" fmla="*/ 1448422 w 5178638"/>
              <a:gd name="connsiteY2822" fmla="*/ 4049717 h 4469549"/>
              <a:gd name="connsiteX2823" fmla="*/ 1426422 w 5178638"/>
              <a:gd name="connsiteY2823" fmla="*/ 4049665 h 4469549"/>
              <a:gd name="connsiteX2824" fmla="*/ 1420774 w 5178638"/>
              <a:gd name="connsiteY2824" fmla="*/ 4049508 h 4469549"/>
              <a:gd name="connsiteX2825" fmla="*/ 4371810 w 5178638"/>
              <a:gd name="connsiteY2825" fmla="*/ 4049508 h 4469549"/>
              <a:gd name="connsiteX2826" fmla="*/ 2589320 w 5178638"/>
              <a:gd name="connsiteY2826" fmla="*/ 976247 h 4469549"/>
              <a:gd name="connsiteX2827" fmla="*/ 838064 w 5178638"/>
              <a:gd name="connsiteY2827" fmla="*/ 3995653 h 4469549"/>
              <a:gd name="connsiteX2828" fmla="*/ 783426 w 5178638"/>
              <a:gd name="connsiteY2828" fmla="*/ 3992786 h 4469549"/>
              <a:gd name="connsiteX2829" fmla="*/ 757144 w 5178638"/>
              <a:gd name="connsiteY2829" fmla="*/ 3991670 h 4469549"/>
              <a:gd name="connsiteX2830" fmla="*/ 712087 w 5178638"/>
              <a:gd name="connsiteY2830" fmla="*/ 3995019 h 4469549"/>
              <a:gd name="connsiteX2831" fmla="*/ 689559 w 5178638"/>
              <a:gd name="connsiteY2831" fmla="*/ 3995019 h 4469549"/>
              <a:gd name="connsiteX2832" fmla="*/ 648256 w 5178638"/>
              <a:gd name="connsiteY2832" fmla="*/ 3995019 h 4469549"/>
              <a:gd name="connsiteX2833" fmla="*/ 618218 w 5178638"/>
              <a:gd name="connsiteY2833" fmla="*/ 3993903 h 4469549"/>
              <a:gd name="connsiteX2834" fmla="*/ 607456 w 5178638"/>
              <a:gd name="connsiteY2834" fmla="*/ 3992166 h 4469549"/>
              <a:gd name="connsiteX2835" fmla="*/ 610427 w 5178638"/>
              <a:gd name="connsiteY2835" fmla="*/ 3984921 h 4469549"/>
              <a:gd name="connsiteX2836" fmla="*/ 614567 w 5178638"/>
              <a:gd name="connsiteY2836" fmla="*/ 3980326 h 4469549"/>
              <a:gd name="connsiteX2837" fmla="*/ 618218 w 5178638"/>
              <a:gd name="connsiteY2837" fmla="*/ 3980507 h 4469549"/>
              <a:gd name="connsiteX2838" fmla="*/ 659521 w 5178638"/>
              <a:gd name="connsiteY2838" fmla="*/ 3980507 h 4469549"/>
              <a:gd name="connsiteX2839" fmla="*/ 659929 w 5178638"/>
              <a:gd name="connsiteY2839" fmla="*/ 3980507 h 4469549"/>
              <a:gd name="connsiteX2840" fmla="*/ 656176 w 5178638"/>
              <a:gd name="connsiteY2840" fmla="*/ 3979391 h 4469549"/>
              <a:gd name="connsiteX2841" fmla="*/ 633178 w 5178638"/>
              <a:gd name="connsiteY2841" fmla="*/ 3975065 h 4469549"/>
              <a:gd name="connsiteX2842" fmla="*/ 617558 w 5178638"/>
              <a:gd name="connsiteY2842" fmla="*/ 3977006 h 4469549"/>
              <a:gd name="connsiteX2843" fmla="*/ 630968 w 5178638"/>
              <a:gd name="connsiteY2843" fmla="*/ 3962124 h 4469549"/>
              <a:gd name="connsiteX2844" fmla="*/ 650236 w 5178638"/>
              <a:gd name="connsiteY2844" fmla="*/ 3946191 h 4469549"/>
              <a:gd name="connsiteX2845" fmla="*/ 653758 w 5178638"/>
              <a:gd name="connsiteY2845" fmla="*/ 3941666 h 4469549"/>
              <a:gd name="connsiteX2846" fmla="*/ 678821 w 5178638"/>
              <a:gd name="connsiteY2846" fmla="*/ 3898648 h 4469549"/>
              <a:gd name="connsiteX2847" fmla="*/ 688494 w 5178638"/>
              <a:gd name="connsiteY2847" fmla="*/ 3869620 h 4469549"/>
              <a:gd name="connsiteX2848" fmla="*/ 710640 w 5178638"/>
              <a:gd name="connsiteY2848" fmla="*/ 3834722 h 4469549"/>
              <a:gd name="connsiteX2849" fmla="*/ 718455 w 5178638"/>
              <a:gd name="connsiteY2849" fmla="*/ 3830619 h 4469549"/>
              <a:gd name="connsiteX2850" fmla="*/ 718513 w 5178638"/>
              <a:gd name="connsiteY2850" fmla="*/ 3830520 h 4469549"/>
              <a:gd name="connsiteX2851" fmla="*/ 728623 w 5178638"/>
              <a:gd name="connsiteY2851" fmla="*/ 3799572 h 4469549"/>
              <a:gd name="connsiteX2852" fmla="*/ 743843 w 5178638"/>
              <a:gd name="connsiteY2852" fmla="*/ 3771503 h 4469549"/>
              <a:gd name="connsiteX2853" fmla="*/ 764635 w 5178638"/>
              <a:gd name="connsiteY2853" fmla="*/ 3735816 h 4469549"/>
              <a:gd name="connsiteX2854" fmla="*/ 781621 w 5178638"/>
              <a:gd name="connsiteY2854" fmla="*/ 3705509 h 4469549"/>
              <a:gd name="connsiteX2855" fmla="*/ 751200 w 5178638"/>
              <a:gd name="connsiteY2855" fmla="*/ 3687785 h 4469549"/>
              <a:gd name="connsiteX2856" fmla="*/ 760524 w 5178638"/>
              <a:gd name="connsiteY2856" fmla="*/ 3678229 h 4469549"/>
              <a:gd name="connsiteX2857" fmla="*/ 775645 w 5178638"/>
              <a:gd name="connsiteY2857" fmla="*/ 3652274 h 4469549"/>
              <a:gd name="connsiteX2858" fmla="*/ 792122 w 5178638"/>
              <a:gd name="connsiteY2858" fmla="*/ 3627110 h 4469549"/>
              <a:gd name="connsiteX2859" fmla="*/ 806173 w 5178638"/>
              <a:gd name="connsiteY2859" fmla="*/ 3609223 h 4469549"/>
              <a:gd name="connsiteX2860" fmla="*/ 842086 w 5178638"/>
              <a:gd name="connsiteY2860" fmla="*/ 3547582 h 4469549"/>
              <a:gd name="connsiteX2861" fmla="*/ 865588 w 5178638"/>
              <a:gd name="connsiteY2861" fmla="*/ 3513474 h 4469549"/>
              <a:gd name="connsiteX2862" fmla="*/ 869368 w 5178638"/>
              <a:gd name="connsiteY2862" fmla="*/ 3506986 h 4469549"/>
              <a:gd name="connsiteX2863" fmla="*/ 897721 w 5178638"/>
              <a:gd name="connsiteY2863" fmla="*/ 3458322 h 4469549"/>
              <a:gd name="connsiteX2864" fmla="*/ 926073 w 5178638"/>
              <a:gd name="connsiteY2864" fmla="*/ 3409658 h 4469549"/>
              <a:gd name="connsiteX2865" fmla="*/ 1011949 w 5178638"/>
              <a:gd name="connsiteY2865" fmla="*/ 3268489 h 4469549"/>
              <a:gd name="connsiteX2866" fmla="*/ 1012484 w 5178638"/>
              <a:gd name="connsiteY2866" fmla="*/ 3264456 h 4469549"/>
              <a:gd name="connsiteX2867" fmla="*/ 1003569 w 5178638"/>
              <a:gd name="connsiteY2867" fmla="*/ 3276643 h 4469549"/>
              <a:gd name="connsiteX2868" fmla="*/ 1000323 w 5178638"/>
              <a:gd name="connsiteY2868" fmla="*/ 3279097 h 4469549"/>
              <a:gd name="connsiteX2869" fmla="*/ 999504 w 5178638"/>
              <a:gd name="connsiteY2869" fmla="*/ 3274274 h 4469549"/>
              <a:gd name="connsiteX2870" fmla="*/ 1002463 w 5178638"/>
              <a:gd name="connsiteY2870" fmla="*/ 3262962 h 4469549"/>
              <a:gd name="connsiteX2871" fmla="*/ 1031886 w 5178638"/>
              <a:gd name="connsiteY2871" fmla="*/ 3206231 h 4469549"/>
              <a:gd name="connsiteX2872" fmla="*/ 1135845 w 5178638"/>
              <a:gd name="connsiteY2872" fmla="*/ 3027796 h 4469549"/>
              <a:gd name="connsiteX2873" fmla="*/ 1154176 w 5178638"/>
              <a:gd name="connsiteY2873" fmla="*/ 2977639 h 4469549"/>
              <a:gd name="connsiteX2874" fmla="*/ 1142549 w 5178638"/>
              <a:gd name="connsiteY2874" fmla="*/ 2988248 h 4469549"/>
              <a:gd name="connsiteX2875" fmla="*/ 1129068 w 5178638"/>
              <a:gd name="connsiteY2875" fmla="*/ 3023848 h 4469549"/>
              <a:gd name="connsiteX2876" fmla="*/ 1124753 w 5178638"/>
              <a:gd name="connsiteY2876" fmla="*/ 3034370 h 4469549"/>
              <a:gd name="connsiteX2877" fmla="*/ 1104496 w 5178638"/>
              <a:gd name="connsiteY2877" fmla="*/ 3066024 h 4469549"/>
              <a:gd name="connsiteX2878" fmla="*/ 1068298 w 5178638"/>
              <a:gd name="connsiteY2878" fmla="*/ 3118808 h 4469549"/>
              <a:gd name="connsiteX2879" fmla="*/ 1053712 w 5178638"/>
              <a:gd name="connsiteY2879" fmla="*/ 3140728 h 4469549"/>
              <a:gd name="connsiteX2880" fmla="*/ 1035096 w 5178638"/>
              <a:gd name="connsiteY2880" fmla="*/ 3182029 h 4469549"/>
              <a:gd name="connsiteX2881" fmla="*/ 1023755 w 5178638"/>
              <a:gd name="connsiteY2881" fmla="*/ 3201494 h 4469549"/>
              <a:gd name="connsiteX2882" fmla="*/ 1002963 w 5178638"/>
              <a:gd name="connsiteY2882" fmla="*/ 3237181 h 4469549"/>
              <a:gd name="connsiteX2883" fmla="*/ 986487 w 5178638"/>
              <a:gd name="connsiteY2883" fmla="*/ 3262346 h 4469549"/>
              <a:gd name="connsiteX2884" fmla="*/ 943798 w 5178638"/>
              <a:gd name="connsiteY2884" fmla="*/ 3320038 h 4469549"/>
              <a:gd name="connsiteX2885" fmla="*/ 937058 w 5178638"/>
              <a:gd name="connsiteY2885" fmla="*/ 3337839 h 4469549"/>
              <a:gd name="connsiteX2886" fmla="*/ 915481 w 5178638"/>
              <a:gd name="connsiteY2886" fmla="*/ 3390451 h 4469549"/>
              <a:gd name="connsiteX2887" fmla="*/ 885239 w 5178638"/>
              <a:gd name="connsiteY2887" fmla="*/ 3442358 h 4469549"/>
              <a:gd name="connsiteX2888" fmla="*/ 843905 w 5178638"/>
              <a:gd name="connsiteY2888" fmla="*/ 3500842 h 4469549"/>
              <a:gd name="connsiteX2889" fmla="*/ 834454 w 5178638"/>
              <a:gd name="connsiteY2889" fmla="*/ 3517063 h 4469549"/>
              <a:gd name="connsiteX2890" fmla="*/ 820938 w 5178638"/>
              <a:gd name="connsiteY2890" fmla="*/ 3530916 h 4469549"/>
              <a:gd name="connsiteX2891" fmla="*/ 852250 w 5178638"/>
              <a:gd name="connsiteY2891" fmla="*/ 3470939 h 4469549"/>
              <a:gd name="connsiteX2892" fmla="*/ 890303 w 5178638"/>
              <a:gd name="connsiteY2892" fmla="*/ 3393164 h 4469549"/>
              <a:gd name="connsiteX2893" fmla="*/ 914590 w 5178638"/>
              <a:gd name="connsiteY2893" fmla="*/ 3342131 h 4469549"/>
              <a:gd name="connsiteX2894" fmla="*/ 944832 w 5178638"/>
              <a:gd name="connsiteY2894" fmla="*/ 3290222 h 4469549"/>
              <a:gd name="connsiteX2895" fmla="*/ 970225 w 5178638"/>
              <a:gd name="connsiteY2895" fmla="*/ 3252871 h 4469549"/>
              <a:gd name="connsiteX2896" fmla="*/ 991016 w 5178638"/>
              <a:gd name="connsiteY2896" fmla="*/ 3217184 h 4469549"/>
              <a:gd name="connsiteX2897" fmla="*/ 994797 w 5178638"/>
              <a:gd name="connsiteY2897" fmla="*/ 3210695 h 4469549"/>
              <a:gd name="connsiteX2898" fmla="*/ 1023970 w 5178638"/>
              <a:gd name="connsiteY2898" fmla="*/ 3166855 h 4469549"/>
              <a:gd name="connsiteX2899" fmla="*/ 1041230 w 5178638"/>
              <a:gd name="connsiteY2899" fmla="*/ 3124765 h 4469549"/>
              <a:gd name="connsiteX2900" fmla="*/ 1046366 w 5178638"/>
              <a:gd name="connsiteY2900" fmla="*/ 3119067 h 4469549"/>
              <a:gd name="connsiteX2901" fmla="*/ 1053391 w 5178638"/>
              <a:gd name="connsiteY2901" fmla="*/ 3110123 h 4469549"/>
              <a:gd name="connsiteX2902" fmla="*/ 1111451 w 5178638"/>
              <a:gd name="connsiteY2902" fmla="*/ 3013584 h 4469549"/>
              <a:gd name="connsiteX2903" fmla="*/ 1131173 w 5178638"/>
              <a:gd name="connsiteY2903" fmla="*/ 2985966 h 4469549"/>
              <a:gd name="connsiteX2904" fmla="*/ 1150075 w 5178638"/>
              <a:gd name="connsiteY2904" fmla="*/ 2953522 h 4469549"/>
              <a:gd name="connsiteX2905" fmla="*/ 1178962 w 5178638"/>
              <a:gd name="connsiteY2905" fmla="*/ 2900825 h 4469549"/>
              <a:gd name="connsiteX2906" fmla="*/ 1186523 w 5178638"/>
              <a:gd name="connsiteY2906" fmla="*/ 2887848 h 4469549"/>
              <a:gd name="connsiteX2907" fmla="*/ 1193548 w 5178638"/>
              <a:gd name="connsiteY2907" fmla="*/ 2878905 h 4469549"/>
              <a:gd name="connsiteX2908" fmla="*/ 1193834 w 5178638"/>
              <a:gd name="connsiteY2908" fmla="*/ 2887762 h 4469549"/>
              <a:gd name="connsiteX2909" fmla="*/ 1180353 w 5178638"/>
              <a:gd name="connsiteY2909" fmla="*/ 2923362 h 4469549"/>
              <a:gd name="connsiteX2910" fmla="*/ 1176857 w 5178638"/>
              <a:gd name="connsiteY2910" fmla="*/ 2938708 h 4469549"/>
              <a:gd name="connsiteX2911" fmla="*/ 1210630 w 5178638"/>
              <a:gd name="connsiteY2911" fmla="*/ 2893202 h 4469549"/>
              <a:gd name="connsiteX2912" fmla="*/ 1214107 w 5178638"/>
              <a:gd name="connsiteY2912" fmla="*/ 2888887 h 4469549"/>
              <a:gd name="connsiteX2913" fmla="*/ 1211353 w 5178638"/>
              <a:gd name="connsiteY2913" fmla="*/ 2887283 h 4469549"/>
              <a:gd name="connsiteX2914" fmla="*/ 1220677 w 5178638"/>
              <a:gd name="connsiteY2914" fmla="*/ 2877727 h 4469549"/>
              <a:gd name="connsiteX2915" fmla="*/ 1235799 w 5178638"/>
              <a:gd name="connsiteY2915" fmla="*/ 2851772 h 4469549"/>
              <a:gd name="connsiteX2916" fmla="*/ 1252276 w 5178638"/>
              <a:gd name="connsiteY2916" fmla="*/ 2826608 h 4469549"/>
              <a:gd name="connsiteX2917" fmla="*/ 1266326 w 5178638"/>
              <a:gd name="connsiteY2917" fmla="*/ 2808721 h 4469549"/>
              <a:gd name="connsiteX2918" fmla="*/ 1302239 w 5178638"/>
              <a:gd name="connsiteY2918" fmla="*/ 2747080 h 4469549"/>
              <a:gd name="connsiteX2919" fmla="*/ 1325742 w 5178638"/>
              <a:gd name="connsiteY2919" fmla="*/ 2712972 h 4469549"/>
              <a:gd name="connsiteX2920" fmla="*/ 1329522 w 5178638"/>
              <a:gd name="connsiteY2920" fmla="*/ 2706484 h 4469549"/>
              <a:gd name="connsiteX2921" fmla="*/ 1357874 w 5178638"/>
              <a:gd name="connsiteY2921" fmla="*/ 2657820 h 4469549"/>
              <a:gd name="connsiteX2922" fmla="*/ 1386227 w 5178638"/>
              <a:gd name="connsiteY2922" fmla="*/ 2609156 h 4469549"/>
              <a:gd name="connsiteX2923" fmla="*/ 1472103 w 5178638"/>
              <a:gd name="connsiteY2923" fmla="*/ 2467987 h 4469549"/>
              <a:gd name="connsiteX2924" fmla="*/ 1472638 w 5178638"/>
              <a:gd name="connsiteY2924" fmla="*/ 2463954 h 4469549"/>
              <a:gd name="connsiteX2925" fmla="*/ 1463723 w 5178638"/>
              <a:gd name="connsiteY2925" fmla="*/ 2476141 h 4469549"/>
              <a:gd name="connsiteX2926" fmla="*/ 1460477 w 5178638"/>
              <a:gd name="connsiteY2926" fmla="*/ 2478595 h 4469549"/>
              <a:gd name="connsiteX2927" fmla="*/ 1459657 w 5178638"/>
              <a:gd name="connsiteY2927" fmla="*/ 2473772 h 4469549"/>
              <a:gd name="connsiteX2928" fmla="*/ 1462617 w 5178638"/>
              <a:gd name="connsiteY2928" fmla="*/ 2462461 h 4469549"/>
              <a:gd name="connsiteX2929" fmla="*/ 1492040 w 5178638"/>
              <a:gd name="connsiteY2929" fmla="*/ 2405730 h 4469549"/>
              <a:gd name="connsiteX2930" fmla="*/ 1515028 w 5178638"/>
              <a:gd name="connsiteY2930" fmla="*/ 2366271 h 4469549"/>
              <a:gd name="connsiteX2931" fmla="*/ 1513667 w 5178638"/>
              <a:gd name="connsiteY2931" fmla="*/ 2365479 h 4469549"/>
              <a:gd name="connsiteX2932" fmla="*/ 1500642 w 5178638"/>
              <a:gd name="connsiteY2932" fmla="*/ 2370194 h 4469549"/>
              <a:gd name="connsiteX2933" fmla="*/ 1495249 w 5178638"/>
              <a:gd name="connsiteY2933" fmla="*/ 2381527 h 4469549"/>
              <a:gd name="connsiteX2934" fmla="*/ 1483909 w 5178638"/>
              <a:gd name="connsiteY2934" fmla="*/ 2400992 h 4469549"/>
              <a:gd name="connsiteX2935" fmla="*/ 1463117 w 5178638"/>
              <a:gd name="connsiteY2935" fmla="*/ 2436679 h 4469549"/>
              <a:gd name="connsiteX2936" fmla="*/ 1446641 w 5178638"/>
              <a:gd name="connsiteY2936" fmla="*/ 2461844 h 4469549"/>
              <a:gd name="connsiteX2937" fmla="*/ 1403952 w 5178638"/>
              <a:gd name="connsiteY2937" fmla="*/ 2519536 h 4469549"/>
              <a:gd name="connsiteX2938" fmla="*/ 1397212 w 5178638"/>
              <a:gd name="connsiteY2938" fmla="*/ 2537338 h 4469549"/>
              <a:gd name="connsiteX2939" fmla="*/ 1375634 w 5178638"/>
              <a:gd name="connsiteY2939" fmla="*/ 2589949 h 4469549"/>
              <a:gd name="connsiteX2940" fmla="*/ 1345392 w 5178638"/>
              <a:gd name="connsiteY2940" fmla="*/ 2641857 h 4469549"/>
              <a:gd name="connsiteX2941" fmla="*/ 1304059 w 5178638"/>
              <a:gd name="connsiteY2941" fmla="*/ 2700340 h 4469549"/>
              <a:gd name="connsiteX2942" fmla="*/ 1294608 w 5178638"/>
              <a:gd name="connsiteY2942" fmla="*/ 2716561 h 4469549"/>
              <a:gd name="connsiteX2943" fmla="*/ 1281092 w 5178638"/>
              <a:gd name="connsiteY2943" fmla="*/ 2730413 h 4469549"/>
              <a:gd name="connsiteX2944" fmla="*/ 1312404 w 5178638"/>
              <a:gd name="connsiteY2944" fmla="*/ 2670437 h 4469549"/>
              <a:gd name="connsiteX2945" fmla="*/ 1350457 w 5178638"/>
              <a:gd name="connsiteY2945" fmla="*/ 2592662 h 4469549"/>
              <a:gd name="connsiteX2946" fmla="*/ 1374743 w 5178638"/>
              <a:gd name="connsiteY2946" fmla="*/ 2541629 h 4469549"/>
              <a:gd name="connsiteX2947" fmla="*/ 1404986 w 5178638"/>
              <a:gd name="connsiteY2947" fmla="*/ 2489721 h 4469549"/>
              <a:gd name="connsiteX2948" fmla="*/ 1430378 w 5178638"/>
              <a:gd name="connsiteY2948" fmla="*/ 2452370 h 4469549"/>
              <a:gd name="connsiteX2949" fmla="*/ 1451170 w 5178638"/>
              <a:gd name="connsiteY2949" fmla="*/ 2416682 h 4469549"/>
              <a:gd name="connsiteX2950" fmla="*/ 1454951 w 5178638"/>
              <a:gd name="connsiteY2950" fmla="*/ 2410193 h 4469549"/>
              <a:gd name="connsiteX2951" fmla="*/ 1472385 w 5178638"/>
              <a:gd name="connsiteY2951" fmla="*/ 2391562 h 4469549"/>
              <a:gd name="connsiteX2952" fmla="*/ 1473418 w 5178638"/>
              <a:gd name="connsiteY2952" fmla="*/ 2389345 h 4469549"/>
              <a:gd name="connsiteX2953" fmla="*/ 1456736 w 5178638"/>
              <a:gd name="connsiteY2953" fmla="*/ 2406727 h 4469549"/>
              <a:gd name="connsiteX2954" fmla="*/ 1442520 w 5178638"/>
              <a:gd name="connsiteY2954" fmla="*/ 2406591 h 4469549"/>
              <a:gd name="connsiteX2955" fmla="*/ 1422425 w 5178638"/>
              <a:gd name="connsiteY2955" fmla="*/ 2412265 h 4469549"/>
              <a:gd name="connsiteX2956" fmla="*/ 1408283 w 5178638"/>
              <a:gd name="connsiteY2956" fmla="*/ 2422151 h 4469549"/>
              <a:gd name="connsiteX2957" fmla="*/ 1409643 w 5178638"/>
              <a:gd name="connsiteY2957" fmla="*/ 2411891 h 4469549"/>
              <a:gd name="connsiteX2958" fmla="*/ 1435571 w 5178638"/>
              <a:gd name="connsiteY2958" fmla="*/ 2370506 h 4469549"/>
              <a:gd name="connsiteX2959" fmla="*/ 1447196 w 5178638"/>
              <a:gd name="connsiteY2959" fmla="*/ 2359898 h 4469549"/>
              <a:gd name="connsiteX2960" fmla="*/ 1451797 w 5178638"/>
              <a:gd name="connsiteY2960" fmla="*/ 2358232 h 4469549"/>
              <a:gd name="connsiteX2961" fmla="*/ 1479080 w 5178638"/>
              <a:gd name="connsiteY2961" fmla="*/ 2317635 h 4469549"/>
              <a:gd name="connsiteX2962" fmla="*/ 1494450 w 5178638"/>
              <a:gd name="connsiteY2962" fmla="*/ 2278791 h 4469549"/>
              <a:gd name="connsiteX2963" fmla="*/ 1520912 w 5178638"/>
              <a:gd name="connsiteY2963" fmla="*/ 2233370 h 4469549"/>
              <a:gd name="connsiteX2964" fmla="*/ 1536854 w 5178638"/>
              <a:gd name="connsiteY2964" fmla="*/ 2212240 h 4469549"/>
              <a:gd name="connsiteX2965" fmla="*/ 1543200 w 5178638"/>
              <a:gd name="connsiteY2965" fmla="*/ 2201348 h 4469549"/>
              <a:gd name="connsiteX2966" fmla="*/ 1546923 w 5178638"/>
              <a:gd name="connsiteY2966" fmla="*/ 2197727 h 4469549"/>
              <a:gd name="connsiteX2967" fmla="*/ 1555588 w 5178638"/>
              <a:gd name="connsiteY2967" fmla="*/ 2198430 h 4469549"/>
              <a:gd name="connsiteX2968" fmla="*/ 1555874 w 5178638"/>
              <a:gd name="connsiteY2968" fmla="*/ 2207287 h 4469549"/>
              <a:gd name="connsiteX2969" fmla="*/ 1546423 w 5178638"/>
              <a:gd name="connsiteY2969" fmla="*/ 2223508 h 4469549"/>
              <a:gd name="connsiteX2970" fmla="*/ 1518321 w 5178638"/>
              <a:gd name="connsiteY2970" fmla="*/ 2259281 h 4469549"/>
              <a:gd name="connsiteX2971" fmla="*/ 1511579 w 5178638"/>
              <a:gd name="connsiteY2971" fmla="*/ 2277082 h 4469549"/>
              <a:gd name="connsiteX2972" fmla="*/ 1514040 w 5178638"/>
              <a:gd name="connsiteY2972" fmla="*/ 2291551 h 4469549"/>
              <a:gd name="connsiteX2973" fmla="*/ 1499739 w 5178638"/>
              <a:gd name="connsiteY2973" fmla="*/ 2322330 h 4469549"/>
              <a:gd name="connsiteX2974" fmla="*/ 1483264 w 5178638"/>
              <a:gd name="connsiteY2974" fmla="*/ 2347494 h 4469549"/>
              <a:gd name="connsiteX2975" fmla="*/ 1483548 w 5178638"/>
              <a:gd name="connsiteY2975" fmla="*/ 2356351 h 4469549"/>
              <a:gd name="connsiteX2976" fmla="*/ 1491394 w 5178638"/>
              <a:gd name="connsiteY2976" fmla="*/ 2352230 h 4469549"/>
              <a:gd name="connsiteX2977" fmla="*/ 1495709 w 5178638"/>
              <a:gd name="connsiteY2977" fmla="*/ 2341708 h 4469549"/>
              <a:gd name="connsiteX2978" fmla="*/ 1522456 w 5178638"/>
              <a:gd name="connsiteY2978" fmla="*/ 2305147 h 4469549"/>
              <a:gd name="connsiteX2979" fmla="*/ 1532478 w 5178638"/>
              <a:gd name="connsiteY2979" fmla="*/ 2306640 h 4469549"/>
              <a:gd name="connsiteX2980" fmla="*/ 1549490 w 5178638"/>
              <a:gd name="connsiteY2980" fmla="*/ 2277440 h 4469549"/>
              <a:gd name="connsiteX2981" fmla="*/ 1565965 w 5178638"/>
              <a:gd name="connsiteY2981" fmla="*/ 2252276 h 4469549"/>
              <a:gd name="connsiteX2982" fmla="*/ 1577842 w 5178638"/>
              <a:gd name="connsiteY2982" fmla="*/ 2228776 h 4469549"/>
              <a:gd name="connsiteX2983" fmla="*/ 1623740 w 5178638"/>
              <a:gd name="connsiteY2983" fmla="*/ 2146880 h 4469549"/>
              <a:gd name="connsiteX2984" fmla="*/ 1644531 w 5178638"/>
              <a:gd name="connsiteY2984" fmla="*/ 2111193 h 4469549"/>
              <a:gd name="connsiteX2985" fmla="*/ 1669889 w 5178638"/>
              <a:gd name="connsiteY2985" fmla="*/ 2052093 h 4469549"/>
              <a:gd name="connsiteX2986" fmla="*/ 1677734 w 5178638"/>
              <a:gd name="connsiteY2986" fmla="*/ 2047974 h 4469549"/>
              <a:gd name="connsiteX2987" fmla="*/ 1699881 w 5178638"/>
              <a:gd name="connsiteY2987" fmla="*/ 2013076 h 4469549"/>
              <a:gd name="connsiteX2988" fmla="*/ 1709582 w 5178638"/>
              <a:gd name="connsiteY2988" fmla="*/ 1983964 h 4469549"/>
              <a:gd name="connsiteX2989" fmla="*/ 1720102 w 5178638"/>
              <a:gd name="connsiteY2989" fmla="*/ 1959675 h 4469549"/>
              <a:gd name="connsiteX2990" fmla="*/ 1757406 w 5178638"/>
              <a:gd name="connsiteY2990" fmla="*/ 1920571 h 4469549"/>
              <a:gd name="connsiteX2991" fmla="*/ 1777948 w 5178638"/>
              <a:gd name="connsiteY2991" fmla="*/ 1897776 h 4469549"/>
              <a:gd name="connsiteX2992" fmla="*/ 1786578 w 5178638"/>
              <a:gd name="connsiteY2992" fmla="*/ 1876731 h 4469549"/>
              <a:gd name="connsiteX2993" fmla="*/ 1791963 w 5178638"/>
              <a:gd name="connsiteY2993" fmla="*/ 1858140 h 4469549"/>
              <a:gd name="connsiteX2994" fmla="*/ 1788968 w 5178638"/>
              <a:gd name="connsiteY2994" fmla="*/ 1847704 h 4469549"/>
              <a:gd name="connsiteX2995" fmla="*/ 1804090 w 5178638"/>
              <a:gd name="connsiteY2995" fmla="*/ 1821751 h 4469549"/>
              <a:gd name="connsiteX2996" fmla="*/ 1818425 w 5178638"/>
              <a:gd name="connsiteY2996" fmla="*/ 1812721 h 4469549"/>
              <a:gd name="connsiteX2997" fmla="*/ 1830301 w 5178638"/>
              <a:gd name="connsiteY2997" fmla="*/ 1789222 h 4469549"/>
              <a:gd name="connsiteX2998" fmla="*/ 1847027 w 5178638"/>
              <a:gd name="connsiteY2998" fmla="*/ 1751166 h 4469549"/>
              <a:gd name="connsiteX2999" fmla="*/ 1854054 w 5178638"/>
              <a:gd name="connsiteY2999" fmla="*/ 1742222 h 4469549"/>
              <a:gd name="connsiteX3000" fmla="*/ 1871100 w 5178638"/>
              <a:gd name="connsiteY3000" fmla="*/ 1734773 h 4469549"/>
              <a:gd name="connsiteX3001" fmla="*/ 1879481 w 5178638"/>
              <a:gd name="connsiteY3001" fmla="*/ 1726619 h 4469549"/>
              <a:gd name="connsiteX3002" fmla="*/ 1895102 w 5178638"/>
              <a:gd name="connsiteY3002" fmla="*/ 1674882 h 4469549"/>
              <a:gd name="connsiteX3003" fmla="*/ 1896171 w 5178638"/>
              <a:gd name="connsiteY3003" fmla="*/ 1666815 h 4469549"/>
              <a:gd name="connsiteX3004" fmla="*/ 1889682 w 5178638"/>
              <a:gd name="connsiteY3004" fmla="*/ 1671724 h 4469549"/>
              <a:gd name="connsiteX3005" fmla="*/ 1861864 w 5178638"/>
              <a:gd name="connsiteY3005" fmla="*/ 1716354 h 4469549"/>
              <a:gd name="connsiteX3006" fmla="*/ 1854838 w 5178638"/>
              <a:gd name="connsiteY3006" fmla="*/ 1725299 h 4469549"/>
              <a:gd name="connsiteX3007" fmla="*/ 1841322 w 5178638"/>
              <a:gd name="connsiteY3007" fmla="*/ 1739151 h 4469549"/>
              <a:gd name="connsiteX3008" fmla="*/ 1832121 w 5178638"/>
              <a:gd name="connsiteY3008" fmla="*/ 1742482 h 4469549"/>
              <a:gd name="connsiteX3009" fmla="*/ 1832371 w 5178638"/>
              <a:gd name="connsiteY3009" fmla="*/ 1729590 h 4469549"/>
              <a:gd name="connsiteX3010" fmla="*/ 1824811 w 5178638"/>
              <a:gd name="connsiteY3010" fmla="*/ 1742567 h 4469549"/>
              <a:gd name="connsiteX3011" fmla="*/ 1812935 w 5178638"/>
              <a:gd name="connsiteY3011" fmla="*/ 1766066 h 4469549"/>
              <a:gd name="connsiteX3012" fmla="*/ 1796458 w 5178638"/>
              <a:gd name="connsiteY3012" fmla="*/ 1791231 h 4469549"/>
              <a:gd name="connsiteX3013" fmla="*/ 1780231 w 5178638"/>
              <a:gd name="connsiteY3013" fmla="*/ 1803505 h 4469549"/>
              <a:gd name="connsiteX3014" fmla="*/ 1772230 w 5178638"/>
              <a:gd name="connsiteY3014" fmla="*/ 1814442 h 4469549"/>
              <a:gd name="connsiteX3015" fmla="*/ 1791489 w 5178638"/>
              <a:gd name="connsiteY3015" fmla="*/ 1778297 h 4469549"/>
              <a:gd name="connsiteX3016" fmla="*/ 1809321 w 5178638"/>
              <a:gd name="connsiteY3016" fmla="*/ 1753923 h 4469549"/>
              <a:gd name="connsiteX3017" fmla="*/ 1817417 w 5178638"/>
              <a:gd name="connsiteY3017" fmla="*/ 1736912 h 4469549"/>
              <a:gd name="connsiteX3018" fmla="*/ 1824692 w 5178638"/>
              <a:gd name="connsiteY3018" fmla="*/ 1715078 h 4469549"/>
              <a:gd name="connsiteX3019" fmla="*/ 1862781 w 5178638"/>
              <a:gd name="connsiteY3019" fmla="*/ 1659050 h 4469549"/>
              <a:gd name="connsiteX3020" fmla="*/ 1864671 w 5178638"/>
              <a:gd name="connsiteY3020" fmla="*/ 1655806 h 4469549"/>
              <a:gd name="connsiteX3021" fmla="*/ 1920305 w 5178638"/>
              <a:gd name="connsiteY3021" fmla="*/ 1566545 h 4469549"/>
              <a:gd name="connsiteX3022" fmla="*/ 1923266 w 5178638"/>
              <a:gd name="connsiteY3022" fmla="*/ 1555234 h 4469549"/>
              <a:gd name="connsiteX3023" fmla="*/ 1924152 w 5178638"/>
              <a:gd name="connsiteY3023" fmla="*/ 1551341 h 4469549"/>
              <a:gd name="connsiteX3024" fmla="*/ 1926058 w 5178638"/>
              <a:gd name="connsiteY3024" fmla="*/ 1562553 h 4469549"/>
              <a:gd name="connsiteX3025" fmla="*/ 1910937 w 5178638"/>
              <a:gd name="connsiteY3025" fmla="*/ 1588507 h 4469549"/>
              <a:gd name="connsiteX3026" fmla="*/ 1907977 w 5178638"/>
              <a:gd name="connsiteY3026" fmla="*/ 1599820 h 4469549"/>
              <a:gd name="connsiteX3027" fmla="*/ 1915003 w 5178638"/>
              <a:gd name="connsiteY3027" fmla="*/ 1590876 h 4469549"/>
              <a:gd name="connsiteX3028" fmla="*/ 1921209 w 5178638"/>
              <a:gd name="connsiteY3028" fmla="*/ 1577109 h 4469549"/>
              <a:gd name="connsiteX3029" fmla="*/ 1930659 w 5178638"/>
              <a:gd name="connsiteY3029" fmla="*/ 1560888 h 4469549"/>
              <a:gd name="connsiteX3030" fmla="*/ 1947135 w 5178638"/>
              <a:gd name="connsiteY3030" fmla="*/ 1535723 h 4469549"/>
              <a:gd name="connsiteX3031" fmla="*/ 1959297 w 5178638"/>
              <a:gd name="connsiteY3031" fmla="*/ 1521081 h 4469549"/>
              <a:gd name="connsiteX3032" fmla="*/ 2002305 w 5178638"/>
              <a:gd name="connsiteY3032" fmla="*/ 1493993 h 4469549"/>
              <a:gd name="connsiteX3033" fmla="*/ 1996099 w 5178638"/>
              <a:gd name="connsiteY3033" fmla="*/ 1507760 h 4469549"/>
              <a:gd name="connsiteX3034" fmla="*/ 1965857 w 5178638"/>
              <a:gd name="connsiteY3034" fmla="*/ 1559668 h 4469549"/>
              <a:gd name="connsiteX3035" fmla="*/ 1960472 w 5178638"/>
              <a:gd name="connsiteY3035" fmla="*/ 1578258 h 4469549"/>
              <a:gd name="connsiteX3036" fmla="*/ 1994495 w 5178638"/>
              <a:gd name="connsiteY3036" fmla="*/ 1519861 h 4469549"/>
              <a:gd name="connsiteX3037" fmla="*/ 2028517 w 5178638"/>
              <a:gd name="connsiteY3037" fmla="*/ 1461464 h 4469549"/>
              <a:gd name="connsiteX3038" fmla="*/ 2063361 w 5178638"/>
              <a:gd name="connsiteY3038" fmla="*/ 1407890 h 4469549"/>
              <a:gd name="connsiteX3039" fmla="*/ 2108725 w 5178638"/>
              <a:gd name="connsiteY3039" fmla="*/ 1330028 h 4469549"/>
              <a:gd name="connsiteX3040" fmla="*/ 2123310 w 5178638"/>
              <a:gd name="connsiteY3040" fmla="*/ 1308107 h 4469549"/>
              <a:gd name="connsiteX3041" fmla="*/ 2152982 w 5178638"/>
              <a:gd name="connsiteY3041" fmla="*/ 1238485 h 4469549"/>
              <a:gd name="connsiteX3042" fmla="*/ 2159473 w 5178638"/>
              <a:gd name="connsiteY3042" fmla="*/ 1233576 h 4469549"/>
              <a:gd name="connsiteX3043" fmla="*/ 2168140 w 5178638"/>
              <a:gd name="connsiteY3043" fmla="*/ 1234280 h 4469549"/>
              <a:gd name="connsiteX3044" fmla="*/ 2182078 w 5178638"/>
              <a:gd name="connsiteY3044" fmla="*/ 1214374 h 4469549"/>
              <a:gd name="connsiteX3045" fmla="*/ 2168626 w 5178638"/>
              <a:gd name="connsiteY3045" fmla="*/ 1206538 h 4469549"/>
              <a:gd name="connsiteX3046" fmla="*/ 2168957 w 5178638"/>
              <a:gd name="connsiteY3046" fmla="*/ 1205827 h 4469549"/>
              <a:gd name="connsiteX3047" fmla="*/ 2186217 w 5178638"/>
              <a:gd name="connsiteY3047" fmla="*/ 1163737 h 4469549"/>
              <a:gd name="connsiteX3048" fmla="*/ 2191353 w 5178638"/>
              <a:gd name="connsiteY3048" fmla="*/ 1158039 h 4469549"/>
              <a:gd name="connsiteX3049" fmla="*/ 2198379 w 5178638"/>
              <a:gd name="connsiteY3049" fmla="*/ 1149096 h 4469549"/>
              <a:gd name="connsiteX3050" fmla="*/ 2256438 w 5178638"/>
              <a:gd name="connsiteY3050" fmla="*/ 1052557 h 4469549"/>
              <a:gd name="connsiteX3051" fmla="*/ 2276160 w 5178638"/>
              <a:gd name="connsiteY3051" fmla="*/ 1024938 h 4469549"/>
              <a:gd name="connsiteX3052" fmla="*/ 2295062 w 5178638"/>
              <a:gd name="connsiteY3052" fmla="*/ 992495 h 4469549"/>
              <a:gd name="connsiteX3053" fmla="*/ 2323949 w 5178638"/>
              <a:gd name="connsiteY3053" fmla="*/ 939798 h 4469549"/>
              <a:gd name="connsiteX3054" fmla="*/ 2331510 w 5178638"/>
              <a:gd name="connsiteY3054" fmla="*/ 926821 h 4469549"/>
              <a:gd name="connsiteX3055" fmla="*/ 2338535 w 5178638"/>
              <a:gd name="connsiteY3055" fmla="*/ 917877 h 4469549"/>
              <a:gd name="connsiteX3056" fmla="*/ 2338821 w 5178638"/>
              <a:gd name="connsiteY3056" fmla="*/ 926734 h 4469549"/>
              <a:gd name="connsiteX3057" fmla="*/ 2325340 w 5178638"/>
              <a:gd name="connsiteY3057" fmla="*/ 962335 h 4469549"/>
              <a:gd name="connsiteX3058" fmla="*/ 2321845 w 5178638"/>
              <a:gd name="connsiteY3058" fmla="*/ 977681 h 4469549"/>
              <a:gd name="connsiteX3059" fmla="*/ 2355617 w 5178638"/>
              <a:gd name="connsiteY3059" fmla="*/ 932174 h 4469549"/>
              <a:gd name="connsiteX3060" fmla="*/ 2381829 w 5178638"/>
              <a:gd name="connsiteY3060" fmla="*/ 899645 h 4469549"/>
              <a:gd name="connsiteX3061" fmla="*/ 2391030 w 5178638"/>
              <a:gd name="connsiteY3061" fmla="*/ 896315 h 4469549"/>
              <a:gd name="connsiteX3062" fmla="*/ 2384825 w 5178638"/>
              <a:gd name="connsiteY3062" fmla="*/ 910083 h 4469549"/>
              <a:gd name="connsiteX3063" fmla="*/ 2347022 w 5178638"/>
              <a:gd name="connsiteY3063" fmla="*/ 974967 h 4469549"/>
              <a:gd name="connsiteX3064" fmla="*/ 2293062 w 5178638"/>
              <a:gd name="connsiteY3064" fmla="*/ 1095623 h 4469549"/>
              <a:gd name="connsiteX3065" fmla="*/ 2272556 w 5178638"/>
              <a:gd name="connsiteY3065" fmla="*/ 1140167 h 4469549"/>
              <a:gd name="connsiteX3066" fmla="*/ 2244739 w 5178638"/>
              <a:gd name="connsiteY3066" fmla="*/ 1184797 h 4469549"/>
              <a:gd name="connsiteX3067" fmla="*/ 2212321 w 5178638"/>
              <a:gd name="connsiteY3067" fmla="*/ 1231092 h 4469549"/>
              <a:gd name="connsiteX3068" fmla="*/ 2211935 w 5178638"/>
              <a:gd name="connsiteY3068" fmla="*/ 1231770 h 4469549"/>
              <a:gd name="connsiteX3069" fmla="*/ 2198481 w 5178638"/>
              <a:gd name="connsiteY3069" fmla="*/ 1223931 h 4469549"/>
              <a:gd name="connsiteX3070" fmla="*/ 2189002 w 5178638"/>
              <a:gd name="connsiteY3070" fmla="*/ 1242089 h 4469549"/>
              <a:gd name="connsiteX3071" fmla="*/ 2175236 w 5178638"/>
              <a:gd name="connsiteY3071" fmla="*/ 1268832 h 4469549"/>
              <a:gd name="connsiteX3072" fmla="*/ 2180122 w 5178638"/>
              <a:gd name="connsiteY3072" fmla="*/ 1276024 h 4469549"/>
              <a:gd name="connsiteX3073" fmla="*/ 2191747 w 5178638"/>
              <a:gd name="connsiteY3073" fmla="*/ 1265415 h 4469549"/>
              <a:gd name="connsiteX3074" fmla="*/ 2185542 w 5178638"/>
              <a:gd name="connsiteY3074" fmla="*/ 1279182 h 4469549"/>
              <a:gd name="connsiteX3075" fmla="*/ 2183652 w 5178638"/>
              <a:gd name="connsiteY3075" fmla="*/ 1282427 h 4469549"/>
              <a:gd name="connsiteX3076" fmla="*/ 2190142 w 5178638"/>
              <a:gd name="connsiteY3076" fmla="*/ 1277517 h 4469549"/>
              <a:gd name="connsiteX3077" fmla="*/ 2210934 w 5178638"/>
              <a:gd name="connsiteY3077" fmla="*/ 1241831 h 4469549"/>
              <a:gd name="connsiteX3078" fmla="*/ 2216070 w 5178638"/>
              <a:gd name="connsiteY3078" fmla="*/ 1236131 h 4469549"/>
              <a:gd name="connsiteX3079" fmla="*/ 2219600 w 5178638"/>
              <a:gd name="connsiteY3079" fmla="*/ 1242535 h 4469549"/>
              <a:gd name="connsiteX3080" fmla="*/ 2209614 w 5178638"/>
              <a:gd name="connsiteY3080" fmla="*/ 1262789 h 4469549"/>
              <a:gd name="connsiteX3081" fmla="*/ 2188002 w 5178638"/>
              <a:gd name="connsiteY3081" fmla="*/ 1293652 h 4469549"/>
              <a:gd name="connsiteX3082" fmla="*/ 2180157 w 5178638"/>
              <a:gd name="connsiteY3082" fmla="*/ 1297772 h 4469549"/>
              <a:gd name="connsiteX3083" fmla="*/ 2170707 w 5178638"/>
              <a:gd name="connsiteY3083" fmla="*/ 1313993 h 4469549"/>
              <a:gd name="connsiteX3084" fmla="*/ 2159865 w 5178638"/>
              <a:gd name="connsiteY3084" fmla="*/ 1307677 h 4469549"/>
              <a:gd name="connsiteX3085" fmla="*/ 2119352 w 5178638"/>
              <a:gd name="connsiteY3085" fmla="*/ 1370984 h 4469549"/>
              <a:gd name="connsiteX3086" fmla="*/ 2117461 w 5178638"/>
              <a:gd name="connsiteY3086" fmla="*/ 1374228 h 4469549"/>
              <a:gd name="connsiteX3087" fmla="*/ 2092890 w 5178638"/>
              <a:gd name="connsiteY3087" fmla="*/ 1416403 h 4469549"/>
              <a:gd name="connsiteX3088" fmla="*/ 2089929 w 5178638"/>
              <a:gd name="connsiteY3088" fmla="*/ 1427715 h 4469549"/>
              <a:gd name="connsiteX3089" fmla="*/ 2102626 w 5178638"/>
              <a:gd name="connsiteY3089" fmla="*/ 1409040 h 4469549"/>
              <a:gd name="connsiteX3090" fmla="*/ 2108580 w 5178638"/>
              <a:gd name="connsiteY3090" fmla="*/ 1408163 h 4469549"/>
              <a:gd name="connsiteX3091" fmla="*/ 2105085 w 5178638"/>
              <a:gd name="connsiteY3091" fmla="*/ 1423509 h 4469549"/>
              <a:gd name="connsiteX3092" fmla="*/ 2066748 w 5178638"/>
              <a:gd name="connsiteY3092" fmla="*/ 1492429 h 4469549"/>
              <a:gd name="connsiteX3093" fmla="*/ 2017604 w 5178638"/>
              <a:gd name="connsiteY3093" fmla="*/ 1576780 h 4469549"/>
              <a:gd name="connsiteX3094" fmla="*/ 1970885 w 5178638"/>
              <a:gd name="connsiteY3094" fmla="*/ 1653851 h 4469549"/>
              <a:gd name="connsiteX3095" fmla="*/ 1965214 w 5178638"/>
              <a:gd name="connsiteY3095" fmla="*/ 1663585 h 4469549"/>
              <a:gd name="connsiteX3096" fmla="*/ 1922561 w 5178638"/>
              <a:gd name="connsiteY3096" fmla="*/ 1743027 h 4469549"/>
              <a:gd name="connsiteX3097" fmla="*/ 1890143 w 5178638"/>
              <a:gd name="connsiteY3097" fmla="*/ 1789322 h 4469549"/>
              <a:gd name="connsiteX3098" fmla="*/ 1862326 w 5178638"/>
              <a:gd name="connsiteY3098" fmla="*/ 1833952 h 4469549"/>
              <a:gd name="connsiteX3099" fmla="*/ 1841820 w 5178638"/>
              <a:gd name="connsiteY3099" fmla="*/ 1878496 h 4469549"/>
              <a:gd name="connsiteX3100" fmla="*/ 1787860 w 5178638"/>
              <a:gd name="connsiteY3100" fmla="*/ 1999151 h 4469549"/>
              <a:gd name="connsiteX3101" fmla="*/ 1750057 w 5178638"/>
              <a:gd name="connsiteY3101" fmla="*/ 2064036 h 4469549"/>
              <a:gd name="connsiteX3102" fmla="*/ 1743853 w 5178638"/>
              <a:gd name="connsiteY3102" fmla="*/ 2077803 h 4469549"/>
              <a:gd name="connsiteX3103" fmla="*/ 1753053 w 5178638"/>
              <a:gd name="connsiteY3103" fmla="*/ 2074473 h 4469549"/>
              <a:gd name="connsiteX3104" fmla="*/ 1779265 w 5178638"/>
              <a:gd name="connsiteY3104" fmla="*/ 2041944 h 4469549"/>
              <a:gd name="connsiteX3105" fmla="*/ 1813038 w 5178638"/>
              <a:gd name="connsiteY3105" fmla="*/ 1996438 h 4469549"/>
              <a:gd name="connsiteX3106" fmla="*/ 1809543 w 5178638"/>
              <a:gd name="connsiteY3106" fmla="*/ 2011784 h 4469549"/>
              <a:gd name="connsiteX3107" fmla="*/ 1796062 w 5178638"/>
              <a:gd name="connsiteY3107" fmla="*/ 2047384 h 4469549"/>
              <a:gd name="connsiteX3108" fmla="*/ 1796347 w 5178638"/>
              <a:gd name="connsiteY3108" fmla="*/ 2056242 h 4469549"/>
              <a:gd name="connsiteX3109" fmla="*/ 1803372 w 5178638"/>
              <a:gd name="connsiteY3109" fmla="*/ 2047298 h 4469549"/>
              <a:gd name="connsiteX3110" fmla="*/ 1810933 w 5178638"/>
              <a:gd name="connsiteY3110" fmla="*/ 2034321 h 4469549"/>
              <a:gd name="connsiteX3111" fmla="*/ 1839820 w 5178638"/>
              <a:gd name="connsiteY3111" fmla="*/ 1981624 h 4469549"/>
              <a:gd name="connsiteX3112" fmla="*/ 1858722 w 5178638"/>
              <a:gd name="connsiteY3112" fmla="*/ 1949180 h 4469549"/>
              <a:gd name="connsiteX3113" fmla="*/ 1878444 w 5178638"/>
              <a:gd name="connsiteY3113" fmla="*/ 1921562 h 4469549"/>
              <a:gd name="connsiteX3114" fmla="*/ 1936504 w 5178638"/>
              <a:gd name="connsiteY3114" fmla="*/ 1825023 h 4469549"/>
              <a:gd name="connsiteX3115" fmla="*/ 1943529 w 5178638"/>
              <a:gd name="connsiteY3115" fmla="*/ 1816080 h 4469549"/>
              <a:gd name="connsiteX3116" fmla="*/ 1948665 w 5178638"/>
              <a:gd name="connsiteY3116" fmla="*/ 1810381 h 4469549"/>
              <a:gd name="connsiteX3117" fmla="*/ 1965925 w 5178638"/>
              <a:gd name="connsiteY3117" fmla="*/ 1768291 h 4469549"/>
              <a:gd name="connsiteX3118" fmla="*/ 1995098 w 5178638"/>
              <a:gd name="connsiteY3118" fmla="*/ 1724451 h 4469549"/>
              <a:gd name="connsiteX3119" fmla="*/ 1998879 w 5178638"/>
              <a:gd name="connsiteY3119" fmla="*/ 1717962 h 4469549"/>
              <a:gd name="connsiteX3120" fmla="*/ 2019671 w 5178638"/>
              <a:gd name="connsiteY3120" fmla="*/ 1682276 h 4469549"/>
              <a:gd name="connsiteX3121" fmla="*/ 2045063 w 5178638"/>
              <a:gd name="connsiteY3121" fmla="*/ 1644923 h 4469549"/>
              <a:gd name="connsiteX3122" fmla="*/ 2075306 w 5178638"/>
              <a:gd name="connsiteY3122" fmla="*/ 1593015 h 4469549"/>
              <a:gd name="connsiteX3123" fmla="*/ 2099592 w 5178638"/>
              <a:gd name="connsiteY3123" fmla="*/ 1541983 h 4469549"/>
              <a:gd name="connsiteX3124" fmla="*/ 2137645 w 5178638"/>
              <a:gd name="connsiteY3124" fmla="*/ 1464207 h 4469549"/>
              <a:gd name="connsiteX3125" fmla="*/ 2168957 w 5178638"/>
              <a:gd name="connsiteY3125" fmla="*/ 1404230 h 4469549"/>
              <a:gd name="connsiteX3126" fmla="*/ 2155441 w 5178638"/>
              <a:gd name="connsiteY3126" fmla="*/ 1418082 h 4469549"/>
              <a:gd name="connsiteX3127" fmla="*/ 2145990 w 5178638"/>
              <a:gd name="connsiteY3127" fmla="*/ 1434305 h 4469549"/>
              <a:gd name="connsiteX3128" fmla="*/ 2104657 w 5178638"/>
              <a:gd name="connsiteY3128" fmla="*/ 1492788 h 4469549"/>
              <a:gd name="connsiteX3129" fmla="*/ 2074414 w 5178638"/>
              <a:gd name="connsiteY3129" fmla="*/ 1544695 h 4469549"/>
              <a:gd name="connsiteX3130" fmla="*/ 2052837 w 5178638"/>
              <a:gd name="connsiteY3130" fmla="*/ 1597307 h 4469549"/>
              <a:gd name="connsiteX3131" fmla="*/ 2046097 w 5178638"/>
              <a:gd name="connsiteY3131" fmla="*/ 1615108 h 4469549"/>
              <a:gd name="connsiteX3132" fmla="*/ 2003408 w 5178638"/>
              <a:gd name="connsiteY3132" fmla="*/ 1672801 h 4469549"/>
              <a:gd name="connsiteX3133" fmla="*/ 1986932 w 5178638"/>
              <a:gd name="connsiteY3133" fmla="*/ 1697965 h 4469549"/>
              <a:gd name="connsiteX3134" fmla="*/ 1966140 w 5178638"/>
              <a:gd name="connsiteY3134" fmla="*/ 1733653 h 4469549"/>
              <a:gd name="connsiteX3135" fmla="*/ 1954800 w 5178638"/>
              <a:gd name="connsiteY3135" fmla="*/ 1753118 h 4469549"/>
              <a:gd name="connsiteX3136" fmla="*/ 1936183 w 5178638"/>
              <a:gd name="connsiteY3136" fmla="*/ 1794418 h 4469549"/>
              <a:gd name="connsiteX3137" fmla="*/ 1921597 w 5178638"/>
              <a:gd name="connsiteY3137" fmla="*/ 1816339 h 4469549"/>
              <a:gd name="connsiteX3138" fmla="*/ 1885399 w 5178638"/>
              <a:gd name="connsiteY3138" fmla="*/ 1869122 h 4469549"/>
              <a:gd name="connsiteX3139" fmla="*/ 1865143 w 5178638"/>
              <a:gd name="connsiteY3139" fmla="*/ 1900775 h 4469549"/>
              <a:gd name="connsiteX3140" fmla="*/ 1860827 w 5178638"/>
              <a:gd name="connsiteY3140" fmla="*/ 1911298 h 4469549"/>
              <a:gd name="connsiteX3141" fmla="*/ 1847346 w 5178638"/>
              <a:gd name="connsiteY3141" fmla="*/ 1946898 h 4469549"/>
              <a:gd name="connsiteX3142" fmla="*/ 1835720 w 5178638"/>
              <a:gd name="connsiteY3142" fmla="*/ 1957507 h 4469549"/>
              <a:gd name="connsiteX3143" fmla="*/ 1854051 w 5178638"/>
              <a:gd name="connsiteY3143" fmla="*/ 1907350 h 4469549"/>
              <a:gd name="connsiteX3144" fmla="*/ 1958009 w 5178638"/>
              <a:gd name="connsiteY3144" fmla="*/ 1728915 h 4469549"/>
              <a:gd name="connsiteX3145" fmla="*/ 1987432 w 5178638"/>
              <a:gd name="connsiteY3145" fmla="*/ 1672185 h 4469549"/>
              <a:gd name="connsiteX3146" fmla="*/ 1990392 w 5178638"/>
              <a:gd name="connsiteY3146" fmla="*/ 1660873 h 4469549"/>
              <a:gd name="connsiteX3147" fmla="*/ 1989572 w 5178638"/>
              <a:gd name="connsiteY3147" fmla="*/ 1656049 h 4469549"/>
              <a:gd name="connsiteX3148" fmla="*/ 1986326 w 5178638"/>
              <a:gd name="connsiteY3148" fmla="*/ 1658503 h 4469549"/>
              <a:gd name="connsiteX3149" fmla="*/ 1977411 w 5178638"/>
              <a:gd name="connsiteY3149" fmla="*/ 1670690 h 4469549"/>
              <a:gd name="connsiteX3150" fmla="*/ 1977946 w 5178638"/>
              <a:gd name="connsiteY3150" fmla="*/ 1666658 h 4469549"/>
              <a:gd name="connsiteX3151" fmla="*/ 2063822 w 5178638"/>
              <a:gd name="connsiteY3151" fmla="*/ 1525488 h 4469549"/>
              <a:gd name="connsiteX3152" fmla="*/ 2092175 w 5178638"/>
              <a:gd name="connsiteY3152" fmla="*/ 1476824 h 4469549"/>
              <a:gd name="connsiteX3153" fmla="*/ 2120527 w 5178638"/>
              <a:gd name="connsiteY3153" fmla="*/ 1428160 h 4469549"/>
              <a:gd name="connsiteX3154" fmla="*/ 2124307 w 5178638"/>
              <a:gd name="connsiteY3154" fmla="*/ 1421671 h 4469549"/>
              <a:gd name="connsiteX3155" fmla="*/ 2147810 w 5178638"/>
              <a:gd name="connsiteY3155" fmla="*/ 1387564 h 4469549"/>
              <a:gd name="connsiteX3156" fmla="*/ 2183723 w 5178638"/>
              <a:gd name="connsiteY3156" fmla="*/ 1325922 h 4469549"/>
              <a:gd name="connsiteX3157" fmla="*/ 2197773 w 5178638"/>
              <a:gd name="connsiteY3157" fmla="*/ 1308037 h 4469549"/>
              <a:gd name="connsiteX3158" fmla="*/ 2214250 w 5178638"/>
              <a:gd name="connsiteY3158" fmla="*/ 1282872 h 4469549"/>
              <a:gd name="connsiteX3159" fmla="*/ 2229372 w 5178638"/>
              <a:gd name="connsiteY3159" fmla="*/ 1256918 h 4469549"/>
              <a:gd name="connsiteX3160" fmla="*/ 2238264 w 5178638"/>
              <a:gd name="connsiteY3160" fmla="*/ 1247803 h 4469549"/>
              <a:gd name="connsiteX3161" fmla="*/ 2242375 w 5178638"/>
              <a:gd name="connsiteY3161" fmla="*/ 1250199 h 4469549"/>
              <a:gd name="connsiteX3162" fmla="*/ 2223559 w 5178638"/>
              <a:gd name="connsiteY3162" fmla="*/ 1282862 h 4469549"/>
              <a:gd name="connsiteX3163" fmla="*/ 2199129 w 5178638"/>
              <a:gd name="connsiteY3163" fmla="*/ 1308826 h 4469549"/>
              <a:gd name="connsiteX3164" fmla="*/ 2175377 w 5178638"/>
              <a:gd name="connsiteY3164" fmla="*/ 1355825 h 4469549"/>
              <a:gd name="connsiteX3165" fmla="*/ 2175128 w 5178638"/>
              <a:gd name="connsiteY3165" fmla="*/ 1368716 h 4469549"/>
              <a:gd name="connsiteX3166" fmla="*/ 2167567 w 5178638"/>
              <a:gd name="connsiteY3166" fmla="*/ 1381693 h 4469549"/>
              <a:gd name="connsiteX3167" fmla="*/ 2171632 w 5178638"/>
              <a:gd name="connsiteY3167" fmla="*/ 1384061 h 4469549"/>
              <a:gd name="connsiteX3168" fmla="*/ 2181083 w 5178638"/>
              <a:gd name="connsiteY3168" fmla="*/ 1367839 h 4469549"/>
              <a:gd name="connsiteX3169" fmla="*/ 2188643 w 5178638"/>
              <a:gd name="connsiteY3169" fmla="*/ 1354863 h 4469549"/>
              <a:gd name="connsiteX3170" fmla="*/ 2195670 w 5178638"/>
              <a:gd name="connsiteY3170" fmla="*/ 1345919 h 4469549"/>
              <a:gd name="connsiteX3171" fmla="*/ 2194065 w 5178638"/>
              <a:gd name="connsiteY3171" fmla="*/ 1358020 h 4469549"/>
              <a:gd name="connsiteX3172" fmla="*/ 2198130 w 5178638"/>
              <a:gd name="connsiteY3172" fmla="*/ 1360389 h 4469549"/>
              <a:gd name="connsiteX3173" fmla="*/ 2218672 w 5178638"/>
              <a:gd name="connsiteY3173" fmla="*/ 1337595 h 4469549"/>
              <a:gd name="connsiteX3174" fmla="*/ 2253764 w 5178638"/>
              <a:gd name="connsiteY3174" fmla="*/ 1271129 h 4469549"/>
              <a:gd name="connsiteX3175" fmla="*/ 2259894 w 5178638"/>
              <a:gd name="connsiteY3175" fmla="*/ 1259711 h 4469549"/>
              <a:gd name="connsiteX3176" fmla="*/ 2252938 w 5178638"/>
              <a:gd name="connsiteY3176" fmla="*/ 1255659 h 4469549"/>
              <a:gd name="connsiteX3177" fmla="*/ 2255402 w 5178638"/>
              <a:gd name="connsiteY3177" fmla="*/ 1247500 h 4469549"/>
              <a:gd name="connsiteX3178" fmla="*/ 2263782 w 5178638"/>
              <a:gd name="connsiteY3178" fmla="*/ 1239345 h 4469549"/>
              <a:gd name="connsiteX3179" fmla="*/ 2280829 w 5178638"/>
              <a:gd name="connsiteY3179" fmla="*/ 1231895 h 4469549"/>
              <a:gd name="connsiteX3180" fmla="*/ 2287855 w 5178638"/>
              <a:gd name="connsiteY3180" fmla="*/ 1222953 h 4469549"/>
              <a:gd name="connsiteX3181" fmla="*/ 2304581 w 5178638"/>
              <a:gd name="connsiteY3181" fmla="*/ 1184897 h 4469549"/>
              <a:gd name="connsiteX3182" fmla="*/ 2316457 w 5178638"/>
              <a:gd name="connsiteY3182" fmla="*/ 1161398 h 4469549"/>
              <a:gd name="connsiteX3183" fmla="*/ 2330760 w 5178638"/>
              <a:gd name="connsiteY3183" fmla="*/ 1152389 h 4469549"/>
              <a:gd name="connsiteX3184" fmla="*/ 2345907 w 5178638"/>
              <a:gd name="connsiteY3184" fmla="*/ 1126391 h 4469549"/>
              <a:gd name="connsiteX3185" fmla="*/ 2342919 w 5178638"/>
              <a:gd name="connsiteY3185" fmla="*/ 1115978 h 4469549"/>
              <a:gd name="connsiteX3186" fmla="*/ 2348305 w 5178638"/>
              <a:gd name="connsiteY3186" fmla="*/ 1097388 h 4469549"/>
              <a:gd name="connsiteX3187" fmla="*/ 2356935 w 5178638"/>
              <a:gd name="connsiteY3187" fmla="*/ 1076344 h 4469549"/>
              <a:gd name="connsiteX3188" fmla="*/ 2377476 w 5178638"/>
              <a:gd name="connsiteY3188" fmla="*/ 1053547 h 4469549"/>
              <a:gd name="connsiteX3189" fmla="*/ 2396744 w 5178638"/>
              <a:gd name="connsiteY3189" fmla="*/ 1037613 h 4469549"/>
              <a:gd name="connsiteX3190" fmla="*/ 2400266 w 5178638"/>
              <a:gd name="connsiteY3190" fmla="*/ 1033088 h 4469549"/>
              <a:gd name="connsiteX3191" fmla="*/ 2425329 w 5178638"/>
              <a:gd name="connsiteY3191" fmla="*/ 990071 h 4469549"/>
              <a:gd name="connsiteX3192" fmla="*/ 2435002 w 5178638"/>
              <a:gd name="connsiteY3192" fmla="*/ 961043 h 4469549"/>
              <a:gd name="connsiteX3193" fmla="*/ 2457148 w 5178638"/>
              <a:gd name="connsiteY3193" fmla="*/ 926145 h 4469549"/>
              <a:gd name="connsiteX3194" fmla="*/ 2464964 w 5178638"/>
              <a:gd name="connsiteY3194" fmla="*/ 922041 h 4469549"/>
              <a:gd name="connsiteX3195" fmla="*/ 2465021 w 5178638"/>
              <a:gd name="connsiteY3195" fmla="*/ 921943 h 4469549"/>
              <a:gd name="connsiteX3196" fmla="*/ 2475131 w 5178638"/>
              <a:gd name="connsiteY3196" fmla="*/ 890995 h 4469549"/>
              <a:gd name="connsiteX3197" fmla="*/ 2490351 w 5178638"/>
              <a:gd name="connsiteY3197" fmla="*/ 862926 h 4469549"/>
              <a:gd name="connsiteX3198" fmla="*/ 2511143 w 5178638"/>
              <a:gd name="connsiteY3198" fmla="*/ 827239 h 4469549"/>
              <a:gd name="connsiteX3199" fmla="*/ 2528129 w 5178638"/>
              <a:gd name="connsiteY3199" fmla="*/ 796932 h 4469549"/>
              <a:gd name="connsiteX3200" fmla="*/ 2497708 w 5178638"/>
              <a:gd name="connsiteY3200" fmla="*/ 779208 h 4469549"/>
              <a:gd name="connsiteX3201" fmla="*/ 2507032 w 5178638"/>
              <a:gd name="connsiteY3201" fmla="*/ 769651 h 4469549"/>
              <a:gd name="connsiteX3202" fmla="*/ 2522153 w 5178638"/>
              <a:gd name="connsiteY3202" fmla="*/ 743697 h 4469549"/>
              <a:gd name="connsiteX3203" fmla="*/ 2538631 w 5178638"/>
              <a:gd name="connsiteY3203" fmla="*/ 718533 h 4469549"/>
              <a:gd name="connsiteX3204" fmla="*/ 2552681 w 5178638"/>
              <a:gd name="connsiteY3204" fmla="*/ 700646 h 4469549"/>
              <a:gd name="connsiteX3205" fmla="*/ 2588594 w 5178638"/>
              <a:gd name="connsiteY3205" fmla="*/ 639005 h 4469549"/>
              <a:gd name="connsiteX3206" fmla="*/ 2612096 w 5178638"/>
              <a:gd name="connsiteY3206" fmla="*/ 604897 h 4469549"/>
              <a:gd name="connsiteX3207" fmla="*/ 2615876 w 5178638"/>
              <a:gd name="connsiteY3207" fmla="*/ 598409 h 4469549"/>
              <a:gd name="connsiteX3208" fmla="*/ 2644229 w 5178638"/>
              <a:gd name="connsiteY3208" fmla="*/ 549745 h 4469549"/>
              <a:gd name="connsiteX3209" fmla="*/ 2672581 w 5178638"/>
              <a:gd name="connsiteY3209" fmla="*/ 501081 h 4469549"/>
              <a:gd name="connsiteX3210" fmla="*/ 2758458 w 5178638"/>
              <a:gd name="connsiteY3210" fmla="*/ 359912 h 4469549"/>
              <a:gd name="connsiteX3211" fmla="*/ 2758993 w 5178638"/>
              <a:gd name="connsiteY3211" fmla="*/ 355879 h 4469549"/>
              <a:gd name="connsiteX3212" fmla="*/ 2750078 w 5178638"/>
              <a:gd name="connsiteY3212" fmla="*/ 368065 h 4469549"/>
              <a:gd name="connsiteX3213" fmla="*/ 2746831 w 5178638"/>
              <a:gd name="connsiteY3213" fmla="*/ 370520 h 4469549"/>
              <a:gd name="connsiteX3214" fmla="*/ 2746012 w 5178638"/>
              <a:gd name="connsiteY3214" fmla="*/ 365697 h 4469549"/>
              <a:gd name="connsiteX3215" fmla="*/ 2748972 w 5178638"/>
              <a:gd name="connsiteY3215" fmla="*/ 354385 h 4469549"/>
              <a:gd name="connsiteX3216" fmla="*/ 2764191 w 5178638"/>
              <a:gd name="connsiteY3216" fmla="*/ 326316 h 4469549"/>
              <a:gd name="connsiteX3217" fmla="*/ 2755540 w 5178638"/>
              <a:gd name="connsiteY3217" fmla="*/ 286906 h 4469549"/>
              <a:gd name="connsiteX3218" fmla="*/ 2764627 w 5178638"/>
              <a:gd name="connsiteY3218" fmla="*/ 302591 h 4469549"/>
              <a:gd name="connsiteX3219" fmla="*/ 2749472 w 5178638"/>
              <a:gd name="connsiteY3219" fmla="*/ 328604 h 4469549"/>
              <a:gd name="connsiteX3220" fmla="*/ 2732995 w 5178638"/>
              <a:gd name="connsiteY3220" fmla="*/ 353769 h 4469549"/>
              <a:gd name="connsiteX3221" fmla="*/ 2690306 w 5178638"/>
              <a:gd name="connsiteY3221" fmla="*/ 411461 h 4469549"/>
              <a:gd name="connsiteX3222" fmla="*/ 2683566 w 5178638"/>
              <a:gd name="connsiteY3222" fmla="*/ 429262 h 4469549"/>
              <a:gd name="connsiteX3223" fmla="*/ 2661989 w 5178638"/>
              <a:gd name="connsiteY3223" fmla="*/ 481873 h 4469549"/>
              <a:gd name="connsiteX3224" fmla="*/ 2631747 w 5178638"/>
              <a:gd name="connsiteY3224" fmla="*/ 533781 h 4469549"/>
              <a:gd name="connsiteX3225" fmla="*/ 2590414 w 5178638"/>
              <a:gd name="connsiteY3225" fmla="*/ 592265 h 4469549"/>
              <a:gd name="connsiteX3226" fmla="*/ 2580963 w 5178638"/>
              <a:gd name="connsiteY3226" fmla="*/ 608486 h 4469549"/>
              <a:gd name="connsiteX3227" fmla="*/ 2567447 w 5178638"/>
              <a:gd name="connsiteY3227" fmla="*/ 622338 h 4469549"/>
              <a:gd name="connsiteX3228" fmla="*/ 2598758 w 5178638"/>
              <a:gd name="connsiteY3228" fmla="*/ 562362 h 4469549"/>
              <a:gd name="connsiteX3229" fmla="*/ 2636811 w 5178638"/>
              <a:gd name="connsiteY3229" fmla="*/ 484587 h 4469549"/>
              <a:gd name="connsiteX3230" fmla="*/ 2661098 w 5178638"/>
              <a:gd name="connsiteY3230" fmla="*/ 433554 h 4469549"/>
              <a:gd name="connsiteX3231" fmla="*/ 2691341 w 5178638"/>
              <a:gd name="connsiteY3231" fmla="*/ 381645 h 4469549"/>
              <a:gd name="connsiteX3232" fmla="*/ 2716733 w 5178638"/>
              <a:gd name="connsiteY3232" fmla="*/ 344294 h 4469549"/>
              <a:gd name="connsiteX3233" fmla="*/ 2737525 w 5178638"/>
              <a:gd name="connsiteY3233" fmla="*/ 308607 h 4469549"/>
              <a:gd name="connsiteX3234" fmla="*/ 2741305 w 5178638"/>
              <a:gd name="connsiteY3234" fmla="*/ 302118 h 4469549"/>
              <a:gd name="connsiteX3235" fmla="*/ 2605391 w 5178638"/>
              <a:gd name="connsiteY3235" fmla="*/ 27742 h 4469549"/>
              <a:gd name="connsiteX3236" fmla="*/ 2613689 w 5178638"/>
              <a:gd name="connsiteY3236" fmla="*/ 42064 h 4469549"/>
              <a:gd name="connsiteX3237" fmla="*/ 2611315 w 5178638"/>
              <a:gd name="connsiteY3237" fmla="*/ 47173 h 4469549"/>
              <a:gd name="connsiteX3238" fmla="*/ 2604904 w 5178638"/>
              <a:gd name="connsiteY3238" fmla="*/ 59732 h 4469549"/>
              <a:gd name="connsiteX3239" fmla="*/ 2608434 w 5178638"/>
              <a:gd name="connsiteY3239" fmla="*/ 66135 h 4469549"/>
              <a:gd name="connsiteX3240" fmla="*/ 2613571 w 5178638"/>
              <a:gd name="connsiteY3240" fmla="*/ 60436 h 4469549"/>
              <a:gd name="connsiteX3241" fmla="*/ 2618967 w 5178638"/>
              <a:gd name="connsiteY3241" fmla="*/ 51174 h 4469549"/>
              <a:gd name="connsiteX3242" fmla="*/ 2630137 w 5178638"/>
              <a:gd name="connsiteY3242" fmla="*/ 70454 h 4469549"/>
              <a:gd name="connsiteX3243" fmla="*/ 2626023 w 5178638"/>
              <a:gd name="connsiteY3243" fmla="*/ 78335 h 4469549"/>
              <a:gd name="connsiteX3244" fmla="*/ 2600040 w 5178638"/>
              <a:gd name="connsiteY3244" fmla="*/ 63197 h 4469549"/>
              <a:gd name="connsiteX3245" fmla="*/ 2576491 w 5178638"/>
              <a:gd name="connsiteY3245" fmla="*/ 103617 h 4469549"/>
              <a:gd name="connsiteX3246" fmla="*/ 2522531 w 5178638"/>
              <a:gd name="connsiteY3246" fmla="*/ 224273 h 4469549"/>
              <a:gd name="connsiteX3247" fmla="*/ 2502024 w 5178638"/>
              <a:gd name="connsiteY3247" fmla="*/ 268816 h 4469549"/>
              <a:gd name="connsiteX3248" fmla="*/ 2474208 w 5178638"/>
              <a:gd name="connsiteY3248" fmla="*/ 313447 h 4469549"/>
              <a:gd name="connsiteX3249" fmla="*/ 2441790 w 5178638"/>
              <a:gd name="connsiteY3249" fmla="*/ 359742 h 4469549"/>
              <a:gd name="connsiteX3250" fmla="*/ 2399136 w 5178638"/>
              <a:gd name="connsiteY3250" fmla="*/ 439185 h 4469549"/>
              <a:gd name="connsiteX3251" fmla="*/ 2393466 w 5178638"/>
              <a:gd name="connsiteY3251" fmla="*/ 448917 h 4469549"/>
              <a:gd name="connsiteX3252" fmla="*/ 2346746 w 5178638"/>
              <a:gd name="connsiteY3252" fmla="*/ 525989 h 4469549"/>
              <a:gd name="connsiteX3253" fmla="*/ 2297602 w 5178638"/>
              <a:gd name="connsiteY3253" fmla="*/ 610340 h 4469549"/>
              <a:gd name="connsiteX3254" fmla="*/ 2259265 w 5178638"/>
              <a:gd name="connsiteY3254" fmla="*/ 679260 h 4469549"/>
              <a:gd name="connsiteX3255" fmla="*/ 2255770 w 5178638"/>
              <a:gd name="connsiteY3255" fmla="*/ 694606 h 4469549"/>
              <a:gd name="connsiteX3256" fmla="*/ 2261725 w 5178638"/>
              <a:gd name="connsiteY3256" fmla="*/ 693729 h 4469549"/>
              <a:gd name="connsiteX3257" fmla="*/ 2274421 w 5178638"/>
              <a:gd name="connsiteY3257" fmla="*/ 675054 h 4469549"/>
              <a:gd name="connsiteX3258" fmla="*/ 2271461 w 5178638"/>
              <a:gd name="connsiteY3258" fmla="*/ 686365 h 4469549"/>
              <a:gd name="connsiteX3259" fmla="*/ 2246889 w 5178638"/>
              <a:gd name="connsiteY3259" fmla="*/ 728540 h 4469549"/>
              <a:gd name="connsiteX3260" fmla="*/ 2244999 w 5178638"/>
              <a:gd name="connsiteY3260" fmla="*/ 731785 h 4469549"/>
              <a:gd name="connsiteX3261" fmla="*/ 2236775 w 5178638"/>
              <a:gd name="connsiteY3261" fmla="*/ 744636 h 4469549"/>
              <a:gd name="connsiteX3262" fmla="*/ 2240354 w 5178638"/>
              <a:gd name="connsiteY3262" fmla="*/ 745169 h 4469549"/>
              <a:gd name="connsiteX3263" fmla="*/ 2631790 w 5178638"/>
              <a:gd name="connsiteY3263" fmla="*/ 73307 h 4469549"/>
              <a:gd name="connsiteX3264" fmla="*/ 2698582 w 5178638"/>
              <a:gd name="connsiteY3264" fmla="*/ 188594 h 4469549"/>
              <a:gd name="connsiteX3265" fmla="*/ 2691432 w 5178638"/>
              <a:gd name="connsiteY3265" fmla="*/ 201336 h 4469549"/>
              <a:gd name="connsiteX3266" fmla="*/ 2669192 w 5178638"/>
              <a:gd name="connsiteY3266" fmla="*/ 241068 h 4469549"/>
              <a:gd name="connsiteX3267" fmla="*/ 2648400 w 5178638"/>
              <a:gd name="connsiteY3267" fmla="*/ 276755 h 4469549"/>
              <a:gd name="connsiteX3268" fmla="*/ 2623043 w 5178638"/>
              <a:gd name="connsiteY3268" fmla="*/ 335855 h 4469549"/>
              <a:gd name="connsiteX3269" fmla="*/ 2615198 w 5178638"/>
              <a:gd name="connsiteY3269" fmla="*/ 339974 h 4469549"/>
              <a:gd name="connsiteX3270" fmla="*/ 2593051 w 5178638"/>
              <a:gd name="connsiteY3270" fmla="*/ 374872 h 4469549"/>
              <a:gd name="connsiteX3271" fmla="*/ 2583350 w 5178638"/>
              <a:gd name="connsiteY3271" fmla="*/ 403984 h 4469549"/>
              <a:gd name="connsiteX3272" fmla="*/ 2572830 w 5178638"/>
              <a:gd name="connsiteY3272" fmla="*/ 428273 h 4469549"/>
              <a:gd name="connsiteX3273" fmla="*/ 2535525 w 5178638"/>
              <a:gd name="connsiteY3273" fmla="*/ 467377 h 4469549"/>
              <a:gd name="connsiteX3274" fmla="*/ 2514984 w 5178638"/>
              <a:gd name="connsiteY3274" fmla="*/ 490172 h 4469549"/>
              <a:gd name="connsiteX3275" fmla="*/ 2506354 w 5178638"/>
              <a:gd name="connsiteY3275" fmla="*/ 511217 h 4469549"/>
              <a:gd name="connsiteX3276" fmla="*/ 2500969 w 5178638"/>
              <a:gd name="connsiteY3276" fmla="*/ 529807 h 4469549"/>
              <a:gd name="connsiteX3277" fmla="*/ 2503963 w 5178638"/>
              <a:gd name="connsiteY3277" fmla="*/ 540244 h 4469549"/>
              <a:gd name="connsiteX3278" fmla="*/ 2488842 w 5178638"/>
              <a:gd name="connsiteY3278" fmla="*/ 566198 h 4469549"/>
              <a:gd name="connsiteX3279" fmla="*/ 2474507 w 5178638"/>
              <a:gd name="connsiteY3279" fmla="*/ 575227 h 4469549"/>
              <a:gd name="connsiteX3280" fmla="*/ 2462630 w 5178638"/>
              <a:gd name="connsiteY3280" fmla="*/ 598726 h 4469549"/>
              <a:gd name="connsiteX3281" fmla="*/ 2445904 w 5178638"/>
              <a:gd name="connsiteY3281" fmla="*/ 636782 h 4469549"/>
              <a:gd name="connsiteX3282" fmla="*/ 2438877 w 5178638"/>
              <a:gd name="connsiteY3282" fmla="*/ 645725 h 4469549"/>
              <a:gd name="connsiteX3283" fmla="*/ 2421831 w 5178638"/>
              <a:gd name="connsiteY3283" fmla="*/ 653175 h 4469549"/>
              <a:gd name="connsiteX3284" fmla="*/ 2413451 w 5178638"/>
              <a:gd name="connsiteY3284" fmla="*/ 661330 h 4469549"/>
              <a:gd name="connsiteX3285" fmla="*/ 2397830 w 5178638"/>
              <a:gd name="connsiteY3285" fmla="*/ 713065 h 4469549"/>
              <a:gd name="connsiteX3286" fmla="*/ 2396760 w 5178638"/>
              <a:gd name="connsiteY3286" fmla="*/ 721133 h 4469549"/>
              <a:gd name="connsiteX3287" fmla="*/ 2403250 w 5178638"/>
              <a:gd name="connsiteY3287" fmla="*/ 716223 h 4469549"/>
              <a:gd name="connsiteX3288" fmla="*/ 2431068 w 5178638"/>
              <a:gd name="connsiteY3288" fmla="*/ 671594 h 4469549"/>
              <a:gd name="connsiteX3289" fmla="*/ 2438094 w 5178638"/>
              <a:gd name="connsiteY3289" fmla="*/ 662650 h 4469549"/>
              <a:gd name="connsiteX3290" fmla="*/ 2451610 w 5178638"/>
              <a:gd name="connsiteY3290" fmla="*/ 648797 h 4469549"/>
              <a:gd name="connsiteX3291" fmla="*/ 2460811 w 5178638"/>
              <a:gd name="connsiteY3291" fmla="*/ 645466 h 4469549"/>
              <a:gd name="connsiteX3292" fmla="*/ 2460560 w 5178638"/>
              <a:gd name="connsiteY3292" fmla="*/ 658358 h 4469549"/>
              <a:gd name="connsiteX3293" fmla="*/ 2468121 w 5178638"/>
              <a:gd name="connsiteY3293" fmla="*/ 645381 h 4469549"/>
              <a:gd name="connsiteX3294" fmla="*/ 2479997 w 5178638"/>
              <a:gd name="connsiteY3294" fmla="*/ 621882 h 4469549"/>
              <a:gd name="connsiteX3295" fmla="*/ 2496473 w 5178638"/>
              <a:gd name="connsiteY3295" fmla="*/ 596717 h 4469549"/>
              <a:gd name="connsiteX3296" fmla="*/ 2512701 w 5178638"/>
              <a:gd name="connsiteY3296" fmla="*/ 584443 h 4469549"/>
              <a:gd name="connsiteX3297" fmla="*/ 2520702 w 5178638"/>
              <a:gd name="connsiteY3297" fmla="*/ 573506 h 4469549"/>
              <a:gd name="connsiteX3298" fmla="*/ 2501442 w 5178638"/>
              <a:gd name="connsiteY3298" fmla="*/ 609650 h 4469549"/>
              <a:gd name="connsiteX3299" fmla="*/ 2483611 w 5178638"/>
              <a:gd name="connsiteY3299" fmla="*/ 634025 h 4469549"/>
              <a:gd name="connsiteX3300" fmla="*/ 2475514 w 5178638"/>
              <a:gd name="connsiteY3300" fmla="*/ 651036 h 4469549"/>
              <a:gd name="connsiteX3301" fmla="*/ 2468239 w 5178638"/>
              <a:gd name="connsiteY3301" fmla="*/ 672870 h 4469549"/>
              <a:gd name="connsiteX3302" fmla="*/ 2430151 w 5178638"/>
              <a:gd name="connsiteY3302" fmla="*/ 728898 h 4469549"/>
              <a:gd name="connsiteX3303" fmla="*/ 2428261 w 5178638"/>
              <a:gd name="connsiteY3303" fmla="*/ 732142 h 4469549"/>
              <a:gd name="connsiteX3304" fmla="*/ 2372627 w 5178638"/>
              <a:gd name="connsiteY3304" fmla="*/ 821403 h 4469549"/>
              <a:gd name="connsiteX3305" fmla="*/ 2369666 w 5178638"/>
              <a:gd name="connsiteY3305" fmla="*/ 832714 h 4469549"/>
              <a:gd name="connsiteX3306" fmla="*/ 2368780 w 5178638"/>
              <a:gd name="connsiteY3306" fmla="*/ 836607 h 4469549"/>
              <a:gd name="connsiteX3307" fmla="*/ 2366873 w 5178638"/>
              <a:gd name="connsiteY3307" fmla="*/ 825395 h 4469549"/>
              <a:gd name="connsiteX3308" fmla="*/ 2381994 w 5178638"/>
              <a:gd name="connsiteY3308" fmla="*/ 799441 h 4469549"/>
              <a:gd name="connsiteX3309" fmla="*/ 2384955 w 5178638"/>
              <a:gd name="connsiteY3309" fmla="*/ 788128 h 4469549"/>
              <a:gd name="connsiteX3310" fmla="*/ 2377929 w 5178638"/>
              <a:gd name="connsiteY3310" fmla="*/ 797072 h 4469549"/>
              <a:gd name="connsiteX3311" fmla="*/ 2371723 w 5178638"/>
              <a:gd name="connsiteY3311" fmla="*/ 810838 h 4469549"/>
              <a:gd name="connsiteX3312" fmla="*/ 2362272 w 5178638"/>
              <a:gd name="connsiteY3312" fmla="*/ 827059 h 4469549"/>
              <a:gd name="connsiteX3313" fmla="*/ 2345796 w 5178638"/>
              <a:gd name="connsiteY3313" fmla="*/ 852224 h 4469549"/>
              <a:gd name="connsiteX3314" fmla="*/ 2333635 w 5178638"/>
              <a:gd name="connsiteY3314" fmla="*/ 866867 h 4469549"/>
              <a:gd name="connsiteX3315" fmla="*/ 2290626 w 5178638"/>
              <a:gd name="connsiteY3315" fmla="*/ 893955 h 4469549"/>
              <a:gd name="connsiteX3316" fmla="*/ 2296832 w 5178638"/>
              <a:gd name="connsiteY3316" fmla="*/ 880188 h 4469549"/>
              <a:gd name="connsiteX3317" fmla="*/ 2327074 w 5178638"/>
              <a:gd name="connsiteY3317" fmla="*/ 828280 h 4469549"/>
              <a:gd name="connsiteX3318" fmla="*/ 2332460 w 5178638"/>
              <a:gd name="connsiteY3318" fmla="*/ 809690 h 4469549"/>
              <a:gd name="connsiteX3319" fmla="*/ 2298437 w 5178638"/>
              <a:gd name="connsiteY3319" fmla="*/ 868087 h 4469549"/>
              <a:gd name="connsiteX3320" fmla="*/ 2264414 w 5178638"/>
              <a:gd name="connsiteY3320" fmla="*/ 926484 h 4469549"/>
              <a:gd name="connsiteX3321" fmla="*/ 2229570 w 5178638"/>
              <a:gd name="connsiteY3321" fmla="*/ 980057 h 4469549"/>
              <a:gd name="connsiteX3322" fmla="*/ 2184207 w 5178638"/>
              <a:gd name="connsiteY3322" fmla="*/ 1057919 h 4469549"/>
              <a:gd name="connsiteX3323" fmla="*/ 2169621 w 5178638"/>
              <a:gd name="connsiteY3323" fmla="*/ 1079840 h 4469549"/>
              <a:gd name="connsiteX3324" fmla="*/ 2139949 w 5178638"/>
              <a:gd name="connsiteY3324" fmla="*/ 1149462 h 4469549"/>
              <a:gd name="connsiteX3325" fmla="*/ 2133458 w 5178638"/>
              <a:gd name="connsiteY3325" fmla="*/ 1154372 h 4469549"/>
              <a:gd name="connsiteX3326" fmla="*/ 2124791 w 5178638"/>
              <a:gd name="connsiteY3326" fmla="*/ 1153668 h 4469549"/>
              <a:gd name="connsiteX3327" fmla="*/ 2110853 w 5178638"/>
              <a:gd name="connsiteY3327" fmla="*/ 1173573 h 4469549"/>
              <a:gd name="connsiteX3328" fmla="*/ 2124305 w 5178638"/>
              <a:gd name="connsiteY3328" fmla="*/ 1181410 h 4469549"/>
              <a:gd name="connsiteX3329" fmla="*/ 2123975 w 5178638"/>
              <a:gd name="connsiteY3329" fmla="*/ 1182120 h 4469549"/>
              <a:gd name="connsiteX3330" fmla="*/ 2106714 w 5178638"/>
              <a:gd name="connsiteY3330" fmla="*/ 1224210 h 4469549"/>
              <a:gd name="connsiteX3331" fmla="*/ 2101578 w 5178638"/>
              <a:gd name="connsiteY3331" fmla="*/ 1229908 h 4469549"/>
              <a:gd name="connsiteX3332" fmla="*/ 2094553 w 5178638"/>
              <a:gd name="connsiteY3332" fmla="*/ 1238852 h 4469549"/>
              <a:gd name="connsiteX3333" fmla="*/ 2036493 w 5178638"/>
              <a:gd name="connsiteY3333" fmla="*/ 1335391 h 4469549"/>
              <a:gd name="connsiteX3334" fmla="*/ 2016771 w 5178638"/>
              <a:gd name="connsiteY3334" fmla="*/ 1363010 h 4469549"/>
              <a:gd name="connsiteX3335" fmla="*/ 1997870 w 5178638"/>
              <a:gd name="connsiteY3335" fmla="*/ 1395453 h 4469549"/>
              <a:gd name="connsiteX3336" fmla="*/ 1968982 w 5178638"/>
              <a:gd name="connsiteY3336" fmla="*/ 1448150 h 4469549"/>
              <a:gd name="connsiteX3337" fmla="*/ 1961422 w 5178638"/>
              <a:gd name="connsiteY3337" fmla="*/ 1461126 h 4469549"/>
              <a:gd name="connsiteX3338" fmla="*/ 1954396 w 5178638"/>
              <a:gd name="connsiteY3338" fmla="*/ 1470071 h 4469549"/>
              <a:gd name="connsiteX3339" fmla="*/ 1954111 w 5178638"/>
              <a:gd name="connsiteY3339" fmla="*/ 1461213 h 4469549"/>
              <a:gd name="connsiteX3340" fmla="*/ 1967592 w 5178638"/>
              <a:gd name="connsiteY3340" fmla="*/ 1425613 h 4469549"/>
              <a:gd name="connsiteX3341" fmla="*/ 1971087 w 5178638"/>
              <a:gd name="connsiteY3341" fmla="*/ 1410267 h 4469549"/>
              <a:gd name="connsiteX3342" fmla="*/ 1937314 w 5178638"/>
              <a:gd name="connsiteY3342" fmla="*/ 1455773 h 4469549"/>
              <a:gd name="connsiteX3343" fmla="*/ 1911102 w 5178638"/>
              <a:gd name="connsiteY3343" fmla="*/ 1488302 h 4469549"/>
              <a:gd name="connsiteX3344" fmla="*/ 1901902 w 5178638"/>
              <a:gd name="connsiteY3344" fmla="*/ 1491632 h 4469549"/>
              <a:gd name="connsiteX3345" fmla="*/ 1908106 w 5178638"/>
              <a:gd name="connsiteY3345" fmla="*/ 1477865 h 4469549"/>
              <a:gd name="connsiteX3346" fmla="*/ 1945909 w 5178638"/>
              <a:gd name="connsiteY3346" fmla="*/ 1412981 h 4469549"/>
              <a:gd name="connsiteX3347" fmla="*/ 1999869 w 5178638"/>
              <a:gd name="connsiteY3347" fmla="*/ 1292325 h 4469549"/>
              <a:gd name="connsiteX3348" fmla="*/ 2020375 w 5178638"/>
              <a:gd name="connsiteY3348" fmla="*/ 1247781 h 4469549"/>
              <a:gd name="connsiteX3349" fmla="*/ 2048192 w 5178638"/>
              <a:gd name="connsiteY3349" fmla="*/ 1203151 h 4469549"/>
              <a:gd name="connsiteX3350" fmla="*/ 2080610 w 5178638"/>
              <a:gd name="connsiteY3350" fmla="*/ 1156856 h 4469549"/>
              <a:gd name="connsiteX3351" fmla="*/ 2080998 w 5178638"/>
              <a:gd name="connsiteY3351" fmla="*/ 1156179 h 4469549"/>
              <a:gd name="connsiteX3352" fmla="*/ 2094450 w 5178638"/>
              <a:gd name="connsiteY3352" fmla="*/ 1164016 h 4469549"/>
              <a:gd name="connsiteX3353" fmla="*/ 2103930 w 5178638"/>
              <a:gd name="connsiteY3353" fmla="*/ 1145859 h 4469549"/>
              <a:gd name="connsiteX3354" fmla="*/ 2117696 w 5178638"/>
              <a:gd name="connsiteY3354" fmla="*/ 1119116 h 4469549"/>
              <a:gd name="connsiteX3355" fmla="*/ 2112809 w 5178638"/>
              <a:gd name="connsiteY3355" fmla="*/ 1111923 h 4469549"/>
              <a:gd name="connsiteX3356" fmla="*/ 2101184 w 5178638"/>
              <a:gd name="connsiteY3356" fmla="*/ 1122533 h 4469549"/>
              <a:gd name="connsiteX3357" fmla="*/ 2107389 w 5178638"/>
              <a:gd name="connsiteY3357" fmla="*/ 1108765 h 4469549"/>
              <a:gd name="connsiteX3358" fmla="*/ 2109279 w 5178638"/>
              <a:gd name="connsiteY3358" fmla="*/ 1105521 h 4469549"/>
              <a:gd name="connsiteX3359" fmla="*/ 2102789 w 5178638"/>
              <a:gd name="connsiteY3359" fmla="*/ 1110431 h 4469549"/>
              <a:gd name="connsiteX3360" fmla="*/ 2081998 w 5178638"/>
              <a:gd name="connsiteY3360" fmla="*/ 1146117 h 4469549"/>
              <a:gd name="connsiteX3361" fmla="*/ 2076861 w 5178638"/>
              <a:gd name="connsiteY3361" fmla="*/ 1151816 h 4469549"/>
              <a:gd name="connsiteX3362" fmla="*/ 2073331 w 5178638"/>
              <a:gd name="connsiteY3362" fmla="*/ 1145414 h 4469549"/>
              <a:gd name="connsiteX3363" fmla="*/ 2083317 w 5178638"/>
              <a:gd name="connsiteY3363" fmla="*/ 1125159 h 4469549"/>
              <a:gd name="connsiteX3364" fmla="*/ 2104929 w 5178638"/>
              <a:gd name="connsiteY3364" fmla="*/ 1094296 h 4469549"/>
              <a:gd name="connsiteX3365" fmla="*/ 2112774 w 5178638"/>
              <a:gd name="connsiteY3365" fmla="*/ 1090175 h 4469549"/>
              <a:gd name="connsiteX3366" fmla="*/ 2122225 w 5178638"/>
              <a:gd name="connsiteY3366" fmla="*/ 1073954 h 4469549"/>
              <a:gd name="connsiteX3367" fmla="*/ 2133067 w 5178638"/>
              <a:gd name="connsiteY3367" fmla="*/ 1080271 h 4469549"/>
              <a:gd name="connsiteX3368" fmla="*/ 2173580 w 5178638"/>
              <a:gd name="connsiteY3368" fmla="*/ 1016964 h 4469549"/>
              <a:gd name="connsiteX3369" fmla="*/ 2175470 w 5178638"/>
              <a:gd name="connsiteY3369" fmla="*/ 1013719 h 4469549"/>
              <a:gd name="connsiteX3370" fmla="*/ 2200042 w 5178638"/>
              <a:gd name="connsiteY3370" fmla="*/ 971544 h 4469549"/>
              <a:gd name="connsiteX3371" fmla="*/ 2203003 w 5178638"/>
              <a:gd name="connsiteY3371" fmla="*/ 960233 h 4469549"/>
              <a:gd name="connsiteX3372" fmla="*/ 2190306 w 5178638"/>
              <a:gd name="connsiteY3372" fmla="*/ 978908 h 4469549"/>
              <a:gd name="connsiteX3373" fmla="*/ 2184351 w 5178638"/>
              <a:gd name="connsiteY3373" fmla="*/ 979785 h 4469549"/>
              <a:gd name="connsiteX3374" fmla="*/ 2187846 w 5178638"/>
              <a:gd name="connsiteY3374" fmla="*/ 964439 h 4469549"/>
              <a:gd name="connsiteX3375" fmla="*/ 2226183 w 5178638"/>
              <a:gd name="connsiteY3375" fmla="*/ 895519 h 4469549"/>
              <a:gd name="connsiteX3376" fmla="*/ 2275327 w 5178638"/>
              <a:gd name="connsiteY3376" fmla="*/ 811168 h 4469549"/>
              <a:gd name="connsiteX3377" fmla="*/ 2322047 w 5178638"/>
              <a:gd name="connsiteY3377" fmla="*/ 734096 h 4469549"/>
              <a:gd name="connsiteX3378" fmla="*/ 2327717 w 5178638"/>
              <a:gd name="connsiteY3378" fmla="*/ 724363 h 4469549"/>
              <a:gd name="connsiteX3379" fmla="*/ 2370370 w 5178638"/>
              <a:gd name="connsiteY3379" fmla="*/ 644921 h 4469549"/>
              <a:gd name="connsiteX3380" fmla="*/ 2402789 w 5178638"/>
              <a:gd name="connsiteY3380" fmla="*/ 598626 h 4469549"/>
              <a:gd name="connsiteX3381" fmla="*/ 2430606 w 5178638"/>
              <a:gd name="connsiteY3381" fmla="*/ 553995 h 4469549"/>
              <a:gd name="connsiteX3382" fmla="*/ 2451112 w 5178638"/>
              <a:gd name="connsiteY3382" fmla="*/ 509452 h 4469549"/>
              <a:gd name="connsiteX3383" fmla="*/ 2505072 w 5178638"/>
              <a:gd name="connsiteY3383" fmla="*/ 388796 h 4469549"/>
              <a:gd name="connsiteX3384" fmla="*/ 2542875 w 5178638"/>
              <a:gd name="connsiteY3384" fmla="*/ 323911 h 4469549"/>
              <a:gd name="connsiteX3385" fmla="*/ 2549079 w 5178638"/>
              <a:gd name="connsiteY3385" fmla="*/ 310144 h 4469549"/>
              <a:gd name="connsiteX3386" fmla="*/ 2539879 w 5178638"/>
              <a:gd name="connsiteY3386" fmla="*/ 313474 h 4469549"/>
              <a:gd name="connsiteX3387" fmla="*/ 2513667 w 5178638"/>
              <a:gd name="connsiteY3387" fmla="*/ 346003 h 4469549"/>
              <a:gd name="connsiteX3388" fmla="*/ 2479894 w 5178638"/>
              <a:gd name="connsiteY3388" fmla="*/ 391510 h 4469549"/>
              <a:gd name="connsiteX3389" fmla="*/ 2483389 w 5178638"/>
              <a:gd name="connsiteY3389" fmla="*/ 376164 h 4469549"/>
              <a:gd name="connsiteX3390" fmla="*/ 2496870 w 5178638"/>
              <a:gd name="connsiteY3390" fmla="*/ 340563 h 4469549"/>
              <a:gd name="connsiteX3391" fmla="*/ 2496584 w 5178638"/>
              <a:gd name="connsiteY3391" fmla="*/ 331706 h 4469549"/>
              <a:gd name="connsiteX3392" fmla="*/ 2489559 w 5178638"/>
              <a:gd name="connsiteY3392" fmla="*/ 340650 h 4469549"/>
              <a:gd name="connsiteX3393" fmla="*/ 2481999 w 5178638"/>
              <a:gd name="connsiteY3393" fmla="*/ 353627 h 4469549"/>
              <a:gd name="connsiteX3394" fmla="*/ 2453111 w 5178638"/>
              <a:gd name="connsiteY3394" fmla="*/ 406324 h 4469549"/>
              <a:gd name="connsiteX3395" fmla="*/ 2434209 w 5178638"/>
              <a:gd name="connsiteY3395" fmla="*/ 438767 h 4469549"/>
              <a:gd name="connsiteX3396" fmla="*/ 2414487 w 5178638"/>
              <a:gd name="connsiteY3396" fmla="*/ 466386 h 4469549"/>
              <a:gd name="connsiteX3397" fmla="*/ 2356428 w 5178638"/>
              <a:gd name="connsiteY3397" fmla="*/ 562925 h 4469549"/>
              <a:gd name="connsiteX3398" fmla="*/ 2349402 w 5178638"/>
              <a:gd name="connsiteY3398" fmla="*/ 571868 h 4469549"/>
              <a:gd name="connsiteX3399" fmla="*/ 2344266 w 5178638"/>
              <a:gd name="connsiteY3399" fmla="*/ 577566 h 4469549"/>
              <a:gd name="connsiteX3400" fmla="*/ 2327006 w 5178638"/>
              <a:gd name="connsiteY3400" fmla="*/ 619657 h 4469549"/>
              <a:gd name="connsiteX3401" fmla="*/ 2297833 w 5178638"/>
              <a:gd name="connsiteY3401" fmla="*/ 663497 h 4469549"/>
              <a:gd name="connsiteX3402" fmla="*/ 2294053 w 5178638"/>
              <a:gd name="connsiteY3402" fmla="*/ 669986 h 4469549"/>
              <a:gd name="connsiteX3403" fmla="*/ 2273261 w 5178638"/>
              <a:gd name="connsiteY3403" fmla="*/ 705673 h 4469549"/>
              <a:gd name="connsiteX3404" fmla="*/ 2247869 w 5178638"/>
              <a:gd name="connsiteY3404" fmla="*/ 743024 h 4469549"/>
              <a:gd name="connsiteX3405" fmla="*/ 2217626 w 5178638"/>
              <a:gd name="connsiteY3405" fmla="*/ 794933 h 4469549"/>
              <a:gd name="connsiteX3406" fmla="*/ 2193339 w 5178638"/>
              <a:gd name="connsiteY3406" fmla="*/ 845965 h 4469549"/>
              <a:gd name="connsiteX3407" fmla="*/ 2155286 w 5178638"/>
              <a:gd name="connsiteY3407" fmla="*/ 923741 h 4469549"/>
              <a:gd name="connsiteX3408" fmla="*/ 2123974 w 5178638"/>
              <a:gd name="connsiteY3408" fmla="*/ 983717 h 4469549"/>
              <a:gd name="connsiteX3409" fmla="*/ 2137491 w 5178638"/>
              <a:gd name="connsiteY3409" fmla="*/ 969865 h 4469549"/>
              <a:gd name="connsiteX3410" fmla="*/ 2146941 w 5178638"/>
              <a:gd name="connsiteY3410" fmla="*/ 953643 h 4469549"/>
              <a:gd name="connsiteX3411" fmla="*/ 2188275 w 5178638"/>
              <a:gd name="connsiteY3411" fmla="*/ 895160 h 4469549"/>
              <a:gd name="connsiteX3412" fmla="*/ 2218517 w 5178638"/>
              <a:gd name="connsiteY3412" fmla="*/ 843252 h 4469549"/>
              <a:gd name="connsiteX3413" fmla="*/ 2240094 w 5178638"/>
              <a:gd name="connsiteY3413" fmla="*/ 790641 h 4469549"/>
              <a:gd name="connsiteX3414" fmla="*/ 2246834 w 5178638"/>
              <a:gd name="connsiteY3414" fmla="*/ 772840 h 4469549"/>
              <a:gd name="connsiteX3415" fmla="*/ 2289523 w 5178638"/>
              <a:gd name="connsiteY3415" fmla="*/ 715147 h 4469549"/>
              <a:gd name="connsiteX3416" fmla="*/ 2305999 w 5178638"/>
              <a:gd name="connsiteY3416" fmla="*/ 689983 h 4469549"/>
              <a:gd name="connsiteX3417" fmla="*/ 2326791 w 5178638"/>
              <a:gd name="connsiteY3417" fmla="*/ 654295 h 4469549"/>
              <a:gd name="connsiteX3418" fmla="*/ 2338132 w 5178638"/>
              <a:gd name="connsiteY3418" fmla="*/ 634830 h 4469549"/>
              <a:gd name="connsiteX3419" fmla="*/ 2356748 w 5178638"/>
              <a:gd name="connsiteY3419" fmla="*/ 593530 h 4469549"/>
              <a:gd name="connsiteX3420" fmla="*/ 2371334 w 5178638"/>
              <a:gd name="connsiteY3420" fmla="*/ 571609 h 4469549"/>
              <a:gd name="connsiteX3421" fmla="*/ 2407532 w 5178638"/>
              <a:gd name="connsiteY3421" fmla="*/ 518826 h 4469549"/>
              <a:gd name="connsiteX3422" fmla="*/ 2427789 w 5178638"/>
              <a:gd name="connsiteY3422" fmla="*/ 487172 h 4469549"/>
              <a:gd name="connsiteX3423" fmla="*/ 2432105 w 5178638"/>
              <a:gd name="connsiteY3423" fmla="*/ 476650 h 4469549"/>
              <a:gd name="connsiteX3424" fmla="*/ 2445586 w 5178638"/>
              <a:gd name="connsiteY3424" fmla="*/ 441050 h 4469549"/>
              <a:gd name="connsiteX3425" fmla="*/ 2457212 w 5178638"/>
              <a:gd name="connsiteY3425" fmla="*/ 430441 h 4469549"/>
              <a:gd name="connsiteX3426" fmla="*/ 2438881 w 5178638"/>
              <a:gd name="connsiteY3426" fmla="*/ 480598 h 4469549"/>
              <a:gd name="connsiteX3427" fmla="*/ 2334922 w 5178638"/>
              <a:gd name="connsiteY3427" fmla="*/ 659033 h 4469549"/>
              <a:gd name="connsiteX3428" fmla="*/ 2305499 w 5178638"/>
              <a:gd name="connsiteY3428" fmla="*/ 715764 h 4469549"/>
              <a:gd name="connsiteX3429" fmla="*/ 2302540 w 5178638"/>
              <a:gd name="connsiteY3429" fmla="*/ 727076 h 4469549"/>
              <a:gd name="connsiteX3430" fmla="*/ 2303359 w 5178638"/>
              <a:gd name="connsiteY3430" fmla="*/ 731899 h 4469549"/>
              <a:gd name="connsiteX3431" fmla="*/ 2306606 w 5178638"/>
              <a:gd name="connsiteY3431" fmla="*/ 729445 h 4469549"/>
              <a:gd name="connsiteX3432" fmla="*/ 2315520 w 5178638"/>
              <a:gd name="connsiteY3432" fmla="*/ 717257 h 4469549"/>
              <a:gd name="connsiteX3433" fmla="*/ 2314985 w 5178638"/>
              <a:gd name="connsiteY3433" fmla="*/ 721290 h 4469549"/>
              <a:gd name="connsiteX3434" fmla="*/ 2229109 w 5178638"/>
              <a:gd name="connsiteY3434" fmla="*/ 862460 h 4469549"/>
              <a:gd name="connsiteX3435" fmla="*/ 2200757 w 5178638"/>
              <a:gd name="connsiteY3435" fmla="*/ 911124 h 4469549"/>
              <a:gd name="connsiteX3436" fmla="*/ 2172404 w 5178638"/>
              <a:gd name="connsiteY3436" fmla="*/ 959788 h 4469549"/>
              <a:gd name="connsiteX3437" fmla="*/ 2168624 w 5178638"/>
              <a:gd name="connsiteY3437" fmla="*/ 966276 h 4469549"/>
              <a:gd name="connsiteX3438" fmla="*/ 2145122 w 5178638"/>
              <a:gd name="connsiteY3438" fmla="*/ 1000384 h 4469549"/>
              <a:gd name="connsiteX3439" fmla="*/ 2109209 w 5178638"/>
              <a:gd name="connsiteY3439" fmla="*/ 1062025 h 4469549"/>
              <a:gd name="connsiteX3440" fmla="*/ 2095158 w 5178638"/>
              <a:gd name="connsiteY3440" fmla="*/ 1079912 h 4469549"/>
              <a:gd name="connsiteX3441" fmla="*/ 2078681 w 5178638"/>
              <a:gd name="connsiteY3441" fmla="*/ 1105076 h 4469549"/>
              <a:gd name="connsiteX3442" fmla="*/ 2063560 w 5178638"/>
              <a:gd name="connsiteY3442" fmla="*/ 1131030 h 4469549"/>
              <a:gd name="connsiteX3443" fmla="*/ 2054668 w 5178638"/>
              <a:gd name="connsiteY3443" fmla="*/ 1140144 h 4469549"/>
              <a:gd name="connsiteX3444" fmla="*/ 2050556 w 5178638"/>
              <a:gd name="connsiteY3444" fmla="*/ 1137749 h 4469549"/>
              <a:gd name="connsiteX3445" fmla="*/ 2069373 w 5178638"/>
              <a:gd name="connsiteY3445" fmla="*/ 1105085 h 4469549"/>
              <a:gd name="connsiteX3446" fmla="*/ 2093802 w 5178638"/>
              <a:gd name="connsiteY3446" fmla="*/ 1079122 h 4469549"/>
              <a:gd name="connsiteX3447" fmla="*/ 2117555 w 5178638"/>
              <a:gd name="connsiteY3447" fmla="*/ 1032123 h 4469549"/>
              <a:gd name="connsiteX3448" fmla="*/ 2117804 w 5178638"/>
              <a:gd name="connsiteY3448" fmla="*/ 1019232 h 4469549"/>
              <a:gd name="connsiteX3449" fmla="*/ 2125364 w 5178638"/>
              <a:gd name="connsiteY3449" fmla="*/ 1006255 h 4469549"/>
              <a:gd name="connsiteX3450" fmla="*/ 2121300 w 5178638"/>
              <a:gd name="connsiteY3450" fmla="*/ 1003887 h 4469549"/>
              <a:gd name="connsiteX3451" fmla="*/ 2111849 w 5178638"/>
              <a:gd name="connsiteY3451" fmla="*/ 1020109 h 4469549"/>
              <a:gd name="connsiteX3452" fmla="*/ 2104288 w 5178638"/>
              <a:gd name="connsiteY3452" fmla="*/ 1033086 h 4469549"/>
              <a:gd name="connsiteX3453" fmla="*/ 2097262 w 5178638"/>
              <a:gd name="connsiteY3453" fmla="*/ 1042028 h 4469549"/>
              <a:gd name="connsiteX3454" fmla="*/ 2098867 w 5178638"/>
              <a:gd name="connsiteY3454" fmla="*/ 1029927 h 4469549"/>
              <a:gd name="connsiteX3455" fmla="*/ 2094801 w 5178638"/>
              <a:gd name="connsiteY3455" fmla="*/ 1027558 h 4469549"/>
              <a:gd name="connsiteX3456" fmla="*/ 2074260 w 5178638"/>
              <a:gd name="connsiteY3456" fmla="*/ 1050354 h 4469549"/>
              <a:gd name="connsiteX3457" fmla="*/ 2039167 w 5178638"/>
              <a:gd name="connsiteY3457" fmla="*/ 1116819 h 4469549"/>
              <a:gd name="connsiteX3458" fmla="*/ 2033037 w 5178638"/>
              <a:gd name="connsiteY3458" fmla="*/ 1128236 h 4469549"/>
              <a:gd name="connsiteX3459" fmla="*/ 2039993 w 5178638"/>
              <a:gd name="connsiteY3459" fmla="*/ 1132289 h 4469549"/>
              <a:gd name="connsiteX3460" fmla="*/ 2037530 w 5178638"/>
              <a:gd name="connsiteY3460" fmla="*/ 1140448 h 4469549"/>
              <a:gd name="connsiteX3461" fmla="*/ 2029150 w 5178638"/>
              <a:gd name="connsiteY3461" fmla="*/ 1148602 h 4469549"/>
              <a:gd name="connsiteX3462" fmla="*/ 2012103 w 5178638"/>
              <a:gd name="connsiteY3462" fmla="*/ 1156052 h 4469549"/>
              <a:gd name="connsiteX3463" fmla="*/ 2005077 w 5178638"/>
              <a:gd name="connsiteY3463" fmla="*/ 1164995 h 4469549"/>
              <a:gd name="connsiteX3464" fmla="*/ 1988350 w 5178638"/>
              <a:gd name="connsiteY3464" fmla="*/ 1203050 h 4469549"/>
              <a:gd name="connsiteX3465" fmla="*/ 1976474 w 5178638"/>
              <a:gd name="connsiteY3465" fmla="*/ 1226550 h 4469549"/>
              <a:gd name="connsiteX3466" fmla="*/ 1962172 w 5178638"/>
              <a:gd name="connsiteY3466" fmla="*/ 1235558 h 4469549"/>
              <a:gd name="connsiteX3467" fmla="*/ 1947025 w 5178638"/>
              <a:gd name="connsiteY3467" fmla="*/ 1261557 h 4469549"/>
              <a:gd name="connsiteX3468" fmla="*/ 1950012 w 5178638"/>
              <a:gd name="connsiteY3468" fmla="*/ 1271969 h 4469549"/>
              <a:gd name="connsiteX3469" fmla="*/ 1944627 w 5178638"/>
              <a:gd name="connsiteY3469" fmla="*/ 1290559 h 4469549"/>
              <a:gd name="connsiteX3470" fmla="*/ 1935997 w 5178638"/>
              <a:gd name="connsiteY3470" fmla="*/ 1311604 h 4469549"/>
              <a:gd name="connsiteX3471" fmla="*/ 1915455 w 5178638"/>
              <a:gd name="connsiteY3471" fmla="*/ 1334400 h 4469549"/>
              <a:gd name="connsiteX3472" fmla="*/ 1896188 w 5178638"/>
              <a:gd name="connsiteY3472" fmla="*/ 1350335 h 4469549"/>
              <a:gd name="connsiteX3473" fmla="*/ 1892665 w 5178638"/>
              <a:gd name="connsiteY3473" fmla="*/ 1354859 h 4469549"/>
              <a:gd name="connsiteX3474" fmla="*/ 1867603 w 5178638"/>
              <a:gd name="connsiteY3474" fmla="*/ 1397877 h 4469549"/>
              <a:gd name="connsiteX3475" fmla="*/ 1857930 w 5178638"/>
              <a:gd name="connsiteY3475" fmla="*/ 1426905 h 4469549"/>
              <a:gd name="connsiteX3476" fmla="*/ 1835783 w 5178638"/>
              <a:gd name="connsiteY3476" fmla="*/ 1461803 h 4469549"/>
              <a:gd name="connsiteX3477" fmla="*/ 1827968 w 5178638"/>
              <a:gd name="connsiteY3477" fmla="*/ 1465906 h 4469549"/>
              <a:gd name="connsiteX3478" fmla="*/ 1827911 w 5178638"/>
              <a:gd name="connsiteY3478" fmla="*/ 1466005 h 4469549"/>
              <a:gd name="connsiteX3479" fmla="*/ 1817801 w 5178638"/>
              <a:gd name="connsiteY3479" fmla="*/ 1496953 h 4469549"/>
              <a:gd name="connsiteX3480" fmla="*/ 1802580 w 5178638"/>
              <a:gd name="connsiteY3480" fmla="*/ 1525022 h 4469549"/>
              <a:gd name="connsiteX3481" fmla="*/ 1781789 w 5178638"/>
              <a:gd name="connsiteY3481" fmla="*/ 1560709 h 4469549"/>
              <a:gd name="connsiteX3482" fmla="*/ 1764803 w 5178638"/>
              <a:gd name="connsiteY3482" fmla="*/ 1591017 h 4469549"/>
              <a:gd name="connsiteX3483" fmla="*/ 1795224 w 5178638"/>
              <a:gd name="connsiteY3483" fmla="*/ 1608740 h 4469549"/>
              <a:gd name="connsiteX3484" fmla="*/ 1785900 w 5178638"/>
              <a:gd name="connsiteY3484" fmla="*/ 1618296 h 4469549"/>
              <a:gd name="connsiteX3485" fmla="*/ 1770779 w 5178638"/>
              <a:gd name="connsiteY3485" fmla="*/ 1644252 h 4469549"/>
              <a:gd name="connsiteX3486" fmla="*/ 1754301 w 5178638"/>
              <a:gd name="connsiteY3486" fmla="*/ 1669415 h 4469549"/>
              <a:gd name="connsiteX3487" fmla="*/ 1740251 w 5178638"/>
              <a:gd name="connsiteY3487" fmla="*/ 1687302 h 4469549"/>
              <a:gd name="connsiteX3488" fmla="*/ 1704338 w 5178638"/>
              <a:gd name="connsiteY3488" fmla="*/ 1748943 h 4469549"/>
              <a:gd name="connsiteX3489" fmla="*/ 1680835 w 5178638"/>
              <a:gd name="connsiteY3489" fmla="*/ 1783051 h 4469549"/>
              <a:gd name="connsiteX3490" fmla="*/ 1677055 w 5178638"/>
              <a:gd name="connsiteY3490" fmla="*/ 1789539 h 4469549"/>
              <a:gd name="connsiteX3491" fmla="*/ 1648703 w 5178638"/>
              <a:gd name="connsiteY3491" fmla="*/ 1838204 h 4469549"/>
              <a:gd name="connsiteX3492" fmla="*/ 1620351 w 5178638"/>
              <a:gd name="connsiteY3492" fmla="*/ 1886867 h 4469549"/>
              <a:gd name="connsiteX3493" fmla="*/ 1534474 w 5178638"/>
              <a:gd name="connsiteY3493" fmla="*/ 2028036 h 4469549"/>
              <a:gd name="connsiteX3494" fmla="*/ 1533939 w 5178638"/>
              <a:gd name="connsiteY3494" fmla="*/ 2032069 h 4469549"/>
              <a:gd name="connsiteX3495" fmla="*/ 1542854 w 5178638"/>
              <a:gd name="connsiteY3495" fmla="*/ 2019882 h 4469549"/>
              <a:gd name="connsiteX3496" fmla="*/ 1546100 w 5178638"/>
              <a:gd name="connsiteY3496" fmla="*/ 2017428 h 4469549"/>
              <a:gd name="connsiteX3497" fmla="*/ 1546920 w 5178638"/>
              <a:gd name="connsiteY3497" fmla="*/ 2022251 h 4469549"/>
              <a:gd name="connsiteX3498" fmla="*/ 1543960 w 5178638"/>
              <a:gd name="connsiteY3498" fmla="*/ 2033563 h 4469549"/>
              <a:gd name="connsiteX3499" fmla="*/ 1514537 w 5178638"/>
              <a:gd name="connsiteY3499" fmla="*/ 2090294 h 4469549"/>
              <a:gd name="connsiteX3500" fmla="*/ 1410579 w 5178638"/>
              <a:gd name="connsiteY3500" fmla="*/ 2268729 h 4469549"/>
              <a:gd name="connsiteX3501" fmla="*/ 1392248 w 5178638"/>
              <a:gd name="connsiteY3501" fmla="*/ 2318885 h 4469549"/>
              <a:gd name="connsiteX3502" fmla="*/ 1403874 w 5178638"/>
              <a:gd name="connsiteY3502" fmla="*/ 2308277 h 4469549"/>
              <a:gd name="connsiteX3503" fmla="*/ 1417355 w 5178638"/>
              <a:gd name="connsiteY3503" fmla="*/ 2272676 h 4469549"/>
              <a:gd name="connsiteX3504" fmla="*/ 1421671 w 5178638"/>
              <a:gd name="connsiteY3504" fmla="*/ 2262155 h 4469549"/>
              <a:gd name="connsiteX3505" fmla="*/ 1441928 w 5178638"/>
              <a:gd name="connsiteY3505" fmla="*/ 2230501 h 4469549"/>
              <a:gd name="connsiteX3506" fmla="*/ 1478126 w 5178638"/>
              <a:gd name="connsiteY3506" fmla="*/ 2177717 h 4469549"/>
              <a:gd name="connsiteX3507" fmla="*/ 1492711 w 5178638"/>
              <a:gd name="connsiteY3507" fmla="*/ 2155796 h 4469549"/>
              <a:gd name="connsiteX3508" fmla="*/ 1511328 w 5178638"/>
              <a:gd name="connsiteY3508" fmla="*/ 2114497 h 4469549"/>
              <a:gd name="connsiteX3509" fmla="*/ 1522669 w 5178638"/>
              <a:gd name="connsiteY3509" fmla="*/ 2095031 h 4469549"/>
              <a:gd name="connsiteX3510" fmla="*/ 1543460 w 5178638"/>
              <a:gd name="connsiteY3510" fmla="*/ 2059344 h 4469549"/>
              <a:gd name="connsiteX3511" fmla="*/ 1559936 w 5178638"/>
              <a:gd name="connsiteY3511" fmla="*/ 2034179 h 4469549"/>
              <a:gd name="connsiteX3512" fmla="*/ 1602625 w 5178638"/>
              <a:gd name="connsiteY3512" fmla="*/ 1976487 h 4469549"/>
              <a:gd name="connsiteX3513" fmla="*/ 1609365 w 5178638"/>
              <a:gd name="connsiteY3513" fmla="*/ 1958686 h 4469549"/>
              <a:gd name="connsiteX3514" fmla="*/ 1630943 w 5178638"/>
              <a:gd name="connsiteY3514" fmla="*/ 1906075 h 4469549"/>
              <a:gd name="connsiteX3515" fmla="*/ 1661185 w 5178638"/>
              <a:gd name="connsiteY3515" fmla="*/ 1854166 h 4469549"/>
              <a:gd name="connsiteX3516" fmla="*/ 1702518 w 5178638"/>
              <a:gd name="connsiteY3516" fmla="*/ 1795684 h 4469549"/>
              <a:gd name="connsiteX3517" fmla="*/ 1711969 w 5178638"/>
              <a:gd name="connsiteY3517" fmla="*/ 1779461 h 4469549"/>
              <a:gd name="connsiteX3518" fmla="*/ 1725485 w 5178638"/>
              <a:gd name="connsiteY3518" fmla="*/ 1765610 h 4469549"/>
              <a:gd name="connsiteX3519" fmla="*/ 1694173 w 5178638"/>
              <a:gd name="connsiteY3519" fmla="*/ 1825585 h 4469549"/>
              <a:gd name="connsiteX3520" fmla="*/ 1656121 w 5178638"/>
              <a:gd name="connsiteY3520" fmla="*/ 1903361 h 4469549"/>
              <a:gd name="connsiteX3521" fmla="*/ 1631834 w 5178638"/>
              <a:gd name="connsiteY3521" fmla="*/ 1954395 h 4469549"/>
              <a:gd name="connsiteX3522" fmla="*/ 1601591 w 5178638"/>
              <a:gd name="connsiteY3522" fmla="*/ 2006302 h 4469549"/>
              <a:gd name="connsiteX3523" fmla="*/ 1576199 w 5178638"/>
              <a:gd name="connsiteY3523" fmla="*/ 2043654 h 4469549"/>
              <a:gd name="connsiteX3524" fmla="*/ 1555407 w 5178638"/>
              <a:gd name="connsiteY3524" fmla="*/ 2079341 h 4469549"/>
              <a:gd name="connsiteX3525" fmla="*/ 1551627 w 5178638"/>
              <a:gd name="connsiteY3525" fmla="*/ 2085830 h 4469549"/>
              <a:gd name="connsiteX3526" fmla="*/ 1522454 w 5178638"/>
              <a:gd name="connsiteY3526" fmla="*/ 2129671 h 4469549"/>
              <a:gd name="connsiteX3527" fmla="*/ 1505193 w 5178638"/>
              <a:gd name="connsiteY3527" fmla="*/ 2171761 h 4469549"/>
              <a:gd name="connsiteX3528" fmla="*/ 1500057 w 5178638"/>
              <a:gd name="connsiteY3528" fmla="*/ 2177458 h 4469549"/>
              <a:gd name="connsiteX3529" fmla="*/ 1493032 w 5178638"/>
              <a:gd name="connsiteY3529" fmla="*/ 2186401 h 4469549"/>
              <a:gd name="connsiteX3530" fmla="*/ 1434972 w 5178638"/>
              <a:gd name="connsiteY3530" fmla="*/ 2282941 h 4469549"/>
              <a:gd name="connsiteX3531" fmla="*/ 1415251 w 5178638"/>
              <a:gd name="connsiteY3531" fmla="*/ 2310560 h 4469549"/>
              <a:gd name="connsiteX3532" fmla="*/ 1396349 w 5178638"/>
              <a:gd name="connsiteY3532" fmla="*/ 2343002 h 4469549"/>
              <a:gd name="connsiteX3533" fmla="*/ 1367461 w 5178638"/>
              <a:gd name="connsiteY3533" fmla="*/ 2395700 h 4469549"/>
              <a:gd name="connsiteX3534" fmla="*/ 1359901 w 5178638"/>
              <a:gd name="connsiteY3534" fmla="*/ 2408677 h 4469549"/>
              <a:gd name="connsiteX3535" fmla="*/ 1352875 w 5178638"/>
              <a:gd name="connsiteY3535" fmla="*/ 2417620 h 4469549"/>
              <a:gd name="connsiteX3536" fmla="*/ 1352590 w 5178638"/>
              <a:gd name="connsiteY3536" fmla="*/ 2408764 h 4469549"/>
              <a:gd name="connsiteX3537" fmla="*/ 1366071 w 5178638"/>
              <a:gd name="connsiteY3537" fmla="*/ 2373163 h 4469549"/>
              <a:gd name="connsiteX3538" fmla="*/ 1369566 w 5178638"/>
              <a:gd name="connsiteY3538" fmla="*/ 2357817 h 4469549"/>
              <a:gd name="connsiteX3539" fmla="*/ 1335793 w 5178638"/>
              <a:gd name="connsiteY3539" fmla="*/ 2403323 h 4469549"/>
              <a:gd name="connsiteX3540" fmla="*/ 1332317 w 5178638"/>
              <a:gd name="connsiteY3540" fmla="*/ 2407638 h 4469549"/>
              <a:gd name="connsiteX3541" fmla="*/ 1335070 w 5178638"/>
              <a:gd name="connsiteY3541" fmla="*/ 2409242 h 4469549"/>
              <a:gd name="connsiteX3542" fmla="*/ 1325746 w 5178638"/>
              <a:gd name="connsiteY3542" fmla="*/ 2418798 h 4469549"/>
              <a:gd name="connsiteX3543" fmla="*/ 1310625 w 5178638"/>
              <a:gd name="connsiteY3543" fmla="*/ 2444752 h 4469549"/>
              <a:gd name="connsiteX3544" fmla="*/ 1294148 w 5178638"/>
              <a:gd name="connsiteY3544" fmla="*/ 2469917 h 4469549"/>
              <a:gd name="connsiteX3545" fmla="*/ 1280097 w 5178638"/>
              <a:gd name="connsiteY3545" fmla="*/ 2487804 h 4469549"/>
              <a:gd name="connsiteX3546" fmla="*/ 1244184 w 5178638"/>
              <a:gd name="connsiteY3546" fmla="*/ 2549445 h 4469549"/>
              <a:gd name="connsiteX3547" fmla="*/ 1220682 w 5178638"/>
              <a:gd name="connsiteY3547" fmla="*/ 2583552 h 4469549"/>
              <a:gd name="connsiteX3548" fmla="*/ 1216902 w 5178638"/>
              <a:gd name="connsiteY3548" fmla="*/ 2590041 h 4469549"/>
              <a:gd name="connsiteX3549" fmla="*/ 1188549 w 5178638"/>
              <a:gd name="connsiteY3549" fmla="*/ 2638705 h 4469549"/>
              <a:gd name="connsiteX3550" fmla="*/ 1160197 w 5178638"/>
              <a:gd name="connsiteY3550" fmla="*/ 2687369 h 4469549"/>
              <a:gd name="connsiteX3551" fmla="*/ 1074321 w 5178638"/>
              <a:gd name="connsiteY3551" fmla="*/ 2828538 h 4469549"/>
              <a:gd name="connsiteX3552" fmla="*/ 1073786 w 5178638"/>
              <a:gd name="connsiteY3552" fmla="*/ 2832571 h 4469549"/>
              <a:gd name="connsiteX3553" fmla="*/ 1082701 w 5178638"/>
              <a:gd name="connsiteY3553" fmla="*/ 2820384 h 4469549"/>
              <a:gd name="connsiteX3554" fmla="*/ 1085947 w 5178638"/>
              <a:gd name="connsiteY3554" fmla="*/ 2817930 h 4469549"/>
              <a:gd name="connsiteX3555" fmla="*/ 1086766 w 5178638"/>
              <a:gd name="connsiteY3555" fmla="*/ 2822753 h 4469549"/>
              <a:gd name="connsiteX3556" fmla="*/ 1083807 w 5178638"/>
              <a:gd name="connsiteY3556" fmla="*/ 2834065 h 4469549"/>
              <a:gd name="connsiteX3557" fmla="*/ 1054384 w 5178638"/>
              <a:gd name="connsiteY3557" fmla="*/ 2890796 h 4469549"/>
              <a:gd name="connsiteX3558" fmla="*/ 1031395 w 5178638"/>
              <a:gd name="connsiteY3558" fmla="*/ 2930253 h 4469549"/>
              <a:gd name="connsiteX3559" fmla="*/ 1032756 w 5178638"/>
              <a:gd name="connsiteY3559" fmla="*/ 2931046 h 4469549"/>
              <a:gd name="connsiteX3560" fmla="*/ 1045781 w 5178638"/>
              <a:gd name="connsiteY3560" fmla="*/ 2926331 h 4469549"/>
              <a:gd name="connsiteX3561" fmla="*/ 1051174 w 5178638"/>
              <a:gd name="connsiteY3561" fmla="*/ 2914998 h 4469549"/>
              <a:gd name="connsiteX3562" fmla="*/ 1062515 w 5178638"/>
              <a:gd name="connsiteY3562" fmla="*/ 2895533 h 4469549"/>
              <a:gd name="connsiteX3563" fmla="*/ 1083307 w 5178638"/>
              <a:gd name="connsiteY3563" fmla="*/ 2859846 h 4469549"/>
              <a:gd name="connsiteX3564" fmla="*/ 1099783 w 5178638"/>
              <a:gd name="connsiteY3564" fmla="*/ 2834681 h 4469549"/>
              <a:gd name="connsiteX3565" fmla="*/ 1142472 w 5178638"/>
              <a:gd name="connsiteY3565" fmla="*/ 2776989 h 4469549"/>
              <a:gd name="connsiteX3566" fmla="*/ 1149212 w 5178638"/>
              <a:gd name="connsiteY3566" fmla="*/ 2759188 h 4469549"/>
              <a:gd name="connsiteX3567" fmla="*/ 1170789 w 5178638"/>
              <a:gd name="connsiteY3567" fmla="*/ 2706576 h 4469549"/>
              <a:gd name="connsiteX3568" fmla="*/ 1201031 w 5178638"/>
              <a:gd name="connsiteY3568" fmla="*/ 2654668 h 4469549"/>
              <a:gd name="connsiteX3569" fmla="*/ 1242365 w 5178638"/>
              <a:gd name="connsiteY3569" fmla="*/ 2596186 h 4469549"/>
              <a:gd name="connsiteX3570" fmla="*/ 1251816 w 5178638"/>
              <a:gd name="connsiteY3570" fmla="*/ 2579964 h 4469549"/>
              <a:gd name="connsiteX3571" fmla="*/ 1265332 w 5178638"/>
              <a:gd name="connsiteY3571" fmla="*/ 2566111 h 4469549"/>
              <a:gd name="connsiteX3572" fmla="*/ 1234020 w 5178638"/>
              <a:gd name="connsiteY3572" fmla="*/ 2626087 h 4469549"/>
              <a:gd name="connsiteX3573" fmla="*/ 1195967 w 5178638"/>
              <a:gd name="connsiteY3573" fmla="*/ 2703863 h 4469549"/>
              <a:gd name="connsiteX3574" fmla="*/ 1171680 w 5178638"/>
              <a:gd name="connsiteY3574" fmla="*/ 2754896 h 4469549"/>
              <a:gd name="connsiteX3575" fmla="*/ 1141437 w 5178638"/>
              <a:gd name="connsiteY3575" fmla="*/ 2806804 h 4469549"/>
              <a:gd name="connsiteX3576" fmla="*/ 1116045 w 5178638"/>
              <a:gd name="connsiteY3576" fmla="*/ 2844156 h 4469549"/>
              <a:gd name="connsiteX3577" fmla="*/ 1095254 w 5178638"/>
              <a:gd name="connsiteY3577" fmla="*/ 2879843 h 4469549"/>
              <a:gd name="connsiteX3578" fmla="*/ 1091473 w 5178638"/>
              <a:gd name="connsiteY3578" fmla="*/ 2886332 h 4469549"/>
              <a:gd name="connsiteX3579" fmla="*/ 1074039 w 5178638"/>
              <a:gd name="connsiteY3579" fmla="*/ 2904963 h 4469549"/>
              <a:gd name="connsiteX3580" fmla="*/ 1073006 w 5178638"/>
              <a:gd name="connsiteY3580" fmla="*/ 2907181 h 4469549"/>
              <a:gd name="connsiteX3581" fmla="*/ 1089687 w 5178638"/>
              <a:gd name="connsiteY3581" fmla="*/ 2889798 h 4469549"/>
              <a:gd name="connsiteX3582" fmla="*/ 1103903 w 5178638"/>
              <a:gd name="connsiteY3582" fmla="*/ 2889934 h 4469549"/>
              <a:gd name="connsiteX3583" fmla="*/ 1123999 w 5178638"/>
              <a:gd name="connsiteY3583" fmla="*/ 2884259 h 4469549"/>
              <a:gd name="connsiteX3584" fmla="*/ 1138141 w 5178638"/>
              <a:gd name="connsiteY3584" fmla="*/ 2874373 h 4469549"/>
              <a:gd name="connsiteX3585" fmla="*/ 1136780 w 5178638"/>
              <a:gd name="connsiteY3585" fmla="*/ 2884633 h 4469549"/>
              <a:gd name="connsiteX3586" fmla="*/ 1110852 w 5178638"/>
              <a:gd name="connsiteY3586" fmla="*/ 2926018 h 4469549"/>
              <a:gd name="connsiteX3587" fmla="*/ 1099227 w 5178638"/>
              <a:gd name="connsiteY3587" fmla="*/ 2936628 h 4469549"/>
              <a:gd name="connsiteX3588" fmla="*/ 1094626 w 5178638"/>
              <a:gd name="connsiteY3588" fmla="*/ 2938293 h 4469549"/>
              <a:gd name="connsiteX3589" fmla="*/ 1067343 w 5178638"/>
              <a:gd name="connsiteY3589" fmla="*/ 2978889 h 4469549"/>
              <a:gd name="connsiteX3590" fmla="*/ 1051974 w 5178638"/>
              <a:gd name="connsiteY3590" fmla="*/ 3017734 h 4469549"/>
              <a:gd name="connsiteX3591" fmla="*/ 1025511 w 5178638"/>
              <a:gd name="connsiteY3591" fmla="*/ 3063155 h 4469549"/>
              <a:gd name="connsiteX3592" fmla="*/ 1009569 w 5178638"/>
              <a:gd name="connsiteY3592" fmla="*/ 3084285 h 4469549"/>
              <a:gd name="connsiteX3593" fmla="*/ 1003223 w 5178638"/>
              <a:gd name="connsiteY3593" fmla="*/ 3095177 h 4469549"/>
              <a:gd name="connsiteX3594" fmla="*/ 999500 w 5178638"/>
              <a:gd name="connsiteY3594" fmla="*/ 3098799 h 4469549"/>
              <a:gd name="connsiteX3595" fmla="*/ 990836 w 5178638"/>
              <a:gd name="connsiteY3595" fmla="*/ 3098095 h 4469549"/>
              <a:gd name="connsiteX3596" fmla="*/ 990550 w 5178638"/>
              <a:gd name="connsiteY3596" fmla="*/ 3089238 h 4469549"/>
              <a:gd name="connsiteX3597" fmla="*/ 1000000 w 5178638"/>
              <a:gd name="connsiteY3597" fmla="*/ 3073017 h 4469549"/>
              <a:gd name="connsiteX3598" fmla="*/ 1028103 w 5178638"/>
              <a:gd name="connsiteY3598" fmla="*/ 3037244 h 4469549"/>
              <a:gd name="connsiteX3599" fmla="*/ 1034844 w 5178638"/>
              <a:gd name="connsiteY3599" fmla="*/ 3019444 h 4469549"/>
              <a:gd name="connsiteX3600" fmla="*/ 1032383 w 5178638"/>
              <a:gd name="connsiteY3600" fmla="*/ 3004974 h 4469549"/>
              <a:gd name="connsiteX3601" fmla="*/ 1046684 w 5178638"/>
              <a:gd name="connsiteY3601" fmla="*/ 2974195 h 4469549"/>
              <a:gd name="connsiteX3602" fmla="*/ 1063160 w 5178638"/>
              <a:gd name="connsiteY3602" fmla="*/ 2949031 h 4469549"/>
              <a:gd name="connsiteX3603" fmla="*/ 1062876 w 5178638"/>
              <a:gd name="connsiteY3603" fmla="*/ 2940174 h 4469549"/>
              <a:gd name="connsiteX3604" fmla="*/ 1055030 w 5178638"/>
              <a:gd name="connsiteY3604" fmla="*/ 2944295 h 4469549"/>
              <a:gd name="connsiteX3605" fmla="*/ 1050714 w 5178638"/>
              <a:gd name="connsiteY3605" fmla="*/ 2954817 h 4469549"/>
              <a:gd name="connsiteX3606" fmla="*/ 1023967 w 5178638"/>
              <a:gd name="connsiteY3606" fmla="*/ 2991378 h 4469549"/>
              <a:gd name="connsiteX3607" fmla="*/ 1013946 w 5178638"/>
              <a:gd name="connsiteY3607" fmla="*/ 2989886 h 4469549"/>
              <a:gd name="connsiteX3608" fmla="*/ 996934 w 5178638"/>
              <a:gd name="connsiteY3608" fmla="*/ 3019084 h 4469549"/>
              <a:gd name="connsiteX3609" fmla="*/ 980458 w 5178638"/>
              <a:gd name="connsiteY3609" fmla="*/ 3044249 h 4469549"/>
              <a:gd name="connsiteX3610" fmla="*/ 968582 w 5178638"/>
              <a:gd name="connsiteY3610" fmla="*/ 3067749 h 4469549"/>
              <a:gd name="connsiteX3611" fmla="*/ 922684 w 5178638"/>
              <a:gd name="connsiteY3611" fmla="*/ 3149645 h 4469549"/>
              <a:gd name="connsiteX3612" fmla="*/ 901892 w 5178638"/>
              <a:gd name="connsiteY3612" fmla="*/ 3185332 h 4469549"/>
              <a:gd name="connsiteX3613" fmla="*/ 876535 w 5178638"/>
              <a:gd name="connsiteY3613" fmla="*/ 3244432 h 4469549"/>
              <a:gd name="connsiteX3614" fmla="*/ 868689 w 5178638"/>
              <a:gd name="connsiteY3614" fmla="*/ 3248551 h 4469549"/>
              <a:gd name="connsiteX3615" fmla="*/ 846543 w 5178638"/>
              <a:gd name="connsiteY3615" fmla="*/ 3283449 h 4469549"/>
              <a:gd name="connsiteX3616" fmla="*/ 836842 w 5178638"/>
              <a:gd name="connsiteY3616" fmla="*/ 3312561 h 4469549"/>
              <a:gd name="connsiteX3617" fmla="*/ 826322 w 5178638"/>
              <a:gd name="connsiteY3617" fmla="*/ 3336850 h 4469549"/>
              <a:gd name="connsiteX3618" fmla="*/ 789017 w 5178638"/>
              <a:gd name="connsiteY3618" fmla="*/ 3375954 h 4469549"/>
              <a:gd name="connsiteX3619" fmla="*/ 768476 w 5178638"/>
              <a:gd name="connsiteY3619" fmla="*/ 3398750 h 4469549"/>
              <a:gd name="connsiteX3620" fmla="*/ 759846 w 5178638"/>
              <a:gd name="connsiteY3620" fmla="*/ 3419794 h 4469549"/>
              <a:gd name="connsiteX3621" fmla="*/ 754461 w 5178638"/>
              <a:gd name="connsiteY3621" fmla="*/ 3438385 h 4469549"/>
              <a:gd name="connsiteX3622" fmla="*/ 757455 w 5178638"/>
              <a:gd name="connsiteY3622" fmla="*/ 3448821 h 4469549"/>
              <a:gd name="connsiteX3623" fmla="*/ 742334 w 5178638"/>
              <a:gd name="connsiteY3623" fmla="*/ 3474775 h 4469549"/>
              <a:gd name="connsiteX3624" fmla="*/ 727998 w 5178638"/>
              <a:gd name="connsiteY3624" fmla="*/ 3483804 h 4469549"/>
              <a:gd name="connsiteX3625" fmla="*/ 716122 w 5178638"/>
              <a:gd name="connsiteY3625" fmla="*/ 3507303 h 4469549"/>
              <a:gd name="connsiteX3626" fmla="*/ 699396 w 5178638"/>
              <a:gd name="connsiteY3626" fmla="*/ 3545359 h 4469549"/>
              <a:gd name="connsiteX3627" fmla="*/ 692369 w 5178638"/>
              <a:gd name="connsiteY3627" fmla="*/ 3554303 h 4469549"/>
              <a:gd name="connsiteX3628" fmla="*/ 675323 w 5178638"/>
              <a:gd name="connsiteY3628" fmla="*/ 3561752 h 4469549"/>
              <a:gd name="connsiteX3629" fmla="*/ 666943 w 5178638"/>
              <a:gd name="connsiteY3629" fmla="*/ 3569907 h 4469549"/>
              <a:gd name="connsiteX3630" fmla="*/ 651321 w 5178638"/>
              <a:gd name="connsiteY3630" fmla="*/ 3621643 h 4469549"/>
              <a:gd name="connsiteX3631" fmla="*/ 650252 w 5178638"/>
              <a:gd name="connsiteY3631" fmla="*/ 3629710 h 4469549"/>
              <a:gd name="connsiteX3632" fmla="*/ 656742 w 5178638"/>
              <a:gd name="connsiteY3632" fmla="*/ 3624801 h 4469549"/>
              <a:gd name="connsiteX3633" fmla="*/ 684560 w 5178638"/>
              <a:gd name="connsiteY3633" fmla="*/ 3580171 h 4469549"/>
              <a:gd name="connsiteX3634" fmla="*/ 691585 w 5178638"/>
              <a:gd name="connsiteY3634" fmla="*/ 3571227 h 4469549"/>
              <a:gd name="connsiteX3635" fmla="*/ 705102 w 5178638"/>
              <a:gd name="connsiteY3635" fmla="*/ 3557375 h 4469549"/>
              <a:gd name="connsiteX3636" fmla="*/ 714303 w 5178638"/>
              <a:gd name="connsiteY3636" fmla="*/ 3554044 h 4469549"/>
              <a:gd name="connsiteX3637" fmla="*/ 714052 w 5178638"/>
              <a:gd name="connsiteY3637" fmla="*/ 3566935 h 4469549"/>
              <a:gd name="connsiteX3638" fmla="*/ 721613 w 5178638"/>
              <a:gd name="connsiteY3638" fmla="*/ 3553958 h 4469549"/>
              <a:gd name="connsiteX3639" fmla="*/ 733489 w 5178638"/>
              <a:gd name="connsiteY3639" fmla="*/ 3530459 h 4469549"/>
              <a:gd name="connsiteX3640" fmla="*/ 749965 w 5178638"/>
              <a:gd name="connsiteY3640" fmla="*/ 3505294 h 4469549"/>
              <a:gd name="connsiteX3641" fmla="*/ 766192 w 5178638"/>
              <a:gd name="connsiteY3641" fmla="*/ 3493020 h 4469549"/>
              <a:gd name="connsiteX3642" fmla="*/ 774194 w 5178638"/>
              <a:gd name="connsiteY3642" fmla="*/ 3482083 h 4469549"/>
              <a:gd name="connsiteX3643" fmla="*/ 754934 w 5178638"/>
              <a:gd name="connsiteY3643" fmla="*/ 3518228 h 4469549"/>
              <a:gd name="connsiteX3644" fmla="*/ 737102 w 5178638"/>
              <a:gd name="connsiteY3644" fmla="*/ 3542602 h 4469549"/>
              <a:gd name="connsiteX3645" fmla="*/ 729006 w 5178638"/>
              <a:gd name="connsiteY3645" fmla="*/ 3559613 h 4469549"/>
              <a:gd name="connsiteX3646" fmla="*/ 721731 w 5178638"/>
              <a:gd name="connsiteY3646" fmla="*/ 3581447 h 4469549"/>
              <a:gd name="connsiteX3647" fmla="*/ 683643 w 5178638"/>
              <a:gd name="connsiteY3647" fmla="*/ 3637475 h 4469549"/>
              <a:gd name="connsiteX3648" fmla="*/ 681752 w 5178638"/>
              <a:gd name="connsiteY3648" fmla="*/ 3640719 h 4469549"/>
              <a:gd name="connsiteX3649" fmla="*/ 626119 w 5178638"/>
              <a:gd name="connsiteY3649" fmla="*/ 3729980 h 4469549"/>
              <a:gd name="connsiteX3650" fmla="*/ 623158 w 5178638"/>
              <a:gd name="connsiteY3650" fmla="*/ 3741291 h 4469549"/>
              <a:gd name="connsiteX3651" fmla="*/ 622272 w 5178638"/>
              <a:gd name="connsiteY3651" fmla="*/ 3745184 h 4469549"/>
              <a:gd name="connsiteX3652" fmla="*/ 620365 w 5178638"/>
              <a:gd name="connsiteY3652" fmla="*/ 3733972 h 4469549"/>
              <a:gd name="connsiteX3653" fmla="*/ 635486 w 5178638"/>
              <a:gd name="connsiteY3653" fmla="*/ 3708018 h 4469549"/>
              <a:gd name="connsiteX3654" fmla="*/ 638446 w 5178638"/>
              <a:gd name="connsiteY3654" fmla="*/ 3696705 h 4469549"/>
              <a:gd name="connsiteX3655" fmla="*/ 631421 w 5178638"/>
              <a:gd name="connsiteY3655" fmla="*/ 3705649 h 4469549"/>
              <a:gd name="connsiteX3656" fmla="*/ 625215 w 5178638"/>
              <a:gd name="connsiteY3656" fmla="*/ 3719416 h 4469549"/>
              <a:gd name="connsiteX3657" fmla="*/ 615764 w 5178638"/>
              <a:gd name="connsiteY3657" fmla="*/ 3735637 h 4469549"/>
              <a:gd name="connsiteX3658" fmla="*/ 599288 w 5178638"/>
              <a:gd name="connsiteY3658" fmla="*/ 3760802 h 4469549"/>
              <a:gd name="connsiteX3659" fmla="*/ 587127 w 5178638"/>
              <a:gd name="connsiteY3659" fmla="*/ 3775444 h 4469549"/>
              <a:gd name="connsiteX3660" fmla="*/ 544118 w 5178638"/>
              <a:gd name="connsiteY3660" fmla="*/ 3802532 h 4469549"/>
              <a:gd name="connsiteX3661" fmla="*/ 550324 w 5178638"/>
              <a:gd name="connsiteY3661" fmla="*/ 3788765 h 4469549"/>
              <a:gd name="connsiteX3662" fmla="*/ 580566 w 5178638"/>
              <a:gd name="connsiteY3662" fmla="*/ 3736858 h 4469549"/>
              <a:gd name="connsiteX3663" fmla="*/ 585952 w 5178638"/>
              <a:gd name="connsiteY3663" fmla="*/ 3718267 h 4469549"/>
              <a:gd name="connsiteX3664" fmla="*/ 551929 w 5178638"/>
              <a:gd name="connsiteY3664" fmla="*/ 3776664 h 4469549"/>
              <a:gd name="connsiteX3665" fmla="*/ 517906 w 5178638"/>
              <a:gd name="connsiteY3665" fmla="*/ 3835061 h 4469549"/>
              <a:gd name="connsiteX3666" fmla="*/ 483062 w 5178638"/>
              <a:gd name="connsiteY3666" fmla="*/ 3888635 h 4469549"/>
              <a:gd name="connsiteX3667" fmla="*/ 437699 w 5178638"/>
              <a:gd name="connsiteY3667" fmla="*/ 3966497 h 4469549"/>
              <a:gd name="connsiteX3668" fmla="*/ 423113 w 5178638"/>
              <a:gd name="connsiteY3668" fmla="*/ 3988417 h 4469549"/>
              <a:gd name="connsiteX3669" fmla="*/ 393441 w 5178638"/>
              <a:gd name="connsiteY3669" fmla="*/ 4058040 h 4469549"/>
              <a:gd name="connsiteX3670" fmla="*/ 386950 w 5178638"/>
              <a:gd name="connsiteY3670" fmla="*/ 4062949 h 4469549"/>
              <a:gd name="connsiteX3671" fmla="*/ 378283 w 5178638"/>
              <a:gd name="connsiteY3671" fmla="*/ 4062246 h 4469549"/>
              <a:gd name="connsiteX3672" fmla="*/ 364345 w 5178638"/>
              <a:gd name="connsiteY3672" fmla="*/ 4082150 h 4469549"/>
              <a:gd name="connsiteX3673" fmla="*/ 377797 w 5178638"/>
              <a:gd name="connsiteY3673" fmla="*/ 4089988 h 4469549"/>
              <a:gd name="connsiteX3674" fmla="*/ 377467 w 5178638"/>
              <a:gd name="connsiteY3674" fmla="*/ 4090698 h 4469549"/>
              <a:gd name="connsiteX3675" fmla="*/ 360206 w 5178638"/>
              <a:gd name="connsiteY3675" fmla="*/ 4132788 h 4469549"/>
              <a:gd name="connsiteX3676" fmla="*/ 355070 w 5178638"/>
              <a:gd name="connsiteY3676" fmla="*/ 4138486 h 4469549"/>
              <a:gd name="connsiteX3677" fmla="*/ 348045 w 5178638"/>
              <a:gd name="connsiteY3677" fmla="*/ 4147429 h 4469549"/>
              <a:gd name="connsiteX3678" fmla="*/ 289985 w 5178638"/>
              <a:gd name="connsiteY3678" fmla="*/ 4243968 h 4469549"/>
              <a:gd name="connsiteX3679" fmla="*/ 270263 w 5178638"/>
              <a:gd name="connsiteY3679" fmla="*/ 4271588 h 4469549"/>
              <a:gd name="connsiteX3680" fmla="*/ 270244 w 5178638"/>
              <a:gd name="connsiteY3680" fmla="*/ 4271622 h 4469549"/>
              <a:gd name="connsiteX3681" fmla="*/ 268285 w 5178638"/>
              <a:gd name="connsiteY3681" fmla="*/ 4271816 h 4469549"/>
              <a:gd name="connsiteX3682" fmla="*/ 268285 w 5178638"/>
              <a:gd name="connsiteY3682" fmla="*/ 4274984 h 4469549"/>
              <a:gd name="connsiteX3683" fmla="*/ 251362 w 5178638"/>
              <a:gd name="connsiteY3683" fmla="*/ 4304030 h 4469549"/>
              <a:gd name="connsiteX3684" fmla="*/ 222474 w 5178638"/>
              <a:gd name="connsiteY3684" fmla="*/ 4356728 h 4469549"/>
              <a:gd name="connsiteX3685" fmla="*/ 214914 w 5178638"/>
              <a:gd name="connsiteY3685" fmla="*/ 4369705 h 4469549"/>
              <a:gd name="connsiteX3686" fmla="*/ 207888 w 5178638"/>
              <a:gd name="connsiteY3686" fmla="*/ 4378648 h 4469549"/>
              <a:gd name="connsiteX3687" fmla="*/ 207603 w 5178638"/>
              <a:gd name="connsiteY3687" fmla="*/ 4369791 h 4469549"/>
              <a:gd name="connsiteX3688" fmla="*/ 221084 w 5178638"/>
              <a:gd name="connsiteY3688" fmla="*/ 4334191 h 4469549"/>
              <a:gd name="connsiteX3689" fmla="*/ 224579 w 5178638"/>
              <a:gd name="connsiteY3689" fmla="*/ 4318845 h 4469549"/>
              <a:gd name="connsiteX3690" fmla="*/ 190806 w 5178638"/>
              <a:gd name="connsiteY3690" fmla="*/ 4364351 h 4469549"/>
              <a:gd name="connsiteX3691" fmla="*/ 164594 w 5178638"/>
              <a:gd name="connsiteY3691" fmla="*/ 4396880 h 4469549"/>
              <a:gd name="connsiteX3692" fmla="*/ 155394 w 5178638"/>
              <a:gd name="connsiteY3692" fmla="*/ 4400210 h 4469549"/>
              <a:gd name="connsiteX3693" fmla="*/ 161598 w 5178638"/>
              <a:gd name="connsiteY3693" fmla="*/ 4386443 h 4469549"/>
              <a:gd name="connsiteX3694" fmla="*/ 199401 w 5178638"/>
              <a:gd name="connsiteY3694" fmla="*/ 4321558 h 4469549"/>
              <a:gd name="connsiteX3695" fmla="*/ 253361 w 5178638"/>
              <a:gd name="connsiteY3695" fmla="*/ 4200902 h 4469549"/>
              <a:gd name="connsiteX3696" fmla="*/ 258335 w 5178638"/>
              <a:gd name="connsiteY3696" fmla="*/ 4190098 h 4469549"/>
              <a:gd name="connsiteX3697" fmla="*/ 273677 w 5178638"/>
              <a:gd name="connsiteY3697" fmla="*/ 4162522 h 4469549"/>
              <a:gd name="connsiteX3698" fmla="*/ 269470 w 5178638"/>
              <a:gd name="connsiteY3698" fmla="*/ 4165911 h 4469549"/>
              <a:gd name="connsiteX3699" fmla="*/ 273867 w 5178638"/>
              <a:gd name="connsiteY3699" fmla="*/ 4156359 h 4469549"/>
              <a:gd name="connsiteX3700" fmla="*/ 300733 w 5178638"/>
              <a:gd name="connsiteY3700" fmla="*/ 4113254 h 4469549"/>
              <a:gd name="connsiteX3701" fmla="*/ 299175 w 5178638"/>
              <a:gd name="connsiteY3701" fmla="*/ 4116540 h 4469549"/>
              <a:gd name="connsiteX3702" fmla="*/ 302069 w 5178638"/>
              <a:gd name="connsiteY3702" fmla="*/ 4118225 h 4469549"/>
              <a:gd name="connsiteX3703" fmla="*/ 321048 w 5178638"/>
              <a:gd name="connsiteY3703" fmla="*/ 4094520 h 4469549"/>
              <a:gd name="connsiteX3704" fmla="*/ 336294 w 5178638"/>
              <a:gd name="connsiteY3704" fmla="*/ 4065808 h 4469549"/>
              <a:gd name="connsiteX3705" fmla="*/ 347942 w 5178638"/>
              <a:gd name="connsiteY3705" fmla="*/ 4072593 h 4469549"/>
              <a:gd name="connsiteX3706" fmla="*/ 357422 w 5178638"/>
              <a:gd name="connsiteY3706" fmla="*/ 4054436 h 4469549"/>
              <a:gd name="connsiteX3707" fmla="*/ 371188 w 5178638"/>
              <a:gd name="connsiteY3707" fmla="*/ 4027693 h 4469549"/>
              <a:gd name="connsiteX3708" fmla="*/ 366301 w 5178638"/>
              <a:gd name="connsiteY3708" fmla="*/ 4020501 h 4469549"/>
              <a:gd name="connsiteX3709" fmla="*/ 360088 w 5178638"/>
              <a:gd name="connsiteY3709" fmla="*/ 4028830 h 4469549"/>
              <a:gd name="connsiteX3710" fmla="*/ 355718 w 5178638"/>
              <a:gd name="connsiteY3710" fmla="*/ 4030671 h 4469549"/>
              <a:gd name="connsiteX3711" fmla="*/ 356922 w 5178638"/>
              <a:gd name="connsiteY3711" fmla="*/ 4028510 h 4469549"/>
              <a:gd name="connsiteX3712" fmla="*/ 363164 w 5178638"/>
              <a:gd name="connsiteY3712" fmla="*/ 4017158 h 4469549"/>
              <a:gd name="connsiteX3713" fmla="*/ 361540 w 5178638"/>
              <a:gd name="connsiteY3713" fmla="*/ 4016212 h 4469549"/>
              <a:gd name="connsiteX3714" fmla="*/ 362771 w 5178638"/>
              <a:gd name="connsiteY3714" fmla="*/ 4014098 h 4469549"/>
              <a:gd name="connsiteX3715" fmla="*/ 359928 w 5178638"/>
              <a:gd name="connsiteY3715" fmla="*/ 4013528 h 4469549"/>
              <a:gd name="connsiteX3716" fmla="*/ 359092 w 5178638"/>
              <a:gd name="connsiteY3716" fmla="*/ 4014785 h 4469549"/>
              <a:gd name="connsiteX3717" fmla="*/ 358213 w 5178638"/>
              <a:gd name="connsiteY3717" fmla="*/ 4014273 h 4469549"/>
              <a:gd name="connsiteX3718" fmla="*/ 361170 w 5178638"/>
              <a:gd name="connsiteY3718" fmla="*/ 4006402 h 4469549"/>
              <a:gd name="connsiteX3719" fmla="*/ 368769 w 5178638"/>
              <a:gd name="connsiteY3719" fmla="*/ 3997793 h 4469549"/>
              <a:gd name="connsiteX3720" fmla="*/ 383081 w 5178638"/>
              <a:gd name="connsiteY3720" fmla="*/ 3988749 h 4469549"/>
              <a:gd name="connsiteX3721" fmla="*/ 384062 w 5178638"/>
              <a:gd name="connsiteY3721" fmla="*/ 3987394 h 4469549"/>
              <a:gd name="connsiteX3722" fmla="*/ 386559 w 5178638"/>
              <a:gd name="connsiteY3722" fmla="*/ 3988848 h 4469549"/>
              <a:gd name="connsiteX3723" fmla="*/ 427072 w 5178638"/>
              <a:gd name="connsiteY3723" fmla="*/ 3925541 h 4469549"/>
              <a:gd name="connsiteX3724" fmla="*/ 428962 w 5178638"/>
              <a:gd name="connsiteY3724" fmla="*/ 3922297 h 4469549"/>
              <a:gd name="connsiteX3725" fmla="*/ 453534 w 5178638"/>
              <a:gd name="connsiteY3725" fmla="*/ 3880121 h 4469549"/>
              <a:gd name="connsiteX3726" fmla="*/ 456495 w 5178638"/>
              <a:gd name="connsiteY3726" fmla="*/ 3868810 h 4469549"/>
              <a:gd name="connsiteX3727" fmla="*/ 447327 w 5178638"/>
              <a:gd name="connsiteY3727" fmla="*/ 3882295 h 4469549"/>
              <a:gd name="connsiteX3728" fmla="*/ 446343 w 5178638"/>
              <a:gd name="connsiteY3728" fmla="*/ 3873515 h 4469549"/>
              <a:gd name="connsiteX3729" fmla="*/ 452901 w 5178638"/>
              <a:gd name="connsiteY3729" fmla="*/ 3855607 h 4469549"/>
              <a:gd name="connsiteX3730" fmla="*/ 461558 w 5178638"/>
              <a:gd name="connsiteY3730" fmla="*/ 3836666 h 4469549"/>
              <a:gd name="connsiteX3731" fmla="*/ 462847 w 5178638"/>
              <a:gd name="connsiteY3731" fmla="*/ 3834349 h 4469549"/>
              <a:gd name="connsiteX3732" fmla="*/ 481291 w 5178638"/>
              <a:gd name="connsiteY3732" fmla="*/ 3811311 h 4469549"/>
              <a:gd name="connsiteX3733" fmla="*/ 498410 w 5178638"/>
              <a:gd name="connsiteY3733" fmla="*/ 3794125 h 4469549"/>
              <a:gd name="connsiteX3734" fmla="*/ 501742 w 5178638"/>
              <a:gd name="connsiteY3734" fmla="*/ 3789489 h 4469549"/>
              <a:gd name="connsiteX3735" fmla="*/ 526804 w 5178638"/>
              <a:gd name="connsiteY3735" fmla="*/ 3746472 h 4469549"/>
              <a:gd name="connsiteX3736" fmla="*/ 538035 w 5178638"/>
              <a:gd name="connsiteY3736" fmla="*/ 3718351 h 4469549"/>
              <a:gd name="connsiteX3737" fmla="*/ 559791 w 5178638"/>
              <a:gd name="connsiteY3737" fmla="*/ 3683226 h 4469549"/>
              <a:gd name="connsiteX3738" fmla="*/ 566439 w 5178638"/>
              <a:gd name="connsiteY3738" fmla="*/ 3678442 h 4469549"/>
              <a:gd name="connsiteX3739" fmla="*/ 566496 w 5178638"/>
              <a:gd name="connsiteY3739" fmla="*/ 3678344 h 4469549"/>
              <a:gd name="connsiteX3740" fmla="*/ 578311 w 5178638"/>
              <a:gd name="connsiteY3740" fmla="*/ 3648389 h 4469549"/>
              <a:gd name="connsiteX3741" fmla="*/ 593775 w 5178638"/>
              <a:gd name="connsiteY3741" fmla="*/ 3620462 h 4469549"/>
              <a:gd name="connsiteX3742" fmla="*/ 614567 w 5178638"/>
              <a:gd name="connsiteY3742" fmla="*/ 3584775 h 4469549"/>
              <a:gd name="connsiteX3743" fmla="*/ 631697 w 5178638"/>
              <a:gd name="connsiteY3743" fmla="*/ 3554552 h 4469549"/>
              <a:gd name="connsiteX3744" fmla="*/ 625494 w 5178638"/>
              <a:gd name="connsiteY3744" fmla="*/ 3550938 h 4469549"/>
              <a:gd name="connsiteX3745" fmla="*/ 626444 w 5178638"/>
              <a:gd name="connsiteY3745" fmla="*/ 3549447 h 4469549"/>
              <a:gd name="connsiteX3746" fmla="*/ 631139 w 5178638"/>
              <a:gd name="connsiteY3746" fmla="*/ 3543583 h 4469549"/>
              <a:gd name="connsiteX3747" fmla="*/ 640326 w 5178638"/>
              <a:gd name="connsiteY3747" fmla="*/ 3527816 h 4469549"/>
              <a:gd name="connsiteX3748" fmla="*/ 652972 w 5178638"/>
              <a:gd name="connsiteY3748" fmla="*/ 3511477 h 4469549"/>
              <a:gd name="connsiteX3749" fmla="*/ 649154 w 5178638"/>
              <a:gd name="connsiteY3749" fmla="*/ 3519315 h 4469549"/>
              <a:gd name="connsiteX3750" fmla="*/ 655639 w 5178638"/>
              <a:gd name="connsiteY3750" fmla="*/ 3512310 h 4469549"/>
              <a:gd name="connsiteX3751" fmla="*/ 660856 w 5178638"/>
              <a:gd name="connsiteY3751" fmla="*/ 3503105 h 4469549"/>
              <a:gd name="connsiteX3752" fmla="*/ 664784 w 5178638"/>
              <a:gd name="connsiteY3752" fmla="*/ 3493559 h 4469549"/>
              <a:gd name="connsiteX3753" fmla="*/ 684097 w 5178638"/>
              <a:gd name="connsiteY3753" fmla="*/ 3462573 h 4469549"/>
              <a:gd name="connsiteX3754" fmla="*/ 704603 w 5178638"/>
              <a:gd name="connsiteY3754" fmla="*/ 3418029 h 4469549"/>
              <a:gd name="connsiteX3755" fmla="*/ 748321 w 5178638"/>
              <a:gd name="connsiteY3755" fmla="*/ 3320276 h 4469549"/>
              <a:gd name="connsiteX3756" fmla="*/ 753804 w 5178638"/>
              <a:gd name="connsiteY3756" fmla="*/ 3310865 h 4469549"/>
              <a:gd name="connsiteX3757" fmla="*/ 782157 w 5178638"/>
              <a:gd name="connsiteY3757" fmla="*/ 3262201 h 4469549"/>
              <a:gd name="connsiteX3758" fmla="*/ 867252 w 5178638"/>
              <a:gd name="connsiteY3758" fmla="*/ 3120577 h 4469549"/>
              <a:gd name="connsiteX3759" fmla="*/ 868177 w 5178638"/>
              <a:gd name="connsiteY3759" fmla="*/ 3116771 h 4469549"/>
              <a:gd name="connsiteX3760" fmla="*/ 859653 w 5178638"/>
              <a:gd name="connsiteY3760" fmla="*/ 3129186 h 4469549"/>
              <a:gd name="connsiteX3761" fmla="*/ 856798 w 5178638"/>
              <a:gd name="connsiteY3761" fmla="*/ 3131868 h 4469549"/>
              <a:gd name="connsiteX3762" fmla="*/ 856759 w 5178638"/>
              <a:gd name="connsiteY3762" fmla="*/ 3127500 h 4469549"/>
              <a:gd name="connsiteX3763" fmla="*/ 860500 w 5178638"/>
              <a:gd name="connsiteY3763" fmla="*/ 3116643 h 4469549"/>
              <a:gd name="connsiteX3764" fmla="*/ 890704 w 5178638"/>
              <a:gd name="connsiteY3764" fmla="*/ 3060367 h 4469549"/>
              <a:gd name="connsiteX3765" fmla="*/ 994663 w 5178638"/>
              <a:gd name="connsiteY3765" fmla="*/ 2881932 h 4469549"/>
              <a:gd name="connsiteX3766" fmla="*/ 1015337 w 5178638"/>
              <a:gd name="connsiteY3766" fmla="*/ 2833141 h 4469549"/>
              <a:gd name="connsiteX3767" fmla="*/ 1004883 w 5178638"/>
              <a:gd name="connsiteY3767" fmla="*/ 2844432 h 4469549"/>
              <a:gd name="connsiteX3768" fmla="*/ 989840 w 5178638"/>
              <a:gd name="connsiteY3768" fmla="*/ 2879122 h 4469549"/>
              <a:gd name="connsiteX3769" fmla="*/ 985133 w 5178638"/>
              <a:gd name="connsiteY3769" fmla="*/ 2889417 h 4469549"/>
              <a:gd name="connsiteX3770" fmla="*/ 965267 w 5178638"/>
              <a:gd name="connsiteY3770" fmla="*/ 2921298 h 4469549"/>
              <a:gd name="connsiteX3771" fmla="*/ 930241 w 5178638"/>
              <a:gd name="connsiteY3771" fmla="*/ 2974765 h 4469549"/>
              <a:gd name="connsiteX3772" fmla="*/ 916046 w 5178638"/>
              <a:gd name="connsiteY3772" fmla="*/ 2996913 h 4469549"/>
              <a:gd name="connsiteX3773" fmla="*/ 896258 w 5178638"/>
              <a:gd name="connsiteY3773" fmla="*/ 3037530 h 4469549"/>
              <a:gd name="connsiteX3774" fmla="*/ 884917 w 5178638"/>
              <a:gd name="connsiteY3774" fmla="*/ 3056995 h 4469549"/>
              <a:gd name="connsiteX3775" fmla="*/ 864125 w 5178638"/>
              <a:gd name="connsiteY3775" fmla="*/ 3092682 h 4469549"/>
              <a:gd name="connsiteX3776" fmla="*/ 848039 w 5178638"/>
              <a:gd name="connsiteY3776" fmla="*/ 3118075 h 4469549"/>
              <a:gd name="connsiteX3777" fmla="*/ 807304 w 5178638"/>
              <a:gd name="connsiteY3777" fmla="*/ 3176905 h 4469549"/>
              <a:gd name="connsiteX3778" fmla="*/ 799782 w 5178638"/>
              <a:gd name="connsiteY3778" fmla="*/ 3194251 h 4469549"/>
              <a:gd name="connsiteX3779" fmla="*/ 778819 w 5178638"/>
              <a:gd name="connsiteY3779" fmla="*/ 3240110 h 4469549"/>
              <a:gd name="connsiteX3780" fmla="*/ 767158 w 5178638"/>
              <a:gd name="connsiteY3780" fmla="*/ 3254581 h 4469549"/>
              <a:gd name="connsiteX3781" fmla="*/ 733386 w 5178638"/>
              <a:gd name="connsiteY3781" fmla="*/ 3300087 h 4469549"/>
              <a:gd name="connsiteX3782" fmla="*/ 734392 w 5178638"/>
              <a:gd name="connsiteY3782" fmla="*/ 3293619 h 4469549"/>
              <a:gd name="connsiteX3783" fmla="*/ 756152 w 5178638"/>
              <a:gd name="connsiteY3783" fmla="*/ 3251396 h 4469549"/>
              <a:gd name="connsiteX3784" fmla="*/ 781611 w 5178638"/>
              <a:gd name="connsiteY3784" fmla="*/ 3201046 h 4469549"/>
              <a:gd name="connsiteX3785" fmla="*/ 811854 w 5178638"/>
              <a:gd name="connsiteY3785" fmla="*/ 3149138 h 4469549"/>
              <a:gd name="connsiteX3786" fmla="*/ 836465 w 5178638"/>
              <a:gd name="connsiteY3786" fmla="*/ 3111331 h 4469549"/>
              <a:gd name="connsiteX3787" fmla="*/ 857256 w 5178638"/>
              <a:gd name="connsiteY3787" fmla="*/ 3075644 h 4469549"/>
              <a:gd name="connsiteX3788" fmla="*/ 861037 w 5178638"/>
              <a:gd name="connsiteY3788" fmla="*/ 3069155 h 4469549"/>
              <a:gd name="connsiteX3789" fmla="*/ 889428 w 5178638"/>
              <a:gd name="connsiteY3789" fmla="*/ 3024860 h 4469549"/>
              <a:gd name="connsiteX3790" fmla="*/ 908252 w 5178638"/>
              <a:gd name="connsiteY3790" fmla="*/ 2983680 h 4469549"/>
              <a:gd name="connsiteX3791" fmla="*/ 912997 w 5178638"/>
              <a:gd name="connsiteY3791" fmla="*/ 2977754 h 4469549"/>
              <a:gd name="connsiteX3792" fmla="*/ 919631 w 5178638"/>
              <a:gd name="connsiteY3792" fmla="*/ 2968583 h 4469549"/>
              <a:gd name="connsiteX3793" fmla="*/ 977300 w 5178638"/>
              <a:gd name="connsiteY3793" fmla="*/ 2871817 h 4469549"/>
              <a:gd name="connsiteX3794" fmla="*/ 996241 w 5178638"/>
              <a:gd name="connsiteY3794" fmla="*/ 2843743 h 4469549"/>
              <a:gd name="connsiteX3795" fmla="*/ 1015143 w 5178638"/>
              <a:gd name="connsiteY3795" fmla="*/ 2811300 h 4469549"/>
              <a:gd name="connsiteX3796" fmla="*/ 1044421 w 5178638"/>
              <a:gd name="connsiteY3796" fmla="*/ 2758830 h 4469549"/>
              <a:gd name="connsiteX3797" fmla="*/ 1051981 w 5178638"/>
              <a:gd name="connsiteY3797" fmla="*/ 2745853 h 4469549"/>
              <a:gd name="connsiteX3798" fmla="*/ 1058616 w 5178638"/>
              <a:gd name="connsiteY3798" fmla="*/ 2736682 h 4469549"/>
              <a:gd name="connsiteX3799" fmla="*/ 1057730 w 5178638"/>
              <a:gd name="connsiteY3799" fmla="*/ 2744856 h 4469549"/>
              <a:gd name="connsiteX3800" fmla="*/ 1042686 w 5178638"/>
              <a:gd name="connsiteY3800" fmla="*/ 2779546 h 4469549"/>
              <a:gd name="connsiteX3801" fmla="*/ 1038019 w 5178638"/>
              <a:gd name="connsiteY3801" fmla="*/ 2794209 h 4469549"/>
              <a:gd name="connsiteX3802" fmla="*/ 1070230 w 5178638"/>
              <a:gd name="connsiteY3802" fmla="*/ 2747793 h 4469549"/>
              <a:gd name="connsiteX3803" fmla="*/ 1073499 w 5178638"/>
              <a:gd name="connsiteY3803" fmla="*/ 2743358 h 4469549"/>
              <a:gd name="connsiteX3804" fmla="*/ 1071539 w 5178638"/>
              <a:gd name="connsiteY3804" fmla="*/ 2742216 h 4469549"/>
              <a:gd name="connsiteX3805" fmla="*/ 1080055 w 5178638"/>
              <a:gd name="connsiteY3805" fmla="*/ 2732188 h 4469549"/>
              <a:gd name="connsiteX3806" fmla="*/ 1095176 w 5178638"/>
              <a:gd name="connsiteY3806" fmla="*/ 2706234 h 4469549"/>
              <a:gd name="connsiteX3807" fmla="*/ 1111263 w 5178638"/>
              <a:gd name="connsiteY3807" fmla="*/ 2680842 h 4469549"/>
              <a:gd name="connsiteX3808" fmla="*/ 1124532 w 5178638"/>
              <a:gd name="connsiteY3808" fmla="*/ 2662500 h 4469549"/>
              <a:gd name="connsiteX3809" fmla="*/ 1160445 w 5178638"/>
              <a:gd name="connsiteY3809" fmla="*/ 2600860 h 4469549"/>
              <a:gd name="connsiteX3810" fmla="*/ 1183166 w 5178638"/>
              <a:gd name="connsiteY3810" fmla="*/ 2566296 h 4469549"/>
              <a:gd name="connsiteX3811" fmla="*/ 1186946 w 5178638"/>
              <a:gd name="connsiteY3811" fmla="*/ 2559808 h 4469549"/>
              <a:gd name="connsiteX3812" fmla="*/ 1215298 w 5178638"/>
              <a:gd name="connsiteY3812" fmla="*/ 2511144 h 4469549"/>
              <a:gd name="connsiteX3813" fmla="*/ 1243651 w 5178638"/>
              <a:gd name="connsiteY3813" fmla="*/ 2462480 h 4469549"/>
              <a:gd name="connsiteX3814" fmla="*/ 1328746 w 5178638"/>
              <a:gd name="connsiteY3814" fmla="*/ 2320856 h 4469549"/>
              <a:gd name="connsiteX3815" fmla="*/ 1329672 w 5178638"/>
              <a:gd name="connsiteY3815" fmla="*/ 2317050 h 4469549"/>
              <a:gd name="connsiteX3816" fmla="*/ 1321147 w 5178638"/>
              <a:gd name="connsiteY3816" fmla="*/ 2329465 h 4469549"/>
              <a:gd name="connsiteX3817" fmla="*/ 1318292 w 5178638"/>
              <a:gd name="connsiteY3817" fmla="*/ 2332147 h 4469549"/>
              <a:gd name="connsiteX3818" fmla="*/ 1318254 w 5178638"/>
              <a:gd name="connsiteY3818" fmla="*/ 2327779 h 4469549"/>
              <a:gd name="connsiteX3819" fmla="*/ 1321994 w 5178638"/>
              <a:gd name="connsiteY3819" fmla="*/ 2316922 h 4469549"/>
              <a:gd name="connsiteX3820" fmla="*/ 1352198 w 5178638"/>
              <a:gd name="connsiteY3820" fmla="*/ 2260646 h 4469549"/>
              <a:gd name="connsiteX3821" fmla="*/ 1375187 w 5178638"/>
              <a:gd name="connsiteY3821" fmla="*/ 2221188 h 4469549"/>
              <a:gd name="connsiteX3822" fmla="*/ 1374218 w 5178638"/>
              <a:gd name="connsiteY3822" fmla="*/ 2220624 h 4469549"/>
              <a:gd name="connsiteX3823" fmla="*/ 1363405 w 5178638"/>
              <a:gd name="connsiteY3823" fmla="*/ 2226628 h 4469549"/>
              <a:gd name="connsiteX3824" fmla="*/ 1357752 w 5178638"/>
              <a:gd name="connsiteY3824" fmla="*/ 2237809 h 4469549"/>
              <a:gd name="connsiteX3825" fmla="*/ 1346411 w 5178638"/>
              <a:gd name="connsiteY3825" fmla="*/ 2257275 h 4469549"/>
              <a:gd name="connsiteX3826" fmla="*/ 1325619 w 5178638"/>
              <a:gd name="connsiteY3826" fmla="*/ 2292961 h 4469549"/>
              <a:gd name="connsiteX3827" fmla="*/ 1309534 w 5178638"/>
              <a:gd name="connsiteY3827" fmla="*/ 2318354 h 4469549"/>
              <a:gd name="connsiteX3828" fmla="*/ 1268798 w 5178638"/>
              <a:gd name="connsiteY3828" fmla="*/ 2377184 h 4469549"/>
              <a:gd name="connsiteX3829" fmla="*/ 1261276 w 5178638"/>
              <a:gd name="connsiteY3829" fmla="*/ 2394531 h 4469549"/>
              <a:gd name="connsiteX3830" fmla="*/ 1237746 w 5178638"/>
              <a:gd name="connsiteY3830" fmla="*/ 2446003 h 4469549"/>
              <a:gd name="connsiteX3831" fmla="*/ 1207504 w 5178638"/>
              <a:gd name="connsiteY3831" fmla="*/ 2497912 h 4469549"/>
              <a:gd name="connsiteX3832" fmla="*/ 1167733 w 5178638"/>
              <a:gd name="connsiteY3832" fmla="*/ 2557305 h 4469549"/>
              <a:gd name="connsiteX3833" fmla="*/ 1158282 w 5178638"/>
              <a:gd name="connsiteY3833" fmla="*/ 2573527 h 4469549"/>
              <a:gd name="connsiteX3834" fmla="*/ 1145938 w 5178638"/>
              <a:gd name="connsiteY3834" fmla="*/ 2588062 h 4469549"/>
              <a:gd name="connsiteX3835" fmla="*/ 1178031 w 5178638"/>
              <a:gd name="connsiteY3835" fmla="*/ 2528541 h 4469549"/>
              <a:gd name="connsiteX3836" fmla="*/ 1217647 w 5178638"/>
              <a:gd name="connsiteY3836" fmla="*/ 2451675 h 4469549"/>
              <a:gd name="connsiteX3837" fmla="*/ 1243105 w 5178638"/>
              <a:gd name="connsiteY3837" fmla="*/ 2401325 h 4469549"/>
              <a:gd name="connsiteX3838" fmla="*/ 1273348 w 5178638"/>
              <a:gd name="connsiteY3838" fmla="*/ 2349417 h 4469549"/>
              <a:gd name="connsiteX3839" fmla="*/ 1297959 w 5178638"/>
              <a:gd name="connsiteY3839" fmla="*/ 2311610 h 4469549"/>
              <a:gd name="connsiteX3840" fmla="*/ 1318751 w 5178638"/>
              <a:gd name="connsiteY3840" fmla="*/ 2275923 h 4469549"/>
              <a:gd name="connsiteX3841" fmla="*/ 1322531 w 5178638"/>
              <a:gd name="connsiteY3841" fmla="*/ 2269434 h 4469549"/>
              <a:gd name="connsiteX3842" fmla="*/ 1338549 w 5178638"/>
              <a:gd name="connsiteY3842" fmla="*/ 2249978 h 4469549"/>
              <a:gd name="connsiteX3843" fmla="*/ 1339638 w 5178638"/>
              <a:gd name="connsiteY3843" fmla="*/ 2247793 h 4469549"/>
              <a:gd name="connsiteX3844" fmla="*/ 1324367 w 5178638"/>
              <a:gd name="connsiteY3844" fmla="*/ 2265997 h 4469549"/>
              <a:gd name="connsiteX3845" fmla="*/ 1313228 w 5178638"/>
              <a:gd name="connsiteY3845" fmla="*/ 2267654 h 4469549"/>
              <a:gd name="connsiteX3846" fmla="*/ 1276039 w 5178638"/>
              <a:gd name="connsiteY3846" fmla="*/ 2293787 h 4469549"/>
              <a:gd name="connsiteX3847" fmla="*/ 1267514 w 5178638"/>
              <a:gd name="connsiteY3847" fmla="*/ 2306203 h 4469549"/>
              <a:gd name="connsiteX3848" fmla="*/ 1244793 w 5178638"/>
              <a:gd name="connsiteY3848" fmla="*/ 2340766 h 4469549"/>
              <a:gd name="connsiteX3849" fmla="*/ 1236268 w 5178638"/>
              <a:gd name="connsiteY3849" fmla="*/ 2353182 h 4469549"/>
              <a:gd name="connsiteX3850" fmla="*/ 1221147 w 5178638"/>
              <a:gd name="connsiteY3850" fmla="*/ 2379136 h 4469549"/>
              <a:gd name="connsiteX3851" fmla="*/ 1197578 w 5178638"/>
              <a:gd name="connsiteY3851" fmla="*/ 2426241 h 4469549"/>
              <a:gd name="connsiteX3852" fmla="*/ 1177712 w 5178638"/>
              <a:gd name="connsiteY3852" fmla="*/ 2458121 h 4469549"/>
              <a:gd name="connsiteX3853" fmla="*/ 1138827 w 5178638"/>
              <a:gd name="connsiteY3853" fmla="*/ 2509341 h 4469549"/>
              <a:gd name="connsiteX3854" fmla="*/ 1110592 w 5178638"/>
              <a:gd name="connsiteY3854" fmla="*/ 2571109 h 4469549"/>
              <a:gd name="connsiteX3855" fmla="*/ 1098404 w 5178638"/>
              <a:gd name="connsiteY3855" fmla="*/ 2603118 h 4469549"/>
              <a:gd name="connsiteX3856" fmla="*/ 1077534 w 5178638"/>
              <a:gd name="connsiteY3856" fmla="*/ 2630068 h 4469549"/>
              <a:gd name="connsiteX3857" fmla="*/ 1073714 w 5178638"/>
              <a:gd name="connsiteY3857" fmla="*/ 2632189 h 4469549"/>
              <a:gd name="connsiteX3858" fmla="*/ 1040539 w 5178638"/>
              <a:gd name="connsiteY3858" fmla="*/ 2678042 h 4469549"/>
              <a:gd name="connsiteX3859" fmla="*/ 1028273 w 5178638"/>
              <a:gd name="connsiteY3859" fmla="*/ 2701314 h 4469549"/>
              <a:gd name="connsiteX3860" fmla="*/ 1016123 w 5178638"/>
              <a:gd name="connsiteY3860" fmla="*/ 2737691 h 4469549"/>
              <a:gd name="connsiteX3861" fmla="*/ 1013347 w 5178638"/>
              <a:gd name="connsiteY3861" fmla="*/ 2749110 h 4469549"/>
              <a:gd name="connsiteX3862" fmla="*/ 987810 w 5178638"/>
              <a:gd name="connsiteY3862" fmla="*/ 2790722 h 4469549"/>
              <a:gd name="connsiteX3863" fmla="*/ 977356 w 5178638"/>
              <a:gd name="connsiteY3863" fmla="*/ 2802014 h 4469549"/>
              <a:gd name="connsiteX3864" fmla="*/ 973536 w 5178638"/>
              <a:gd name="connsiteY3864" fmla="*/ 2804135 h 4469549"/>
              <a:gd name="connsiteX3865" fmla="*/ 947035 w 5178638"/>
              <a:gd name="connsiteY3865" fmla="*/ 2845186 h 4469549"/>
              <a:gd name="connsiteX3866" fmla="*/ 930102 w 5178638"/>
              <a:gd name="connsiteY3866" fmla="*/ 2883121 h 4469549"/>
              <a:gd name="connsiteX3867" fmla="*/ 903640 w 5178638"/>
              <a:gd name="connsiteY3867" fmla="*/ 2928541 h 4469549"/>
              <a:gd name="connsiteX3868" fmla="*/ 888479 w 5178638"/>
              <a:gd name="connsiteY3868" fmla="*/ 2950127 h 4469549"/>
              <a:gd name="connsiteX3869" fmla="*/ 882133 w 5178638"/>
              <a:gd name="connsiteY3869" fmla="*/ 2961019 h 4469549"/>
              <a:gd name="connsiteX3870" fmla="*/ 878758 w 5178638"/>
              <a:gd name="connsiteY3870" fmla="*/ 2964843 h 4469549"/>
              <a:gd name="connsiteX3871" fmla="*/ 872046 w 5178638"/>
              <a:gd name="connsiteY3871" fmla="*/ 2965277 h 4469549"/>
              <a:gd name="connsiteX3872" fmla="*/ 872203 w 5178638"/>
              <a:gd name="connsiteY3872" fmla="*/ 2963832 h 4469549"/>
              <a:gd name="connsiteX3873" fmla="*/ 898029 w 5178638"/>
              <a:gd name="connsiteY3873" fmla="*/ 2919256 h 4469549"/>
              <a:gd name="connsiteX3874" fmla="*/ 908922 w 5178638"/>
              <a:gd name="connsiteY3874" fmla="*/ 2904198 h 4469549"/>
              <a:gd name="connsiteX3875" fmla="*/ 915201 w 5178638"/>
              <a:gd name="connsiteY3875" fmla="*/ 2895363 h 4469549"/>
              <a:gd name="connsiteX3876" fmla="*/ 916325 w 5178638"/>
              <a:gd name="connsiteY3876" fmla="*/ 2887675 h 4469549"/>
              <a:gd name="connsiteX3877" fmla="*/ 1718820 w 5178638"/>
              <a:gd name="connsiteY3877" fmla="*/ 1502528 h 4469549"/>
              <a:gd name="connsiteX3878" fmla="*/ 1730573 w 5178638"/>
              <a:gd name="connsiteY3878" fmla="*/ 1485239 h 4469549"/>
              <a:gd name="connsiteX3879" fmla="*/ 1736527 w 5178638"/>
              <a:gd name="connsiteY3879" fmla="*/ 1484363 h 4469549"/>
              <a:gd name="connsiteX3880" fmla="*/ 1733032 w 5178638"/>
              <a:gd name="connsiteY3880" fmla="*/ 1499709 h 4469549"/>
              <a:gd name="connsiteX3881" fmla="*/ 1694695 w 5178638"/>
              <a:gd name="connsiteY3881" fmla="*/ 1568628 h 4469549"/>
              <a:gd name="connsiteX3882" fmla="*/ 1645551 w 5178638"/>
              <a:gd name="connsiteY3882" fmla="*/ 1652979 h 4469549"/>
              <a:gd name="connsiteX3883" fmla="*/ 1598832 w 5178638"/>
              <a:gd name="connsiteY3883" fmla="*/ 1730051 h 4469549"/>
              <a:gd name="connsiteX3884" fmla="*/ 1593161 w 5178638"/>
              <a:gd name="connsiteY3884" fmla="*/ 1739784 h 4469549"/>
              <a:gd name="connsiteX3885" fmla="*/ 1550508 w 5178638"/>
              <a:gd name="connsiteY3885" fmla="*/ 1819227 h 4469549"/>
              <a:gd name="connsiteX3886" fmla="*/ 1518090 w 5178638"/>
              <a:gd name="connsiteY3886" fmla="*/ 1865522 h 4469549"/>
              <a:gd name="connsiteX3887" fmla="*/ 1490273 w 5178638"/>
              <a:gd name="connsiteY3887" fmla="*/ 1910152 h 4469549"/>
              <a:gd name="connsiteX3888" fmla="*/ 1469767 w 5178638"/>
              <a:gd name="connsiteY3888" fmla="*/ 1954697 h 4469549"/>
              <a:gd name="connsiteX3889" fmla="*/ 1415807 w 5178638"/>
              <a:gd name="connsiteY3889" fmla="*/ 2075351 h 4469549"/>
              <a:gd name="connsiteX3890" fmla="*/ 1378004 w 5178638"/>
              <a:gd name="connsiteY3890" fmla="*/ 2140236 h 4469549"/>
              <a:gd name="connsiteX3891" fmla="*/ 1371800 w 5178638"/>
              <a:gd name="connsiteY3891" fmla="*/ 2154003 h 4469549"/>
              <a:gd name="connsiteX3892" fmla="*/ 1381000 w 5178638"/>
              <a:gd name="connsiteY3892" fmla="*/ 2150673 h 4469549"/>
              <a:gd name="connsiteX3893" fmla="*/ 1407212 w 5178638"/>
              <a:gd name="connsiteY3893" fmla="*/ 2118144 h 4469549"/>
              <a:gd name="connsiteX3894" fmla="*/ 1440985 w 5178638"/>
              <a:gd name="connsiteY3894" fmla="*/ 2072638 h 4469549"/>
              <a:gd name="connsiteX3895" fmla="*/ 1437490 w 5178638"/>
              <a:gd name="connsiteY3895" fmla="*/ 2087984 h 4469549"/>
              <a:gd name="connsiteX3896" fmla="*/ 1424009 w 5178638"/>
              <a:gd name="connsiteY3896" fmla="*/ 2123584 h 4469549"/>
              <a:gd name="connsiteX3897" fmla="*/ 1424294 w 5178638"/>
              <a:gd name="connsiteY3897" fmla="*/ 2132442 h 4469549"/>
              <a:gd name="connsiteX3898" fmla="*/ 1431319 w 5178638"/>
              <a:gd name="connsiteY3898" fmla="*/ 2123498 h 4469549"/>
              <a:gd name="connsiteX3899" fmla="*/ 1438880 w 5178638"/>
              <a:gd name="connsiteY3899" fmla="*/ 2110521 h 4469549"/>
              <a:gd name="connsiteX3900" fmla="*/ 1467767 w 5178638"/>
              <a:gd name="connsiteY3900" fmla="*/ 2057824 h 4469549"/>
              <a:gd name="connsiteX3901" fmla="*/ 1486669 w 5178638"/>
              <a:gd name="connsiteY3901" fmla="*/ 2025380 h 4469549"/>
              <a:gd name="connsiteX3902" fmla="*/ 1506391 w 5178638"/>
              <a:gd name="connsiteY3902" fmla="*/ 1997762 h 4469549"/>
              <a:gd name="connsiteX3903" fmla="*/ 1564451 w 5178638"/>
              <a:gd name="connsiteY3903" fmla="*/ 1901223 h 4469549"/>
              <a:gd name="connsiteX3904" fmla="*/ 1571476 w 5178638"/>
              <a:gd name="connsiteY3904" fmla="*/ 1892280 h 4469549"/>
              <a:gd name="connsiteX3905" fmla="*/ 1576612 w 5178638"/>
              <a:gd name="connsiteY3905" fmla="*/ 1886581 h 4469549"/>
              <a:gd name="connsiteX3906" fmla="*/ 1593872 w 5178638"/>
              <a:gd name="connsiteY3906" fmla="*/ 1844491 h 4469549"/>
              <a:gd name="connsiteX3907" fmla="*/ 1623045 w 5178638"/>
              <a:gd name="connsiteY3907" fmla="*/ 1800651 h 4469549"/>
              <a:gd name="connsiteX3908" fmla="*/ 1626826 w 5178638"/>
              <a:gd name="connsiteY3908" fmla="*/ 1794162 h 4469549"/>
              <a:gd name="connsiteX3909" fmla="*/ 1647618 w 5178638"/>
              <a:gd name="connsiteY3909" fmla="*/ 1758475 h 4469549"/>
              <a:gd name="connsiteX3910" fmla="*/ 1673010 w 5178638"/>
              <a:gd name="connsiteY3910" fmla="*/ 1721124 h 4469549"/>
              <a:gd name="connsiteX3911" fmla="*/ 1703253 w 5178638"/>
              <a:gd name="connsiteY3911" fmla="*/ 1669216 h 4469549"/>
              <a:gd name="connsiteX3912" fmla="*/ 1727539 w 5178638"/>
              <a:gd name="connsiteY3912" fmla="*/ 1618182 h 4469549"/>
              <a:gd name="connsiteX3913" fmla="*/ 1765592 w 5178638"/>
              <a:gd name="connsiteY3913" fmla="*/ 1540406 h 4469549"/>
              <a:gd name="connsiteX3914" fmla="*/ 1796904 w 5178638"/>
              <a:gd name="connsiteY3914" fmla="*/ 1480431 h 4469549"/>
              <a:gd name="connsiteX3915" fmla="*/ 1783388 w 5178638"/>
              <a:gd name="connsiteY3915" fmla="*/ 1494283 h 4469549"/>
              <a:gd name="connsiteX3916" fmla="*/ 1773937 w 5178638"/>
              <a:gd name="connsiteY3916" fmla="*/ 1510505 h 4469549"/>
              <a:gd name="connsiteX3917" fmla="*/ 1732604 w 5178638"/>
              <a:gd name="connsiteY3917" fmla="*/ 1568988 h 4469549"/>
              <a:gd name="connsiteX3918" fmla="*/ 1702361 w 5178638"/>
              <a:gd name="connsiteY3918" fmla="*/ 1620895 h 4469549"/>
              <a:gd name="connsiteX3919" fmla="*/ 1680784 w 5178638"/>
              <a:gd name="connsiteY3919" fmla="*/ 1673506 h 4469549"/>
              <a:gd name="connsiteX3920" fmla="*/ 1674044 w 5178638"/>
              <a:gd name="connsiteY3920" fmla="*/ 1691308 h 4469549"/>
              <a:gd name="connsiteX3921" fmla="*/ 1631355 w 5178638"/>
              <a:gd name="connsiteY3921" fmla="*/ 1749001 h 4469549"/>
              <a:gd name="connsiteX3922" fmla="*/ 1614879 w 5178638"/>
              <a:gd name="connsiteY3922" fmla="*/ 1774165 h 4469549"/>
              <a:gd name="connsiteX3923" fmla="*/ 1594087 w 5178638"/>
              <a:gd name="connsiteY3923" fmla="*/ 1809852 h 4469549"/>
              <a:gd name="connsiteX3924" fmla="*/ 1582747 w 5178638"/>
              <a:gd name="connsiteY3924" fmla="*/ 1829318 h 4469549"/>
              <a:gd name="connsiteX3925" fmla="*/ 1564130 w 5178638"/>
              <a:gd name="connsiteY3925" fmla="*/ 1870618 h 4469549"/>
              <a:gd name="connsiteX3926" fmla="*/ 1549544 w 5178638"/>
              <a:gd name="connsiteY3926" fmla="*/ 1892538 h 4469549"/>
              <a:gd name="connsiteX3927" fmla="*/ 1513346 w 5178638"/>
              <a:gd name="connsiteY3927" fmla="*/ 1945321 h 4469549"/>
              <a:gd name="connsiteX3928" fmla="*/ 1493090 w 5178638"/>
              <a:gd name="connsiteY3928" fmla="*/ 1976975 h 4469549"/>
              <a:gd name="connsiteX3929" fmla="*/ 1488774 w 5178638"/>
              <a:gd name="connsiteY3929" fmla="*/ 1987498 h 4469549"/>
              <a:gd name="connsiteX3930" fmla="*/ 1475293 w 5178638"/>
              <a:gd name="connsiteY3930" fmla="*/ 2023098 h 4469549"/>
              <a:gd name="connsiteX3931" fmla="*/ 1463667 w 5178638"/>
              <a:gd name="connsiteY3931" fmla="*/ 2033707 h 4469549"/>
              <a:gd name="connsiteX3932" fmla="*/ 1481998 w 5178638"/>
              <a:gd name="connsiteY3932" fmla="*/ 1983550 h 4469549"/>
              <a:gd name="connsiteX3933" fmla="*/ 1585956 w 5178638"/>
              <a:gd name="connsiteY3933" fmla="*/ 1805115 h 4469549"/>
              <a:gd name="connsiteX3934" fmla="*/ 1615379 w 5178638"/>
              <a:gd name="connsiteY3934" fmla="*/ 1748384 h 4469549"/>
              <a:gd name="connsiteX3935" fmla="*/ 1618339 w 5178638"/>
              <a:gd name="connsiteY3935" fmla="*/ 1737072 h 4469549"/>
              <a:gd name="connsiteX3936" fmla="*/ 1617519 w 5178638"/>
              <a:gd name="connsiteY3936" fmla="*/ 1732249 h 4469549"/>
              <a:gd name="connsiteX3937" fmla="*/ 1614273 w 5178638"/>
              <a:gd name="connsiteY3937" fmla="*/ 1734703 h 4469549"/>
              <a:gd name="connsiteX3938" fmla="*/ 1605358 w 5178638"/>
              <a:gd name="connsiteY3938" fmla="*/ 1746890 h 4469549"/>
              <a:gd name="connsiteX3939" fmla="*/ 1605893 w 5178638"/>
              <a:gd name="connsiteY3939" fmla="*/ 1742857 h 4469549"/>
              <a:gd name="connsiteX3940" fmla="*/ 1691769 w 5178638"/>
              <a:gd name="connsiteY3940" fmla="*/ 1601689 h 4469549"/>
              <a:gd name="connsiteX3941" fmla="*/ 1720122 w 5178638"/>
              <a:gd name="connsiteY3941" fmla="*/ 1553024 h 4469549"/>
              <a:gd name="connsiteX3942" fmla="*/ 1748474 w 5178638"/>
              <a:gd name="connsiteY3942" fmla="*/ 1504360 h 4469549"/>
              <a:gd name="connsiteX3943" fmla="*/ 1752254 w 5178638"/>
              <a:gd name="connsiteY3943" fmla="*/ 1497871 h 4469549"/>
              <a:gd name="connsiteX3944" fmla="*/ 1775757 w 5178638"/>
              <a:gd name="connsiteY3944" fmla="*/ 1463765 h 4469549"/>
              <a:gd name="connsiteX3945" fmla="*/ 1811670 w 5178638"/>
              <a:gd name="connsiteY3945" fmla="*/ 1402123 h 4469549"/>
              <a:gd name="connsiteX3946" fmla="*/ 1825720 w 5178638"/>
              <a:gd name="connsiteY3946" fmla="*/ 1384236 h 4469549"/>
              <a:gd name="connsiteX3947" fmla="*/ 1842197 w 5178638"/>
              <a:gd name="connsiteY3947" fmla="*/ 1359072 h 4469549"/>
              <a:gd name="connsiteX3948" fmla="*/ 1857319 w 5178638"/>
              <a:gd name="connsiteY3948" fmla="*/ 1333117 h 4469549"/>
              <a:gd name="connsiteX3949" fmla="*/ 1866211 w 5178638"/>
              <a:gd name="connsiteY3949" fmla="*/ 1324004 h 4469549"/>
              <a:gd name="connsiteX3950" fmla="*/ 1870322 w 5178638"/>
              <a:gd name="connsiteY3950" fmla="*/ 1326399 h 4469549"/>
              <a:gd name="connsiteX3951" fmla="*/ 1851506 w 5178638"/>
              <a:gd name="connsiteY3951" fmla="*/ 1359063 h 4469549"/>
              <a:gd name="connsiteX3952" fmla="*/ 1827076 w 5178638"/>
              <a:gd name="connsiteY3952" fmla="*/ 1385027 h 4469549"/>
              <a:gd name="connsiteX3953" fmla="*/ 1803324 w 5178638"/>
              <a:gd name="connsiteY3953" fmla="*/ 1432024 h 4469549"/>
              <a:gd name="connsiteX3954" fmla="*/ 1803075 w 5178638"/>
              <a:gd name="connsiteY3954" fmla="*/ 1444915 h 4469549"/>
              <a:gd name="connsiteX3955" fmla="*/ 1795514 w 5178638"/>
              <a:gd name="connsiteY3955" fmla="*/ 1457893 h 4469549"/>
              <a:gd name="connsiteX3956" fmla="*/ 1799579 w 5178638"/>
              <a:gd name="connsiteY3956" fmla="*/ 1460260 h 4469549"/>
              <a:gd name="connsiteX3957" fmla="*/ 1809030 w 5178638"/>
              <a:gd name="connsiteY3957" fmla="*/ 1444039 h 4469549"/>
              <a:gd name="connsiteX3958" fmla="*/ 1816590 w 5178638"/>
              <a:gd name="connsiteY3958" fmla="*/ 1431062 h 4469549"/>
              <a:gd name="connsiteX3959" fmla="*/ 1823617 w 5178638"/>
              <a:gd name="connsiteY3959" fmla="*/ 1422119 h 4469549"/>
              <a:gd name="connsiteX3960" fmla="*/ 1822012 w 5178638"/>
              <a:gd name="connsiteY3960" fmla="*/ 1434221 h 4469549"/>
              <a:gd name="connsiteX3961" fmla="*/ 1826077 w 5178638"/>
              <a:gd name="connsiteY3961" fmla="*/ 1436590 h 4469549"/>
              <a:gd name="connsiteX3962" fmla="*/ 1846619 w 5178638"/>
              <a:gd name="connsiteY3962" fmla="*/ 1413794 h 4469549"/>
              <a:gd name="connsiteX3963" fmla="*/ 1881711 w 5178638"/>
              <a:gd name="connsiteY3963" fmla="*/ 1347329 h 4469549"/>
              <a:gd name="connsiteX3964" fmla="*/ 1887841 w 5178638"/>
              <a:gd name="connsiteY3964" fmla="*/ 1335911 h 4469549"/>
              <a:gd name="connsiteX3965" fmla="*/ 1880885 w 5178638"/>
              <a:gd name="connsiteY3965" fmla="*/ 1331859 h 4469549"/>
              <a:gd name="connsiteX3966" fmla="*/ 1883349 w 5178638"/>
              <a:gd name="connsiteY3966" fmla="*/ 1323699 h 4469549"/>
              <a:gd name="connsiteX3967" fmla="*/ 1891729 w 5178638"/>
              <a:gd name="connsiteY3967" fmla="*/ 1315546 h 4469549"/>
              <a:gd name="connsiteX3968" fmla="*/ 1908776 w 5178638"/>
              <a:gd name="connsiteY3968" fmla="*/ 1308095 h 4469549"/>
              <a:gd name="connsiteX3969" fmla="*/ 1915802 w 5178638"/>
              <a:gd name="connsiteY3969" fmla="*/ 1299153 h 4469549"/>
              <a:gd name="connsiteX3970" fmla="*/ 1932528 w 5178638"/>
              <a:gd name="connsiteY3970" fmla="*/ 1261097 h 4469549"/>
              <a:gd name="connsiteX3971" fmla="*/ 1944404 w 5178638"/>
              <a:gd name="connsiteY3971" fmla="*/ 1237598 h 4469549"/>
              <a:gd name="connsiteX3972" fmla="*/ 1958707 w 5178638"/>
              <a:gd name="connsiteY3972" fmla="*/ 1228589 h 4469549"/>
              <a:gd name="connsiteX3973" fmla="*/ 1973854 w 5178638"/>
              <a:gd name="connsiteY3973" fmla="*/ 1202591 h 4469549"/>
              <a:gd name="connsiteX3974" fmla="*/ 1970866 w 5178638"/>
              <a:gd name="connsiteY3974" fmla="*/ 1192178 h 4469549"/>
              <a:gd name="connsiteX3975" fmla="*/ 1976252 w 5178638"/>
              <a:gd name="connsiteY3975" fmla="*/ 1173588 h 4469549"/>
              <a:gd name="connsiteX3976" fmla="*/ 1984882 w 5178638"/>
              <a:gd name="connsiteY3976" fmla="*/ 1152543 h 4469549"/>
              <a:gd name="connsiteX3977" fmla="*/ 2005423 w 5178638"/>
              <a:gd name="connsiteY3977" fmla="*/ 1129747 h 4469549"/>
              <a:gd name="connsiteX3978" fmla="*/ 2024691 w 5178638"/>
              <a:gd name="connsiteY3978" fmla="*/ 1113813 h 4469549"/>
              <a:gd name="connsiteX3979" fmla="*/ 2028213 w 5178638"/>
              <a:gd name="connsiteY3979" fmla="*/ 1109288 h 4469549"/>
              <a:gd name="connsiteX3980" fmla="*/ 2053276 w 5178638"/>
              <a:gd name="connsiteY3980" fmla="*/ 1066271 h 4469549"/>
              <a:gd name="connsiteX3981" fmla="*/ 2062949 w 5178638"/>
              <a:gd name="connsiteY3981" fmla="*/ 1037242 h 4469549"/>
              <a:gd name="connsiteX3982" fmla="*/ 2085095 w 5178638"/>
              <a:gd name="connsiteY3982" fmla="*/ 1002345 h 4469549"/>
              <a:gd name="connsiteX3983" fmla="*/ 2092910 w 5178638"/>
              <a:gd name="connsiteY3983" fmla="*/ 998241 h 4469549"/>
              <a:gd name="connsiteX3984" fmla="*/ 2092968 w 5178638"/>
              <a:gd name="connsiteY3984" fmla="*/ 998143 h 4469549"/>
              <a:gd name="connsiteX3985" fmla="*/ 2103078 w 5178638"/>
              <a:gd name="connsiteY3985" fmla="*/ 967195 h 4469549"/>
              <a:gd name="connsiteX3986" fmla="*/ 2118298 w 5178638"/>
              <a:gd name="connsiteY3986" fmla="*/ 939126 h 4469549"/>
              <a:gd name="connsiteX3987" fmla="*/ 2139090 w 5178638"/>
              <a:gd name="connsiteY3987" fmla="*/ 903439 h 4469549"/>
              <a:gd name="connsiteX3988" fmla="*/ 2156076 w 5178638"/>
              <a:gd name="connsiteY3988" fmla="*/ 873131 h 4469549"/>
              <a:gd name="connsiteX3989" fmla="*/ 2125655 w 5178638"/>
              <a:gd name="connsiteY3989" fmla="*/ 855408 h 4469549"/>
              <a:gd name="connsiteX3990" fmla="*/ 2134979 w 5178638"/>
              <a:gd name="connsiteY3990" fmla="*/ 845851 h 4469549"/>
              <a:gd name="connsiteX3991" fmla="*/ 2150100 w 5178638"/>
              <a:gd name="connsiteY3991" fmla="*/ 819897 h 4469549"/>
              <a:gd name="connsiteX3992" fmla="*/ 2166577 w 5178638"/>
              <a:gd name="connsiteY3992" fmla="*/ 794733 h 4469549"/>
              <a:gd name="connsiteX3993" fmla="*/ 2180628 w 5178638"/>
              <a:gd name="connsiteY3993" fmla="*/ 776846 h 4469549"/>
              <a:gd name="connsiteX3994" fmla="*/ 2216541 w 5178638"/>
              <a:gd name="connsiteY3994" fmla="*/ 715205 h 4469549"/>
              <a:gd name="connsiteX3995" fmla="*/ 2240043 w 5178638"/>
              <a:gd name="connsiteY3995" fmla="*/ 681097 h 4469549"/>
              <a:gd name="connsiteX3996" fmla="*/ 2243823 w 5178638"/>
              <a:gd name="connsiteY3996" fmla="*/ 674609 h 4469549"/>
              <a:gd name="connsiteX3997" fmla="*/ 2272176 w 5178638"/>
              <a:gd name="connsiteY3997" fmla="*/ 625945 h 4469549"/>
              <a:gd name="connsiteX3998" fmla="*/ 2300528 w 5178638"/>
              <a:gd name="connsiteY3998" fmla="*/ 577281 h 4469549"/>
              <a:gd name="connsiteX3999" fmla="*/ 2386405 w 5178638"/>
              <a:gd name="connsiteY3999" fmla="*/ 436111 h 4469549"/>
              <a:gd name="connsiteX4000" fmla="*/ 2386940 w 5178638"/>
              <a:gd name="connsiteY4000" fmla="*/ 432078 h 4469549"/>
              <a:gd name="connsiteX4001" fmla="*/ 2378024 w 5178638"/>
              <a:gd name="connsiteY4001" fmla="*/ 444265 h 4469549"/>
              <a:gd name="connsiteX4002" fmla="*/ 2374778 w 5178638"/>
              <a:gd name="connsiteY4002" fmla="*/ 446720 h 4469549"/>
              <a:gd name="connsiteX4003" fmla="*/ 2373959 w 5178638"/>
              <a:gd name="connsiteY4003" fmla="*/ 441897 h 4469549"/>
              <a:gd name="connsiteX4004" fmla="*/ 2376918 w 5178638"/>
              <a:gd name="connsiteY4004" fmla="*/ 430585 h 4469549"/>
              <a:gd name="connsiteX4005" fmla="*/ 2406341 w 5178638"/>
              <a:gd name="connsiteY4005" fmla="*/ 373854 h 4469549"/>
              <a:gd name="connsiteX4006" fmla="*/ 2510300 w 5178638"/>
              <a:gd name="connsiteY4006" fmla="*/ 195419 h 4469549"/>
              <a:gd name="connsiteX4007" fmla="*/ 2528631 w 5178638"/>
              <a:gd name="connsiteY4007" fmla="*/ 145262 h 4469549"/>
              <a:gd name="connsiteX4008" fmla="*/ 2517004 w 5178638"/>
              <a:gd name="connsiteY4008" fmla="*/ 155870 h 4469549"/>
              <a:gd name="connsiteX4009" fmla="*/ 2503523 w 5178638"/>
              <a:gd name="connsiteY4009" fmla="*/ 191471 h 4469549"/>
              <a:gd name="connsiteX4010" fmla="*/ 2499208 w 5178638"/>
              <a:gd name="connsiteY4010" fmla="*/ 201993 h 4469549"/>
              <a:gd name="connsiteX4011" fmla="*/ 2478951 w 5178638"/>
              <a:gd name="connsiteY4011" fmla="*/ 233647 h 4469549"/>
              <a:gd name="connsiteX4012" fmla="*/ 2442753 w 5178638"/>
              <a:gd name="connsiteY4012" fmla="*/ 286431 h 4469549"/>
              <a:gd name="connsiteX4013" fmla="*/ 2428167 w 5178638"/>
              <a:gd name="connsiteY4013" fmla="*/ 308351 h 4469549"/>
              <a:gd name="connsiteX4014" fmla="*/ 2409551 w 5178638"/>
              <a:gd name="connsiteY4014" fmla="*/ 349651 h 4469549"/>
              <a:gd name="connsiteX4015" fmla="*/ 2398210 w 5178638"/>
              <a:gd name="connsiteY4015" fmla="*/ 369116 h 4469549"/>
              <a:gd name="connsiteX4016" fmla="*/ 2377418 w 5178638"/>
              <a:gd name="connsiteY4016" fmla="*/ 404803 h 4469549"/>
              <a:gd name="connsiteX4017" fmla="*/ 2360942 w 5178638"/>
              <a:gd name="connsiteY4017" fmla="*/ 429968 h 4469549"/>
              <a:gd name="connsiteX4018" fmla="*/ 2318253 w 5178638"/>
              <a:gd name="connsiteY4018" fmla="*/ 487661 h 4469549"/>
              <a:gd name="connsiteX4019" fmla="*/ 2311513 w 5178638"/>
              <a:gd name="connsiteY4019" fmla="*/ 505462 h 4469549"/>
              <a:gd name="connsiteX4020" fmla="*/ 2289936 w 5178638"/>
              <a:gd name="connsiteY4020" fmla="*/ 558073 h 4469549"/>
              <a:gd name="connsiteX4021" fmla="*/ 2259694 w 5178638"/>
              <a:gd name="connsiteY4021" fmla="*/ 609981 h 4469549"/>
              <a:gd name="connsiteX4022" fmla="*/ 2218360 w 5178638"/>
              <a:gd name="connsiteY4022" fmla="*/ 668464 h 4469549"/>
              <a:gd name="connsiteX4023" fmla="*/ 2208909 w 5178638"/>
              <a:gd name="connsiteY4023" fmla="*/ 684686 h 4469549"/>
              <a:gd name="connsiteX4024" fmla="*/ 2195393 w 5178638"/>
              <a:gd name="connsiteY4024" fmla="*/ 698538 h 4469549"/>
              <a:gd name="connsiteX4025" fmla="*/ 2226705 w 5178638"/>
              <a:gd name="connsiteY4025" fmla="*/ 638562 h 4469549"/>
              <a:gd name="connsiteX4026" fmla="*/ 2264758 w 5178638"/>
              <a:gd name="connsiteY4026" fmla="*/ 560786 h 4469549"/>
              <a:gd name="connsiteX4027" fmla="*/ 2266296 w 5178638"/>
              <a:gd name="connsiteY4027" fmla="*/ 557555 h 4469549"/>
              <a:gd name="connsiteX4028" fmla="*/ 2371578 w 5178638"/>
              <a:gd name="connsiteY4028" fmla="*/ 375833 h 4469549"/>
              <a:gd name="connsiteX4029" fmla="*/ 2386687 w 5178638"/>
              <a:gd name="connsiteY4029" fmla="*/ 359687 h 4469549"/>
              <a:gd name="connsiteX4030" fmla="*/ 2398425 w 5178638"/>
              <a:gd name="connsiteY4030" fmla="*/ 334477 h 4469549"/>
              <a:gd name="connsiteX4031" fmla="*/ 2407563 w 5178638"/>
              <a:gd name="connsiteY4031" fmla="*/ 313728 h 4469549"/>
              <a:gd name="connsiteX4032" fmla="*/ 2407572 w 5178638"/>
              <a:gd name="connsiteY4032" fmla="*/ 313704 h 4469549"/>
              <a:gd name="connsiteX4033" fmla="*/ 2437294 w 5178638"/>
              <a:gd name="connsiteY4033" fmla="*/ 262403 h 4469549"/>
              <a:gd name="connsiteX4034" fmla="*/ 2457385 w 5178638"/>
              <a:gd name="connsiteY4034" fmla="*/ 229773 h 4469549"/>
              <a:gd name="connsiteX4035" fmla="*/ 2485906 w 5178638"/>
              <a:gd name="connsiteY4035" fmla="*/ 181207 h 4469549"/>
              <a:gd name="connsiteX4036" fmla="*/ 2505628 w 5178638"/>
              <a:gd name="connsiteY4036" fmla="*/ 153588 h 4469549"/>
              <a:gd name="connsiteX4037" fmla="*/ 2524530 w 5178638"/>
              <a:gd name="connsiteY4037" fmla="*/ 121145 h 4469549"/>
              <a:gd name="connsiteX4038" fmla="*/ 2553417 w 5178638"/>
              <a:gd name="connsiteY4038" fmla="*/ 68448 h 4469549"/>
              <a:gd name="connsiteX4039" fmla="*/ 2560978 w 5178638"/>
              <a:gd name="connsiteY4039" fmla="*/ 55471 h 4469549"/>
              <a:gd name="connsiteX4040" fmla="*/ 2568003 w 5178638"/>
              <a:gd name="connsiteY4040" fmla="*/ 46527 h 4469549"/>
              <a:gd name="connsiteX4041" fmla="*/ 2568289 w 5178638"/>
              <a:gd name="connsiteY4041" fmla="*/ 55384 h 4469549"/>
              <a:gd name="connsiteX4042" fmla="*/ 2554808 w 5178638"/>
              <a:gd name="connsiteY4042" fmla="*/ 90984 h 4469549"/>
              <a:gd name="connsiteX4043" fmla="*/ 2551313 w 5178638"/>
              <a:gd name="connsiteY4043" fmla="*/ 106330 h 4469549"/>
              <a:gd name="connsiteX4044" fmla="*/ 2585086 w 5178638"/>
              <a:gd name="connsiteY4044" fmla="*/ 60824 h 4469549"/>
              <a:gd name="connsiteX4045" fmla="*/ 2588562 w 5178638"/>
              <a:gd name="connsiteY4045" fmla="*/ 56510 h 4469549"/>
              <a:gd name="connsiteX4046" fmla="*/ 2585809 w 5178638"/>
              <a:gd name="connsiteY4046" fmla="*/ 54906 h 4469549"/>
              <a:gd name="connsiteX4047" fmla="*/ 2595132 w 5178638"/>
              <a:gd name="connsiteY4047" fmla="*/ 45349 h 4469549"/>
              <a:gd name="connsiteX4048" fmla="*/ 2589319 w 5178638"/>
              <a:gd name="connsiteY4048" fmla="*/ 0 h 4469549"/>
              <a:gd name="connsiteX4049" fmla="*/ 2600754 w 5178638"/>
              <a:gd name="connsiteY4049" fmla="*/ 19738 h 4469549"/>
              <a:gd name="connsiteX4050" fmla="*/ 2581829 w 5178638"/>
              <a:gd name="connsiteY4050" fmla="*/ 52587 h 4469549"/>
              <a:gd name="connsiteX4051" fmla="*/ 2564651 w 5178638"/>
              <a:gd name="connsiteY4051" fmla="*/ 42579 h 446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</a:cxnLst>
            <a:rect l="l" t="t" r="r" b="b"/>
            <a:pathLst>
              <a:path w="5178638" h="4469549">
                <a:moveTo>
                  <a:pt x="1275523" y="4465566"/>
                </a:moveTo>
                <a:cubicBezTo>
                  <a:pt x="1275523" y="4465566"/>
                  <a:pt x="1279277" y="4465566"/>
                  <a:pt x="1283032" y="4466683"/>
                </a:cubicBezTo>
                <a:cubicBezTo>
                  <a:pt x="1286787" y="4467799"/>
                  <a:pt x="1290541" y="4467799"/>
                  <a:pt x="1294296" y="4467799"/>
                </a:cubicBezTo>
                <a:cubicBezTo>
                  <a:pt x="1331843" y="4466683"/>
                  <a:pt x="1369391" y="4471148"/>
                  <a:pt x="1406938" y="4468915"/>
                </a:cubicBezTo>
                <a:lnTo>
                  <a:pt x="1411517" y="4469299"/>
                </a:lnTo>
                <a:lnTo>
                  <a:pt x="1237861" y="4469299"/>
                </a:lnTo>
                <a:close/>
                <a:moveTo>
                  <a:pt x="177644" y="4459919"/>
                </a:moveTo>
                <a:lnTo>
                  <a:pt x="179239" y="4469299"/>
                </a:lnTo>
                <a:lnTo>
                  <a:pt x="175322" y="4469299"/>
                </a:lnTo>
                <a:lnTo>
                  <a:pt x="176758" y="4463812"/>
                </a:lnTo>
                <a:close/>
                <a:moveTo>
                  <a:pt x="1632686" y="4432359"/>
                </a:moveTo>
                <a:lnTo>
                  <a:pt x="1879565" y="4432359"/>
                </a:lnTo>
                <a:lnTo>
                  <a:pt x="1879208" y="4432513"/>
                </a:lnTo>
                <a:cubicBezTo>
                  <a:pt x="1876861" y="4433210"/>
                  <a:pt x="1874045" y="4434047"/>
                  <a:pt x="1872168" y="4435163"/>
                </a:cubicBezTo>
                <a:cubicBezTo>
                  <a:pt x="1879677" y="4435163"/>
                  <a:pt x="1883432" y="4436280"/>
                  <a:pt x="1887186" y="4435163"/>
                </a:cubicBezTo>
                <a:cubicBezTo>
                  <a:pt x="1894696" y="4432931"/>
                  <a:pt x="1905960" y="4434047"/>
                  <a:pt x="1913470" y="4434047"/>
                </a:cubicBezTo>
                <a:cubicBezTo>
                  <a:pt x="1924734" y="4432931"/>
                  <a:pt x="1932243" y="4436280"/>
                  <a:pt x="1943508" y="4435163"/>
                </a:cubicBezTo>
                <a:cubicBezTo>
                  <a:pt x="1958526" y="4434047"/>
                  <a:pt x="1954771" y="4438512"/>
                  <a:pt x="1962281" y="4440745"/>
                </a:cubicBezTo>
                <a:cubicBezTo>
                  <a:pt x="1966036" y="4441861"/>
                  <a:pt x="1973545" y="4441861"/>
                  <a:pt x="1977300" y="4441861"/>
                </a:cubicBezTo>
                <a:cubicBezTo>
                  <a:pt x="1996073" y="4441861"/>
                  <a:pt x="2014847" y="4441861"/>
                  <a:pt x="2037375" y="4441861"/>
                </a:cubicBezTo>
                <a:cubicBezTo>
                  <a:pt x="2056149" y="4441861"/>
                  <a:pt x="2078677" y="4441861"/>
                  <a:pt x="2101206" y="4441861"/>
                </a:cubicBezTo>
                <a:cubicBezTo>
                  <a:pt x="2101206" y="4441861"/>
                  <a:pt x="2101206" y="4442978"/>
                  <a:pt x="2101206" y="4442978"/>
                </a:cubicBezTo>
                <a:cubicBezTo>
                  <a:pt x="2082432" y="4442978"/>
                  <a:pt x="2059904" y="4442978"/>
                  <a:pt x="2037375" y="4444094"/>
                </a:cubicBezTo>
                <a:cubicBezTo>
                  <a:pt x="2044885" y="4445210"/>
                  <a:pt x="2048640" y="4447443"/>
                  <a:pt x="2052394" y="4447443"/>
                </a:cubicBezTo>
                <a:cubicBezTo>
                  <a:pt x="2089942" y="4448559"/>
                  <a:pt x="2127489" y="4451908"/>
                  <a:pt x="2165036" y="4450792"/>
                </a:cubicBezTo>
                <a:cubicBezTo>
                  <a:pt x="2172545" y="4450792"/>
                  <a:pt x="2180055" y="4450792"/>
                  <a:pt x="2187564" y="4450792"/>
                </a:cubicBezTo>
                <a:cubicBezTo>
                  <a:pt x="2210093" y="4450792"/>
                  <a:pt x="2225112" y="4453024"/>
                  <a:pt x="2236376" y="4457489"/>
                </a:cubicBezTo>
                <a:cubicBezTo>
                  <a:pt x="2247640" y="4457489"/>
                  <a:pt x="2258904" y="4457489"/>
                  <a:pt x="2270168" y="4457489"/>
                </a:cubicBezTo>
                <a:cubicBezTo>
                  <a:pt x="2277678" y="4457489"/>
                  <a:pt x="2277678" y="4458606"/>
                  <a:pt x="2281433" y="4459722"/>
                </a:cubicBezTo>
                <a:cubicBezTo>
                  <a:pt x="2285187" y="4460838"/>
                  <a:pt x="2281433" y="4461955"/>
                  <a:pt x="2277678" y="4463071"/>
                </a:cubicBezTo>
                <a:cubicBezTo>
                  <a:pt x="2266414" y="4467536"/>
                  <a:pt x="2266414" y="4467536"/>
                  <a:pt x="2251395" y="4464187"/>
                </a:cubicBezTo>
                <a:cubicBezTo>
                  <a:pt x="2247640" y="4463071"/>
                  <a:pt x="2236376" y="4459722"/>
                  <a:pt x="2236376" y="4458606"/>
                </a:cubicBezTo>
                <a:cubicBezTo>
                  <a:pt x="2221357" y="4460838"/>
                  <a:pt x="2210093" y="4457489"/>
                  <a:pt x="2198829" y="4457489"/>
                </a:cubicBezTo>
                <a:cubicBezTo>
                  <a:pt x="2183810" y="4459722"/>
                  <a:pt x="2165036" y="4459722"/>
                  <a:pt x="2153772" y="4457489"/>
                </a:cubicBezTo>
                <a:cubicBezTo>
                  <a:pt x="2146262" y="4457489"/>
                  <a:pt x="2142508" y="4456373"/>
                  <a:pt x="2134998" y="4457489"/>
                </a:cubicBezTo>
                <a:cubicBezTo>
                  <a:pt x="2127489" y="4457489"/>
                  <a:pt x="2119979" y="4456373"/>
                  <a:pt x="2108715" y="4458606"/>
                </a:cubicBezTo>
                <a:cubicBezTo>
                  <a:pt x="2101206" y="4459722"/>
                  <a:pt x="2089942" y="4456373"/>
                  <a:pt x="2082432" y="4457489"/>
                </a:cubicBezTo>
                <a:cubicBezTo>
                  <a:pt x="2078677" y="4459722"/>
                  <a:pt x="2071168" y="4458606"/>
                  <a:pt x="2067413" y="4458606"/>
                </a:cubicBezTo>
                <a:cubicBezTo>
                  <a:pt x="2059904" y="4458606"/>
                  <a:pt x="2063659" y="4456373"/>
                  <a:pt x="2059904" y="4455257"/>
                </a:cubicBezTo>
                <a:cubicBezTo>
                  <a:pt x="2056149" y="4455257"/>
                  <a:pt x="2048640" y="4455257"/>
                  <a:pt x="2041130" y="4455257"/>
                </a:cubicBezTo>
                <a:cubicBezTo>
                  <a:pt x="2041130" y="4456373"/>
                  <a:pt x="2037375" y="4457489"/>
                  <a:pt x="2033621" y="4457489"/>
                </a:cubicBezTo>
                <a:cubicBezTo>
                  <a:pt x="2026111" y="4456373"/>
                  <a:pt x="2029866" y="4454141"/>
                  <a:pt x="2029866" y="4453024"/>
                </a:cubicBezTo>
                <a:cubicBezTo>
                  <a:pt x="2022357" y="4453024"/>
                  <a:pt x="2014847" y="4453024"/>
                  <a:pt x="2007338" y="4453024"/>
                </a:cubicBezTo>
                <a:cubicBezTo>
                  <a:pt x="2011092" y="4455257"/>
                  <a:pt x="2003583" y="4455257"/>
                  <a:pt x="1999828" y="4455257"/>
                </a:cubicBezTo>
                <a:cubicBezTo>
                  <a:pt x="1992319" y="4454141"/>
                  <a:pt x="1996073" y="4453024"/>
                  <a:pt x="1996073" y="4450792"/>
                </a:cubicBezTo>
                <a:cubicBezTo>
                  <a:pt x="1977300" y="4450792"/>
                  <a:pt x="1954771" y="4453024"/>
                  <a:pt x="1935998" y="4449675"/>
                </a:cubicBezTo>
                <a:cubicBezTo>
                  <a:pt x="1932243" y="4448559"/>
                  <a:pt x="1928488" y="4448559"/>
                  <a:pt x="1924734" y="4449675"/>
                </a:cubicBezTo>
                <a:cubicBezTo>
                  <a:pt x="1920979" y="4451908"/>
                  <a:pt x="1913470" y="4451908"/>
                  <a:pt x="1909715" y="4450792"/>
                </a:cubicBezTo>
                <a:cubicBezTo>
                  <a:pt x="1898451" y="4450792"/>
                  <a:pt x="1883432" y="4451908"/>
                  <a:pt x="1875923" y="4453024"/>
                </a:cubicBezTo>
                <a:cubicBezTo>
                  <a:pt x="1864658" y="4455257"/>
                  <a:pt x="1853394" y="4455257"/>
                  <a:pt x="1842130" y="4453024"/>
                </a:cubicBezTo>
                <a:cubicBezTo>
                  <a:pt x="1834620" y="4451908"/>
                  <a:pt x="1823356" y="4450792"/>
                  <a:pt x="1808338" y="4450792"/>
                </a:cubicBezTo>
                <a:cubicBezTo>
                  <a:pt x="1800828" y="4451908"/>
                  <a:pt x="1789564" y="4450792"/>
                  <a:pt x="1782054" y="4450792"/>
                </a:cubicBezTo>
                <a:cubicBezTo>
                  <a:pt x="1778300" y="4454141"/>
                  <a:pt x="1770790" y="4453024"/>
                  <a:pt x="1767035" y="4453024"/>
                </a:cubicBezTo>
                <a:cubicBezTo>
                  <a:pt x="1759526" y="4453024"/>
                  <a:pt x="1755771" y="4453024"/>
                  <a:pt x="1748262" y="4453024"/>
                </a:cubicBezTo>
                <a:cubicBezTo>
                  <a:pt x="1736997" y="4456373"/>
                  <a:pt x="1725733" y="4456373"/>
                  <a:pt x="1714469" y="4453024"/>
                </a:cubicBezTo>
                <a:cubicBezTo>
                  <a:pt x="1714469" y="4453024"/>
                  <a:pt x="1710715" y="4453024"/>
                  <a:pt x="1710715" y="4453024"/>
                </a:cubicBezTo>
                <a:cubicBezTo>
                  <a:pt x="1680677" y="4453024"/>
                  <a:pt x="1680677" y="4453024"/>
                  <a:pt x="1669412" y="4446326"/>
                </a:cubicBezTo>
                <a:cubicBezTo>
                  <a:pt x="1669412" y="4445210"/>
                  <a:pt x="1669412" y="4444094"/>
                  <a:pt x="1669412" y="4444094"/>
                </a:cubicBezTo>
                <a:cubicBezTo>
                  <a:pt x="1661903" y="4440745"/>
                  <a:pt x="1665658" y="4437396"/>
                  <a:pt x="1680677" y="4437396"/>
                </a:cubicBezTo>
                <a:cubicBezTo>
                  <a:pt x="1688186" y="4437396"/>
                  <a:pt x="1699450" y="4437396"/>
                  <a:pt x="1710715" y="4437396"/>
                </a:cubicBezTo>
                <a:cubicBezTo>
                  <a:pt x="1718224" y="4437396"/>
                  <a:pt x="1721979" y="4437396"/>
                  <a:pt x="1721979" y="4435163"/>
                </a:cubicBezTo>
                <a:cubicBezTo>
                  <a:pt x="1721979" y="4432931"/>
                  <a:pt x="1718224" y="4434047"/>
                  <a:pt x="1710715" y="4434047"/>
                </a:cubicBezTo>
                <a:cubicBezTo>
                  <a:pt x="1706960" y="4434047"/>
                  <a:pt x="1699450" y="4432931"/>
                  <a:pt x="1695696" y="4435163"/>
                </a:cubicBezTo>
                <a:cubicBezTo>
                  <a:pt x="1688186" y="4436280"/>
                  <a:pt x="1680677" y="4436280"/>
                  <a:pt x="1676922" y="4435163"/>
                </a:cubicBezTo>
                <a:cubicBezTo>
                  <a:pt x="1665658" y="4434047"/>
                  <a:pt x="1654394" y="4434047"/>
                  <a:pt x="1646884" y="4434047"/>
                </a:cubicBezTo>
                <a:close/>
                <a:moveTo>
                  <a:pt x="2236283" y="4414691"/>
                </a:moveTo>
                <a:lnTo>
                  <a:pt x="2264278" y="4414691"/>
                </a:lnTo>
                <a:lnTo>
                  <a:pt x="2232621" y="4419535"/>
                </a:lnTo>
                <a:lnTo>
                  <a:pt x="2232528" y="4419494"/>
                </a:lnTo>
                <a:lnTo>
                  <a:pt x="2232528" y="4419156"/>
                </a:lnTo>
                <a:cubicBezTo>
                  <a:pt x="2232528" y="4418040"/>
                  <a:pt x="2228774" y="4415807"/>
                  <a:pt x="2236283" y="4414691"/>
                </a:cubicBezTo>
                <a:close/>
                <a:moveTo>
                  <a:pt x="2272500" y="4414478"/>
                </a:moveTo>
                <a:lnTo>
                  <a:pt x="2270076" y="4414691"/>
                </a:lnTo>
                <a:lnTo>
                  <a:pt x="2264278" y="4414691"/>
                </a:lnTo>
                <a:lnTo>
                  <a:pt x="2264536" y="4414652"/>
                </a:lnTo>
                <a:close/>
                <a:moveTo>
                  <a:pt x="1278967" y="4411605"/>
                </a:moveTo>
                <a:lnTo>
                  <a:pt x="1304864" y="4411605"/>
                </a:lnTo>
                <a:lnTo>
                  <a:pt x="1286431" y="4413954"/>
                </a:lnTo>
                <a:cubicBezTo>
                  <a:pt x="1282676" y="4415070"/>
                  <a:pt x="1278921" y="4413954"/>
                  <a:pt x="1278921" y="4411721"/>
                </a:cubicBezTo>
                <a:close/>
                <a:moveTo>
                  <a:pt x="553850" y="4407256"/>
                </a:moveTo>
                <a:cubicBezTo>
                  <a:pt x="561359" y="4406139"/>
                  <a:pt x="565114" y="4408372"/>
                  <a:pt x="565114" y="4409488"/>
                </a:cubicBezTo>
                <a:cubicBezTo>
                  <a:pt x="565114" y="4412837"/>
                  <a:pt x="568868" y="4415070"/>
                  <a:pt x="580133" y="4417302"/>
                </a:cubicBezTo>
                <a:cubicBezTo>
                  <a:pt x="583888" y="4418419"/>
                  <a:pt x="587642" y="4418419"/>
                  <a:pt x="591397" y="4418419"/>
                </a:cubicBezTo>
                <a:cubicBezTo>
                  <a:pt x="602661" y="4415070"/>
                  <a:pt x="621435" y="4417302"/>
                  <a:pt x="632699" y="4415070"/>
                </a:cubicBezTo>
                <a:cubicBezTo>
                  <a:pt x="640208" y="4413954"/>
                  <a:pt x="647718" y="4413954"/>
                  <a:pt x="658982" y="4413954"/>
                </a:cubicBezTo>
                <a:cubicBezTo>
                  <a:pt x="666491" y="4413954"/>
                  <a:pt x="670246" y="4417302"/>
                  <a:pt x="674001" y="4419535"/>
                </a:cubicBezTo>
                <a:cubicBezTo>
                  <a:pt x="681510" y="4422884"/>
                  <a:pt x="696529" y="4424000"/>
                  <a:pt x="704038" y="4419535"/>
                </a:cubicBezTo>
                <a:cubicBezTo>
                  <a:pt x="704038" y="4417302"/>
                  <a:pt x="707793" y="4416186"/>
                  <a:pt x="711548" y="4413954"/>
                </a:cubicBezTo>
                <a:cubicBezTo>
                  <a:pt x="711548" y="4411721"/>
                  <a:pt x="719057" y="4410605"/>
                  <a:pt x="730322" y="4410605"/>
                </a:cubicBezTo>
                <a:cubicBezTo>
                  <a:pt x="737831" y="4410605"/>
                  <a:pt x="745340" y="4410605"/>
                  <a:pt x="752850" y="4408372"/>
                </a:cubicBezTo>
                <a:cubicBezTo>
                  <a:pt x="764114" y="4407256"/>
                  <a:pt x="775378" y="4409488"/>
                  <a:pt x="782888" y="4412837"/>
                </a:cubicBezTo>
                <a:cubicBezTo>
                  <a:pt x="794152" y="4419535"/>
                  <a:pt x="816680" y="4419535"/>
                  <a:pt x="835454" y="4421768"/>
                </a:cubicBezTo>
                <a:cubicBezTo>
                  <a:pt x="842963" y="4422884"/>
                  <a:pt x="850473" y="4420651"/>
                  <a:pt x="861737" y="4419535"/>
                </a:cubicBezTo>
                <a:cubicBezTo>
                  <a:pt x="873001" y="4419535"/>
                  <a:pt x="884265" y="4417302"/>
                  <a:pt x="891775" y="4415070"/>
                </a:cubicBezTo>
                <a:cubicBezTo>
                  <a:pt x="914303" y="4410605"/>
                  <a:pt x="918058" y="4410605"/>
                  <a:pt x="933077" y="4416186"/>
                </a:cubicBezTo>
                <a:lnTo>
                  <a:pt x="940493" y="4419494"/>
                </a:lnTo>
                <a:lnTo>
                  <a:pt x="940493" y="4420200"/>
                </a:lnTo>
                <a:lnTo>
                  <a:pt x="990071" y="4421372"/>
                </a:lnTo>
                <a:cubicBezTo>
                  <a:pt x="1017293" y="4421372"/>
                  <a:pt x="1044514" y="4421093"/>
                  <a:pt x="1072675" y="4421651"/>
                </a:cubicBezTo>
                <a:cubicBezTo>
                  <a:pt x="1072675" y="4421651"/>
                  <a:pt x="1072675" y="4420535"/>
                  <a:pt x="1076429" y="4420535"/>
                </a:cubicBezTo>
                <a:cubicBezTo>
                  <a:pt x="1072675" y="4418302"/>
                  <a:pt x="1068920" y="4419419"/>
                  <a:pt x="1061411" y="4419419"/>
                </a:cubicBezTo>
                <a:cubicBezTo>
                  <a:pt x="1057656" y="4419419"/>
                  <a:pt x="1057656" y="4418302"/>
                  <a:pt x="1057656" y="4418302"/>
                </a:cubicBezTo>
                <a:cubicBezTo>
                  <a:pt x="1057656" y="4417186"/>
                  <a:pt x="1057656" y="4414954"/>
                  <a:pt x="1061411" y="4416070"/>
                </a:cubicBezTo>
                <a:cubicBezTo>
                  <a:pt x="1065165" y="4416070"/>
                  <a:pt x="1068920" y="4413837"/>
                  <a:pt x="1072675" y="4413837"/>
                </a:cubicBezTo>
                <a:lnTo>
                  <a:pt x="1081508" y="4413528"/>
                </a:lnTo>
                <a:lnTo>
                  <a:pt x="1139587" y="4412837"/>
                </a:lnTo>
                <a:lnTo>
                  <a:pt x="1148512" y="4411605"/>
                </a:lnTo>
                <a:lnTo>
                  <a:pt x="1163686" y="4411605"/>
                </a:lnTo>
                <a:lnTo>
                  <a:pt x="1165870" y="4411721"/>
                </a:lnTo>
                <a:cubicBezTo>
                  <a:pt x="1177134" y="4413954"/>
                  <a:pt x="1188398" y="4411721"/>
                  <a:pt x="1195907" y="4412837"/>
                </a:cubicBezTo>
                <a:cubicBezTo>
                  <a:pt x="1207172" y="4412837"/>
                  <a:pt x="1218436" y="4412837"/>
                  <a:pt x="1229700" y="4412837"/>
                </a:cubicBezTo>
                <a:cubicBezTo>
                  <a:pt x="1237209" y="4415070"/>
                  <a:pt x="1229700" y="4417302"/>
                  <a:pt x="1233455" y="4419535"/>
                </a:cubicBezTo>
                <a:cubicBezTo>
                  <a:pt x="1244719" y="4424000"/>
                  <a:pt x="1259738" y="4425117"/>
                  <a:pt x="1278511" y="4422884"/>
                </a:cubicBezTo>
                <a:cubicBezTo>
                  <a:pt x="1282266" y="4422884"/>
                  <a:pt x="1282266" y="4421768"/>
                  <a:pt x="1289775" y="4421768"/>
                </a:cubicBezTo>
                <a:cubicBezTo>
                  <a:pt x="1293530" y="4421768"/>
                  <a:pt x="1297285" y="4422884"/>
                  <a:pt x="1297285" y="4425117"/>
                </a:cubicBezTo>
                <a:cubicBezTo>
                  <a:pt x="1297285" y="4426233"/>
                  <a:pt x="1297285" y="4428466"/>
                  <a:pt x="1289775" y="4428466"/>
                </a:cubicBezTo>
                <a:cubicBezTo>
                  <a:pt x="1278511" y="4427349"/>
                  <a:pt x="1267247" y="4428466"/>
                  <a:pt x="1259738" y="4427349"/>
                </a:cubicBezTo>
                <a:cubicBezTo>
                  <a:pt x="1244719" y="4427349"/>
                  <a:pt x="1237209" y="4429582"/>
                  <a:pt x="1225945" y="4429582"/>
                </a:cubicBezTo>
                <a:lnTo>
                  <a:pt x="1222451" y="4431660"/>
                </a:lnTo>
                <a:lnTo>
                  <a:pt x="1196111" y="4429186"/>
                </a:lnTo>
                <a:cubicBezTo>
                  <a:pt x="1186255" y="4428628"/>
                  <a:pt x="1175930" y="4428349"/>
                  <a:pt x="1166543" y="4428349"/>
                </a:cubicBezTo>
                <a:lnTo>
                  <a:pt x="1146284" y="4428475"/>
                </a:lnTo>
                <a:lnTo>
                  <a:pt x="1141840" y="4430877"/>
                </a:lnTo>
                <a:cubicBezTo>
                  <a:pt x="1137616" y="4430877"/>
                  <a:pt x="1131984" y="4430319"/>
                  <a:pt x="1128230" y="4430319"/>
                </a:cubicBezTo>
                <a:lnTo>
                  <a:pt x="1087049" y="4432359"/>
                </a:lnTo>
                <a:lnTo>
                  <a:pt x="1221275" y="4432359"/>
                </a:lnTo>
                <a:lnTo>
                  <a:pt x="1214681" y="4436280"/>
                </a:lnTo>
                <a:cubicBezTo>
                  <a:pt x="1207172" y="4439629"/>
                  <a:pt x="1207172" y="4440745"/>
                  <a:pt x="1195907" y="4438512"/>
                </a:cubicBezTo>
                <a:cubicBezTo>
                  <a:pt x="1180888" y="4437396"/>
                  <a:pt x="1165870" y="4436280"/>
                  <a:pt x="1150851" y="4434047"/>
                </a:cubicBezTo>
                <a:cubicBezTo>
                  <a:pt x="1147096" y="4432931"/>
                  <a:pt x="1139587" y="4434047"/>
                  <a:pt x="1132077" y="4434047"/>
                </a:cubicBezTo>
                <a:cubicBezTo>
                  <a:pt x="1128322" y="4434047"/>
                  <a:pt x="1128322" y="4436280"/>
                  <a:pt x="1124568" y="4437396"/>
                </a:cubicBezTo>
                <a:cubicBezTo>
                  <a:pt x="1117058" y="4439629"/>
                  <a:pt x="1124568" y="4440745"/>
                  <a:pt x="1128322" y="4442978"/>
                </a:cubicBezTo>
                <a:cubicBezTo>
                  <a:pt x="1132077" y="4445210"/>
                  <a:pt x="1143341" y="4445210"/>
                  <a:pt x="1150851" y="4447443"/>
                </a:cubicBezTo>
                <a:cubicBezTo>
                  <a:pt x="1154605" y="4448559"/>
                  <a:pt x="1154605" y="4448559"/>
                  <a:pt x="1154605" y="4449675"/>
                </a:cubicBezTo>
                <a:cubicBezTo>
                  <a:pt x="1154605" y="4450792"/>
                  <a:pt x="1150851" y="4450792"/>
                  <a:pt x="1147096" y="4450792"/>
                </a:cubicBezTo>
                <a:cubicBezTo>
                  <a:pt x="1135832" y="4450792"/>
                  <a:pt x="1120813" y="4451908"/>
                  <a:pt x="1109549" y="4449675"/>
                </a:cubicBezTo>
                <a:cubicBezTo>
                  <a:pt x="1109549" y="4448559"/>
                  <a:pt x="1105794" y="4449675"/>
                  <a:pt x="1105794" y="4449675"/>
                </a:cubicBezTo>
                <a:cubicBezTo>
                  <a:pt x="1098285" y="4450792"/>
                  <a:pt x="1105794" y="4450792"/>
                  <a:pt x="1105794" y="4451908"/>
                </a:cubicBezTo>
                <a:cubicBezTo>
                  <a:pt x="1109549" y="4453024"/>
                  <a:pt x="1109549" y="4455257"/>
                  <a:pt x="1102039" y="4455257"/>
                </a:cubicBezTo>
                <a:cubicBezTo>
                  <a:pt x="1094530" y="4455257"/>
                  <a:pt x="1087020" y="4455257"/>
                  <a:pt x="1075756" y="4455257"/>
                </a:cubicBezTo>
                <a:cubicBezTo>
                  <a:pt x="1087020" y="4457489"/>
                  <a:pt x="1098285" y="4457489"/>
                  <a:pt x="1109549" y="4458606"/>
                </a:cubicBezTo>
                <a:cubicBezTo>
                  <a:pt x="1117058" y="4459722"/>
                  <a:pt x="1117058" y="4460838"/>
                  <a:pt x="1113303" y="4461955"/>
                </a:cubicBezTo>
                <a:lnTo>
                  <a:pt x="1122591" y="4467477"/>
                </a:lnTo>
                <a:lnTo>
                  <a:pt x="1129088" y="4467799"/>
                </a:lnTo>
                <a:cubicBezTo>
                  <a:pt x="1140352" y="4466683"/>
                  <a:pt x="1155371" y="4467799"/>
                  <a:pt x="1170390" y="4467799"/>
                </a:cubicBezTo>
                <a:cubicBezTo>
                  <a:pt x="1174145" y="4467799"/>
                  <a:pt x="1174145" y="4467799"/>
                  <a:pt x="1177900" y="4467799"/>
                </a:cubicBezTo>
                <a:lnTo>
                  <a:pt x="1187121" y="4469299"/>
                </a:lnTo>
                <a:lnTo>
                  <a:pt x="344167" y="4469299"/>
                </a:lnTo>
                <a:lnTo>
                  <a:pt x="353084" y="4450560"/>
                </a:lnTo>
                <a:lnTo>
                  <a:pt x="361051" y="4434278"/>
                </a:lnTo>
                <a:lnTo>
                  <a:pt x="384887" y="4435163"/>
                </a:lnTo>
                <a:cubicBezTo>
                  <a:pt x="388642" y="4436280"/>
                  <a:pt x="396151" y="4436280"/>
                  <a:pt x="403661" y="4435163"/>
                </a:cubicBezTo>
                <a:cubicBezTo>
                  <a:pt x="407415" y="4432931"/>
                  <a:pt x="414925" y="4434047"/>
                  <a:pt x="418680" y="4434047"/>
                </a:cubicBezTo>
                <a:cubicBezTo>
                  <a:pt x="426189" y="4434047"/>
                  <a:pt x="429944" y="4432931"/>
                  <a:pt x="429944" y="4435163"/>
                </a:cubicBezTo>
                <a:cubicBezTo>
                  <a:pt x="429944" y="4437396"/>
                  <a:pt x="426189" y="4437396"/>
                  <a:pt x="418680" y="4437396"/>
                </a:cubicBezTo>
                <a:cubicBezTo>
                  <a:pt x="407415" y="4437396"/>
                  <a:pt x="396151" y="4437396"/>
                  <a:pt x="388642" y="4437396"/>
                </a:cubicBezTo>
                <a:lnTo>
                  <a:pt x="383466" y="4440473"/>
                </a:lnTo>
                <a:lnTo>
                  <a:pt x="399831" y="4441394"/>
                </a:lnTo>
                <a:cubicBezTo>
                  <a:pt x="422359" y="4441394"/>
                  <a:pt x="448642" y="4440278"/>
                  <a:pt x="474926" y="4442511"/>
                </a:cubicBezTo>
                <a:cubicBezTo>
                  <a:pt x="489944" y="4444743"/>
                  <a:pt x="508718" y="4443627"/>
                  <a:pt x="523737" y="4442511"/>
                </a:cubicBezTo>
                <a:lnTo>
                  <a:pt x="527613" y="4442703"/>
                </a:lnTo>
                <a:lnTo>
                  <a:pt x="379717" y="4442703"/>
                </a:lnTo>
                <a:lnTo>
                  <a:pt x="377377" y="4444094"/>
                </a:lnTo>
                <a:cubicBezTo>
                  <a:pt x="377377" y="4444094"/>
                  <a:pt x="377377" y="4445210"/>
                  <a:pt x="377377" y="4446326"/>
                </a:cubicBezTo>
                <a:cubicBezTo>
                  <a:pt x="388642" y="4453024"/>
                  <a:pt x="388642" y="4453024"/>
                  <a:pt x="418680" y="4453024"/>
                </a:cubicBezTo>
                <a:cubicBezTo>
                  <a:pt x="418680" y="4453024"/>
                  <a:pt x="422434" y="4453024"/>
                  <a:pt x="422434" y="4453024"/>
                </a:cubicBezTo>
                <a:cubicBezTo>
                  <a:pt x="433698" y="4456373"/>
                  <a:pt x="444962" y="4456373"/>
                  <a:pt x="456227" y="4453024"/>
                </a:cubicBezTo>
                <a:cubicBezTo>
                  <a:pt x="463736" y="4453024"/>
                  <a:pt x="467491" y="4453024"/>
                  <a:pt x="475000" y="4453024"/>
                </a:cubicBezTo>
                <a:cubicBezTo>
                  <a:pt x="478755" y="4453024"/>
                  <a:pt x="486265" y="4454141"/>
                  <a:pt x="490019" y="4450792"/>
                </a:cubicBezTo>
                <a:cubicBezTo>
                  <a:pt x="497529" y="4450792"/>
                  <a:pt x="508793" y="4451908"/>
                  <a:pt x="516303" y="4450792"/>
                </a:cubicBezTo>
                <a:cubicBezTo>
                  <a:pt x="531321" y="4450792"/>
                  <a:pt x="542585" y="4451908"/>
                  <a:pt x="550095" y="4453024"/>
                </a:cubicBezTo>
                <a:cubicBezTo>
                  <a:pt x="561359" y="4455257"/>
                  <a:pt x="572623" y="4455257"/>
                  <a:pt x="583888" y="4453024"/>
                </a:cubicBezTo>
                <a:cubicBezTo>
                  <a:pt x="591397" y="4451908"/>
                  <a:pt x="606416" y="4450792"/>
                  <a:pt x="617680" y="4450792"/>
                </a:cubicBezTo>
                <a:cubicBezTo>
                  <a:pt x="621435" y="4451908"/>
                  <a:pt x="628944" y="4451908"/>
                  <a:pt x="632699" y="4449675"/>
                </a:cubicBezTo>
                <a:cubicBezTo>
                  <a:pt x="636453" y="4448559"/>
                  <a:pt x="640208" y="4448559"/>
                  <a:pt x="643963" y="4449675"/>
                </a:cubicBezTo>
                <a:cubicBezTo>
                  <a:pt x="662736" y="4453024"/>
                  <a:pt x="685265" y="4450792"/>
                  <a:pt x="704038" y="4450792"/>
                </a:cubicBezTo>
                <a:cubicBezTo>
                  <a:pt x="704038" y="4453024"/>
                  <a:pt x="700284" y="4454141"/>
                  <a:pt x="707793" y="4455257"/>
                </a:cubicBezTo>
                <a:cubicBezTo>
                  <a:pt x="711548" y="4455257"/>
                  <a:pt x="719057" y="4455257"/>
                  <a:pt x="715303" y="4453024"/>
                </a:cubicBezTo>
                <a:cubicBezTo>
                  <a:pt x="722812" y="4453024"/>
                  <a:pt x="730322" y="4453024"/>
                  <a:pt x="737831" y="4453024"/>
                </a:cubicBezTo>
                <a:cubicBezTo>
                  <a:pt x="737831" y="4454141"/>
                  <a:pt x="734076" y="4456373"/>
                  <a:pt x="741586" y="4457489"/>
                </a:cubicBezTo>
                <a:cubicBezTo>
                  <a:pt x="745340" y="4457489"/>
                  <a:pt x="749095" y="4456373"/>
                  <a:pt x="749095" y="4455257"/>
                </a:cubicBezTo>
                <a:cubicBezTo>
                  <a:pt x="756605" y="4455257"/>
                  <a:pt x="764114" y="4455257"/>
                  <a:pt x="767869" y="4455257"/>
                </a:cubicBezTo>
                <a:cubicBezTo>
                  <a:pt x="771624" y="4456373"/>
                  <a:pt x="767869" y="4458606"/>
                  <a:pt x="775378" y="4458606"/>
                </a:cubicBezTo>
                <a:cubicBezTo>
                  <a:pt x="779133" y="4458606"/>
                  <a:pt x="786642" y="4459722"/>
                  <a:pt x="790397" y="4457489"/>
                </a:cubicBezTo>
                <a:cubicBezTo>
                  <a:pt x="797907" y="4456373"/>
                  <a:pt x="809171" y="4459722"/>
                  <a:pt x="816680" y="4458606"/>
                </a:cubicBezTo>
                <a:cubicBezTo>
                  <a:pt x="827944" y="4456373"/>
                  <a:pt x="835454" y="4457489"/>
                  <a:pt x="842963" y="4457489"/>
                </a:cubicBezTo>
                <a:cubicBezTo>
                  <a:pt x="850473" y="4456373"/>
                  <a:pt x="854227" y="4457489"/>
                  <a:pt x="861737" y="4457489"/>
                </a:cubicBezTo>
                <a:cubicBezTo>
                  <a:pt x="873001" y="4459722"/>
                  <a:pt x="891775" y="4459722"/>
                  <a:pt x="906794" y="4457489"/>
                </a:cubicBezTo>
                <a:cubicBezTo>
                  <a:pt x="918058" y="4457489"/>
                  <a:pt x="929322" y="4460838"/>
                  <a:pt x="944341" y="4458606"/>
                </a:cubicBezTo>
                <a:cubicBezTo>
                  <a:pt x="944341" y="4459722"/>
                  <a:pt x="955605" y="4463071"/>
                  <a:pt x="959360" y="4464187"/>
                </a:cubicBezTo>
                <a:cubicBezTo>
                  <a:pt x="974379" y="4467536"/>
                  <a:pt x="974379" y="4467536"/>
                  <a:pt x="985643" y="4463071"/>
                </a:cubicBezTo>
                <a:cubicBezTo>
                  <a:pt x="989398" y="4461955"/>
                  <a:pt x="993152" y="4460838"/>
                  <a:pt x="989398" y="4459722"/>
                </a:cubicBezTo>
                <a:cubicBezTo>
                  <a:pt x="985643" y="4458606"/>
                  <a:pt x="985643" y="4457489"/>
                  <a:pt x="978133" y="4457489"/>
                </a:cubicBezTo>
                <a:cubicBezTo>
                  <a:pt x="966869" y="4457489"/>
                  <a:pt x="955605" y="4457489"/>
                  <a:pt x="944341" y="4457489"/>
                </a:cubicBezTo>
                <a:cubicBezTo>
                  <a:pt x="933077" y="4453024"/>
                  <a:pt x="918058" y="4450792"/>
                  <a:pt x="895529" y="4450792"/>
                </a:cubicBezTo>
                <a:cubicBezTo>
                  <a:pt x="888020" y="4450792"/>
                  <a:pt x="880510" y="4450792"/>
                  <a:pt x="873001" y="4450792"/>
                </a:cubicBezTo>
                <a:cubicBezTo>
                  <a:pt x="835454" y="4451908"/>
                  <a:pt x="797907" y="4448559"/>
                  <a:pt x="760359" y="4447443"/>
                </a:cubicBezTo>
                <a:cubicBezTo>
                  <a:pt x="756605" y="4447443"/>
                  <a:pt x="752850" y="4445210"/>
                  <a:pt x="745340" y="4444094"/>
                </a:cubicBezTo>
                <a:cubicBezTo>
                  <a:pt x="767869" y="4442978"/>
                  <a:pt x="790397" y="4442978"/>
                  <a:pt x="809171" y="4442978"/>
                </a:cubicBezTo>
                <a:cubicBezTo>
                  <a:pt x="809171" y="4442978"/>
                  <a:pt x="809171" y="4441861"/>
                  <a:pt x="809171" y="4441861"/>
                </a:cubicBezTo>
                <a:cubicBezTo>
                  <a:pt x="786642" y="4441861"/>
                  <a:pt x="764114" y="4441861"/>
                  <a:pt x="745340" y="4441861"/>
                </a:cubicBezTo>
                <a:cubicBezTo>
                  <a:pt x="722812" y="4441861"/>
                  <a:pt x="704038" y="4441861"/>
                  <a:pt x="685265" y="4441861"/>
                </a:cubicBezTo>
                <a:cubicBezTo>
                  <a:pt x="681510" y="4441861"/>
                  <a:pt x="674001" y="4441861"/>
                  <a:pt x="670246" y="4440745"/>
                </a:cubicBezTo>
                <a:cubicBezTo>
                  <a:pt x="662736" y="4438512"/>
                  <a:pt x="666491" y="4434047"/>
                  <a:pt x="651473" y="4435163"/>
                </a:cubicBezTo>
                <a:cubicBezTo>
                  <a:pt x="640208" y="4436280"/>
                  <a:pt x="632699" y="4432931"/>
                  <a:pt x="621435" y="4434047"/>
                </a:cubicBezTo>
                <a:cubicBezTo>
                  <a:pt x="613925" y="4434047"/>
                  <a:pt x="602661" y="4432931"/>
                  <a:pt x="595151" y="4435163"/>
                </a:cubicBezTo>
                <a:cubicBezTo>
                  <a:pt x="591397" y="4436280"/>
                  <a:pt x="587642" y="4435163"/>
                  <a:pt x="580133" y="4435163"/>
                </a:cubicBezTo>
                <a:cubicBezTo>
                  <a:pt x="583888" y="4432931"/>
                  <a:pt x="591397" y="4431815"/>
                  <a:pt x="591397" y="4430698"/>
                </a:cubicBezTo>
                <a:cubicBezTo>
                  <a:pt x="595151" y="4428466"/>
                  <a:pt x="591397" y="4426233"/>
                  <a:pt x="583888" y="4426233"/>
                </a:cubicBezTo>
                <a:cubicBezTo>
                  <a:pt x="576378" y="4426233"/>
                  <a:pt x="565114" y="4426233"/>
                  <a:pt x="565114" y="4422884"/>
                </a:cubicBezTo>
                <a:cubicBezTo>
                  <a:pt x="565114" y="4421768"/>
                  <a:pt x="557605" y="4421768"/>
                  <a:pt x="553850" y="4421768"/>
                </a:cubicBezTo>
                <a:cubicBezTo>
                  <a:pt x="535076" y="4425117"/>
                  <a:pt x="516303" y="4420651"/>
                  <a:pt x="501283" y="4420651"/>
                </a:cubicBezTo>
                <a:cubicBezTo>
                  <a:pt x="497529" y="4419535"/>
                  <a:pt x="493774" y="4419535"/>
                  <a:pt x="493774" y="4418419"/>
                </a:cubicBezTo>
                <a:cubicBezTo>
                  <a:pt x="493774" y="4417302"/>
                  <a:pt x="497529" y="4416186"/>
                  <a:pt x="501283" y="4416186"/>
                </a:cubicBezTo>
                <a:cubicBezTo>
                  <a:pt x="520057" y="4413954"/>
                  <a:pt x="538831" y="4411721"/>
                  <a:pt x="553850" y="4407256"/>
                </a:cubicBezTo>
                <a:close/>
                <a:moveTo>
                  <a:pt x="255797" y="4402571"/>
                </a:moveTo>
                <a:cubicBezTo>
                  <a:pt x="253372" y="4409849"/>
                  <a:pt x="251482" y="4413093"/>
                  <a:pt x="249591" y="4416338"/>
                </a:cubicBezTo>
                <a:cubicBezTo>
                  <a:pt x="238251" y="4435803"/>
                  <a:pt x="228800" y="4452024"/>
                  <a:pt x="219349" y="4468245"/>
                </a:cubicBezTo>
                <a:lnTo>
                  <a:pt x="219044" y="4469299"/>
                </a:lnTo>
                <a:lnTo>
                  <a:pt x="184261" y="4469299"/>
                </a:lnTo>
                <a:lnTo>
                  <a:pt x="200627" y="4444301"/>
                </a:lnTo>
                <a:cubicBezTo>
                  <a:pt x="204408" y="4437812"/>
                  <a:pt x="209543" y="4432114"/>
                  <a:pt x="212789" y="4429659"/>
                </a:cubicBezTo>
                <a:cubicBezTo>
                  <a:pt x="227660" y="4416596"/>
                  <a:pt x="242531" y="4403533"/>
                  <a:pt x="255797" y="4402571"/>
                </a:cubicBezTo>
                <a:close/>
                <a:moveTo>
                  <a:pt x="1354762" y="4401034"/>
                </a:moveTo>
                <a:lnTo>
                  <a:pt x="1343015" y="4406023"/>
                </a:lnTo>
                <a:cubicBezTo>
                  <a:pt x="1339260" y="4408256"/>
                  <a:pt x="1335505" y="4408256"/>
                  <a:pt x="1331751" y="4407139"/>
                </a:cubicBezTo>
                <a:cubicBezTo>
                  <a:pt x="1320487" y="4404907"/>
                  <a:pt x="1305468" y="4406023"/>
                  <a:pt x="1294203" y="4406023"/>
                </a:cubicBezTo>
                <a:cubicBezTo>
                  <a:pt x="1271675" y="4406023"/>
                  <a:pt x="1252902" y="4406023"/>
                  <a:pt x="1230373" y="4402674"/>
                </a:cubicBezTo>
                <a:lnTo>
                  <a:pt x="1230079" y="4402646"/>
                </a:lnTo>
                <a:close/>
                <a:moveTo>
                  <a:pt x="1474430" y="4392628"/>
                </a:moveTo>
                <a:cubicBezTo>
                  <a:pt x="1481940" y="4392628"/>
                  <a:pt x="1485695" y="4392628"/>
                  <a:pt x="1489449" y="4392628"/>
                </a:cubicBezTo>
                <a:cubicBezTo>
                  <a:pt x="1493204" y="4392628"/>
                  <a:pt x="1496959" y="4391511"/>
                  <a:pt x="1500713" y="4393744"/>
                </a:cubicBezTo>
                <a:cubicBezTo>
                  <a:pt x="1500713" y="4394860"/>
                  <a:pt x="1496959" y="4397093"/>
                  <a:pt x="1493204" y="4397093"/>
                </a:cubicBezTo>
                <a:cubicBezTo>
                  <a:pt x="1481940" y="4398209"/>
                  <a:pt x="1470675" y="4401558"/>
                  <a:pt x="1455657" y="4401558"/>
                </a:cubicBezTo>
                <a:cubicBezTo>
                  <a:pt x="1448147" y="4401558"/>
                  <a:pt x="1448147" y="4403791"/>
                  <a:pt x="1440638" y="4404907"/>
                </a:cubicBezTo>
                <a:lnTo>
                  <a:pt x="1489418" y="4408774"/>
                </a:lnTo>
                <a:lnTo>
                  <a:pt x="1477921" y="4408372"/>
                </a:lnTo>
                <a:cubicBezTo>
                  <a:pt x="1447884" y="4408372"/>
                  <a:pt x="1417846" y="4408372"/>
                  <a:pt x="1387808" y="4408372"/>
                </a:cubicBezTo>
                <a:lnTo>
                  <a:pt x="1382456" y="4408145"/>
                </a:lnTo>
                <a:lnTo>
                  <a:pt x="1395581" y="4404907"/>
                </a:lnTo>
                <a:cubicBezTo>
                  <a:pt x="1391826" y="4402674"/>
                  <a:pt x="1384317" y="4402674"/>
                  <a:pt x="1380562" y="4401558"/>
                </a:cubicBezTo>
                <a:lnTo>
                  <a:pt x="1365945" y="4400889"/>
                </a:lnTo>
                <a:lnTo>
                  <a:pt x="1391563" y="4400558"/>
                </a:lnTo>
                <a:cubicBezTo>
                  <a:pt x="1414091" y="4399442"/>
                  <a:pt x="1436619" y="4398325"/>
                  <a:pt x="1470412" y="4398325"/>
                </a:cubicBezTo>
                <a:cubicBezTo>
                  <a:pt x="1461025" y="4397209"/>
                  <a:pt x="1453515" y="4395814"/>
                  <a:pt x="1446945" y="4394698"/>
                </a:cubicBezTo>
                <a:lnTo>
                  <a:pt x="1432962" y="4393166"/>
                </a:lnTo>
                <a:lnTo>
                  <a:pt x="1445800" y="4392767"/>
                </a:lnTo>
                <a:cubicBezTo>
                  <a:pt x="1455657" y="4392070"/>
                  <a:pt x="1465043" y="4391512"/>
                  <a:pt x="1474430" y="4392628"/>
                </a:cubicBezTo>
                <a:close/>
                <a:moveTo>
                  <a:pt x="1263741" y="4390974"/>
                </a:moveTo>
                <a:lnTo>
                  <a:pt x="1286694" y="4391372"/>
                </a:lnTo>
                <a:cubicBezTo>
                  <a:pt x="1305468" y="4392070"/>
                  <a:pt x="1324241" y="4392628"/>
                  <a:pt x="1343015" y="4391511"/>
                </a:cubicBezTo>
                <a:cubicBezTo>
                  <a:pt x="1358034" y="4391511"/>
                  <a:pt x="1365543" y="4394860"/>
                  <a:pt x="1376807" y="4393744"/>
                </a:cubicBezTo>
                <a:lnTo>
                  <a:pt x="1393989" y="4393744"/>
                </a:lnTo>
                <a:lnTo>
                  <a:pt x="1376544" y="4396093"/>
                </a:lnTo>
                <a:cubicBezTo>
                  <a:pt x="1372789" y="4397209"/>
                  <a:pt x="1365280" y="4397209"/>
                  <a:pt x="1357770" y="4397209"/>
                </a:cubicBezTo>
                <a:cubicBezTo>
                  <a:pt x="1320223" y="4397209"/>
                  <a:pt x="1278921" y="4397209"/>
                  <a:pt x="1237619" y="4397209"/>
                </a:cubicBezTo>
                <a:cubicBezTo>
                  <a:pt x="1226355" y="4397209"/>
                  <a:pt x="1215091" y="4396093"/>
                  <a:pt x="1203827" y="4392744"/>
                </a:cubicBezTo>
                <a:cubicBezTo>
                  <a:pt x="1216968" y="4393302"/>
                  <a:pt x="1228232" y="4393023"/>
                  <a:pt x="1239027" y="4392465"/>
                </a:cubicBezTo>
                <a:close/>
                <a:moveTo>
                  <a:pt x="4346457" y="4381118"/>
                </a:moveTo>
                <a:lnTo>
                  <a:pt x="4350210" y="4382234"/>
                </a:lnTo>
                <a:cubicBezTo>
                  <a:pt x="4355842" y="4385025"/>
                  <a:pt x="4364291" y="4386421"/>
                  <a:pt x="4373208" y="4386560"/>
                </a:cubicBezTo>
                <a:cubicBezTo>
                  <a:pt x="4382126" y="4386700"/>
                  <a:pt x="4391512" y="4385584"/>
                  <a:pt x="4399022" y="4383351"/>
                </a:cubicBezTo>
                <a:lnTo>
                  <a:pt x="4403909" y="4381898"/>
                </a:lnTo>
                <a:lnTo>
                  <a:pt x="4388168" y="4381118"/>
                </a:lnTo>
                <a:cubicBezTo>
                  <a:pt x="4376903" y="4382234"/>
                  <a:pt x="4361884" y="4381118"/>
                  <a:pt x="4346865" y="4381118"/>
                </a:cubicBezTo>
                <a:close/>
                <a:moveTo>
                  <a:pt x="4038978" y="4377769"/>
                </a:moveTo>
                <a:cubicBezTo>
                  <a:pt x="4016450" y="4376653"/>
                  <a:pt x="3997676" y="4381118"/>
                  <a:pt x="3978903" y="4378885"/>
                </a:cubicBezTo>
                <a:lnTo>
                  <a:pt x="3989757" y="4378885"/>
                </a:lnTo>
                <a:cubicBezTo>
                  <a:pt x="3997266" y="4378885"/>
                  <a:pt x="4004776" y="4378885"/>
                  <a:pt x="4012285" y="4381118"/>
                </a:cubicBezTo>
                <a:cubicBezTo>
                  <a:pt x="4016040" y="4382234"/>
                  <a:pt x="4027304" y="4382234"/>
                  <a:pt x="4027304" y="4381118"/>
                </a:cubicBezTo>
                <a:cubicBezTo>
                  <a:pt x="4034814" y="4378885"/>
                  <a:pt x="4046078" y="4380002"/>
                  <a:pt x="4057342" y="4378885"/>
                </a:cubicBezTo>
                <a:lnTo>
                  <a:pt x="4093414" y="4378885"/>
                </a:lnTo>
                <a:lnTo>
                  <a:pt x="4076525" y="4377769"/>
                </a:lnTo>
                <a:cubicBezTo>
                  <a:pt x="4065261" y="4377769"/>
                  <a:pt x="4050242" y="4377769"/>
                  <a:pt x="4038978" y="4377769"/>
                </a:cubicBezTo>
                <a:close/>
                <a:moveTo>
                  <a:pt x="389750" y="4375620"/>
                </a:moveTo>
                <a:lnTo>
                  <a:pt x="392304" y="4375620"/>
                </a:lnTo>
                <a:lnTo>
                  <a:pt x="402673" y="4375620"/>
                </a:lnTo>
                <a:lnTo>
                  <a:pt x="407341" y="4377765"/>
                </a:lnTo>
                <a:cubicBezTo>
                  <a:pt x="411095" y="4383347"/>
                  <a:pt x="411095" y="4391161"/>
                  <a:pt x="441133" y="4391161"/>
                </a:cubicBezTo>
                <a:cubicBezTo>
                  <a:pt x="452397" y="4391161"/>
                  <a:pt x="463661" y="4394510"/>
                  <a:pt x="463661" y="4397859"/>
                </a:cubicBezTo>
                <a:cubicBezTo>
                  <a:pt x="467416" y="4401207"/>
                  <a:pt x="471171" y="4403440"/>
                  <a:pt x="478680" y="4406789"/>
                </a:cubicBezTo>
                <a:cubicBezTo>
                  <a:pt x="478680" y="4407905"/>
                  <a:pt x="478680" y="4409022"/>
                  <a:pt x="478680" y="4409022"/>
                </a:cubicBezTo>
                <a:cubicBezTo>
                  <a:pt x="459907" y="4414603"/>
                  <a:pt x="444888" y="4420185"/>
                  <a:pt x="422359" y="4420185"/>
                </a:cubicBezTo>
                <a:lnTo>
                  <a:pt x="367946" y="4420185"/>
                </a:lnTo>
                <a:close/>
                <a:moveTo>
                  <a:pt x="351938" y="4375603"/>
                </a:moveTo>
                <a:lnTo>
                  <a:pt x="354757" y="4375620"/>
                </a:lnTo>
                <a:cubicBezTo>
                  <a:pt x="354757" y="4375620"/>
                  <a:pt x="358511" y="4375620"/>
                  <a:pt x="358511" y="4375620"/>
                </a:cubicBezTo>
                <a:lnTo>
                  <a:pt x="376345" y="4375620"/>
                </a:lnTo>
                <a:lnTo>
                  <a:pt x="358149" y="4401366"/>
                </a:lnTo>
                <a:lnTo>
                  <a:pt x="347184" y="4420185"/>
                </a:lnTo>
                <a:lnTo>
                  <a:pt x="332208" y="4420185"/>
                </a:lnTo>
                <a:lnTo>
                  <a:pt x="332208" y="4430378"/>
                </a:lnTo>
                <a:lnTo>
                  <a:pt x="336076" y="4431815"/>
                </a:lnTo>
                <a:lnTo>
                  <a:pt x="340128" y="4432297"/>
                </a:lnTo>
                <a:lnTo>
                  <a:pt x="327906" y="4453273"/>
                </a:lnTo>
                <a:lnTo>
                  <a:pt x="321334" y="4469299"/>
                </a:lnTo>
                <a:lnTo>
                  <a:pt x="295188" y="4469299"/>
                </a:lnTo>
                <a:lnTo>
                  <a:pt x="317314" y="4434066"/>
                </a:lnTo>
                <a:cubicBezTo>
                  <a:pt x="328121" y="4418634"/>
                  <a:pt x="337572" y="4402414"/>
                  <a:pt x="345667" y="4385402"/>
                </a:cubicBezTo>
                <a:close/>
                <a:moveTo>
                  <a:pt x="1813123" y="4375509"/>
                </a:moveTo>
                <a:lnTo>
                  <a:pt x="1812000" y="4375620"/>
                </a:lnTo>
                <a:lnTo>
                  <a:pt x="1808633" y="4375620"/>
                </a:lnTo>
                <a:close/>
                <a:moveTo>
                  <a:pt x="426096" y="4373388"/>
                </a:moveTo>
                <a:cubicBezTo>
                  <a:pt x="433606" y="4373388"/>
                  <a:pt x="444870" y="4374504"/>
                  <a:pt x="452380" y="4373388"/>
                </a:cubicBezTo>
                <a:cubicBezTo>
                  <a:pt x="467398" y="4373388"/>
                  <a:pt x="478662" y="4374504"/>
                  <a:pt x="486172" y="4375620"/>
                </a:cubicBezTo>
                <a:lnTo>
                  <a:pt x="516598" y="4375620"/>
                </a:lnTo>
                <a:lnTo>
                  <a:pt x="456227" y="4377116"/>
                </a:lnTo>
                <a:cubicBezTo>
                  <a:pt x="452472" y="4378232"/>
                  <a:pt x="448717" y="4378232"/>
                  <a:pt x="444962" y="4377116"/>
                </a:cubicBezTo>
                <a:lnTo>
                  <a:pt x="407815" y="4375620"/>
                </a:lnTo>
                <a:lnTo>
                  <a:pt x="411077" y="4375620"/>
                </a:lnTo>
                <a:cubicBezTo>
                  <a:pt x="414832" y="4375620"/>
                  <a:pt x="422342" y="4376737"/>
                  <a:pt x="426096" y="4373388"/>
                </a:cubicBezTo>
                <a:close/>
                <a:moveTo>
                  <a:pt x="568776" y="4372271"/>
                </a:moveTo>
                <a:cubicBezTo>
                  <a:pt x="572530" y="4371155"/>
                  <a:pt x="576285" y="4371155"/>
                  <a:pt x="580040" y="4372271"/>
                </a:cubicBezTo>
                <a:cubicBezTo>
                  <a:pt x="598813" y="4375620"/>
                  <a:pt x="621342" y="4373388"/>
                  <a:pt x="640115" y="4373388"/>
                </a:cubicBezTo>
                <a:cubicBezTo>
                  <a:pt x="640115" y="4375620"/>
                  <a:pt x="636361" y="4376737"/>
                  <a:pt x="643870" y="4377853"/>
                </a:cubicBezTo>
                <a:cubicBezTo>
                  <a:pt x="647625" y="4377853"/>
                  <a:pt x="655134" y="4377853"/>
                  <a:pt x="651380" y="4375620"/>
                </a:cubicBezTo>
                <a:cubicBezTo>
                  <a:pt x="658889" y="4375620"/>
                  <a:pt x="666399" y="4375620"/>
                  <a:pt x="673908" y="4375620"/>
                </a:cubicBezTo>
                <a:cubicBezTo>
                  <a:pt x="673908" y="4376179"/>
                  <a:pt x="672969" y="4377016"/>
                  <a:pt x="672969" y="4377853"/>
                </a:cubicBezTo>
                <a:lnTo>
                  <a:pt x="673480" y="4378096"/>
                </a:lnTo>
                <a:lnTo>
                  <a:pt x="655227" y="4379348"/>
                </a:lnTo>
                <a:cubicBezTo>
                  <a:pt x="640208" y="4380465"/>
                  <a:pt x="621435" y="4379348"/>
                  <a:pt x="602661" y="4378232"/>
                </a:cubicBezTo>
                <a:cubicBezTo>
                  <a:pt x="587642" y="4375999"/>
                  <a:pt x="565114" y="4374883"/>
                  <a:pt x="546340" y="4374883"/>
                </a:cubicBezTo>
                <a:lnTo>
                  <a:pt x="521088" y="4375509"/>
                </a:lnTo>
                <a:lnTo>
                  <a:pt x="535453" y="4374086"/>
                </a:lnTo>
                <a:cubicBezTo>
                  <a:pt x="541554" y="4373667"/>
                  <a:pt x="548125" y="4373388"/>
                  <a:pt x="553757" y="4373388"/>
                </a:cubicBezTo>
                <a:cubicBezTo>
                  <a:pt x="557512" y="4374504"/>
                  <a:pt x="565021" y="4374504"/>
                  <a:pt x="568776" y="4372271"/>
                </a:cubicBezTo>
                <a:close/>
                <a:moveTo>
                  <a:pt x="2050077" y="4371871"/>
                </a:moveTo>
                <a:lnTo>
                  <a:pt x="2101113" y="4373388"/>
                </a:lnTo>
                <a:cubicBezTo>
                  <a:pt x="2108622" y="4373388"/>
                  <a:pt x="2116132" y="4373388"/>
                  <a:pt x="2123641" y="4373388"/>
                </a:cubicBezTo>
                <a:cubicBezTo>
                  <a:pt x="2146170" y="4373388"/>
                  <a:pt x="2161189" y="4375620"/>
                  <a:pt x="2172453" y="4380085"/>
                </a:cubicBezTo>
                <a:cubicBezTo>
                  <a:pt x="2183717" y="4380085"/>
                  <a:pt x="2194981" y="4380085"/>
                  <a:pt x="2206245" y="4380085"/>
                </a:cubicBezTo>
                <a:cubicBezTo>
                  <a:pt x="2213755" y="4380085"/>
                  <a:pt x="2213755" y="4381202"/>
                  <a:pt x="2217510" y="4382318"/>
                </a:cubicBezTo>
                <a:cubicBezTo>
                  <a:pt x="2221264" y="4383434"/>
                  <a:pt x="2217510" y="4384551"/>
                  <a:pt x="2213755" y="4385667"/>
                </a:cubicBezTo>
                <a:cubicBezTo>
                  <a:pt x="2202491" y="4390132"/>
                  <a:pt x="2202491" y="4390132"/>
                  <a:pt x="2187472" y="4386783"/>
                </a:cubicBezTo>
                <a:cubicBezTo>
                  <a:pt x="2183717" y="4385667"/>
                  <a:pt x="2172453" y="4382318"/>
                  <a:pt x="2172453" y="4381202"/>
                </a:cubicBezTo>
                <a:cubicBezTo>
                  <a:pt x="2157434" y="4383434"/>
                  <a:pt x="2146170" y="4380085"/>
                  <a:pt x="2134906" y="4380085"/>
                </a:cubicBezTo>
                <a:cubicBezTo>
                  <a:pt x="2119887" y="4382318"/>
                  <a:pt x="2101113" y="4382318"/>
                  <a:pt x="2089849" y="4380085"/>
                </a:cubicBezTo>
                <a:cubicBezTo>
                  <a:pt x="2082339" y="4380085"/>
                  <a:pt x="2078585" y="4378969"/>
                  <a:pt x="2071075" y="4380085"/>
                </a:cubicBezTo>
                <a:cubicBezTo>
                  <a:pt x="2063566" y="4380085"/>
                  <a:pt x="2056056" y="4378969"/>
                  <a:pt x="2044792" y="4381202"/>
                </a:cubicBezTo>
                <a:cubicBezTo>
                  <a:pt x="2037283" y="4382318"/>
                  <a:pt x="2026019" y="4378969"/>
                  <a:pt x="2018509" y="4380085"/>
                </a:cubicBezTo>
                <a:cubicBezTo>
                  <a:pt x="2014754" y="4382318"/>
                  <a:pt x="2007245" y="4381202"/>
                  <a:pt x="2003490" y="4381202"/>
                </a:cubicBezTo>
                <a:cubicBezTo>
                  <a:pt x="1995981" y="4381202"/>
                  <a:pt x="1999736" y="4378969"/>
                  <a:pt x="1995981" y="4377853"/>
                </a:cubicBezTo>
                <a:cubicBezTo>
                  <a:pt x="1992226" y="4377853"/>
                  <a:pt x="1984717" y="4377853"/>
                  <a:pt x="1977207" y="4377853"/>
                </a:cubicBezTo>
                <a:cubicBezTo>
                  <a:pt x="1977207" y="4378969"/>
                  <a:pt x="1973452" y="4380085"/>
                  <a:pt x="1969698" y="4380085"/>
                </a:cubicBezTo>
                <a:lnTo>
                  <a:pt x="1965515" y="4378096"/>
                </a:lnTo>
                <a:lnTo>
                  <a:pt x="1996073" y="4375999"/>
                </a:lnTo>
                <a:close/>
                <a:moveTo>
                  <a:pt x="438364" y="4365107"/>
                </a:moveTo>
                <a:lnTo>
                  <a:pt x="459814" y="4365107"/>
                </a:lnTo>
                <a:lnTo>
                  <a:pt x="463690" y="4365299"/>
                </a:lnTo>
                <a:lnTo>
                  <a:pt x="439009" y="4365299"/>
                </a:lnTo>
                <a:close/>
                <a:moveTo>
                  <a:pt x="359149" y="4364336"/>
                </a:moveTo>
                <a:lnTo>
                  <a:pt x="378749" y="4364627"/>
                </a:lnTo>
                <a:lnTo>
                  <a:pt x="380211" y="4365299"/>
                </a:lnTo>
                <a:lnTo>
                  <a:pt x="358532" y="4365299"/>
                </a:lnTo>
                <a:close/>
                <a:moveTo>
                  <a:pt x="290415" y="4356583"/>
                </a:moveTo>
                <a:lnTo>
                  <a:pt x="290926" y="4356643"/>
                </a:lnTo>
                <a:cubicBezTo>
                  <a:pt x="298436" y="4356643"/>
                  <a:pt x="309700" y="4356643"/>
                  <a:pt x="320964" y="4357759"/>
                </a:cubicBezTo>
                <a:cubicBezTo>
                  <a:pt x="324719" y="4358876"/>
                  <a:pt x="332228" y="4358876"/>
                  <a:pt x="339738" y="4357759"/>
                </a:cubicBezTo>
                <a:lnTo>
                  <a:pt x="344493" y="4357406"/>
                </a:lnTo>
                <a:lnTo>
                  <a:pt x="343055" y="4359992"/>
                </a:lnTo>
                <a:lnTo>
                  <a:pt x="324719" y="4359992"/>
                </a:lnTo>
                <a:lnTo>
                  <a:pt x="319543" y="4363069"/>
                </a:lnTo>
                <a:lnTo>
                  <a:pt x="335908" y="4363990"/>
                </a:lnTo>
                <a:lnTo>
                  <a:pt x="340790" y="4364063"/>
                </a:lnTo>
                <a:lnTo>
                  <a:pt x="340103" y="4365299"/>
                </a:lnTo>
                <a:lnTo>
                  <a:pt x="315794" y="4365299"/>
                </a:lnTo>
                <a:lnTo>
                  <a:pt x="313454" y="4366690"/>
                </a:lnTo>
                <a:cubicBezTo>
                  <a:pt x="313454" y="4366690"/>
                  <a:pt x="313454" y="4367806"/>
                  <a:pt x="313454" y="4368922"/>
                </a:cubicBezTo>
                <a:cubicBezTo>
                  <a:pt x="319086" y="4372271"/>
                  <a:pt x="321903" y="4373946"/>
                  <a:pt x="327066" y="4374783"/>
                </a:cubicBezTo>
                <a:lnTo>
                  <a:pt x="334528" y="4375322"/>
                </a:lnTo>
                <a:lnTo>
                  <a:pt x="320240" y="4401006"/>
                </a:lnTo>
                <a:cubicBezTo>
                  <a:pt x="313089" y="4416395"/>
                  <a:pt x="305395" y="4430381"/>
                  <a:pt x="297192" y="4444070"/>
                </a:cubicBezTo>
                <a:lnTo>
                  <a:pt x="281246" y="4469299"/>
                </a:lnTo>
                <a:lnTo>
                  <a:pt x="224182" y="4469299"/>
                </a:lnTo>
                <a:lnTo>
                  <a:pt x="247987" y="4428439"/>
                </a:lnTo>
                <a:cubicBezTo>
                  <a:pt x="259327" y="4408974"/>
                  <a:pt x="272025" y="4390298"/>
                  <a:pt x="282009" y="4370042"/>
                </a:cubicBezTo>
                <a:close/>
                <a:moveTo>
                  <a:pt x="4380658" y="4349862"/>
                </a:moveTo>
                <a:cubicBezTo>
                  <a:pt x="4380658" y="4349862"/>
                  <a:pt x="4380658" y="4350978"/>
                  <a:pt x="4376903" y="4350978"/>
                </a:cubicBezTo>
                <a:cubicBezTo>
                  <a:pt x="4380658" y="4353211"/>
                  <a:pt x="4384413" y="4352094"/>
                  <a:pt x="4391922" y="4352094"/>
                </a:cubicBezTo>
                <a:cubicBezTo>
                  <a:pt x="4395677" y="4352094"/>
                  <a:pt x="4395677" y="4353211"/>
                  <a:pt x="4395677" y="4353211"/>
                </a:cubicBezTo>
                <a:cubicBezTo>
                  <a:pt x="4395677" y="4354327"/>
                  <a:pt x="4395677" y="4356559"/>
                  <a:pt x="4391922" y="4355443"/>
                </a:cubicBezTo>
                <a:cubicBezTo>
                  <a:pt x="4388168" y="4355443"/>
                  <a:pt x="4384413" y="4357676"/>
                  <a:pt x="4380658" y="4357676"/>
                </a:cubicBezTo>
                <a:cubicBezTo>
                  <a:pt x="4358130" y="4356559"/>
                  <a:pt x="4339356" y="4359908"/>
                  <a:pt x="4316827" y="4359908"/>
                </a:cubicBezTo>
                <a:cubicBezTo>
                  <a:pt x="4249242" y="4359908"/>
                  <a:pt x="4177903" y="4359908"/>
                  <a:pt x="4110318" y="4359908"/>
                </a:cubicBezTo>
                <a:cubicBezTo>
                  <a:pt x="4087790" y="4359908"/>
                  <a:pt x="4069016" y="4361025"/>
                  <a:pt x="4057752" y="4366606"/>
                </a:cubicBezTo>
                <a:cubicBezTo>
                  <a:pt x="4061506" y="4368839"/>
                  <a:pt x="4069016" y="4368839"/>
                  <a:pt x="4072771" y="4369955"/>
                </a:cubicBezTo>
                <a:cubicBezTo>
                  <a:pt x="4095299" y="4372188"/>
                  <a:pt x="4102808" y="4372188"/>
                  <a:pt x="4110318" y="4365490"/>
                </a:cubicBezTo>
                <a:cubicBezTo>
                  <a:pt x="4114073" y="4363257"/>
                  <a:pt x="4117827" y="4363257"/>
                  <a:pt x="4121582" y="4364374"/>
                </a:cubicBezTo>
                <a:cubicBezTo>
                  <a:pt x="4132846" y="4366606"/>
                  <a:pt x="4147865" y="4365490"/>
                  <a:pt x="4159129" y="4365490"/>
                </a:cubicBezTo>
                <a:cubicBezTo>
                  <a:pt x="4181657" y="4365490"/>
                  <a:pt x="4200431" y="4365490"/>
                  <a:pt x="4222960" y="4368839"/>
                </a:cubicBezTo>
                <a:cubicBezTo>
                  <a:pt x="4230469" y="4369955"/>
                  <a:pt x="4245488" y="4371071"/>
                  <a:pt x="4249242" y="4369955"/>
                </a:cubicBezTo>
                <a:cubicBezTo>
                  <a:pt x="4264262" y="4366606"/>
                  <a:pt x="4283035" y="4368839"/>
                  <a:pt x="4294299" y="4366606"/>
                </a:cubicBezTo>
                <a:cubicBezTo>
                  <a:pt x="4301809" y="4365490"/>
                  <a:pt x="4309318" y="4365490"/>
                  <a:pt x="4316827" y="4366606"/>
                </a:cubicBezTo>
                <a:cubicBezTo>
                  <a:pt x="4331847" y="4368839"/>
                  <a:pt x="4343111" y="4368839"/>
                  <a:pt x="4358130" y="4366606"/>
                </a:cubicBezTo>
                <a:cubicBezTo>
                  <a:pt x="4369394" y="4365490"/>
                  <a:pt x="4376903" y="4365490"/>
                  <a:pt x="4388168" y="4367722"/>
                </a:cubicBezTo>
                <a:cubicBezTo>
                  <a:pt x="4406941" y="4373304"/>
                  <a:pt x="4433224" y="4374420"/>
                  <a:pt x="4459507" y="4373304"/>
                </a:cubicBezTo>
                <a:cubicBezTo>
                  <a:pt x="4467017" y="4373304"/>
                  <a:pt x="4474526" y="4372188"/>
                  <a:pt x="4478281" y="4371071"/>
                </a:cubicBezTo>
                <a:lnTo>
                  <a:pt x="4500922" y="4368827"/>
                </a:lnTo>
                <a:lnTo>
                  <a:pt x="4500922" y="4361392"/>
                </a:lnTo>
                <a:lnTo>
                  <a:pt x="4482110" y="4360375"/>
                </a:lnTo>
                <a:cubicBezTo>
                  <a:pt x="4478356" y="4360375"/>
                  <a:pt x="4470846" y="4361491"/>
                  <a:pt x="4467091" y="4359259"/>
                </a:cubicBezTo>
                <a:lnTo>
                  <a:pt x="4447128" y="4350087"/>
                </a:lnTo>
                <a:close/>
                <a:moveTo>
                  <a:pt x="1665658" y="4344743"/>
                </a:moveTo>
                <a:cubicBezTo>
                  <a:pt x="1691941" y="4343627"/>
                  <a:pt x="1718224" y="4344743"/>
                  <a:pt x="1736997" y="4350325"/>
                </a:cubicBezTo>
                <a:cubicBezTo>
                  <a:pt x="1748262" y="4352557"/>
                  <a:pt x="1755771" y="4352557"/>
                  <a:pt x="1767035" y="4351441"/>
                </a:cubicBezTo>
                <a:cubicBezTo>
                  <a:pt x="1782054" y="4349208"/>
                  <a:pt x="1793318" y="4349208"/>
                  <a:pt x="1808338" y="4351441"/>
                </a:cubicBezTo>
                <a:lnTo>
                  <a:pt x="1819792" y="4351441"/>
                </a:lnTo>
                <a:lnTo>
                  <a:pt x="1819509" y="4353294"/>
                </a:lnTo>
                <a:cubicBezTo>
                  <a:pt x="1819509" y="4354411"/>
                  <a:pt x="1812000" y="4355527"/>
                  <a:pt x="1808245" y="4357759"/>
                </a:cubicBezTo>
                <a:cubicBezTo>
                  <a:pt x="1815754" y="4357759"/>
                  <a:pt x="1819509" y="4358876"/>
                  <a:pt x="1823263" y="4357759"/>
                </a:cubicBezTo>
                <a:cubicBezTo>
                  <a:pt x="1830773" y="4355527"/>
                  <a:pt x="1842037" y="4356643"/>
                  <a:pt x="1849547" y="4356643"/>
                </a:cubicBezTo>
                <a:cubicBezTo>
                  <a:pt x="1860811" y="4355527"/>
                  <a:pt x="1868320" y="4358876"/>
                  <a:pt x="1879585" y="4357759"/>
                </a:cubicBezTo>
                <a:lnTo>
                  <a:pt x="1882605" y="4358139"/>
                </a:lnTo>
                <a:lnTo>
                  <a:pt x="1808338" y="4358139"/>
                </a:lnTo>
                <a:cubicBezTo>
                  <a:pt x="1785809" y="4358139"/>
                  <a:pt x="1767035" y="4361488"/>
                  <a:pt x="1744507" y="4360371"/>
                </a:cubicBezTo>
                <a:cubicBezTo>
                  <a:pt x="1740752" y="4360371"/>
                  <a:pt x="1736997" y="4362604"/>
                  <a:pt x="1733243" y="4362604"/>
                </a:cubicBezTo>
                <a:cubicBezTo>
                  <a:pt x="1729488" y="4361488"/>
                  <a:pt x="1729488" y="4363720"/>
                  <a:pt x="1729488" y="4364836"/>
                </a:cubicBezTo>
                <a:cubicBezTo>
                  <a:pt x="1729488" y="4364836"/>
                  <a:pt x="1729488" y="4365953"/>
                  <a:pt x="1733243" y="4365953"/>
                </a:cubicBezTo>
                <a:cubicBezTo>
                  <a:pt x="1740752" y="4365953"/>
                  <a:pt x="1744507" y="4364836"/>
                  <a:pt x="1748262" y="4367069"/>
                </a:cubicBezTo>
                <a:cubicBezTo>
                  <a:pt x="1744507" y="4367069"/>
                  <a:pt x="1744507" y="4368185"/>
                  <a:pt x="1744507" y="4368185"/>
                </a:cubicBezTo>
                <a:lnTo>
                  <a:pt x="1605253" y="4366304"/>
                </a:lnTo>
                <a:lnTo>
                  <a:pt x="1602673" y="4362085"/>
                </a:lnTo>
                <a:cubicBezTo>
                  <a:pt x="1604551" y="4360829"/>
                  <a:pt x="1609244" y="4359992"/>
                  <a:pt x="1616754" y="4359992"/>
                </a:cubicBezTo>
                <a:cubicBezTo>
                  <a:pt x="1624263" y="4359992"/>
                  <a:pt x="1635527" y="4359992"/>
                  <a:pt x="1646792" y="4359992"/>
                </a:cubicBezTo>
                <a:cubicBezTo>
                  <a:pt x="1654301" y="4359992"/>
                  <a:pt x="1658056" y="4359992"/>
                  <a:pt x="1658056" y="4357759"/>
                </a:cubicBezTo>
                <a:cubicBezTo>
                  <a:pt x="1658056" y="4355527"/>
                  <a:pt x="1654301" y="4356643"/>
                  <a:pt x="1646792" y="4356643"/>
                </a:cubicBezTo>
                <a:cubicBezTo>
                  <a:pt x="1643037" y="4356643"/>
                  <a:pt x="1635527" y="4355527"/>
                  <a:pt x="1631773" y="4357759"/>
                </a:cubicBezTo>
                <a:cubicBezTo>
                  <a:pt x="1624263" y="4358876"/>
                  <a:pt x="1616754" y="4358876"/>
                  <a:pt x="1612999" y="4357759"/>
                </a:cubicBezTo>
                <a:cubicBezTo>
                  <a:pt x="1601735" y="4356643"/>
                  <a:pt x="1590471" y="4356643"/>
                  <a:pt x="1582961" y="4356643"/>
                </a:cubicBezTo>
                <a:cubicBezTo>
                  <a:pt x="1575451" y="4356643"/>
                  <a:pt x="1567942" y="4355527"/>
                  <a:pt x="1564188" y="4354411"/>
                </a:cubicBezTo>
                <a:lnTo>
                  <a:pt x="1557218" y="4352557"/>
                </a:lnTo>
                <a:lnTo>
                  <a:pt x="1590563" y="4352557"/>
                </a:lnTo>
                <a:cubicBezTo>
                  <a:pt x="1609337" y="4352557"/>
                  <a:pt x="1628111" y="4351441"/>
                  <a:pt x="1646884" y="4346976"/>
                </a:cubicBezTo>
                <a:cubicBezTo>
                  <a:pt x="1650639" y="4345859"/>
                  <a:pt x="1658148" y="4344743"/>
                  <a:pt x="1665658" y="4344743"/>
                </a:cubicBezTo>
                <a:close/>
                <a:moveTo>
                  <a:pt x="1003125" y="4336296"/>
                </a:moveTo>
                <a:lnTo>
                  <a:pt x="948505" y="4339162"/>
                </a:lnTo>
                <a:lnTo>
                  <a:pt x="910619" y="4339162"/>
                </a:lnTo>
                <a:lnTo>
                  <a:pt x="940493" y="4336550"/>
                </a:lnTo>
                <a:cubicBezTo>
                  <a:pt x="955512" y="4336550"/>
                  <a:pt x="966777" y="4336550"/>
                  <a:pt x="981795" y="4336550"/>
                </a:cubicBezTo>
                <a:close/>
                <a:moveTo>
                  <a:pt x="1088805" y="4333619"/>
                </a:moveTo>
                <a:cubicBezTo>
                  <a:pt x="1092560" y="4332922"/>
                  <a:pt x="1096314" y="4332643"/>
                  <a:pt x="1101947" y="4334317"/>
                </a:cubicBezTo>
                <a:cubicBezTo>
                  <a:pt x="1113211" y="4336550"/>
                  <a:pt x="1124475" y="4334317"/>
                  <a:pt x="1131984" y="4335433"/>
                </a:cubicBezTo>
                <a:cubicBezTo>
                  <a:pt x="1143249" y="4335433"/>
                  <a:pt x="1154513" y="4335433"/>
                  <a:pt x="1165777" y="4335433"/>
                </a:cubicBezTo>
                <a:cubicBezTo>
                  <a:pt x="1173286" y="4337666"/>
                  <a:pt x="1165777" y="4339898"/>
                  <a:pt x="1169532" y="4342131"/>
                </a:cubicBezTo>
                <a:lnTo>
                  <a:pt x="1172083" y="4342321"/>
                </a:lnTo>
                <a:lnTo>
                  <a:pt x="1162525" y="4342510"/>
                </a:lnTo>
                <a:cubicBezTo>
                  <a:pt x="1147506" y="4342510"/>
                  <a:pt x="1128732" y="4344743"/>
                  <a:pt x="1109958" y="4340278"/>
                </a:cubicBezTo>
                <a:cubicBezTo>
                  <a:pt x="1098694" y="4342510"/>
                  <a:pt x="1083675" y="4340278"/>
                  <a:pt x="1076166" y="4338045"/>
                </a:cubicBezTo>
                <a:lnTo>
                  <a:pt x="1050269" y="4335735"/>
                </a:lnTo>
                <a:lnTo>
                  <a:pt x="1075664" y="4335433"/>
                </a:lnTo>
                <a:cubicBezTo>
                  <a:pt x="1081296" y="4335433"/>
                  <a:pt x="1085050" y="4334317"/>
                  <a:pt x="1088805" y="4333619"/>
                </a:cubicBezTo>
                <a:close/>
                <a:moveTo>
                  <a:pt x="489927" y="4329852"/>
                </a:moveTo>
                <a:cubicBezTo>
                  <a:pt x="497436" y="4328735"/>
                  <a:pt x="501191" y="4330968"/>
                  <a:pt x="501191" y="4332084"/>
                </a:cubicBezTo>
                <a:cubicBezTo>
                  <a:pt x="501191" y="4335433"/>
                  <a:pt x="504945" y="4337666"/>
                  <a:pt x="516210" y="4339898"/>
                </a:cubicBezTo>
                <a:cubicBezTo>
                  <a:pt x="519965" y="4341015"/>
                  <a:pt x="523719" y="4341015"/>
                  <a:pt x="527474" y="4341015"/>
                </a:cubicBezTo>
                <a:cubicBezTo>
                  <a:pt x="538738" y="4337666"/>
                  <a:pt x="557512" y="4339898"/>
                  <a:pt x="568776" y="4337666"/>
                </a:cubicBezTo>
                <a:cubicBezTo>
                  <a:pt x="576285" y="4336550"/>
                  <a:pt x="583795" y="4336550"/>
                  <a:pt x="595059" y="4336550"/>
                </a:cubicBezTo>
                <a:cubicBezTo>
                  <a:pt x="602568" y="4336550"/>
                  <a:pt x="606323" y="4339898"/>
                  <a:pt x="610078" y="4342131"/>
                </a:cubicBezTo>
                <a:cubicBezTo>
                  <a:pt x="617587" y="4345480"/>
                  <a:pt x="632606" y="4346596"/>
                  <a:pt x="640115" y="4342131"/>
                </a:cubicBezTo>
                <a:cubicBezTo>
                  <a:pt x="640115" y="4339898"/>
                  <a:pt x="643870" y="4338782"/>
                  <a:pt x="647625" y="4336550"/>
                </a:cubicBezTo>
                <a:cubicBezTo>
                  <a:pt x="647625" y="4334317"/>
                  <a:pt x="655134" y="4333201"/>
                  <a:pt x="666399" y="4333201"/>
                </a:cubicBezTo>
                <a:cubicBezTo>
                  <a:pt x="673908" y="4333201"/>
                  <a:pt x="681417" y="4333201"/>
                  <a:pt x="688927" y="4330968"/>
                </a:cubicBezTo>
                <a:cubicBezTo>
                  <a:pt x="700191" y="4329852"/>
                  <a:pt x="711455" y="4332084"/>
                  <a:pt x="718965" y="4335433"/>
                </a:cubicBezTo>
                <a:cubicBezTo>
                  <a:pt x="730229" y="4342131"/>
                  <a:pt x="752757" y="4342131"/>
                  <a:pt x="771531" y="4344364"/>
                </a:cubicBezTo>
                <a:cubicBezTo>
                  <a:pt x="779040" y="4345480"/>
                  <a:pt x="786550" y="4343247"/>
                  <a:pt x="797814" y="4342131"/>
                </a:cubicBezTo>
                <a:lnTo>
                  <a:pt x="814541" y="4339645"/>
                </a:lnTo>
                <a:lnTo>
                  <a:pt x="825598" y="4339301"/>
                </a:lnTo>
                <a:cubicBezTo>
                  <a:pt x="835454" y="4338604"/>
                  <a:pt x="844840" y="4338046"/>
                  <a:pt x="854227" y="4339162"/>
                </a:cubicBezTo>
                <a:lnTo>
                  <a:pt x="843373" y="4339162"/>
                </a:lnTo>
                <a:lnTo>
                  <a:pt x="828032" y="4337642"/>
                </a:lnTo>
                <a:lnTo>
                  <a:pt x="851319" y="4334457"/>
                </a:lnTo>
                <a:cubicBezTo>
                  <a:pt x="856951" y="4334597"/>
                  <a:pt x="861644" y="4335992"/>
                  <a:pt x="869154" y="4338782"/>
                </a:cubicBezTo>
                <a:lnTo>
                  <a:pt x="870006" y="4339162"/>
                </a:lnTo>
                <a:lnTo>
                  <a:pt x="869246" y="4339162"/>
                </a:lnTo>
                <a:lnTo>
                  <a:pt x="870223" y="4339259"/>
                </a:lnTo>
                <a:lnTo>
                  <a:pt x="876509" y="4342063"/>
                </a:lnTo>
                <a:lnTo>
                  <a:pt x="873001" y="4343627"/>
                </a:lnTo>
                <a:cubicBezTo>
                  <a:pt x="861737" y="4344743"/>
                  <a:pt x="850473" y="4348092"/>
                  <a:pt x="835454" y="4348092"/>
                </a:cubicBezTo>
                <a:cubicBezTo>
                  <a:pt x="827944" y="4348092"/>
                  <a:pt x="827944" y="4350325"/>
                  <a:pt x="820435" y="4351441"/>
                </a:cubicBezTo>
                <a:cubicBezTo>
                  <a:pt x="839209" y="4354790"/>
                  <a:pt x="857982" y="4354790"/>
                  <a:pt x="876756" y="4355906"/>
                </a:cubicBezTo>
                <a:cubicBezTo>
                  <a:pt x="891775" y="4357022"/>
                  <a:pt x="903039" y="4359255"/>
                  <a:pt x="918058" y="4360371"/>
                </a:cubicBezTo>
                <a:cubicBezTo>
                  <a:pt x="921813" y="4360371"/>
                  <a:pt x="929322" y="4362604"/>
                  <a:pt x="925567" y="4364836"/>
                </a:cubicBezTo>
                <a:cubicBezTo>
                  <a:pt x="921813" y="4367069"/>
                  <a:pt x="914303" y="4365953"/>
                  <a:pt x="910548" y="4365953"/>
                </a:cubicBezTo>
                <a:cubicBezTo>
                  <a:pt x="884265" y="4365953"/>
                  <a:pt x="861737" y="4365953"/>
                  <a:pt x="835454" y="4365953"/>
                </a:cubicBezTo>
                <a:lnTo>
                  <a:pt x="758042" y="4371871"/>
                </a:lnTo>
                <a:lnTo>
                  <a:pt x="696436" y="4370039"/>
                </a:lnTo>
                <a:cubicBezTo>
                  <a:pt x="692682" y="4370039"/>
                  <a:pt x="688927" y="4367806"/>
                  <a:pt x="681417" y="4366690"/>
                </a:cubicBezTo>
                <a:cubicBezTo>
                  <a:pt x="703946" y="4365574"/>
                  <a:pt x="726474" y="4365574"/>
                  <a:pt x="745248" y="4365574"/>
                </a:cubicBezTo>
                <a:cubicBezTo>
                  <a:pt x="745248" y="4365574"/>
                  <a:pt x="745248" y="4364457"/>
                  <a:pt x="745248" y="4364457"/>
                </a:cubicBezTo>
                <a:cubicBezTo>
                  <a:pt x="722719" y="4364457"/>
                  <a:pt x="700191" y="4364457"/>
                  <a:pt x="681417" y="4364457"/>
                </a:cubicBezTo>
                <a:cubicBezTo>
                  <a:pt x="658889" y="4364457"/>
                  <a:pt x="640115" y="4364457"/>
                  <a:pt x="621342" y="4364457"/>
                </a:cubicBezTo>
                <a:cubicBezTo>
                  <a:pt x="617587" y="4364457"/>
                  <a:pt x="610078" y="4364457"/>
                  <a:pt x="606323" y="4363341"/>
                </a:cubicBezTo>
                <a:cubicBezTo>
                  <a:pt x="602568" y="4362225"/>
                  <a:pt x="601629" y="4360550"/>
                  <a:pt x="599752" y="4359294"/>
                </a:cubicBezTo>
                <a:lnTo>
                  <a:pt x="590570" y="4358139"/>
                </a:lnTo>
                <a:lnTo>
                  <a:pt x="722812" y="4358139"/>
                </a:lnTo>
                <a:cubicBezTo>
                  <a:pt x="745340" y="4358139"/>
                  <a:pt x="764114" y="4357022"/>
                  <a:pt x="775378" y="4351441"/>
                </a:cubicBezTo>
                <a:cubicBezTo>
                  <a:pt x="771624" y="4349208"/>
                  <a:pt x="764114" y="4349208"/>
                  <a:pt x="760359" y="4348092"/>
                </a:cubicBezTo>
                <a:cubicBezTo>
                  <a:pt x="737831" y="4345859"/>
                  <a:pt x="730322" y="4345859"/>
                  <a:pt x="722812" y="4352557"/>
                </a:cubicBezTo>
                <a:cubicBezTo>
                  <a:pt x="719057" y="4354790"/>
                  <a:pt x="715303" y="4354790"/>
                  <a:pt x="711548" y="4353673"/>
                </a:cubicBezTo>
                <a:cubicBezTo>
                  <a:pt x="700284" y="4351441"/>
                  <a:pt x="685265" y="4352557"/>
                  <a:pt x="674001" y="4352557"/>
                </a:cubicBezTo>
                <a:cubicBezTo>
                  <a:pt x="651473" y="4352557"/>
                  <a:pt x="632699" y="4352557"/>
                  <a:pt x="610170" y="4349208"/>
                </a:cubicBezTo>
                <a:cubicBezTo>
                  <a:pt x="602661" y="4348092"/>
                  <a:pt x="587642" y="4346976"/>
                  <a:pt x="583888" y="4348092"/>
                </a:cubicBezTo>
                <a:cubicBezTo>
                  <a:pt x="568868" y="4351441"/>
                  <a:pt x="550095" y="4349208"/>
                  <a:pt x="538831" y="4351441"/>
                </a:cubicBezTo>
                <a:lnTo>
                  <a:pt x="527757" y="4351441"/>
                </a:lnTo>
                <a:lnTo>
                  <a:pt x="527943" y="4350225"/>
                </a:lnTo>
                <a:cubicBezTo>
                  <a:pt x="526535" y="4349388"/>
                  <a:pt x="523719" y="4348829"/>
                  <a:pt x="519965" y="4348829"/>
                </a:cubicBezTo>
                <a:cubicBezTo>
                  <a:pt x="512455" y="4348829"/>
                  <a:pt x="501191" y="4348829"/>
                  <a:pt x="501191" y="4345480"/>
                </a:cubicBezTo>
                <a:cubicBezTo>
                  <a:pt x="501191" y="4344364"/>
                  <a:pt x="493682" y="4344364"/>
                  <a:pt x="489927" y="4344364"/>
                </a:cubicBezTo>
                <a:cubicBezTo>
                  <a:pt x="471153" y="4347713"/>
                  <a:pt x="452380" y="4343247"/>
                  <a:pt x="437360" y="4343247"/>
                </a:cubicBezTo>
                <a:cubicBezTo>
                  <a:pt x="433606" y="4342131"/>
                  <a:pt x="429851" y="4342131"/>
                  <a:pt x="429851" y="4341015"/>
                </a:cubicBezTo>
                <a:cubicBezTo>
                  <a:pt x="429851" y="4339898"/>
                  <a:pt x="433606" y="4338782"/>
                  <a:pt x="437360" y="4338782"/>
                </a:cubicBezTo>
                <a:lnTo>
                  <a:pt x="448267" y="4336929"/>
                </a:lnTo>
                <a:lnTo>
                  <a:pt x="486265" y="4336929"/>
                </a:lnTo>
                <a:lnTo>
                  <a:pt x="486673" y="4336929"/>
                </a:lnTo>
                <a:lnTo>
                  <a:pt x="482920" y="4335813"/>
                </a:lnTo>
                <a:lnTo>
                  <a:pt x="469593" y="4333306"/>
                </a:lnTo>
                <a:close/>
                <a:moveTo>
                  <a:pt x="413732" y="4328776"/>
                </a:moveTo>
                <a:lnTo>
                  <a:pt x="414757" y="4329385"/>
                </a:lnTo>
                <a:cubicBezTo>
                  <a:pt x="414757" y="4330501"/>
                  <a:pt x="414757" y="4331618"/>
                  <a:pt x="414757" y="4331618"/>
                </a:cubicBezTo>
                <a:lnTo>
                  <a:pt x="411703" y="4332494"/>
                </a:lnTo>
                <a:close/>
                <a:moveTo>
                  <a:pt x="390189" y="4315511"/>
                </a:moveTo>
                <a:lnTo>
                  <a:pt x="392698" y="4315850"/>
                </a:lnTo>
                <a:cubicBezTo>
                  <a:pt x="396922" y="4317106"/>
                  <a:pt x="399738" y="4318780"/>
                  <a:pt x="399738" y="4320455"/>
                </a:cubicBezTo>
                <a:lnTo>
                  <a:pt x="409305" y="4326143"/>
                </a:lnTo>
                <a:lnTo>
                  <a:pt x="408933" y="4326660"/>
                </a:lnTo>
                <a:lnTo>
                  <a:pt x="404296" y="4334619"/>
                </a:lnTo>
                <a:lnTo>
                  <a:pt x="388005" y="4339293"/>
                </a:lnTo>
                <a:lnTo>
                  <a:pt x="371652" y="4341222"/>
                </a:lnTo>
                <a:lnTo>
                  <a:pt x="374019" y="4336738"/>
                </a:lnTo>
                <a:cubicBezTo>
                  <a:pt x="375909" y="4333493"/>
                  <a:pt x="377799" y="4330249"/>
                  <a:pt x="377799" y="4330249"/>
                </a:cubicBezTo>
                <a:close/>
                <a:moveTo>
                  <a:pt x="1214998" y="4293014"/>
                </a:moveTo>
                <a:lnTo>
                  <a:pt x="1234557" y="4294177"/>
                </a:lnTo>
                <a:lnTo>
                  <a:pt x="1233478" y="4294391"/>
                </a:lnTo>
                <a:cubicBezTo>
                  <a:pt x="1225968" y="4293833"/>
                  <a:pt x="1218459" y="4294949"/>
                  <a:pt x="1210480" y="4295647"/>
                </a:cubicBezTo>
                <a:lnTo>
                  <a:pt x="1190618" y="4294680"/>
                </a:lnTo>
                <a:lnTo>
                  <a:pt x="1192470" y="4294130"/>
                </a:lnTo>
                <a:cubicBezTo>
                  <a:pt x="1203734" y="4295247"/>
                  <a:pt x="1211243" y="4291898"/>
                  <a:pt x="1214998" y="4293014"/>
                </a:cubicBezTo>
                <a:close/>
                <a:moveTo>
                  <a:pt x="356089" y="4290671"/>
                </a:moveTo>
                <a:lnTo>
                  <a:pt x="365599" y="4290703"/>
                </a:lnTo>
                <a:lnTo>
                  <a:pt x="360064" y="4298867"/>
                </a:lnTo>
                <a:lnTo>
                  <a:pt x="349793" y="4298453"/>
                </a:lnTo>
                <a:close/>
                <a:moveTo>
                  <a:pt x="331931" y="4290589"/>
                </a:moveTo>
                <a:lnTo>
                  <a:pt x="347451" y="4290642"/>
                </a:lnTo>
                <a:lnTo>
                  <a:pt x="343277" y="4298191"/>
                </a:lnTo>
                <a:lnTo>
                  <a:pt x="338256" y="4297989"/>
                </a:lnTo>
                <a:lnTo>
                  <a:pt x="342349" y="4299870"/>
                </a:lnTo>
                <a:lnTo>
                  <a:pt x="332830" y="4317086"/>
                </a:lnTo>
                <a:lnTo>
                  <a:pt x="345623" y="4303115"/>
                </a:lnTo>
                <a:lnTo>
                  <a:pt x="350457" y="4309152"/>
                </a:lnTo>
                <a:lnTo>
                  <a:pt x="353522" y="4310235"/>
                </a:lnTo>
                <a:lnTo>
                  <a:pt x="346382" y="4324981"/>
                </a:lnTo>
                <a:cubicBezTo>
                  <a:pt x="344491" y="4328226"/>
                  <a:pt x="343956" y="4332259"/>
                  <a:pt x="343421" y="4336293"/>
                </a:cubicBezTo>
                <a:cubicBezTo>
                  <a:pt x="348557" y="4330594"/>
                  <a:pt x="352338" y="4324105"/>
                  <a:pt x="356118" y="4317617"/>
                </a:cubicBezTo>
                <a:cubicBezTo>
                  <a:pt x="359363" y="4315162"/>
                  <a:pt x="362608" y="4312707"/>
                  <a:pt x="362072" y="4316741"/>
                </a:cubicBezTo>
                <a:cubicBezTo>
                  <a:pt x="362893" y="4321564"/>
                  <a:pt x="362358" y="4325597"/>
                  <a:pt x="358577" y="4332087"/>
                </a:cubicBezTo>
                <a:lnTo>
                  <a:pt x="352628" y="4342781"/>
                </a:lnTo>
                <a:lnTo>
                  <a:pt x="299044" y="4342781"/>
                </a:lnTo>
                <a:lnTo>
                  <a:pt x="316853" y="4316468"/>
                </a:lnTo>
                <a:close/>
                <a:moveTo>
                  <a:pt x="2152203" y="4287542"/>
                </a:moveTo>
                <a:lnTo>
                  <a:pt x="2168060" y="4288328"/>
                </a:lnTo>
                <a:cubicBezTo>
                  <a:pt x="2164305" y="4289444"/>
                  <a:pt x="2160551" y="4290560"/>
                  <a:pt x="2156796" y="4290560"/>
                </a:cubicBezTo>
                <a:cubicBezTo>
                  <a:pt x="2141777" y="4289444"/>
                  <a:pt x="2126758" y="4295026"/>
                  <a:pt x="2107985" y="4290560"/>
                </a:cubicBezTo>
                <a:cubicBezTo>
                  <a:pt x="2107985" y="4290560"/>
                  <a:pt x="2104230" y="4290560"/>
                  <a:pt x="2104230" y="4290560"/>
                </a:cubicBezTo>
                <a:lnTo>
                  <a:pt x="2056009" y="4289126"/>
                </a:lnTo>
                <a:lnTo>
                  <a:pt x="2063566" y="4288549"/>
                </a:lnTo>
                <a:cubicBezTo>
                  <a:pt x="2089849" y="4288549"/>
                  <a:pt x="2112377" y="4288549"/>
                  <a:pt x="2138660" y="4288549"/>
                </a:cubicBezTo>
                <a:close/>
                <a:moveTo>
                  <a:pt x="452380" y="4280735"/>
                </a:moveTo>
                <a:lnTo>
                  <a:pt x="478521" y="4280735"/>
                </a:lnTo>
                <a:lnTo>
                  <a:pt x="478521" y="4285574"/>
                </a:lnTo>
                <a:lnTo>
                  <a:pt x="487411" y="4284064"/>
                </a:lnTo>
                <a:cubicBezTo>
                  <a:pt x="494920" y="4282947"/>
                  <a:pt x="498675" y="4285180"/>
                  <a:pt x="498675" y="4286296"/>
                </a:cubicBezTo>
                <a:cubicBezTo>
                  <a:pt x="498675" y="4289645"/>
                  <a:pt x="502429" y="4291878"/>
                  <a:pt x="513694" y="4294110"/>
                </a:cubicBezTo>
                <a:cubicBezTo>
                  <a:pt x="517449" y="4295227"/>
                  <a:pt x="521203" y="4295227"/>
                  <a:pt x="524958" y="4295227"/>
                </a:cubicBezTo>
                <a:cubicBezTo>
                  <a:pt x="536222" y="4291878"/>
                  <a:pt x="554996" y="4294110"/>
                  <a:pt x="566260" y="4291878"/>
                </a:cubicBezTo>
                <a:cubicBezTo>
                  <a:pt x="573769" y="4290762"/>
                  <a:pt x="581279" y="4290762"/>
                  <a:pt x="592543" y="4290762"/>
                </a:cubicBezTo>
                <a:lnTo>
                  <a:pt x="607527" y="4296330"/>
                </a:lnTo>
                <a:lnTo>
                  <a:pt x="637616" y="4296330"/>
                </a:lnTo>
                <a:lnTo>
                  <a:pt x="645109" y="4290762"/>
                </a:lnTo>
                <a:cubicBezTo>
                  <a:pt x="645109" y="4288529"/>
                  <a:pt x="652618" y="4287413"/>
                  <a:pt x="663883" y="4287413"/>
                </a:cubicBezTo>
                <a:cubicBezTo>
                  <a:pt x="671392" y="4287413"/>
                  <a:pt x="678901" y="4287413"/>
                  <a:pt x="686411" y="4285180"/>
                </a:cubicBezTo>
                <a:cubicBezTo>
                  <a:pt x="697675" y="4284064"/>
                  <a:pt x="708939" y="4286296"/>
                  <a:pt x="716449" y="4289645"/>
                </a:cubicBezTo>
                <a:lnTo>
                  <a:pt x="725662" y="4292055"/>
                </a:lnTo>
                <a:lnTo>
                  <a:pt x="640115" y="4298595"/>
                </a:lnTo>
                <a:cubicBezTo>
                  <a:pt x="625097" y="4300828"/>
                  <a:pt x="606323" y="4299712"/>
                  <a:pt x="591304" y="4301944"/>
                </a:cubicBezTo>
                <a:cubicBezTo>
                  <a:pt x="576285" y="4303061"/>
                  <a:pt x="557512" y="4301944"/>
                  <a:pt x="538738" y="4300828"/>
                </a:cubicBezTo>
                <a:cubicBezTo>
                  <a:pt x="523719" y="4298595"/>
                  <a:pt x="501191" y="4297479"/>
                  <a:pt x="482417" y="4297479"/>
                </a:cubicBezTo>
                <a:lnTo>
                  <a:pt x="399364" y="4299537"/>
                </a:lnTo>
                <a:lnTo>
                  <a:pt x="401302" y="4296141"/>
                </a:lnTo>
                <a:lnTo>
                  <a:pt x="409402" y="4282238"/>
                </a:lnTo>
                <a:lnTo>
                  <a:pt x="426079" y="4281654"/>
                </a:lnTo>
                <a:lnTo>
                  <a:pt x="421059" y="4290270"/>
                </a:lnTo>
                <a:cubicBezTo>
                  <a:pt x="422414" y="4291060"/>
                  <a:pt x="423769" y="4291849"/>
                  <a:pt x="425124" y="4292638"/>
                </a:cubicBezTo>
                <a:lnTo>
                  <a:pt x="431636" y="4281460"/>
                </a:lnTo>
                <a:close/>
                <a:moveTo>
                  <a:pt x="1937335" y="4276200"/>
                </a:moveTo>
                <a:lnTo>
                  <a:pt x="1938405" y="4276231"/>
                </a:lnTo>
                <a:lnTo>
                  <a:pt x="1938083" y="4276327"/>
                </a:lnTo>
                <a:cubicBezTo>
                  <a:pt x="1938083" y="4277164"/>
                  <a:pt x="1939022" y="4278281"/>
                  <a:pt x="1939022" y="4279397"/>
                </a:cubicBezTo>
                <a:cubicBezTo>
                  <a:pt x="1939022" y="4280514"/>
                  <a:pt x="1942777" y="4280514"/>
                  <a:pt x="1946532" y="4280514"/>
                </a:cubicBezTo>
                <a:lnTo>
                  <a:pt x="1956290" y="4280514"/>
                </a:lnTo>
                <a:lnTo>
                  <a:pt x="1950924" y="4280735"/>
                </a:lnTo>
                <a:lnTo>
                  <a:pt x="1937335" y="4280735"/>
                </a:lnTo>
                <a:close/>
                <a:moveTo>
                  <a:pt x="1298017" y="4273182"/>
                </a:moveTo>
                <a:lnTo>
                  <a:pt x="1298522" y="4273182"/>
                </a:lnTo>
                <a:lnTo>
                  <a:pt x="1298071" y="4273200"/>
                </a:lnTo>
                <a:close/>
                <a:moveTo>
                  <a:pt x="1964065" y="4269571"/>
                </a:moveTo>
                <a:cubicBezTo>
                  <a:pt x="1969697" y="4269013"/>
                  <a:pt x="1977207" y="4269571"/>
                  <a:pt x="1988471" y="4270688"/>
                </a:cubicBezTo>
                <a:cubicBezTo>
                  <a:pt x="1992226" y="4271804"/>
                  <a:pt x="1999736" y="4271804"/>
                  <a:pt x="2003490" y="4274037"/>
                </a:cubicBezTo>
                <a:lnTo>
                  <a:pt x="1996794" y="4275688"/>
                </a:lnTo>
                <a:lnTo>
                  <a:pt x="1965305" y="4273816"/>
                </a:lnTo>
                <a:lnTo>
                  <a:pt x="1952588" y="4274446"/>
                </a:lnTo>
                <a:close/>
                <a:moveTo>
                  <a:pt x="1601735" y="4267339"/>
                </a:moveTo>
                <a:cubicBezTo>
                  <a:pt x="1628018" y="4266223"/>
                  <a:pt x="1654301" y="4267339"/>
                  <a:pt x="1673074" y="4272921"/>
                </a:cubicBezTo>
                <a:cubicBezTo>
                  <a:pt x="1684339" y="4275153"/>
                  <a:pt x="1691848" y="4275153"/>
                  <a:pt x="1703112" y="4274037"/>
                </a:cubicBezTo>
                <a:cubicBezTo>
                  <a:pt x="1718131" y="4271804"/>
                  <a:pt x="1729395" y="4271804"/>
                  <a:pt x="1744415" y="4274037"/>
                </a:cubicBezTo>
                <a:cubicBezTo>
                  <a:pt x="1751924" y="4275153"/>
                  <a:pt x="1759433" y="4275153"/>
                  <a:pt x="1766943" y="4274037"/>
                </a:cubicBezTo>
                <a:cubicBezTo>
                  <a:pt x="1778207" y="4271804"/>
                  <a:pt x="1796980" y="4274037"/>
                  <a:pt x="1812000" y="4270688"/>
                </a:cubicBezTo>
                <a:cubicBezTo>
                  <a:pt x="1815754" y="4269572"/>
                  <a:pt x="1830773" y="4270688"/>
                  <a:pt x="1838282" y="4271804"/>
                </a:cubicBezTo>
                <a:lnTo>
                  <a:pt x="1879969" y="4273991"/>
                </a:lnTo>
                <a:lnTo>
                  <a:pt x="1791751" y="4280735"/>
                </a:lnTo>
                <a:lnTo>
                  <a:pt x="1744415" y="4280735"/>
                </a:lnTo>
                <a:cubicBezTo>
                  <a:pt x="1721886" y="4280735"/>
                  <a:pt x="1703112" y="4284084"/>
                  <a:pt x="1680584" y="4282967"/>
                </a:cubicBezTo>
                <a:cubicBezTo>
                  <a:pt x="1676829" y="4282967"/>
                  <a:pt x="1673074" y="4285200"/>
                  <a:pt x="1669320" y="4285200"/>
                </a:cubicBezTo>
                <a:lnTo>
                  <a:pt x="1668497" y="4285689"/>
                </a:lnTo>
                <a:lnTo>
                  <a:pt x="1657762" y="4285461"/>
                </a:lnTo>
                <a:cubicBezTo>
                  <a:pt x="1642743" y="4283228"/>
                  <a:pt x="1620215" y="4282112"/>
                  <a:pt x="1601441" y="4282112"/>
                </a:cubicBezTo>
                <a:cubicBezTo>
                  <a:pt x="1571403" y="4283228"/>
                  <a:pt x="1541365" y="4280996"/>
                  <a:pt x="1511327" y="4284345"/>
                </a:cubicBezTo>
                <a:cubicBezTo>
                  <a:pt x="1507573" y="4285461"/>
                  <a:pt x="1503818" y="4285461"/>
                  <a:pt x="1500063" y="4284345"/>
                </a:cubicBezTo>
                <a:cubicBezTo>
                  <a:pt x="1470026" y="4280996"/>
                  <a:pt x="1439988" y="4283228"/>
                  <a:pt x="1409950" y="4283228"/>
                </a:cubicBezTo>
                <a:cubicBezTo>
                  <a:pt x="1376157" y="4282112"/>
                  <a:pt x="1346120" y="4280996"/>
                  <a:pt x="1312327" y="4283228"/>
                </a:cubicBezTo>
                <a:lnTo>
                  <a:pt x="1257806" y="4284000"/>
                </a:lnTo>
                <a:lnTo>
                  <a:pt x="1230017" y="4282967"/>
                </a:lnTo>
                <a:cubicBezTo>
                  <a:pt x="1222508" y="4282967"/>
                  <a:pt x="1211243" y="4281851"/>
                  <a:pt x="1199979" y="4282967"/>
                </a:cubicBezTo>
                <a:cubicBezTo>
                  <a:pt x="1192470" y="4282967"/>
                  <a:pt x="1184960" y="4281851"/>
                  <a:pt x="1181205" y="4279618"/>
                </a:cubicBezTo>
                <a:cubicBezTo>
                  <a:pt x="1181205" y="4278502"/>
                  <a:pt x="1181205" y="4277386"/>
                  <a:pt x="1184960" y="4277386"/>
                </a:cubicBezTo>
                <a:cubicBezTo>
                  <a:pt x="1211243" y="4276269"/>
                  <a:pt x="1241281" y="4276269"/>
                  <a:pt x="1260055" y="4282967"/>
                </a:cubicBezTo>
                <a:cubicBezTo>
                  <a:pt x="1278828" y="4284084"/>
                  <a:pt x="1293847" y="4279618"/>
                  <a:pt x="1312621" y="4280735"/>
                </a:cubicBezTo>
                <a:cubicBezTo>
                  <a:pt x="1308866" y="4277386"/>
                  <a:pt x="1312621" y="4276269"/>
                  <a:pt x="1323885" y="4276269"/>
                </a:cubicBezTo>
                <a:cubicBezTo>
                  <a:pt x="1331394" y="4276269"/>
                  <a:pt x="1335149" y="4276269"/>
                  <a:pt x="1338904" y="4276269"/>
                </a:cubicBezTo>
                <a:lnTo>
                  <a:pt x="1338904" y="4273182"/>
                </a:lnTo>
                <a:lnTo>
                  <a:pt x="1342365" y="4273182"/>
                </a:lnTo>
                <a:lnTo>
                  <a:pt x="1460595" y="4274779"/>
                </a:lnTo>
                <a:lnTo>
                  <a:pt x="1466565" y="4275153"/>
                </a:lnTo>
                <a:lnTo>
                  <a:pt x="1488252" y="4275153"/>
                </a:lnTo>
                <a:lnTo>
                  <a:pt x="1507573" y="4275414"/>
                </a:lnTo>
                <a:lnTo>
                  <a:pt x="1508451" y="4275153"/>
                </a:lnTo>
                <a:lnTo>
                  <a:pt x="1526640" y="4275153"/>
                </a:lnTo>
                <a:cubicBezTo>
                  <a:pt x="1545414" y="4275153"/>
                  <a:pt x="1564188" y="4274037"/>
                  <a:pt x="1582961" y="4269572"/>
                </a:cubicBezTo>
                <a:cubicBezTo>
                  <a:pt x="1586716" y="4268455"/>
                  <a:pt x="1594225" y="4267339"/>
                  <a:pt x="1601735" y="4267339"/>
                </a:cubicBezTo>
                <a:close/>
                <a:moveTo>
                  <a:pt x="2093587" y="4267118"/>
                </a:moveTo>
                <a:lnTo>
                  <a:pt x="2104230" y="4267118"/>
                </a:lnTo>
                <a:cubicBezTo>
                  <a:pt x="2119249" y="4267118"/>
                  <a:pt x="2134268" y="4266002"/>
                  <a:pt x="2145532" y="4269351"/>
                </a:cubicBezTo>
                <a:cubicBezTo>
                  <a:pt x="2145532" y="4269351"/>
                  <a:pt x="2149286" y="4269351"/>
                  <a:pt x="2153041" y="4269351"/>
                </a:cubicBezTo>
                <a:cubicBezTo>
                  <a:pt x="2171815" y="4266002"/>
                  <a:pt x="2190588" y="4270467"/>
                  <a:pt x="2209362" y="4269351"/>
                </a:cubicBezTo>
                <a:cubicBezTo>
                  <a:pt x="2228136" y="4268234"/>
                  <a:pt x="2246909" y="4268234"/>
                  <a:pt x="2265683" y="4269351"/>
                </a:cubicBezTo>
                <a:lnTo>
                  <a:pt x="2392886" y="4271069"/>
                </a:lnTo>
                <a:lnTo>
                  <a:pt x="2402917" y="4272837"/>
                </a:lnTo>
                <a:cubicBezTo>
                  <a:pt x="2407141" y="4273395"/>
                  <a:pt x="2410896" y="4273953"/>
                  <a:pt x="2412773" y="4275069"/>
                </a:cubicBezTo>
                <a:cubicBezTo>
                  <a:pt x="2416527" y="4277302"/>
                  <a:pt x="2424037" y="4278418"/>
                  <a:pt x="2416527" y="4280651"/>
                </a:cubicBezTo>
                <a:cubicBezTo>
                  <a:pt x="2412773" y="4281767"/>
                  <a:pt x="2412773" y="4284000"/>
                  <a:pt x="2409018" y="4284000"/>
                </a:cubicBezTo>
                <a:cubicBezTo>
                  <a:pt x="2401508" y="4284000"/>
                  <a:pt x="2393999" y="4285116"/>
                  <a:pt x="2390244" y="4284000"/>
                </a:cubicBezTo>
                <a:cubicBezTo>
                  <a:pt x="2375225" y="4281767"/>
                  <a:pt x="2360207" y="4280651"/>
                  <a:pt x="2345188" y="4279535"/>
                </a:cubicBezTo>
                <a:cubicBezTo>
                  <a:pt x="2339555" y="4278418"/>
                  <a:pt x="2336739" y="4278139"/>
                  <a:pt x="2334392" y="4278558"/>
                </a:cubicBezTo>
                <a:lnTo>
                  <a:pt x="2330218" y="4280237"/>
                </a:lnTo>
                <a:lnTo>
                  <a:pt x="2318917" y="4279397"/>
                </a:lnTo>
                <a:lnTo>
                  <a:pt x="2235645" y="4279397"/>
                </a:lnTo>
                <a:cubicBezTo>
                  <a:pt x="2209362" y="4280514"/>
                  <a:pt x="2183079" y="4280514"/>
                  <a:pt x="2156796" y="4280514"/>
                </a:cubicBezTo>
                <a:lnTo>
                  <a:pt x="2145918" y="4282939"/>
                </a:lnTo>
                <a:lnTo>
                  <a:pt x="2104868" y="4278502"/>
                </a:lnTo>
                <a:cubicBezTo>
                  <a:pt x="2086094" y="4277386"/>
                  <a:pt x="2067321" y="4277386"/>
                  <a:pt x="2048547" y="4274037"/>
                </a:cubicBezTo>
                <a:cubicBezTo>
                  <a:pt x="2056056" y="4272921"/>
                  <a:pt x="2056056" y="4270688"/>
                  <a:pt x="2063566" y="4270688"/>
                </a:cubicBezTo>
                <a:close/>
                <a:moveTo>
                  <a:pt x="2434998" y="4263625"/>
                </a:moveTo>
                <a:lnTo>
                  <a:pt x="2432954" y="4264046"/>
                </a:lnTo>
                <a:cubicBezTo>
                  <a:pt x="2432485" y="4264744"/>
                  <a:pt x="2433424" y="4265581"/>
                  <a:pt x="2435301" y="4266139"/>
                </a:cubicBezTo>
                <a:cubicBezTo>
                  <a:pt x="2435301" y="4267255"/>
                  <a:pt x="2442810" y="4267255"/>
                  <a:pt x="2435301" y="4268372"/>
                </a:cubicBezTo>
                <a:cubicBezTo>
                  <a:pt x="2435301" y="4268372"/>
                  <a:pt x="2431546" y="4269488"/>
                  <a:pt x="2431546" y="4268372"/>
                </a:cubicBezTo>
                <a:lnTo>
                  <a:pt x="2416398" y="4267921"/>
                </a:lnTo>
                <a:lnTo>
                  <a:pt x="2419627" y="4266002"/>
                </a:lnTo>
                <a:cubicBezTo>
                  <a:pt x="2423381" y="4266002"/>
                  <a:pt x="2427136" y="4263769"/>
                  <a:pt x="2430891" y="4263769"/>
                </a:cubicBezTo>
                <a:close/>
                <a:moveTo>
                  <a:pt x="2463656" y="4262623"/>
                </a:moveTo>
                <a:lnTo>
                  <a:pt x="2465339" y="4262790"/>
                </a:lnTo>
                <a:lnTo>
                  <a:pt x="2458888" y="4262790"/>
                </a:lnTo>
                <a:close/>
                <a:moveTo>
                  <a:pt x="375112" y="4259231"/>
                </a:moveTo>
                <a:lnTo>
                  <a:pt x="381039" y="4259525"/>
                </a:lnTo>
                <a:lnTo>
                  <a:pt x="385666" y="4259525"/>
                </a:lnTo>
                <a:lnTo>
                  <a:pt x="377463" y="4272344"/>
                </a:lnTo>
                <a:lnTo>
                  <a:pt x="368788" y="4270943"/>
                </a:lnTo>
                <a:lnTo>
                  <a:pt x="374337" y="4261420"/>
                </a:lnTo>
                <a:close/>
                <a:moveTo>
                  <a:pt x="1102063" y="4245274"/>
                </a:moveTo>
                <a:cubicBezTo>
                  <a:pt x="1113327" y="4246391"/>
                  <a:pt x="1124591" y="4246391"/>
                  <a:pt x="1132100" y="4249739"/>
                </a:cubicBezTo>
                <a:cubicBezTo>
                  <a:pt x="1132100" y="4250856"/>
                  <a:pt x="1135855" y="4251972"/>
                  <a:pt x="1132100" y="4253088"/>
                </a:cubicBezTo>
                <a:cubicBezTo>
                  <a:pt x="1124591" y="4254205"/>
                  <a:pt x="1117082" y="4253088"/>
                  <a:pt x="1120836" y="4256437"/>
                </a:cubicBezTo>
                <a:cubicBezTo>
                  <a:pt x="1120836" y="4258670"/>
                  <a:pt x="1128346" y="4257554"/>
                  <a:pt x="1132100" y="4257554"/>
                </a:cubicBezTo>
                <a:cubicBezTo>
                  <a:pt x="1135855" y="4257554"/>
                  <a:pt x="1139610" y="4257554"/>
                  <a:pt x="1147119" y="4257554"/>
                </a:cubicBezTo>
                <a:cubicBezTo>
                  <a:pt x="1150874" y="4257554"/>
                  <a:pt x="1158383" y="4257554"/>
                  <a:pt x="1165893" y="4257554"/>
                </a:cubicBezTo>
                <a:cubicBezTo>
                  <a:pt x="1165893" y="4258670"/>
                  <a:pt x="1165893" y="4259786"/>
                  <a:pt x="1165893" y="4260902"/>
                </a:cubicBezTo>
                <a:cubicBezTo>
                  <a:pt x="1162138" y="4260902"/>
                  <a:pt x="1158383" y="4260902"/>
                  <a:pt x="1150874" y="4260902"/>
                </a:cubicBezTo>
                <a:cubicBezTo>
                  <a:pt x="1145242" y="4260902"/>
                  <a:pt x="1141487" y="4261181"/>
                  <a:pt x="1139610" y="4261879"/>
                </a:cubicBezTo>
                <a:lnTo>
                  <a:pt x="1139610" y="4264293"/>
                </a:lnTo>
                <a:lnTo>
                  <a:pt x="1098602" y="4265106"/>
                </a:lnTo>
                <a:lnTo>
                  <a:pt x="1075105" y="4265633"/>
                </a:lnTo>
                <a:lnTo>
                  <a:pt x="1052312" y="4261879"/>
                </a:lnTo>
                <a:lnTo>
                  <a:pt x="1019741" y="4261992"/>
                </a:lnTo>
                <a:lnTo>
                  <a:pt x="1014017" y="4260960"/>
                </a:lnTo>
                <a:lnTo>
                  <a:pt x="1014017" y="4247828"/>
                </a:lnTo>
                <a:lnTo>
                  <a:pt x="1026968" y="4247507"/>
                </a:lnTo>
                <a:cubicBezTo>
                  <a:pt x="1049497" y="4248623"/>
                  <a:pt x="1075780" y="4245274"/>
                  <a:pt x="1102063" y="4245274"/>
                </a:cubicBezTo>
                <a:close/>
                <a:moveTo>
                  <a:pt x="1394931" y="4241925"/>
                </a:moveTo>
                <a:cubicBezTo>
                  <a:pt x="1417460" y="4240809"/>
                  <a:pt x="1436233" y="4243042"/>
                  <a:pt x="1455007" y="4241925"/>
                </a:cubicBezTo>
                <a:cubicBezTo>
                  <a:pt x="1470026" y="4240809"/>
                  <a:pt x="1481290" y="4244158"/>
                  <a:pt x="1500063" y="4244158"/>
                </a:cubicBezTo>
                <a:cubicBezTo>
                  <a:pt x="1511327" y="4243042"/>
                  <a:pt x="1526346" y="4244158"/>
                  <a:pt x="1541365" y="4244158"/>
                </a:cubicBezTo>
                <a:cubicBezTo>
                  <a:pt x="1545120" y="4244158"/>
                  <a:pt x="1545120" y="4244158"/>
                  <a:pt x="1548875" y="4244158"/>
                </a:cubicBezTo>
                <a:cubicBezTo>
                  <a:pt x="1563894" y="4249739"/>
                  <a:pt x="1582667" y="4248623"/>
                  <a:pt x="1601441" y="4246391"/>
                </a:cubicBezTo>
                <a:cubicBezTo>
                  <a:pt x="1616460" y="4244158"/>
                  <a:pt x="1631479" y="4245274"/>
                  <a:pt x="1646498" y="4241925"/>
                </a:cubicBezTo>
                <a:cubicBezTo>
                  <a:pt x="1646498" y="4241925"/>
                  <a:pt x="1650252" y="4241925"/>
                  <a:pt x="1654007" y="4243042"/>
                </a:cubicBezTo>
                <a:cubicBezTo>
                  <a:pt x="1657762" y="4244158"/>
                  <a:pt x="1661516" y="4244158"/>
                  <a:pt x="1665271" y="4244158"/>
                </a:cubicBezTo>
                <a:cubicBezTo>
                  <a:pt x="1702818" y="4243042"/>
                  <a:pt x="1740366" y="4247507"/>
                  <a:pt x="1777913" y="4245274"/>
                </a:cubicBezTo>
                <a:cubicBezTo>
                  <a:pt x="1792932" y="4245274"/>
                  <a:pt x="1800441" y="4248623"/>
                  <a:pt x="1811705" y="4247507"/>
                </a:cubicBezTo>
                <a:cubicBezTo>
                  <a:pt x="1822970" y="4247507"/>
                  <a:pt x="1837988" y="4247507"/>
                  <a:pt x="1849253" y="4247507"/>
                </a:cubicBezTo>
                <a:cubicBezTo>
                  <a:pt x="1871781" y="4248623"/>
                  <a:pt x="1890555" y="4244158"/>
                  <a:pt x="1909328" y="4246391"/>
                </a:cubicBezTo>
                <a:cubicBezTo>
                  <a:pt x="1916838" y="4246391"/>
                  <a:pt x="1920593" y="4246391"/>
                  <a:pt x="1924347" y="4246391"/>
                </a:cubicBezTo>
                <a:cubicBezTo>
                  <a:pt x="1928102" y="4246391"/>
                  <a:pt x="1931857" y="4245274"/>
                  <a:pt x="1935611" y="4247507"/>
                </a:cubicBezTo>
                <a:cubicBezTo>
                  <a:pt x="1935611" y="4248623"/>
                  <a:pt x="1931857" y="4250856"/>
                  <a:pt x="1928102" y="4250856"/>
                </a:cubicBezTo>
                <a:cubicBezTo>
                  <a:pt x="1916838" y="4251972"/>
                  <a:pt x="1905573" y="4255321"/>
                  <a:pt x="1890555" y="4255321"/>
                </a:cubicBezTo>
                <a:cubicBezTo>
                  <a:pt x="1883045" y="4255321"/>
                  <a:pt x="1883045" y="4257554"/>
                  <a:pt x="1875536" y="4258670"/>
                </a:cubicBezTo>
                <a:lnTo>
                  <a:pt x="1898774" y="4260512"/>
                </a:lnTo>
                <a:lnTo>
                  <a:pt x="1894603" y="4260502"/>
                </a:lnTo>
                <a:cubicBezTo>
                  <a:pt x="1875830" y="4259804"/>
                  <a:pt x="1857056" y="4258967"/>
                  <a:pt x="1838282" y="4259525"/>
                </a:cubicBezTo>
                <a:lnTo>
                  <a:pt x="1830242" y="4258728"/>
                </a:lnTo>
                <a:lnTo>
                  <a:pt x="1830479" y="4258670"/>
                </a:lnTo>
                <a:cubicBezTo>
                  <a:pt x="1826724" y="4256437"/>
                  <a:pt x="1819215" y="4256437"/>
                  <a:pt x="1815460" y="4255321"/>
                </a:cubicBezTo>
                <a:cubicBezTo>
                  <a:pt x="1792932" y="4253088"/>
                  <a:pt x="1785423" y="4253088"/>
                  <a:pt x="1777913" y="4259786"/>
                </a:cubicBezTo>
                <a:cubicBezTo>
                  <a:pt x="1774158" y="4262019"/>
                  <a:pt x="1770403" y="4262019"/>
                  <a:pt x="1766649" y="4260902"/>
                </a:cubicBezTo>
                <a:cubicBezTo>
                  <a:pt x="1755385" y="4258670"/>
                  <a:pt x="1740366" y="4259786"/>
                  <a:pt x="1729101" y="4259786"/>
                </a:cubicBezTo>
                <a:cubicBezTo>
                  <a:pt x="1706573" y="4259786"/>
                  <a:pt x="1687800" y="4259786"/>
                  <a:pt x="1665271" y="4256437"/>
                </a:cubicBezTo>
                <a:cubicBezTo>
                  <a:pt x="1657762" y="4255321"/>
                  <a:pt x="1642743" y="4254205"/>
                  <a:pt x="1638988" y="4255321"/>
                </a:cubicBezTo>
                <a:lnTo>
                  <a:pt x="1616447" y="4257292"/>
                </a:lnTo>
                <a:lnTo>
                  <a:pt x="1567942" y="4257292"/>
                </a:lnTo>
                <a:lnTo>
                  <a:pt x="1544768" y="4258670"/>
                </a:lnTo>
                <a:lnTo>
                  <a:pt x="1530101" y="4258670"/>
                </a:lnTo>
                <a:cubicBezTo>
                  <a:pt x="1518837" y="4259786"/>
                  <a:pt x="1511327" y="4259786"/>
                  <a:pt x="1500063" y="4257554"/>
                </a:cubicBezTo>
                <a:cubicBezTo>
                  <a:pt x="1481290" y="4251972"/>
                  <a:pt x="1455007" y="4250856"/>
                  <a:pt x="1428724" y="4251972"/>
                </a:cubicBezTo>
                <a:cubicBezTo>
                  <a:pt x="1421214" y="4251972"/>
                  <a:pt x="1413705" y="4253088"/>
                  <a:pt x="1409950" y="4254205"/>
                </a:cubicBezTo>
                <a:cubicBezTo>
                  <a:pt x="1391176" y="4258670"/>
                  <a:pt x="1372403" y="4259786"/>
                  <a:pt x="1353629" y="4259786"/>
                </a:cubicBezTo>
                <a:cubicBezTo>
                  <a:pt x="1334855" y="4259786"/>
                  <a:pt x="1312327" y="4259786"/>
                  <a:pt x="1293554" y="4259786"/>
                </a:cubicBezTo>
                <a:cubicBezTo>
                  <a:pt x="1271025" y="4259786"/>
                  <a:pt x="1244742" y="4258670"/>
                  <a:pt x="1222214" y="4255321"/>
                </a:cubicBezTo>
                <a:cubicBezTo>
                  <a:pt x="1214704" y="4255321"/>
                  <a:pt x="1207195" y="4255321"/>
                  <a:pt x="1203440" y="4255321"/>
                </a:cubicBezTo>
                <a:cubicBezTo>
                  <a:pt x="1192176" y="4255321"/>
                  <a:pt x="1188421" y="4254205"/>
                  <a:pt x="1184667" y="4251972"/>
                </a:cubicBezTo>
                <a:cubicBezTo>
                  <a:pt x="1210950" y="4253088"/>
                  <a:pt x="1229723" y="4249739"/>
                  <a:pt x="1252252" y="4249739"/>
                </a:cubicBezTo>
                <a:cubicBezTo>
                  <a:pt x="1282289" y="4248623"/>
                  <a:pt x="1312327" y="4247507"/>
                  <a:pt x="1338610" y="4245274"/>
                </a:cubicBezTo>
                <a:cubicBezTo>
                  <a:pt x="1357384" y="4244158"/>
                  <a:pt x="1376157" y="4243042"/>
                  <a:pt x="1394931" y="4241925"/>
                </a:cubicBezTo>
                <a:close/>
                <a:moveTo>
                  <a:pt x="2025381" y="4241443"/>
                </a:moveTo>
                <a:cubicBezTo>
                  <a:pt x="2036645" y="4242560"/>
                  <a:pt x="2047909" y="4242560"/>
                  <a:pt x="2055418" y="4245908"/>
                </a:cubicBezTo>
                <a:cubicBezTo>
                  <a:pt x="2055418" y="4247025"/>
                  <a:pt x="2059173" y="4248141"/>
                  <a:pt x="2055418" y="4249257"/>
                </a:cubicBezTo>
                <a:cubicBezTo>
                  <a:pt x="2047909" y="4250374"/>
                  <a:pt x="2040400" y="4249257"/>
                  <a:pt x="2044154" y="4252606"/>
                </a:cubicBezTo>
                <a:cubicBezTo>
                  <a:pt x="2044154" y="4254839"/>
                  <a:pt x="2051664" y="4253723"/>
                  <a:pt x="2055418" y="4253723"/>
                </a:cubicBezTo>
                <a:cubicBezTo>
                  <a:pt x="2059173" y="4253723"/>
                  <a:pt x="2062928" y="4253723"/>
                  <a:pt x="2070437" y="4253723"/>
                </a:cubicBezTo>
                <a:cubicBezTo>
                  <a:pt x="2074192" y="4253723"/>
                  <a:pt x="2081701" y="4253723"/>
                  <a:pt x="2089211" y="4253723"/>
                </a:cubicBezTo>
                <a:cubicBezTo>
                  <a:pt x="2089211" y="4254839"/>
                  <a:pt x="2089211" y="4255955"/>
                  <a:pt x="2089211" y="4257071"/>
                </a:cubicBezTo>
                <a:cubicBezTo>
                  <a:pt x="2085456" y="4257071"/>
                  <a:pt x="2081701" y="4257071"/>
                  <a:pt x="2074192" y="4257071"/>
                </a:cubicBezTo>
                <a:cubicBezTo>
                  <a:pt x="2062928" y="4257071"/>
                  <a:pt x="2059173" y="4258188"/>
                  <a:pt x="2062928" y="4261537"/>
                </a:cubicBezTo>
                <a:lnTo>
                  <a:pt x="2054543" y="4261893"/>
                </a:lnTo>
                <a:lnTo>
                  <a:pt x="2053709" y="4261897"/>
                </a:lnTo>
                <a:cubicBezTo>
                  <a:pt x="2043853" y="4262594"/>
                  <a:pt x="2033528" y="4263432"/>
                  <a:pt x="2022264" y="4262874"/>
                </a:cubicBezTo>
                <a:lnTo>
                  <a:pt x="2004928" y="4262874"/>
                </a:lnTo>
                <a:lnTo>
                  <a:pt x="1975630" y="4258048"/>
                </a:lnTo>
                <a:lnTo>
                  <a:pt x="1937335" y="4258181"/>
                </a:lnTo>
                <a:lnTo>
                  <a:pt x="1937335" y="4243997"/>
                </a:lnTo>
                <a:lnTo>
                  <a:pt x="1950286" y="4243676"/>
                </a:lnTo>
                <a:cubicBezTo>
                  <a:pt x="1972815" y="4244792"/>
                  <a:pt x="1999098" y="4241443"/>
                  <a:pt x="2025381" y="4241443"/>
                </a:cubicBezTo>
                <a:close/>
                <a:moveTo>
                  <a:pt x="2318249" y="4238094"/>
                </a:moveTo>
                <a:cubicBezTo>
                  <a:pt x="2340778" y="4236978"/>
                  <a:pt x="2359551" y="4239211"/>
                  <a:pt x="2378325" y="4238094"/>
                </a:cubicBezTo>
                <a:cubicBezTo>
                  <a:pt x="2393344" y="4236978"/>
                  <a:pt x="2404608" y="4240327"/>
                  <a:pt x="2423381" y="4240327"/>
                </a:cubicBezTo>
                <a:cubicBezTo>
                  <a:pt x="2434645" y="4239211"/>
                  <a:pt x="2449664" y="4240327"/>
                  <a:pt x="2464683" y="4240327"/>
                </a:cubicBezTo>
                <a:cubicBezTo>
                  <a:pt x="2468438" y="4240327"/>
                  <a:pt x="2468438" y="4240327"/>
                  <a:pt x="2472193" y="4240327"/>
                </a:cubicBezTo>
                <a:lnTo>
                  <a:pt x="2476849" y="4241084"/>
                </a:lnTo>
                <a:lnTo>
                  <a:pt x="2472848" y="4241580"/>
                </a:lnTo>
                <a:cubicBezTo>
                  <a:pt x="2446565" y="4241580"/>
                  <a:pt x="2427792" y="4247162"/>
                  <a:pt x="2401508" y="4246046"/>
                </a:cubicBezTo>
                <a:cubicBezTo>
                  <a:pt x="2401508" y="4246046"/>
                  <a:pt x="2401508" y="4247162"/>
                  <a:pt x="2401508" y="4247162"/>
                </a:cubicBezTo>
                <a:cubicBezTo>
                  <a:pt x="2401508" y="4248278"/>
                  <a:pt x="2401508" y="4248278"/>
                  <a:pt x="2401508" y="4249395"/>
                </a:cubicBezTo>
                <a:cubicBezTo>
                  <a:pt x="2405263" y="4249395"/>
                  <a:pt x="2412773" y="4249395"/>
                  <a:pt x="2416527" y="4249395"/>
                </a:cubicBezTo>
                <a:cubicBezTo>
                  <a:pt x="2424037" y="4249953"/>
                  <a:pt x="2427791" y="4250511"/>
                  <a:pt x="2429199" y="4251487"/>
                </a:cubicBezTo>
                <a:lnTo>
                  <a:pt x="2428458" y="4253911"/>
                </a:lnTo>
                <a:lnTo>
                  <a:pt x="2423381" y="4253723"/>
                </a:lnTo>
                <a:cubicBezTo>
                  <a:pt x="2404608" y="4248141"/>
                  <a:pt x="2378325" y="4247025"/>
                  <a:pt x="2352042" y="4248141"/>
                </a:cubicBezTo>
                <a:cubicBezTo>
                  <a:pt x="2344532" y="4248141"/>
                  <a:pt x="2337023" y="4249257"/>
                  <a:pt x="2333268" y="4250374"/>
                </a:cubicBezTo>
                <a:cubicBezTo>
                  <a:pt x="2314494" y="4254839"/>
                  <a:pt x="2295721" y="4255955"/>
                  <a:pt x="2276947" y="4255955"/>
                </a:cubicBezTo>
                <a:cubicBezTo>
                  <a:pt x="2258173" y="4255955"/>
                  <a:pt x="2235645" y="4255955"/>
                  <a:pt x="2216872" y="4255955"/>
                </a:cubicBezTo>
                <a:cubicBezTo>
                  <a:pt x="2194343" y="4255955"/>
                  <a:pt x="2168060" y="4254839"/>
                  <a:pt x="2145532" y="4251490"/>
                </a:cubicBezTo>
                <a:cubicBezTo>
                  <a:pt x="2138022" y="4251490"/>
                  <a:pt x="2130513" y="4251490"/>
                  <a:pt x="2126758" y="4251490"/>
                </a:cubicBezTo>
                <a:cubicBezTo>
                  <a:pt x="2115494" y="4251490"/>
                  <a:pt x="2111739" y="4250374"/>
                  <a:pt x="2107985" y="4248141"/>
                </a:cubicBezTo>
                <a:cubicBezTo>
                  <a:pt x="2134268" y="4249257"/>
                  <a:pt x="2153041" y="4245908"/>
                  <a:pt x="2175570" y="4245908"/>
                </a:cubicBezTo>
                <a:cubicBezTo>
                  <a:pt x="2205607" y="4244792"/>
                  <a:pt x="2235645" y="4243676"/>
                  <a:pt x="2261928" y="4241443"/>
                </a:cubicBezTo>
                <a:cubicBezTo>
                  <a:pt x="2280702" y="4240327"/>
                  <a:pt x="2299475" y="4239211"/>
                  <a:pt x="2318249" y="4238094"/>
                </a:cubicBezTo>
                <a:close/>
                <a:moveTo>
                  <a:pt x="3696532" y="4218992"/>
                </a:moveTo>
                <a:cubicBezTo>
                  <a:pt x="3696532" y="4218992"/>
                  <a:pt x="3696532" y="4220108"/>
                  <a:pt x="3692778" y="4220108"/>
                </a:cubicBezTo>
                <a:cubicBezTo>
                  <a:pt x="3696532" y="4222341"/>
                  <a:pt x="3700287" y="4221224"/>
                  <a:pt x="3707796" y="4221224"/>
                </a:cubicBezTo>
                <a:cubicBezTo>
                  <a:pt x="3711551" y="4221224"/>
                  <a:pt x="3711551" y="4222341"/>
                  <a:pt x="3711551" y="4222341"/>
                </a:cubicBezTo>
                <a:cubicBezTo>
                  <a:pt x="3711551" y="4223457"/>
                  <a:pt x="3711551" y="4225689"/>
                  <a:pt x="3707796" y="4224573"/>
                </a:cubicBezTo>
                <a:cubicBezTo>
                  <a:pt x="3704042" y="4224573"/>
                  <a:pt x="3700287" y="4226806"/>
                  <a:pt x="3696532" y="4226806"/>
                </a:cubicBezTo>
                <a:cubicBezTo>
                  <a:pt x="3674004" y="4225689"/>
                  <a:pt x="3655230" y="4229038"/>
                  <a:pt x="3632702" y="4229038"/>
                </a:cubicBezTo>
                <a:cubicBezTo>
                  <a:pt x="3565117" y="4229038"/>
                  <a:pt x="3493777" y="4229038"/>
                  <a:pt x="3426192" y="4229038"/>
                </a:cubicBezTo>
                <a:cubicBezTo>
                  <a:pt x="3403664" y="4229038"/>
                  <a:pt x="3384890" y="4230155"/>
                  <a:pt x="3373626" y="4235736"/>
                </a:cubicBezTo>
                <a:cubicBezTo>
                  <a:pt x="3377381" y="4237969"/>
                  <a:pt x="3384890" y="4237969"/>
                  <a:pt x="3388645" y="4239085"/>
                </a:cubicBezTo>
                <a:cubicBezTo>
                  <a:pt x="3411173" y="4241318"/>
                  <a:pt x="3418682" y="4241318"/>
                  <a:pt x="3426192" y="4234620"/>
                </a:cubicBezTo>
                <a:cubicBezTo>
                  <a:pt x="3429947" y="4232387"/>
                  <a:pt x="3433702" y="4232387"/>
                  <a:pt x="3437456" y="4233504"/>
                </a:cubicBezTo>
                <a:cubicBezTo>
                  <a:pt x="3448720" y="4235736"/>
                  <a:pt x="3463739" y="4234620"/>
                  <a:pt x="3475004" y="4234620"/>
                </a:cubicBezTo>
                <a:cubicBezTo>
                  <a:pt x="3497532" y="4234620"/>
                  <a:pt x="3516305" y="4234620"/>
                  <a:pt x="3538834" y="4237969"/>
                </a:cubicBezTo>
                <a:cubicBezTo>
                  <a:pt x="3546343" y="4239085"/>
                  <a:pt x="3561362" y="4240201"/>
                  <a:pt x="3565117" y="4239085"/>
                </a:cubicBezTo>
                <a:cubicBezTo>
                  <a:pt x="3580136" y="4235736"/>
                  <a:pt x="3598909" y="4237969"/>
                  <a:pt x="3610174" y="4235736"/>
                </a:cubicBezTo>
                <a:cubicBezTo>
                  <a:pt x="3617683" y="4234620"/>
                  <a:pt x="3625192" y="4234620"/>
                  <a:pt x="3632702" y="4235736"/>
                </a:cubicBezTo>
                <a:cubicBezTo>
                  <a:pt x="3647721" y="4237969"/>
                  <a:pt x="3658985" y="4237969"/>
                  <a:pt x="3674004" y="4235736"/>
                </a:cubicBezTo>
                <a:cubicBezTo>
                  <a:pt x="3685268" y="4234620"/>
                  <a:pt x="3692778" y="4234620"/>
                  <a:pt x="3704042" y="4236852"/>
                </a:cubicBezTo>
                <a:lnTo>
                  <a:pt x="3764670" y="4241596"/>
                </a:lnTo>
                <a:lnTo>
                  <a:pt x="3764883" y="4241580"/>
                </a:lnTo>
                <a:cubicBezTo>
                  <a:pt x="3779902" y="4241580"/>
                  <a:pt x="3794921" y="4239348"/>
                  <a:pt x="3809940" y="4235999"/>
                </a:cubicBezTo>
                <a:cubicBezTo>
                  <a:pt x="3809940" y="4234883"/>
                  <a:pt x="3817449" y="4234883"/>
                  <a:pt x="3817449" y="4233766"/>
                </a:cubicBezTo>
                <a:cubicBezTo>
                  <a:pt x="3817449" y="4231534"/>
                  <a:pt x="3809940" y="4231534"/>
                  <a:pt x="3806185" y="4231534"/>
                </a:cubicBezTo>
                <a:cubicBezTo>
                  <a:pt x="3794921" y="4231534"/>
                  <a:pt x="3783657" y="4231534"/>
                  <a:pt x="3772393" y="4231534"/>
                </a:cubicBezTo>
                <a:cubicBezTo>
                  <a:pt x="3768638" y="4231534"/>
                  <a:pt x="3764883" y="4231534"/>
                  <a:pt x="3764883" y="4230417"/>
                </a:cubicBezTo>
                <a:cubicBezTo>
                  <a:pt x="3764883" y="4229301"/>
                  <a:pt x="3764883" y="4228185"/>
                  <a:pt x="3768638" y="4228185"/>
                </a:cubicBezTo>
                <a:cubicBezTo>
                  <a:pt x="3776147" y="4228185"/>
                  <a:pt x="3779902" y="4225952"/>
                  <a:pt x="3791166" y="4225952"/>
                </a:cubicBezTo>
                <a:cubicBezTo>
                  <a:pt x="3802430" y="4225952"/>
                  <a:pt x="3813695" y="4225952"/>
                  <a:pt x="3824959" y="4225952"/>
                </a:cubicBezTo>
                <a:cubicBezTo>
                  <a:pt x="3832468" y="4224836"/>
                  <a:pt x="3828714" y="4222603"/>
                  <a:pt x="3828714" y="4221487"/>
                </a:cubicBezTo>
                <a:lnTo>
                  <a:pt x="3828714" y="4220443"/>
                </a:lnTo>
                <a:lnTo>
                  <a:pt x="3779136" y="4219271"/>
                </a:lnTo>
                <a:cubicBezTo>
                  <a:pt x="3751914" y="4219271"/>
                  <a:pt x="3724693" y="4219550"/>
                  <a:pt x="3696532" y="4218992"/>
                </a:cubicBezTo>
                <a:close/>
                <a:moveTo>
                  <a:pt x="2480358" y="4212557"/>
                </a:moveTo>
                <a:cubicBezTo>
                  <a:pt x="2502886" y="4212557"/>
                  <a:pt x="2514150" y="4218138"/>
                  <a:pt x="2536679" y="4219255"/>
                </a:cubicBezTo>
                <a:cubicBezTo>
                  <a:pt x="2536679" y="4219255"/>
                  <a:pt x="2536679" y="4220371"/>
                  <a:pt x="2536679" y="4221487"/>
                </a:cubicBezTo>
                <a:cubicBezTo>
                  <a:pt x="2536679" y="4222603"/>
                  <a:pt x="2540433" y="4224836"/>
                  <a:pt x="2532924" y="4225952"/>
                </a:cubicBezTo>
                <a:cubicBezTo>
                  <a:pt x="2521660" y="4225952"/>
                  <a:pt x="2510395" y="4225952"/>
                  <a:pt x="2499131" y="4225952"/>
                </a:cubicBezTo>
                <a:cubicBezTo>
                  <a:pt x="2487867" y="4225952"/>
                  <a:pt x="2484112" y="4228185"/>
                  <a:pt x="2476603" y="4228185"/>
                </a:cubicBezTo>
                <a:cubicBezTo>
                  <a:pt x="2472848" y="4228185"/>
                  <a:pt x="2472848" y="4229301"/>
                  <a:pt x="2472848" y="4230417"/>
                </a:cubicBezTo>
                <a:cubicBezTo>
                  <a:pt x="2472848" y="4231534"/>
                  <a:pt x="2476603" y="4231534"/>
                  <a:pt x="2480358" y="4231534"/>
                </a:cubicBezTo>
                <a:cubicBezTo>
                  <a:pt x="2491622" y="4231534"/>
                  <a:pt x="2502886" y="4231534"/>
                  <a:pt x="2514150" y="4231534"/>
                </a:cubicBezTo>
                <a:cubicBezTo>
                  <a:pt x="2517905" y="4231534"/>
                  <a:pt x="2525414" y="4231534"/>
                  <a:pt x="2525414" y="4233766"/>
                </a:cubicBezTo>
                <a:cubicBezTo>
                  <a:pt x="2525414" y="4234883"/>
                  <a:pt x="2517905" y="4234883"/>
                  <a:pt x="2517905" y="4235999"/>
                </a:cubicBezTo>
                <a:lnTo>
                  <a:pt x="2479451" y="4240762"/>
                </a:lnTo>
                <a:lnTo>
                  <a:pt x="2476087" y="4240183"/>
                </a:lnTo>
                <a:cubicBezTo>
                  <a:pt x="2471863" y="4237532"/>
                  <a:pt x="2470925" y="4234183"/>
                  <a:pt x="2469048" y="4231392"/>
                </a:cubicBezTo>
                <a:cubicBezTo>
                  <a:pt x="2467170" y="4227485"/>
                  <a:pt x="2461538" y="4224136"/>
                  <a:pt x="2454029" y="4221066"/>
                </a:cubicBezTo>
                <a:lnTo>
                  <a:pt x="2430738" y="4213400"/>
                </a:lnTo>
                <a:close/>
                <a:moveTo>
                  <a:pt x="524958" y="4211504"/>
                </a:moveTo>
                <a:cubicBezTo>
                  <a:pt x="524958" y="4211504"/>
                  <a:pt x="528712" y="4211504"/>
                  <a:pt x="532467" y="4212621"/>
                </a:cubicBezTo>
                <a:cubicBezTo>
                  <a:pt x="536222" y="4213737"/>
                  <a:pt x="539977" y="4213737"/>
                  <a:pt x="543731" y="4213737"/>
                </a:cubicBezTo>
                <a:cubicBezTo>
                  <a:pt x="581279" y="4212621"/>
                  <a:pt x="618826" y="4217086"/>
                  <a:pt x="656373" y="4214853"/>
                </a:cubicBezTo>
                <a:cubicBezTo>
                  <a:pt x="671392" y="4214853"/>
                  <a:pt x="678901" y="4218202"/>
                  <a:pt x="690166" y="4217086"/>
                </a:cubicBezTo>
                <a:cubicBezTo>
                  <a:pt x="701430" y="4217086"/>
                  <a:pt x="716449" y="4217086"/>
                  <a:pt x="727713" y="4217086"/>
                </a:cubicBezTo>
                <a:cubicBezTo>
                  <a:pt x="750241" y="4218202"/>
                  <a:pt x="769015" y="4213737"/>
                  <a:pt x="787788" y="4215970"/>
                </a:cubicBezTo>
                <a:cubicBezTo>
                  <a:pt x="795298" y="4215970"/>
                  <a:pt x="799053" y="4215970"/>
                  <a:pt x="802807" y="4215970"/>
                </a:cubicBezTo>
                <a:cubicBezTo>
                  <a:pt x="806562" y="4215970"/>
                  <a:pt x="810317" y="4214853"/>
                  <a:pt x="814071" y="4217086"/>
                </a:cubicBezTo>
                <a:cubicBezTo>
                  <a:pt x="814071" y="4218202"/>
                  <a:pt x="810317" y="4220435"/>
                  <a:pt x="806562" y="4220435"/>
                </a:cubicBezTo>
                <a:cubicBezTo>
                  <a:pt x="795298" y="4221551"/>
                  <a:pt x="784034" y="4224900"/>
                  <a:pt x="769015" y="4224900"/>
                </a:cubicBezTo>
                <a:cubicBezTo>
                  <a:pt x="761505" y="4224900"/>
                  <a:pt x="761505" y="4227133"/>
                  <a:pt x="753996" y="4228249"/>
                </a:cubicBezTo>
                <a:cubicBezTo>
                  <a:pt x="772770" y="4231598"/>
                  <a:pt x="791543" y="4231598"/>
                  <a:pt x="810317" y="4232714"/>
                </a:cubicBezTo>
                <a:cubicBezTo>
                  <a:pt x="825336" y="4233830"/>
                  <a:pt x="836600" y="4236063"/>
                  <a:pt x="851619" y="4237179"/>
                </a:cubicBezTo>
                <a:cubicBezTo>
                  <a:pt x="855374" y="4237179"/>
                  <a:pt x="862883" y="4239412"/>
                  <a:pt x="859128" y="4241644"/>
                </a:cubicBezTo>
                <a:cubicBezTo>
                  <a:pt x="855374" y="4243877"/>
                  <a:pt x="847864" y="4242761"/>
                  <a:pt x="844109" y="4242761"/>
                </a:cubicBezTo>
                <a:cubicBezTo>
                  <a:pt x="817826" y="4242761"/>
                  <a:pt x="795298" y="4242761"/>
                  <a:pt x="769015" y="4242761"/>
                </a:cubicBezTo>
                <a:cubicBezTo>
                  <a:pt x="723958" y="4242761"/>
                  <a:pt x="678901" y="4246110"/>
                  <a:pt x="637599" y="4252807"/>
                </a:cubicBezTo>
                <a:cubicBezTo>
                  <a:pt x="622581" y="4255040"/>
                  <a:pt x="603807" y="4253924"/>
                  <a:pt x="588788" y="4256156"/>
                </a:cubicBezTo>
                <a:cubicBezTo>
                  <a:pt x="573769" y="4257273"/>
                  <a:pt x="554996" y="4256156"/>
                  <a:pt x="536222" y="4255040"/>
                </a:cubicBezTo>
                <a:cubicBezTo>
                  <a:pt x="521203" y="4252807"/>
                  <a:pt x="498675" y="4251691"/>
                  <a:pt x="479901" y="4251691"/>
                </a:cubicBezTo>
                <a:lnTo>
                  <a:pt x="478521" y="4251699"/>
                </a:lnTo>
                <a:lnTo>
                  <a:pt x="478521" y="4273822"/>
                </a:lnTo>
                <a:lnTo>
                  <a:pt x="474908" y="4274037"/>
                </a:lnTo>
                <a:cubicBezTo>
                  <a:pt x="467398" y="4275153"/>
                  <a:pt x="459889" y="4275153"/>
                  <a:pt x="452380" y="4274037"/>
                </a:cubicBezTo>
                <a:lnTo>
                  <a:pt x="435961" y="4274037"/>
                </a:lnTo>
                <a:lnTo>
                  <a:pt x="442135" y="4263439"/>
                </a:lnTo>
                <a:cubicBezTo>
                  <a:pt x="444025" y="4260196"/>
                  <a:pt x="446451" y="4252917"/>
                  <a:pt x="449162" y="4254497"/>
                </a:cubicBezTo>
                <a:cubicBezTo>
                  <a:pt x="455117" y="4253622"/>
                  <a:pt x="449981" y="4259320"/>
                  <a:pt x="447557" y="4266598"/>
                </a:cubicBezTo>
                <a:cubicBezTo>
                  <a:pt x="447021" y="4270632"/>
                  <a:pt x="450266" y="4268177"/>
                  <a:pt x="451622" y="4268967"/>
                </a:cubicBezTo>
                <a:cubicBezTo>
                  <a:pt x="459467" y="4264847"/>
                  <a:pt x="465137" y="4255114"/>
                  <a:pt x="472164" y="4246171"/>
                </a:cubicBezTo>
                <a:lnTo>
                  <a:pt x="478521" y="4233726"/>
                </a:lnTo>
                <a:lnTo>
                  <a:pt x="478521" y="4234947"/>
                </a:lnTo>
                <a:lnTo>
                  <a:pt x="656373" y="4234947"/>
                </a:lnTo>
                <a:cubicBezTo>
                  <a:pt x="678901" y="4234947"/>
                  <a:pt x="697675" y="4233830"/>
                  <a:pt x="708939" y="4228249"/>
                </a:cubicBezTo>
                <a:cubicBezTo>
                  <a:pt x="705185" y="4226016"/>
                  <a:pt x="697675" y="4226016"/>
                  <a:pt x="693920" y="4224900"/>
                </a:cubicBezTo>
                <a:cubicBezTo>
                  <a:pt x="682656" y="4223783"/>
                  <a:pt x="675147" y="4223225"/>
                  <a:pt x="669515" y="4223783"/>
                </a:cubicBezTo>
                <a:cubicBezTo>
                  <a:pt x="663883" y="4224341"/>
                  <a:pt x="660128" y="4226016"/>
                  <a:pt x="656373" y="4229365"/>
                </a:cubicBezTo>
                <a:cubicBezTo>
                  <a:pt x="652618" y="4231598"/>
                  <a:pt x="648864" y="4231598"/>
                  <a:pt x="645109" y="4230481"/>
                </a:cubicBezTo>
                <a:cubicBezTo>
                  <a:pt x="633845" y="4228249"/>
                  <a:pt x="618826" y="4229365"/>
                  <a:pt x="607562" y="4229365"/>
                </a:cubicBezTo>
                <a:cubicBezTo>
                  <a:pt x="585034" y="4229365"/>
                  <a:pt x="566260" y="4229365"/>
                  <a:pt x="543731" y="4226016"/>
                </a:cubicBezTo>
                <a:cubicBezTo>
                  <a:pt x="536222" y="4224900"/>
                  <a:pt x="521203" y="4223784"/>
                  <a:pt x="517449" y="4224900"/>
                </a:cubicBezTo>
                <a:cubicBezTo>
                  <a:pt x="509939" y="4226574"/>
                  <a:pt x="501491" y="4226853"/>
                  <a:pt x="493512" y="4226993"/>
                </a:cubicBezTo>
                <a:lnTo>
                  <a:pt x="481598" y="4227701"/>
                </a:lnTo>
                <a:lnTo>
                  <a:pt x="488000" y="4215167"/>
                </a:lnTo>
                <a:close/>
                <a:moveTo>
                  <a:pt x="3515209" y="4208284"/>
                </a:moveTo>
                <a:lnTo>
                  <a:pt x="3546343" y="4208945"/>
                </a:lnTo>
                <a:cubicBezTo>
                  <a:pt x="3561362" y="4211178"/>
                  <a:pt x="3583890" y="4212294"/>
                  <a:pt x="3602664" y="4212294"/>
                </a:cubicBezTo>
                <a:lnTo>
                  <a:pt x="3622923" y="4212168"/>
                </a:lnTo>
                <a:lnTo>
                  <a:pt x="3627367" y="4209766"/>
                </a:lnTo>
                <a:cubicBezTo>
                  <a:pt x="3631591" y="4209766"/>
                  <a:pt x="3637223" y="4210324"/>
                  <a:pt x="3640977" y="4210324"/>
                </a:cubicBezTo>
                <a:lnTo>
                  <a:pt x="3682158" y="4208284"/>
                </a:lnTo>
                <a:close/>
                <a:moveTo>
                  <a:pt x="1207902" y="4205842"/>
                </a:moveTo>
                <a:lnTo>
                  <a:pt x="1264945" y="4205842"/>
                </a:lnTo>
                <a:cubicBezTo>
                  <a:pt x="1283719" y="4205842"/>
                  <a:pt x="1306247" y="4205842"/>
                  <a:pt x="1328776" y="4205842"/>
                </a:cubicBezTo>
                <a:cubicBezTo>
                  <a:pt x="1328776" y="4205842"/>
                  <a:pt x="1328776" y="4206958"/>
                  <a:pt x="1328776" y="4206958"/>
                </a:cubicBezTo>
                <a:lnTo>
                  <a:pt x="1296661" y="4207520"/>
                </a:lnTo>
                <a:lnTo>
                  <a:pt x="1241253" y="4206834"/>
                </a:lnTo>
                <a:close/>
                <a:moveTo>
                  <a:pt x="478521" y="4172949"/>
                </a:moveTo>
                <a:lnTo>
                  <a:pt x="478521" y="4188888"/>
                </a:lnTo>
                <a:lnTo>
                  <a:pt x="477051" y="4191440"/>
                </a:lnTo>
                <a:cubicBezTo>
                  <a:pt x="469589" y="4202302"/>
                  <a:pt x="461412" y="4211661"/>
                  <a:pt x="452621" y="4217404"/>
                </a:cubicBezTo>
                <a:cubicBezTo>
                  <a:pt x="441815" y="4232834"/>
                  <a:pt x="439676" y="4248970"/>
                  <a:pt x="428869" y="4264402"/>
                </a:cubicBezTo>
                <a:cubicBezTo>
                  <a:pt x="431847" y="4263964"/>
                  <a:pt x="433202" y="4264753"/>
                  <a:pt x="433104" y="4266869"/>
                </a:cubicBezTo>
                <a:lnTo>
                  <a:pt x="430021" y="4274037"/>
                </a:lnTo>
                <a:lnTo>
                  <a:pt x="414180" y="4274037"/>
                </a:lnTo>
                <a:lnTo>
                  <a:pt x="422635" y="4259525"/>
                </a:lnTo>
                <a:lnTo>
                  <a:pt x="422750" y="4259525"/>
                </a:lnTo>
                <a:lnTo>
                  <a:pt x="422652" y="4259496"/>
                </a:lnTo>
                <a:lnTo>
                  <a:pt x="437215" y="4234500"/>
                </a:lnTo>
                <a:cubicBezTo>
                  <a:pt x="440995" y="4228012"/>
                  <a:pt x="446130" y="4222312"/>
                  <a:pt x="451265" y="4216613"/>
                </a:cubicBezTo>
                <a:cubicBezTo>
                  <a:pt x="455581" y="4206092"/>
                  <a:pt x="463427" y="4201971"/>
                  <a:pt x="467742" y="4191449"/>
                </a:cubicBezTo>
                <a:close/>
                <a:moveTo>
                  <a:pt x="491344" y="4166629"/>
                </a:moveTo>
                <a:lnTo>
                  <a:pt x="489777" y="4169349"/>
                </a:lnTo>
                <a:lnTo>
                  <a:pt x="480925" y="4168823"/>
                </a:lnTo>
                <a:lnTo>
                  <a:pt x="482186" y="4166658"/>
                </a:lnTo>
                <a:close/>
                <a:moveTo>
                  <a:pt x="491756" y="4156381"/>
                </a:moveTo>
                <a:lnTo>
                  <a:pt x="495867" y="4158777"/>
                </a:lnTo>
                <a:lnTo>
                  <a:pt x="494477" y="4161190"/>
                </a:lnTo>
                <a:lnTo>
                  <a:pt x="487064" y="4161190"/>
                </a:lnTo>
                <a:close/>
                <a:moveTo>
                  <a:pt x="1403722" y="4149331"/>
                </a:moveTo>
                <a:lnTo>
                  <a:pt x="1383463" y="4149457"/>
                </a:lnTo>
                <a:lnTo>
                  <a:pt x="1379019" y="4151859"/>
                </a:lnTo>
                <a:cubicBezTo>
                  <a:pt x="1374795" y="4151859"/>
                  <a:pt x="1369163" y="4151301"/>
                  <a:pt x="1365409" y="4151301"/>
                </a:cubicBezTo>
                <a:lnTo>
                  <a:pt x="1324228" y="4153341"/>
                </a:lnTo>
                <a:lnTo>
                  <a:pt x="1491177" y="4153341"/>
                </a:lnTo>
                <a:lnTo>
                  <a:pt x="1460043" y="4152680"/>
                </a:lnTo>
                <a:cubicBezTo>
                  <a:pt x="1445024" y="4150447"/>
                  <a:pt x="1422496" y="4149331"/>
                  <a:pt x="1403722" y="4149331"/>
                </a:cubicBezTo>
                <a:close/>
                <a:moveTo>
                  <a:pt x="1016219" y="4101067"/>
                </a:moveTo>
                <a:cubicBezTo>
                  <a:pt x="1023729" y="4099951"/>
                  <a:pt x="1027483" y="4101067"/>
                  <a:pt x="1034993" y="4101067"/>
                </a:cubicBezTo>
                <a:cubicBezTo>
                  <a:pt x="1046257" y="4103300"/>
                  <a:pt x="1065031" y="4103300"/>
                  <a:pt x="1080050" y="4101067"/>
                </a:cubicBezTo>
                <a:lnTo>
                  <a:pt x="1085311" y="4101223"/>
                </a:lnTo>
                <a:lnTo>
                  <a:pt x="1065945" y="4103143"/>
                </a:lnTo>
                <a:cubicBezTo>
                  <a:pt x="1056558" y="4104259"/>
                  <a:pt x="1047171" y="4105096"/>
                  <a:pt x="1038254" y="4104956"/>
                </a:cubicBezTo>
                <a:lnTo>
                  <a:pt x="1014732" y="4101130"/>
                </a:lnTo>
                <a:close/>
                <a:moveTo>
                  <a:pt x="924290" y="4098835"/>
                </a:moveTo>
                <a:lnTo>
                  <a:pt x="941125" y="4098835"/>
                </a:lnTo>
                <a:lnTo>
                  <a:pt x="941816" y="4099451"/>
                </a:lnTo>
                <a:lnTo>
                  <a:pt x="940631" y="4099375"/>
                </a:lnTo>
                <a:close/>
                <a:moveTo>
                  <a:pt x="888559" y="4096602"/>
                </a:moveTo>
                <a:cubicBezTo>
                  <a:pt x="896068" y="4096602"/>
                  <a:pt x="903578" y="4096602"/>
                  <a:pt x="911087" y="4096602"/>
                </a:cubicBezTo>
                <a:lnTo>
                  <a:pt x="910214" y="4098677"/>
                </a:lnTo>
                <a:lnTo>
                  <a:pt x="884768" y="4098677"/>
                </a:lnTo>
                <a:lnTo>
                  <a:pt x="887620" y="4098556"/>
                </a:lnTo>
                <a:cubicBezTo>
                  <a:pt x="889497" y="4098276"/>
                  <a:pt x="890436" y="4097718"/>
                  <a:pt x="888559" y="4096602"/>
                </a:cubicBezTo>
                <a:close/>
                <a:moveTo>
                  <a:pt x="558226" y="4093173"/>
                </a:moveTo>
                <a:lnTo>
                  <a:pt x="564244" y="4095765"/>
                </a:lnTo>
                <a:cubicBezTo>
                  <a:pt x="569407" y="4096602"/>
                  <a:pt x="576917" y="4096602"/>
                  <a:pt x="591936" y="4096602"/>
                </a:cubicBezTo>
                <a:cubicBezTo>
                  <a:pt x="591936" y="4096602"/>
                  <a:pt x="595690" y="4096602"/>
                  <a:pt x="595690" y="4096602"/>
                </a:cubicBezTo>
                <a:cubicBezTo>
                  <a:pt x="606954" y="4099951"/>
                  <a:pt x="618218" y="4099951"/>
                  <a:pt x="629483" y="4096602"/>
                </a:cubicBezTo>
                <a:cubicBezTo>
                  <a:pt x="636992" y="4096602"/>
                  <a:pt x="640747" y="4096602"/>
                  <a:pt x="648256" y="4096602"/>
                </a:cubicBezTo>
                <a:cubicBezTo>
                  <a:pt x="652011" y="4096602"/>
                  <a:pt x="659521" y="4097719"/>
                  <a:pt x="663275" y="4094370"/>
                </a:cubicBezTo>
                <a:cubicBezTo>
                  <a:pt x="670785" y="4094370"/>
                  <a:pt x="682049" y="4095486"/>
                  <a:pt x="689559" y="4094370"/>
                </a:cubicBezTo>
                <a:cubicBezTo>
                  <a:pt x="704577" y="4094370"/>
                  <a:pt x="715841" y="4095486"/>
                  <a:pt x="723351" y="4096602"/>
                </a:cubicBezTo>
                <a:cubicBezTo>
                  <a:pt x="734615" y="4098835"/>
                  <a:pt x="745879" y="4098835"/>
                  <a:pt x="757144" y="4096602"/>
                </a:cubicBezTo>
                <a:cubicBezTo>
                  <a:pt x="764653" y="4095486"/>
                  <a:pt x="779672" y="4094370"/>
                  <a:pt x="790936" y="4094370"/>
                </a:cubicBezTo>
                <a:cubicBezTo>
                  <a:pt x="794691" y="4095486"/>
                  <a:pt x="802200" y="4095486"/>
                  <a:pt x="805955" y="4093253"/>
                </a:cubicBezTo>
                <a:cubicBezTo>
                  <a:pt x="809709" y="4092137"/>
                  <a:pt x="813464" y="4092137"/>
                  <a:pt x="817219" y="4093253"/>
                </a:cubicBezTo>
                <a:cubicBezTo>
                  <a:pt x="835992" y="4096602"/>
                  <a:pt x="858521" y="4094370"/>
                  <a:pt x="877294" y="4094370"/>
                </a:cubicBezTo>
                <a:cubicBezTo>
                  <a:pt x="877294" y="4095486"/>
                  <a:pt x="876355" y="4096323"/>
                  <a:pt x="876355" y="4097021"/>
                </a:cubicBezTo>
                <a:lnTo>
                  <a:pt x="880640" y="4098677"/>
                </a:lnTo>
                <a:lnTo>
                  <a:pt x="859435" y="4098677"/>
                </a:lnTo>
                <a:cubicBezTo>
                  <a:pt x="840661" y="4099794"/>
                  <a:pt x="821888" y="4100910"/>
                  <a:pt x="803114" y="4102026"/>
                </a:cubicBezTo>
                <a:cubicBezTo>
                  <a:pt x="776831" y="4104259"/>
                  <a:pt x="746793" y="4105375"/>
                  <a:pt x="716756" y="4106491"/>
                </a:cubicBezTo>
                <a:cubicBezTo>
                  <a:pt x="694227" y="4106491"/>
                  <a:pt x="675454" y="4109840"/>
                  <a:pt x="649171" y="4108724"/>
                </a:cubicBezTo>
                <a:cubicBezTo>
                  <a:pt x="652925" y="4110957"/>
                  <a:pt x="656680" y="4112073"/>
                  <a:pt x="667944" y="4112073"/>
                </a:cubicBezTo>
                <a:cubicBezTo>
                  <a:pt x="671699" y="4112073"/>
                  <a:pt x="679208" y="4112073"/>
                  <a:pt x="686718" y="4112073"/>
                </a:cubicBezTo>
                <a:cubicBezTo>
                  <a:pt x="709246" y="4115422"/>
                  <a:pt x="735529" y="4116538"/>
                  <a:pt x="758058" y="4116538"/>
                </a:cubicBezTo>
                <a:cubicBezTo>
                  <a:pt x="776831" y="4116538"/>
                  <a:pt x="799359" y="4116538"/>
                  <a:pt x="818133" y="4116538"/>
                </a:cubicBezTo>
                <a:cubicBezTo>
                  <a:pt x="836907" y="4116538"/>
                  <a:pt x="855680" y="4115422"/>
                  <a:pt x="874454" y="4110957"/>
                </a:cubicBezTo>
                <a:cubicBezTo>
                  <a:pt x="878209" y="4109840"/>
                  <a:pt x="885718" y="4108724"/>
                  <a:pt x="893228" y="4108724"/>
                </a:cubicBezTo>
                <a:cubicBezTo>
                  <a:pt x="919511" y="4107608"/>
                  <a:pt x="945794" y="4108724"/>
                  <a:pt x="964567" y="4114306"/>
                </a:cubicBezTo>
                <a:cubicBezTo>
                  <a:pt x="975831" y="4116538"/>
                  <a:pt x="983341" y="4116538"/>
                  <a:pt x="994605" y="4115422"/>
                </a:cubicBezTo>
                <a:cubicBezTo>
                  <a:pt x="1009624" y="4113189"/>
                  <a:pt x="1020888" y="4113189"/>
                  <a:pt x="1035907" y="4115422"/>
                </a:cubicBezTo>
                <a:cubicBezTo>
                  <a:pt x="1043417" y="4116538"/>
                  <a:pt x="1050926" y="4116538"/>
                  <a:pt x="1058435" y="4115422"/>
                </a:cubicBezTo>
                <a:cubicBezTo>
                  <a:pt x="1069700" y="4113189"/>
                  <a:pt x="1088473" y="4115422"/>
                  <a:pt x="1103492" y="4112073"/>
                </a:cubicBezTo>
                <a:cubicBezTo>
                  <a:pt x="1107247" y="4110957"/>
                  <a:pt x="1122266" y="4112073"/>
                  <a:pt x="1129775" y="4113189"/>
                </a:cubicBezTo>
                <a:cubicBezTo>
                  <a:pt x="1152304" y="4116538"/>
                  <a:pt x="1171077" y="4116538"/>
                  <a:pt x="1193605" y="4116538"/>
                </a:cubicBezTo>
                <a:cubicBezTo>
                  <a:pt x="1204870" y="4116538"/>
                  <a:pt x="1219889" y="4115422"/>
                  <a:pt x="1231153" y="4117654"/>
                </a:cubicBezTo>
                <a:cubicBezTo>
                  <a:pt x="1234907" y="4118771"/>
                  <a:pt x="1238662" y="4118771"/>
                  <a:pt x="1242417" y="4116538"/>
                </a:cubicBezTo>
                <a:cubicBezTo>
                  <a:pt x="1249927" y="4109840"/>
                  <a:pt x="1257436" y="4109840"/>
                  <a:pt x="1279964" y="4112073"/>
                </a:cubicBezTo>
                <a:cubicBezTo>
                  <a:pt x="1283719" y="4113189"/>
                  <a:pt x="1291228" y="4113189"/>
                  <a:pt x="1294983" y="4115422"/>
                </a:cubicBezTo>
                <a:cubicBezTo>
                  <a:pt x="1289351" y="4118212"/>
                  <a:pt x="1281841" y="4119887"/>
                  <a:pt x="1272924" y="4120864"/>
                </a:cubicBezTo>
                <a:lnTo>
                  <a:pt x="1259466" y="4121418"/>
                </a:lnTo>
                <a:lnTo>
                  <a:pt x="1241716" y="4120029"/>
                </a:lnTo>
                <a:lnTo>
                  <a:pt x="1241503" y="4120045"/>
                </a:lnTo>
                <a:lnTo>
                  <a:pt x="1224751" y="4122120"/>
                </a:lnTo>
                <a:lnTo>
                  <a:pt x="1035907" y="4122120"/>
                </a:lnTo>
                <a:cubicBezTo>
                  <a:pt x="1013379" y="4122120"/>
                  <a:pt x="994605" y="4125469"/>
                  <a:pt x="972077" y="4124352"/>
                </a:cubicBezTo>
                <a:cubicBezTo>
                  <a:pt x="968322" y="4124352"/>
                  <a:pt x="964567" y="4126585"/>
                  <a:pt x="960813" y="4126585"/>
                </a:cubicBezTo>
                <a:cubicBezTo>
                  <a:pt x="957058" y="4125469"/>
                  <a:pt x="957058" y="4127701"/>
                  <a:pt x="957058" y="4128817"/>
                </a:cubicBezTo>
                <a:cubicBezTo>
                  <a:pt x="957058" y="4128817"/>
                  <a:pt x="957058" y="4129934"/>
                  <a:pt x="960813" y="4129934"/>
                </a:cubicBezTo>
                <a:cubicBezTo>
                  <a:pt x="968322" y="4129934"/>
                  <a:pt x="972077" y="4128817"/>
                  <a:pt x="975831" y="4131050"/>
                </a:cubicBezTo>
                <a:cubicBezTo>
                  <a:pt x="972077" y="4131050"/>
                  <a:pt x="972077" y="4132166"/>
                  <a:pt x="972077" y="4132166"/>
                </a:cubicBezTo>
                <a:cubicBezTo>
                  <a:pt x="915756" y="4131050"/>
                  <a:pt x="863190" y="4133283"/>
                  <a:pt x="806869" y="4129934"/>
                </a:cubicBezTo>
                <a:cubicBezTo>
                  <a:pt x="788095" y="4128817"/>
                  <a:pt x="769322" y="4128817"/>
                  <a:pt x="750548" y="4129934"/>
                </a:cubicBezTo>
                <a:cubicBezTo>
                  <a:pt x="731774" y="4131050"/>
                  <a:pt x="713001" y="4126585"/>
                  <a:pt x="694227" y="4129934"/>
                </a:cubicBezTo>
                <a:cubicBezTo>
                  <a:pt x="690472" y="4129934"/>
                  <a:pt x="686718" y="4129934"/>
                  <a:pt x="686718" y="4129934"/>
                </a:cubicBezTo>
                <a:cubicBezTo>
                  <a:pt x="675454" y="4126585"/>
                  <a:pt x="660435" y="4127701"/>
                  <a:pt x="645416" y="4127701"/>
                </a:cubicBezTo>
                <a:cubicBezTo>
                  <a:pt x="622887" y="4127701"/>
                  <a:pt x="600359" y="4127701"/>
                  <a:pt x="574076" y="4127701"/>
                </a:cubicBezTo>
                <a:cubicBezTo>
                  <a:pt x="566567" y="4127701"/>
                  <a:pt x="559057" y="4126585"/>
                  <a:pt x="551548" y="4125469"/>
                </a:cubicBezTo>
                <a:lnTo>
                  <a:pt x="543926" y="4125185"/>
                </a:lnTo>
                <a:lnTo>
                  <a:pt x="544722" y="4123227"/>
                </a:lnTo>
                <a:lnTo>
                  <a:pt x="551548" y="4124352"/>
                </a:lnTo>
                <a:cubicBezTo>
                  <a:pt x="570321" y="4125469"/>
                  <a:pt x="585340" y="4121003"/>
                  <a:pt x="604114" y="4122120"/>
                </a:cubicBezTo>
                <a:cubicBezTo>
                  <a:pt x="600359" y="4118771"/>
                  <a:pt x="604114" y="4117654"/>
                  <a:pt x="615378" y="4117654"/>
                </a:cubicBezTo>
                <a:cubicBezTo>
                  <a:pt x="622887" y="4117654"/>
                  <a:pt x="626642" y="4117654"/>
                  <a:pt x="630397" y="4117654"/>
                </a:cubicBezTo>
                <a:cubicBezTo>
                  <a:pt x="630397" y="4116538"/>
                  <a:pt x="630397" y="4115422"/>
                  <a:pt x="630397" y="4114306"/>
                </a:cubicBezTo>
                <a:cubicBezTo>
                  <a:pt x="622887" y="4114306"/>
                  <a:pt x="615378" y="4114306"/>
                  <a:pt x="611623" y="4114306"/>
                </a:cubicBezTo>
                <a:cubicBezTo>
                  <a:pt x="604114" y="4114306"/>
                  <a:pt x="600359" y="4114306"/>
                  <a:pt x="596604" y="4114306"/>
                </a:cubicBezTo>
                <a:cubicBezTo>
                  <a:pt x="592850" y="4114306"/>
                  <a:pt x="585340" y="4115422"/>
                  <a:pt x="585340" y="4113189"/>
                </a:cubicBezTo>
                <a:cubicBezTo>
                  <a:pt x="581586" y="4109840"/>
                  <a:pt x="589095" y="4110957"/>
                  <a:pt x="596604" y="4109840"/>
                </a:cubicBezTo>
                <a:cubicBezTo>
                  <a:pt x="600359" y="4108724"/>
                  <a:pt x="596604" y="4107608"/>
                  <a:pt x="596604" y="4106491"/>
                </a:cubicBezTo>
                <a:cubicBezTo>
                  <a:pt x="589095" y="4103143"/>
                  <a:pt x="577831" y="4103143"/>
                  <a:pt x="566567" y="4102026"/>
                </a:cubicBezTo>
                <a:lnTo>
                  <a:pt x="553844" y="4102404"/>
                </a:lnTo>
                <a:lnTo>
                  <a:pt x="558073" y="4093475"/>
                </a:lnTo>
                <a:close/>
                <a:moveTo>
                  <a:pt x="562667" y="4084385"/>
                </a:moveTo>
                <a:lnTo>
                  <a:pt x="573087" y="4084972"/>
                </a:lnTo>
                <a:cubicBezTo>
                  <a:pt x="595615" y="4084972"/>
                  <a:pt x="621898" y="4083856"/>
                  <a:pt x="648182" y="4086089"/>
                </a:cubicBezTo>
                <a:cubicBezTo>
                  <a:pt x="663200" y="4088321"/>
                  <a:pt x="681974" y="4087205"/>
                  <a:pt x="696993" y="4086089"/>
                </a:cubicBezTo>
                <a:lnTo>
                  <a:pt x="700869" y="4086281"/>
                </a:lnTo>
                <a:lnTo>
                  <a:pt x="561709" y="4086281"/>
                </a:lnTo>
                <a:close/>
                <a:moveTo>
                  <a:pt x="591936" y="4077625"/>
                </a:moveTo>
                <a:cubicBezTo>
                  <a:pt x="599445" y="4077625"/>
                  <a:pt x="603200" y="4076509"/>
                  <a:pt x="603200" y="4078741"/>
                </a:cubicBezTo>
                <a:cubicBezTo>
                  <a:pt x="603200" y="4080974"/>
                  <a:pt x="599445" y="4080974"/>
                  <a:pt x="591936" y="4080974"/>
                </a:cubicBezTo>
                <a:lnTo>
                  <a:pt x="564391" y="4080974"/>
                </a:lnTo>
                <a:lnTo>
                  <a:pt x="565519" y="4078741"/>
                </a:lnTo>
                <a:lnTo>
                  <a:pt x="576917" y="4078741"/>
                </a:lnTo>
                <a:cubicBezTo>
                  <a:pt x="580671" y="4076509"/>
                  <a:pt x="588181" y="4077625"/>
                  <a:pt x="591936" y="4077625"/>
                </a:cubicBezTo>
                <a:close/>
                <a:moveTo>
                  <a:pt x="727106" y="4050834"/>
                </a:moveTo>
                <a:cubicBezTo>
                  <a:pt x="734615" y="4049717"/>
                  <a:pt x="738370" y="4051950"/>
                  <a:pt x="738370" y="4053066"/>
                </a:cubicBezTo>
                <a:cubicBezTo>
                  <a:pt x="738370" y="4056415"/>
                  <a:pt x="742124" y="4058648"/>
                  <a:pt x="753389" y="4060880"/>
                </a:cubicBezTo>
                <a:cubicBezTo>
                  <a:pt x="757144" y="4061997"/>
                  <a:pt x="760898" y="4061997"/>
                  <a:pt x="764653" y="4061997"/>
                </a:cubicBezTo>
                <a:cubicBezTo>
                  <a:pt x="775917" y="4058648"/>
                  <a:pt x="794691" y="4060880"/>
                  <a:pt x="805955" y="4058648"/>
                </a:cubicBezTo>
                <a:cubicBezTo>
                  <a:pt x="813464" y="4057532"/>
                  <a:pt x="820974" y="4057532"/>
                  <a:pt x="832238" y="4057532"/>
                </a:cubicBezTo>
                <a:cubicBezTo>
                  <a:pt x="839747" y="4057532"/>
                  <a:pt x="843502" y="4060880"/>
                  <a:pt x="847257" y="4063113"/>
                </a:cubicBezTo>
                <a:cubicBezTo>
                  <a:pt x="854766" y="4066462"/>
                  <a:pt x="869785" y="4067578"/>
                  <a:pt x="877294" y="4063113"/>
                </a:cubicBezTo>
                <a:cubicBezTo>
                  <a:pt x="877294" y="4060880"/>
                  <a:pt x="881049" y="4059764"/>
                  <a:pt x="884804" y="4057532"/>
                </a:cubicBezTo>
                <a:cubicBezTo>
                  <a:pt x="884804" y="4055299"/>
                  <a:pt x="892313" y="4054183"/>
                  <a:pt x="903578" y="4054183"/>
                </a:cubicBezTo>
                <a:cubicBezTo>
                  <a:pt x="911087" y="4054183"/>
                  <a:pt x="918596" y="4054183"/>
                  <a:pt x="926106" y="4051950"/>
                </a:cubicBezTo>
                <a:cubicBezTo>
                  <a:pt x="937370" y="4050834"/>
                  <a:pt x="948634" y="4053066"/>
                  <a:pt x="956144" y="4056415"/>
                </a:cubicBezTo>
                <a:cubicBezTo>
                  <a:pt x="967408" y="4063113"/>
                  <a:pt x="989936" y="4063113"/>
                  <a:pt x="1008710" y="4065346"/>
                </a:cubicBezTo>
                <a:cubicBezTo>
                  <a:pt x="1016219" y="4066462"/>
                  <a:pt x="1023729" y="4064229"/>
                  <a:pt x="1034993" y="4063113"/>
                </a:cubicBezTo>
                <a:cubicBezTo>
                  <a:pt x="1046257" y="4063113"/>
                  <a:pt x="1057521" y="4060880"/>
                  <a:pt x="1065031" y="4058648"/>
                </a:cubicBezTo>
                <a:cubicBezTo>
                  <a:pt x="1087559" y="4054183"/>
                  <a:pt x="1091314" y="4054183"/>
                  <a:pt x="1106333" y="4059764"/>
                </a:cubicBezTo>
                <a:cubicBezTo>
                  <a:pt x="1110087" y="4059764"/>
                  <a:pt x="1110087" y="4061997"/>
                  <a:pt x="1113842" y="4063113"/>
                </a:cubicBezTo>
                <a:cubicBezTo>
                  <a:pt x="1136370" y="4057532"/>
                  <a:pt x="1155144" y="4057532"/>
                  <a:pt x="1177672" y="4057532"/>
                </a:cubicBezTo>
                <a:cubicBezTo>
                  <a:pt x="1192691" y="4057532"/>
                  <a:pt x="1203956" y="4057532"/>
                  <a:pt x="1218974" y="4057532"/>
                </a:cubicBezTo>
                <a:cubicBezTo>
                  <a:pt x="1249012" y="4058648"/>
                  <a:pt x="1279050" y="4055299"/>
                  <a:pt x="1312843" y="4056415"/>
                </a:cubicBezTo>
                <a:cubicBezTo>
                  <a:pt x="1324107" y="4056415"/>
                  <a:pt x="1327861" y="4051950"/>
                  <a:pt x="1339126" y="4055299"/>
                </a:cubicBezTo>
                <a:cubicBezTo>
                  <a:pt x="1350390" y="4057532"/>
                  <a:pt x="1361654" y="4055299"/>
                  <a:pt x="1369163" y="4056415"/>
                </a:cubicBezTo>
                <a:cubicBezTo>
                  <a:pt x="1380428" y="4056415"/>
                  <a:pt x="1391692" y="4056415"/>
                  <a:pt x="1402956" y="4056415"/>
                </a:cubicBezTo>
                <a:cubicBezTo>
                  <a:pt x="1410465" y="4058648"/>
                  <a:pt x="1402956" y="4060880"/>
                  <a:pt x="1406711" y="4063113"/>
                </a:cubicBezTo>
                <a:cubicBezTo>
                  <a:pt x="1417975" y="4067578"/>
                  <a:pt x="1432994" y="4068695"/>
                  <a:pt x="1451767" y="4066462"/>
                </a:cubicBezTo>
                <a:cubicBezTo>
                  <a:pt x="1455522" y="4066462"/>
                  <a:pt x="1455522" y="4065346"/>
                  <a:pt x="1463031" y="4065346"/>
                </a:cubicBezTo>
                <a:cubicBezTo>
                  <a:pt x="1466786" y="4065346"/>
                  <a:pt x="1470541" y="4066462"/>
                  <a:pt x="1470541" y="4068695"/>
                </a:cubicBezTo>
                <a:cubicBezTo>
                  <a:pt x="1470541" y="4069811"/>
                  <a:pt x="1470541" y="4072044"/>
                  <a:pt x="1463031" y="4072044"/>
                </a:cubicBezTo>
                <a:cubicBezTo>
                  <a:pt x="1451767" y="4070927"/>
                  <a:pt x="1440503" y="4072044"/>
                  <a:pt x="1432994" y="4070927"/>
                </a:cubicBezTo>
                <a:cubicBezTo>
                  <a:pt x="1417975" y="4070927"/>
                  <a:pt x="1410465" y="4073160"/>
                  <a:pt x="1399201" y="4073160"/>
                </a:cubicBezTo>
                <a:cubicBezTo>
                  <a:pt x="1391692" y="4074276"/>
                  <a:pt x="1387937" y="4077625"/>
                  <a:pt x="1387937" y="4079858"/>
                </a:cubicBezTo>
                <a:cubicBezTo>
                  <a:pt x="1380428" y="4083207"/>
                  <a:pt x="1380428" y="4084323"/>
                  <a:pt x="1369163" y="4082090"/>
                </a:cubicBezTo>
                <a:cubicBezTo>
                  <a:pt x="1354144" y="4080974"/>
                  <a:pt x="1339126" y="4079858"/>
                  <a:pt x="1324107" y="4077625"/>
                </a:cubicBezTo>
                <a:cubicBezTo>
                  <a:pt x="1320352" y="4076509"/>
                  <a:pt x="1312843" y="4077625"/>
                  <a:pt x="1305333" y="4077625"/>
                </a:cubicBezTo>
                <a:cubicBezTo>
                  <a:pt x="1301578" y="4077625"/>
                  <a:pt x="1301578" y="4079858"/>
                  <a:pt x="1297824" y="4080974"/>
                </a:cubicBezTo>
                <a:cubicBezTo>
                  <a:pt x="1290314" y="4083207"/>
                  <a:pt x="1297824" y="4084323"/>
                  <a:pt x="1301578" y="4086556"/>
                </a:cubicBezTo>
                <a:cubicBezTo>
                  <a:pt x="1305333" y="4088788"/>
                  <a:pt x="1316597" y="4088788"/>
                  <a:pt x="1324107" y="4091021"/>
                </a:cubicBezTo>
                <a:cubicBezTo>
                  <a:pt x="1327861" y="4092137"/>
                  <a:pt x="1327861" y="4092137"/>
                  <a:pt x="1327861" y="4093253"/>
                </a:cubicBezTo>
                <a:cubicBezTo>
                  <a:pt x="1327861" y="4094370"/>
                  <a:pt x="1324107" y="4094370"/>
                  <a:pt x="1320352" y="4094370"/>
                </a:cubicBezTo>
                <a:cubicBezTo>
                  <a:pt x="1309088" y="4094370"/>
                  <a:pt x="1294069" y="4095486"/>
                  <a:pt x="1282805" y="4093253"/>
                </a:cubicBezTo>
                <a:cubicBezTo>
                  <a:pt x="1282805" y="4092137"/>
                  <a:pt x="1279050" y="4093253"/>
                  <a:pt x="1279050" y="4093253"/>
                </a:cubicBezTo>
                <a:cubicBezTo>
                  <a:pt x="1271541" y="4094370"/>
                  <a:pt x="1279050" y="4094370"/>
                  <a:pt x="1279050" y="4095486"/>
                </a:cubicBezTo>
                <a:cubicBezTo>
                  <a:pt x="1282805" y="4096602"/>
                  <a:pt x="1282805" y="4098835"/>
                  <a:pt x="1275295" y="4098835"/>
                </a:cubicBezTo>
                <a:cubicBezTo>
                  <a:pt x="1267786" y="4098835"/>
                  <a:pt x="1260276" y="4098835"/>
                  <a:pt x="1249012" y="4098835"/>
                </a:cubicBezTo>
                <a:cubicBezTo>
                  <a:pt x="1260276" y="4101067"/>
                  <a:pt x="1271541" y="4101067"/>
                  <a:pt x="1282805" y="4102184"/>
                </a:cubicBezTo>
                <a:cubicBezTo>
                  <a:pt x="1286559" y="4102742"/>
                  <a:pt x="1288437" y="4103300"/>
                  <a:pt x="1288906" y="4103858"/>
                </a:cubicBezTo>
                <a:lnTo>
                  <a:pt x="1288344" y="4104259"/>
                </a:lnTo>
                <a:lnTo>
                  <a:pt x="1276209" y="4104259"/>
                </a:lnTo>
                <a:cubicBezTo>
                  <a:pt x="1264945" y="4105375"/>
                  <a:pt x="1257436" y="4102026"/>
                  <a:pt x="1242417" y="4102026"/>
                </a:cubicBezTo>
                <a:cubicBezTo>
                  <a:pt x="1223643" y="4103142"/>
                  <a:pt x="1204870" y="4102584"/>
                  <a:pt x="1186096" y="4101887"/>
                </a:cubicBezTo>
                <a:lnTo>
                  <a:pt x="1154053" y="4101331"/>
                </a:lnTo>
                <a:lnTo>
                  <a:pt x="1151389" y="4101067"/>
                </a:lnTo>
                <a:lnTo>
                  <a:pt x="1138826" y="4101067"/>
                </a:lnTo>
                <a:lnTo>
                  <a:pt x="1129775" y="4100910"/>
                </a:lnTo>
                <a:cubicBezTo>
                  <a:pt x="1126020" y="4100910"/>
                  <a:pt x="1122266" y="4100910"/>
                  <a:pt x="1118511" y="4099794"/>
                </a:cubicBezTo>
                <a:cubicBezTo>
                  <a:pt x="1114756" y="4098677"/>
                  <a:pt x="1111002" y="4098677"/>
                  <a:pt x="1111002" y="4098677"/>
                </a:cubicBezTo>
                <a:lnTo>
                  <a:pt x="1108851" y="4098890"/>
                </a:lnTo>
                <a:lnTo>
                  <a:pt x="1097415" y="4096044"/>
                </a:lnTo>
                <a:cubicBezTo>
                  <a:pt x="1089436" y="4094928"/>
                  <a:pt x="1080049" y="4094370"/>
                  <a:pt x="1068785" y="4094370"/>
                </a:cubicBezTo>
                <a:cubicBezTo>
                  <a:pt x="1061276" y="4094370"/>
                  <a:pt x="1053766" y="4094370"/>
                  <a:pt x="1046257" y="4094370"/>
                </a:cubicBezTo>
                <a:cubicBezTo>
                  <a:pt x="1008710" y="4095486"/>
                  <a:pt x="971163" y="4092137"/>
                  <a:pt x="933615" y="4091021"/>
                </a:cubicBezTo>
                <a:cubicBezTo>
                  <a:pt x="929861" y="4091021"/>
                  <a:pt x="926106" y="4088788"/>
                  <a:pt x="918596" y="4087672"/>
                </a:cubicBezTo>
                <a:cubicBezTo>
                  <a:pt x="941125" y="4086556"/>
                  <a:pt x="963653" y="4086556"/>
                  <a:pt x="982427" y="4086556"/>
                </a:cubicBezTo>
                <a:cubicBezTo>
                  <a:pt x="982427" y="4086556"/>
                  <a:pt x="982427" y="4085439"/>
                  <a:pt x="982427" y="4085439"/>
                </a:cubicBezTo>
                <a:cubicBezTo>
                  <a:pt x="959898" y="4085439"/>
                  <a:pt x="937370" y="4085439"/>
                  <a:pt x="918596" y="4085439"/>
                </a:cubicBezTo>
                <a:cubicBezTo>
                  <a:pt x="896068" y="4085439"/>
                  <a:pt x="877294" y="4085439"/>
                  <a:pt x="858521" y="4085439"/>
                </a:cubicBezTo>
                <a:cubicBezTo>
                  <a:pt x="854766" y="4085439"/>
                  <a:pt x="847257" y="4085439"/>
                  <a:pt x="843502" y="4084323"/>
                </a:cubicBezTo>
                <a:cubicBezTo>
                  <a:pt x="835992" y="4082090"/>
                  <a:pt x="839747" y="4077625"/>
                  <a:pt x="824729" y="4078741"/>
                </a:cubicBezTo>
                <a:cubicBezTo>
                  <a:pt x="813464" y="4079858"/>
                  <a:pt x="805955" y="4076509"/>
                  <a:pt x="794691" y="4077625"/>
                </a:cubicBezTo>
                <a:cubicBezTo>
                  <a:pt x="787181" y="4077625"/>
                  <a:pt x="775917" y="4076509"/>
                  <a:pt x="768407" y="4078741"/>
                </a:cubicBezTo>
                <a:cubicBezTo>
                  <a:pt x="764653" y="4079858"/>
                  <a:pt x="760898" y="4078741"/>
                  <a:pt x="753389" y="4078741"/>
                </a:cubicBezTo>
                <a:cubicBezTo>
                  <a:pt x="757144" y="4076509"/>
                  <a:pt x="764653" y="4075393"/>
                  <a:pt x="764653" y="4074276"/>
                </a:cubicBezTo>
                <a:cubicBezTo>
                  <a:pt x="768407" y="4072044"/>
                  <a:pt x="764653" y="4069811"/>
                  <a:pt x="757144" y="4069811"/>
                </a:cubicBezTo>
                <a:cubicBezTo>
                  <a:pt x="749634" y="4069811"/>
                  <a:pt x="738370" y="4069811"/>
                  <a:pt x="738370" y="4066462"/>
                </a:cubicBezTo>
                <a:cubicBezTo>
                  <a:pt x="738370" y="4065346"/>
                  <a:pt x="730861" y="4065346"/>
                  <a:pt x="727106" y="4065346"/>
                </a:cubicBezTo>
                <a:cubicBezTo>
                  <a:pt x="708332" y="4068695"/>
                  <a:pt x="689559" y="4064229"/>
                  <a:pt x="674539" y="4064229"/>
                </a:cubicBezTo>
                <a:cubicBezTo>
                  <a:pt x="670785" y="4063113"/>
                  <a:pt x="667030" y="4063113"/>
                  <a:pt x="667030" y="4061997"/>
                </a:cubicBezTo>
                <a:cubicBezTo>
                  <a:pt x="667030" y="4060880"/>
                  <a:pt x="670785" y="4059764"/>
                  <a:pt x="674539" y="4059764"/>
                </a:cubicBezTo>
                <a:cubicBezTo>
                  <a:pt x="693313" y="4057532"/>
                  <a:pt x="712087" y="4055299"/>
                  <a:pt x="727106" y="4050834"/>
                </a:cubicBezTo>
                <a:close/>
                <a:moveTo>
                  <a:pt x="599001" y="4033583"/>
                </a:moveTo>
                <a:lnTo>
                  <a:pt x="614389" y="4034739"/>
                </a:lnTo>
                <a:cubicBezTo>
                  <a:pt x="625653" y="4034739"/>
                  <a:pt x="636917" y="4038088"/>
                  <a:pt x="636917" y="4041437"/>
                </a:cubicBezTo>
                <a:cubicBezTo>
                  <a:pt x="640672" y="4044785"/>
                  <a:pt x="644427" y="4047018"/>
                  <a:pt x="651936" y="4050367"/>
                </a:cubicBezTo>
                <a:cubicBezTo>
                  <a:pt x="651936" y="4051483"/>
                  <a:pt x="651936" y="4052600"/>
                  <a:pt x="651936" y="4052600"/>
                </a:cubicBezTo>
                <a:cubicBezTo>
                  <a:pt x="633163" y="4058181"/>
                  <a:pt x="618144" y="4063763"/>
                  <a:pt x="595615" y="4063763"/>
                </a:cubicBezTo>
                <a:lnTo>
                  <a:pt x="579813" y="4063763"/>
                </a:lnTo>
                <a:lnTo>
                  <a:pt x="584252" y="4060967"/>
                </a:lnTo>
                <a:lnTo>
                  <a:pt x="599399" y="4034968"/>
                </a:lnTo>
                <a:close/>
                <a:moveTo>
                  <a:pt x="339045" y="4030543"/>
                </a:moveTo>
                <a:lnTo>
                  <a:pt x="335209" y="4037180"/>
                </a:lnTo>
                <a:lnTo>
                  <a:pt x="336809" y="4033736"/>
                </a:lnTo>
                <a:close/>
                <a:moveTo>
                  <a:pt x="290453" y="4029505"/>
                </a:moveTo>
                <a:lnTo>
                  <a:pt x="286529" y="4036814"/>
                </a:lnTo>
                <a:lnTo>
                  <a:pt x="293485" y="4040866"/>
                </a:lnTo>
                <a:lnTo>
                  <a:pt x="293201" y="4041809"/>
                </a:lnTo>
                <a:lnTo>
                  <a:pt x="292056" y="4044494"/>
                </a:lnTo>
                <a:lnTo>
                  <a:pt x="292429" y="4044366"/>
                </a:lnTo>
                <a:lnTo>
                  <a:pt x="291022" y="4049025"/>
                </a:lnTo>
                <a:cubicBezTo>
                  <a:pt x="288597" y="4056303"/>
                  <a:pt x="283996" y="4057968"/>
                  <a:pt x="282642" y="4057179"/>
                </a:cubicBezTo>
                <a:cubicBezTo>
                  <a:pt x="280609" y="4055995"/>
                  <a:pt x="278442" y="4055819"/>
                  <a:pt x="275736" y="4056958"/>
                </a:cubicBezTo>
                <a:lnTo>
                  <a:pt x="273452" y="4058686"/>
                </a:lnTo>
                <a:close/>
                <a:moveTo>
                  <a:pt x="689559" y="4001717"/>
                </a:moveTo>
                <a:lnTo>
                  <a:pt x="834547" y="4001717"/>
                </a:lnTo>
                <a:lnTo>
                  <a:pt x="822322" y="4022795"/>
                </a:lnTo>
                <a:lnTo>
                  <a:pt x="775917" y="4021810"/>
                </a:lnTo>
                <a:cubicBezTo>
                  <a:pt x="760898" y="4019577"/>
                  <a:pt x="738370" y="4018461"/>
                  <a:pt x="719596" y="4018461"/>
                </a:cubicBezTo>
                <a:cubicBezTo>
                  <a:pt x="689559" y="4019577"/>
                  <a:pt x="659521" y="4017345"/>
                  <a:pt x="629483" y="4020694"/>
                </a:cubicBezTo>
                <a:cubicBezTo>
                  <a:pt x="625728" y="4021810"/>
                  <a:pt x="621973" y="4021810"/>
                  <a:pt x="618218" y="4020694"/>
                </a:cubicBezTo>
                <a:lnTo>
                  <a:pt x="596068" y="4019802"/>
                </a:lnTo>
                <a:lnTo>
                  <a:pt x="595961" y="4018318"/>
                </a:lnTo>
                <a:lnTo>
                  <a:pt x="599101" y="4011673"/>
                </a:lnTo>
                <a:lnTo>
                  <a:pt x="625728" y="4011763"/>
                </a:lnTo>
                <a:cubicBezTo>
                  <a:pt x="625728" y="4011763"/>
                  <a:pt x="625728" y="4010647"/>
                  <a:pt x="629483" y="4010647"/>
                </a:cubicBezTo>
                <a:cubicBezTo>
                  <a:pt x="625728" y="4008414"/>
                  <a:pt x="621973" y="4009531"/>
                  <a:pt x="614464" y="4009531"/>
                </a:cubicBezTo>
                <a:cubicBezTo>
                  <a:pt x="610709" y="4009531"/>
                  <a:pt x="610709" y="4008414"/>
                  <a:pt x="610709" y="4008414"/>
                </a:cubicBezTo>
                <a:cubicBezTo>
                  <a:pt x="610709" y="4007298"/>
                  <a:pt x="610709" y="4005066"/>
                  <a:pt x="614464" y="4006182"/>
                </a:cubicBezTo>
                <a:cubicBezTo>
                  <a:pt x="618218" y="4006182"/>
                  <a:pt x="621973" y="4003949"/>
                  <a:pt x="625728" y="4003949"/>
                </a:cubicBezTo>
                <a:cubicBezTo>
                  <a:pt x="648256" y="4005066"/>
                  <a:pt x="667030" y="4001717"/>
                  <a:pt x="689559" y="4001717"/>
                </a:cubicBezTo>
                <a:close/>
                <a:moveTo>
                  <a:pt x="334385" y="4001419"/>
                </a:moveTo>
                <a:lnTo>
                  <a:pt x="334852" y="4001529"/>
                </a:lnTo>
                <a:cubicBezTo>
                  <a:pt x="335576" y="4001951"/>
                  <a:pt x="335586" y="4003043"/>
                  <a:pt x="333695" y="4006287"/>
                </a:cubicBezTo>
                <a:cubicBezTo>
                  <a:pt x="327060" y="4015458"/>
                  <a:pt x="326173" y="4023632"/>
                  <a:pt x="323319" y="4026314"/>
                </a:cubicBezTo>
                <a:cubicBezTo>
                  <a:pt x="319519" y="4030619"/>
                  <a:pt x="316211" y="4036296"/>
                  <a:pt x="312903" y="4041973"/>
                </a:cubicBezTo>
                <a:lnTo>
                  <a:pt x="308962" y="4047899"/>
                </a:lnTo>
                <a:lnTo>
                  <a:pt x="308160" y="4048721"/>
                </a:lnTo>
                <a:lnTo>
                  <a:pt x="304048" y="4046326"/>
                </a:lnTo>
                <a:lnTo>
                  <a:pt x="316415" y="4024858"/>
                </a:lnTo>
                <a:lnTo>
                  <a:pt x="323057" y="4013459"/>
                </a:lnTo>
                <a:close/>
                <a:moveTo>
                  <a:pt x="519386" y="4000985"/>
                </a:moveTo>
                <a:lnTo>
                  <a:pt x="524276" y="4001250"/>
                </a:lnTo>
                <a:cubicBezTo>
                  <a:pt x="528030" y="4001250"/>
                  <a:pt x="535540" y="4000134"/>
                  <a:pt x="539295" y="4002366"/>
                </a:cubicBezTo>
                <a:lnTo>
                  <a:pt x="545984" y="4005439"/>
                </a:lnTo>
                <a:lnTo>
                  <a:pt x="536302" y="4026472"/>
                </a:lnTo>
                <a:cubicBezTo>
                  <a:pt x="532388" y="4033969"/>
                  <a:pt x="528474" y="4041466"/>
                  <a:pt x="526048" y="4048744"/>
                </a:cubicBezTo>
                <a:lnTo>
                  <a:pt x="516687" y="4063763"/>
                </a:lnTo>
                <a:lnTo>
                  <a:pt x="505464" y="4063763"/>
                </a:lnTo>
                <a:lnTo>
                  <a:pt x="505464" y="4073956"/>
                </a:lnTo>
                <a:lnTo>
                  <a:pt x="509332" y="4075393"/>
                </a:lnTo>
                <a:lnTo>
                  <a:pt x="509431" y="4075405"/>
                </a:lnTo>
                <a:lnTo>
                  <a:pt x="498231" y="4093374"/>
                </a:lnTo>
                <a:lnTo>
                  <a:pt x="489774" y="4104301"/>
                </a:lnTo>
                <a:lnTo>
                  <a:pt x="478521" y="4104580"/>
                </a:lnTo>
                <a:lnTo>
                  <a:pt x="478521" y="4118764"/>
                </a:lnTo>
                <a:lnTo>
                  <a:pt x="479135" y="4118762"/>
                </a:lnTo>
                <a:lnTo>
                  <a:pt x="465813" y="4139670"/>
                </a:lnTo>
                <a:lnTo>
                  <a:pt x="465427" y="4140347"/>
                </a:lnTo>
                <a:lnTo>
                  <a:pt x="451973" y="4132509"/>
                </a:lnTo>
                <a:lnTo>
                  <a:pt x="442494" y="4150667"/>
                </a:lnTo>
                <a:cubicBezTo>
                  <a:pt x="438714" y="4157155"/>
                  <a:pt x="434398" y="4167677"/>
                  <a:pt x="428728" y="4177409"/>
                </a:cubicBezTo>
                <a:cubicBezTo>
                  <a:pt x="423057" y="4187143"/>
                  <a:pt x="424412" y="4187932"/>
                  <a:pt x="433614" y="4184602"/>
                </a:cubicBezTo>
                <a:cubicBezTo>
                  <a:pt x="438749" y="4178903"/>
                  <a:pt x="441175" y="4171625"/>
                  <a:pt x="445239" y="4173993"/>
                </a:cubicBezTo>
                <a:cubicBezTo>
                  <a:pt x="446060" y="4178817"/>
                  <a:pt x="440925" y="4184515"/>
                  <a:pt x="439034" y="4187760"/>
                </a:cubicBezTo>
                <a:cubicBezTo>
                  <a:pt x="439034" y="4187760"/>
                  <a:pt x="437144" y="4191004"/>
                  <a:pt x="437144" y="4191004"/>
                </a:cubicBezTo>
                <a:cubicBezTo>
                  <a:pt x="437963" y="4195827"/>
                  <a:pt x="441744" y="4189338"/>
                  <a:pt x="443634" y="4186094"/>
                </a:cubicBezTo>
                <a:cubicBezTo>
                  <a:pt x="449305" y="4176361"/>
                  <a:pt x="456865" y="4163384"/>
                  <a:pt x="464426" y="4150408"/>
                </a:cubicBezTo>
                <a:cubicBezTo>
                  <a:pt x="466316" y="4147163"/>
                  <a:pt x="468206" y="4143919"/>
                  <a:pt x="469562" y="4144709"/>
                </a:cubicBezTo>
                <a:cubicBezTo>
                  <a:pt x="472272" y="4146288"/>
                  <a:pt x="476873" y="4144622"/>
                  <a:pt x="473092" y="4151111"/>
                </a:cubicBezTo>
                <a:cubicBezTo>
                  <a:pt x="466066" y="4160054"/>
                  <a:pt x="466351" y="4168911"/>
                  <a:pt x="463106" y="4171366"/>
                </a:cubicBezTo>
                <a:cubicBezTo>
                  <a:pt x="454725" y="4179519"/>
                  <a:pt x="449875" y="4194076"/>
                  <a:pt x="441494" y="4202229"/>
                </a:cubicBezTo>
                <a:cubicBezTo>
                  <a:pt x="438249" y="4204684"/>
                  <a:pt x="436359" y="4207929"/>
                  <a:pt x="433649" y="4206350"/>
                </a:cubicBezTo>
                <a:cubicBezTo>
                  <a:pt x="429869" y="4212838"/>
                  <a:pt x="429333" y="4216872"/>
                  <a:pt x="424199" y="4222571"/>
                </a:cubicBezTo>
                <a:cubicBezTo>
                  <a:pt x="420133" y="4220202"/>
                  <a:pt x="417422" y="4218623"/>
                  <a:pt x="413357" y="4216254"/>
                </a:cubicBezTo>
                <a:cubicBezTo>
                  <a:pt x="407419" y="4228004"/>
                  <a:pt x="400260" y="4237956"/>
                  <a:pt x="393100" y="4247908"/>
                </a:cubicBezTo>
                <a:lnTo>
                  <a:pt x="388557" y="4255008"/>
                </a:lnTo>
                <a:lnTo>
                  <a:pt x="376059" y="4256562"/>
                </a:lnTo>
                <a:lnTo>
                  <a:pt x="382793" y="4237558"/>
                </a:lnTo>
                <a:cubicBezTo>
                  <a:pt x="383329" y="4233524"/>
                  <a:pt x="387109" y="4227036"/>
                  <a:pt x="390890" y="4220547"/>
                </a:cubicBezTo>
                <a:lnTo>
                  <a:pt x="444361" y="4128768"/>
                </a:lnTo>
                <a:lnTo>
                  <a:pt x="444792" y="4129019"/>
                </a:lnTo>
                <a:close/>
                <a:moveTo>
                  <a:pt x="467085" y="3888017"/>
                </a:moveTo>
                <a:cubicBezTo>
                  <a:pt x="454925" y="3902660"/>
                  <a:pt x="445189" y="3910024"/>
                  <a:pt x="439519" y="3919756"/>
                </a:cubicBezTo>
                <a:cubicBezTo>
                  <a:pt x="435471" y="3928262"/>
                  <a:pt x="430068" y="3935978"/>
                  <a:pt x="425579" y="3943683"/>
                </a:cubicBezTo>
                <a:cubicBezTo>
                  <a:pt x="421089" y="3951388"/>
                  <a:pt x="417514" y="3959083"/>
                  <a:pt x="417122" y="3967545"/>
                </a:cubicBezTo>
                <a:cubicBezTo>
                  <a:pt x="416587" y="3971579"/>
                  <a:pt x="412807" y="3978067"/>
                  <a:pt x="409026" y="3984556"/>
                </a:cubicBezTo>
                <a:lnTo>
                  <a:pt x="355555" y="4076334"/>
                </a:lnTo>
                <a:lnTo>
                  <a:pt x="355124" y="4076083"/>
                </a:lnTo>
                <a:lnTo>
                  <a:pt x="265592" y="4229756"/>
                </a:lnTo>
                <a:cubicBezTo>
                  <a:pt x="254251" y="4249221"/>
                  <a:pt x="246156" y="4266233"/>
                  <a:pt x="247261" y="4279913"/>
                </a:cubicBezTo>
                <a:cubicBezTo>
                  <a:pt x="251862" y="4278249"/>
                  <a:pt x="255642" y="4271760"/>
                  <a:pt x="258887" y="4269305"/>
                </a:cubicBezTo>
                <a:cubicBezTo>
                  <a:pt x="265914" y="4260362"/>
                  <a:pt x="270371" y="4254268"/>
                  <a:pt x="272529" y="4249007"/>
                </a:cubicBezTo>
                <a:cubicBezTo>
                  <a:pt x="274687" y="4243747"/>
                  <a:pt x="274544" y="4239317"/>
                  <a:pt x="272368" y="4233704"/>
                </a:cubicBezTo>
                <a:cubicBezTo>
                  <a:pt x="271548" y="4228880"/>
                  <a:pt x="273437" y="4225637"/>
                  <a:pt x="276684" y="4223182"/>
                </a:cubicBezTo>
                <a:cubicBezTo>
                  <a:pt x="285064" y="4215028"/>
                  <a:pt x="291270" y="4201262"/>
                  <a:pt x="296940" y="4191529"/>
                </a:cubicBezTo>
                <a:cubicBezTo>
                  <a:pt x="308281" y="4172064"/>
                  <a:pt x="317732" y="4155842"/>
                  <a:pt x="333139" y="4138745"/>
                </a:cubicBezTo>
                <a:cubicBezTo>
                  <a:pt x="338273" y="4133046"/>
                  <a:pt x="347189" y="4120858"/>
                  <a:pt x="347724" y="4116825"/>
                </a:cubicBezTo>
                <a:cubicBezTo>
                  <a:pt x="349472" y="4109152"/>
                  <a:pt x="353386" y="4101655"/>
                  <a:pt x="357233" y="4094662"/>
                </a:cubicBezTo>
                <a:lnTo>
                  <a:pt x="363698" y="4081079"/>
                </a:lnTo>
                <a:lnTo>
                  <a:pt x="362205" y="4080209"/>
                </a:lnTo>
                <a:lnTo>
                  <a:pt x="389709" y="4032509"/>
                </a:lnTo>
                <a:cubicBezTo>
                  <a:pt x="404122" y="4007771"/>
                  <a:pt x="417959" y="3983242"/>
                  <a:pt x="430103" y="3957726"/>
                </a:cubicBezTo>
                <a:cubicBezTo>
                  <a:pt x="440089" y="3937471"/>
                  <a:pt x="450074" y="3917216"/>
                  <a:pt x="467085" y="3888017"/>
                </a:cubicBezTo>
                <a:close/>
                <a:moveTo>
                  <a:pt x="640323" y="3803532"/>
                </a:moveTo>
                <a:cubicBezTo>
                  <a:pt x="642285" y="3802503"/>
                  <a:pt x="644112" y="3802481"/>
                  <a:pt x="644522" y="3804893"/>
                </a:cubicBezTo>
                <a:cubicBezTo>
                  <a:pt x="645343" y="3809716"/>
                  <a:pt x="640208" y="3815415"/>
                  <a:pt x="638317" y="3818660"/>
                </a:cubicBezTo>
                <a:cubicBezTo>
                  <a:pt x="625086" y="3841370"/>
                  <a:pt x="613745" y="3860835"/>
                  <a:pt x="600514" y="3883545"/>
                </a:cubicBezTo>
                <a:cubicBezTo>
                  <a:pt x="589173" y="3903010"/>
                  <a:pt x="578849" y="3923068"/>
                  <a:pt x="569777" y="3943313"/>
                </a:cubicBezTo>
                <a:lnTo>
                  <a:pt x="552595" y="3988362"/>
                </a:lnTo>
                <a:lnTo>
                  <a:pt x="546879" y="3988321"/>
                </a:lnTo>
                <a:cubicBezTo>
                  <a:pt x="539369" y="3988321"/>
                  <a:pt x="531860" y="3989437"/>
                  <a:pt x="528105" y="3990554"/>
                </a:cubicBezTo>
                <a:lnTo>
                  <a:pt x="525302" y="3990832"/>
                </a:lnTo>
                <a:lnTo>
                  <a:pt x="534324" y="3975346"/>
                </a:lnTo>
                <a:cubicBezTo>
                  <a:pt x="545664" y="3955881"/>
                  <a:pt x="553759" y="3938869"/>
                  <a:pt x="552655" y="3925189"/>
                </a:cubicBezTo>
                <a:cubicBezTo>
                  <a:pt x="548054" y="3926854"/>
                  <a:pt x="544273" y="3933343"/>
                  <a:pt x="541028" y="3935798"/>
                </a:cubicBezTo>
                <a:cubicBezTo>
                  <a:pt x="534002" y="3944741"/>
                  <a:pt x="529544" y="3950834"/>
                  <a:pt x="527387" y="3956095"/>
                </a:cubicBezTo>
                <a:cubicBezTo>
                  <a:pt x="525229" y="3961356"/>
                  <a:pt x="525372" y="3965785"/>
                  <a:pt x="527547" y="3971398"/>
                </a:cubicBezTo>
                <a:cubicBezTo>
                  <a:pt x="528368" y="3976222"/>
                  <a:pt x="526478" y="3979466"/>
                  <a:pt x="523232" y="3981920"/>
                </a:cubicBezTo>
                <a:lnTo>
                  <a:pt x="517003" y="3991654"/>
                </a:lnTo>
                <a:lnTo>
                  <a:pt x="505464" y="3992798"/>
                </a:lnTo>
                <a:lnTo>
                  <a:pt x="505464" y="4000233"/>
                </a:lnTo>
                <a:lnTo>
                  <a:pt x="511311" y="4000549"/>
                </a:lnTo>
                <a:lnTo>
                  <a:pt x="502975" y="4013574"/>
                </a:lnTo>
                <a:cubicBezTo>
                  <a:pt x="491635" y="4033039"/>
                  <a:pt x="482184" y="4049260"/>
                  <a:pt x="466777" y="4066358"/>
                </a:cubicBezTo>
                <a:cubicBezTo>
                  <a:pt x="461642" y="4072057"/>
                  <a:pt x="452727" y="4084245"/>
                  <a:pt x="452192" y="4088278"/>
                </a:cubicBezTo>
                <a:cubicBezTo>
                  <a:pt x="450443" y="4095951"/>
                  <a:pt x="446529" y="4103447"/>
                  <a:pt x="442682" y="4110441"/>
                </a:cubicBezTo>
                <a:lnTo>
                  <a:pt x="436218" y="4124024"/>
                </a:lnTo>
                <a:lnTo>
                  <a:pt x="437711" y="4124894"/>
                </a:lnTo>
                <a:lnTo>
                  <a:pt x="410206" y="4172594"/>
                </a:lnTo>
                <a:cubicBezTo>
                  <a:pt x="395794" y="4197331"/>
                  <a:pt x="381957" y="4221860"/>
                  <a:pt x="369812" y="4247377"/>
                </a:cubicBezTo>
                <a:lnTo>
                  <a:pt x="358764" y="4269325"/>
                </a:lnTo>
                <a:lnTo>
                  <a:pt x="348186" y="4267618"/>
                </a:lnTo>
                <a:lnTo>
                  <a:pt x="345326" y="4267597"/>
                </a:lnTo>
                <a:lnTo>
                  <a:pt x="362217" y="4238606"/>
                </a:lnTo>
                <a:cubicBezTo>
                  <a:pt x="367887" y="4228873"/>
                  <a:pt x="374378" y="4223963"/>
                  <a:pt x="376802" y="4216685"/>
                </a:cubicBezTo>
                <a:cubicBezTo>
                  <a:pt x="387324" y="4192397"/>
                  <a:pt x="401910" y="4170476"/>
                  <a:pt x="406474" y="4147063"/>
                </a:cubicBezTo>
                <a:cubicBezTo>
                  <a:pt x="407010" y="4143029"/>
                  <a:pt x="410255" y="4140574"/>
                  <a:pt x="412965" y="4142153"/>
                </a:cubicBezTo>
                <a:cubicBezTo>
                  <a:pt x="414320" y="4142943"/>
                  <a:pt x="415141" y="4147766"/>
                  <a:pt x="421632" y="4142857"/>
                </a:cubicBezTo>
                <a:lnTo>
                  <a:pt x="435570" y="4122952"/>
                </a:lnTo>
                <a:lnTo>
                  <a:pt x="422118" y="4115115"/>
                </a:lnTo>
                <a:lnTo>
                  <a:pt x="422449" y="4114405"/>
                </a:lnTo>
                <a:cubicBezTo>
                  <a:pt x="427299" y="4099848"/>
                  <a:pt x="436214" y="4087661"/>
                  <a:pt x="439709" y="4072315"/>
                </a:cubicBezTo>
                <a:cubicBezTo>
                  <a:pt x="439709" y="4072315"/>
                  <a:pt x="441599" y="4069071"/>
                  <a:pt x="444845" y="4066617"/>
                </a:cubicBezTo>
                <a:cubicBezTo>
                  <a:pt x="448090" y="4064161"/>
                  <a:pt x="449981" y="4060917"/>
                  <a:pt x="451871" y="4057673"/>
                </a:cubicBezTo>
                <a:cubicBezTo>
                  <a:pt x="469418" y="4024441"/>
                  <a:pt x="493739" y="3995156"/>
                  <a:pt x="509930" y="3961134"/>
                </a:cubicBezTo>
                <a:cubicBezTo>
                  <a:pt x="517491" y="3948157"/>
                  <a:pt x="525336" y="3944038"/>
                  <a:pt x="529652" y="3933515"/>
                </a:cubicBezTo>
                <a:cubicBezTo>
                  <a:pt x="535323" y="3923782"/>
                  <a:pt x="542884" y="3910805"/>
                  <a:pt x="548554" y="3901072"/>
                </a:cubicBezTo>
                <a:cubicBezTo>
                  <a:pt x="561249" y="3882396"/>
                  <a:pt x="565280" y="3863017"/>
                  <a:pt x="577441" y="3848375"/>
                </a:cubicBezTo>
                <a:cubicBezTo>
                  <a:pt x="581222" y="3841886"/>
                  <a:pt x="583112" y="3838642"/>
                  <a:pt x="585002" y="3835398"/>
                </a:cubicBezTo>
                <a:cubicBezTo>
                  <a:pt x="586892" y="3832154"/>
                  <a:pt x="587426" y="3828119"/>
                  <a:pt x="592027" y="3826455"/>
                </a:cubicBezTo>
                <a:cubicBezTo>
                  <a:pt x="593382" y="3827244"/>
                  <a:pt x="594203" y="3832067"/>
                  <a:pt x="592313" y="3835312"/>
                </a:cubicBezTo>
                <a:cubicBezTo>
                  <a:pt x="587997" y="3845834"/>
                  <a:pt x="586392" y="3857935"/>
                  <a:pt x="578832" y="3870912"/>
                </a:cubicBezTo>
                <a:cubicBezTo>
                  <a:pt x="575051" y="3877401"/>
                  <a:pt x="577762" y="3878980"/>
                  <a:pt x="575337" y="3886258"/>
                </a:cubicBezTo>
                <a:cubicBezTo>
                  <a:pt x="588853" y="3872405"/>
                  <a:pt x="598304" y="3856184"/>
                  <a:pt x="609109" y="3840752"/>
                </a:cubicBezTo>
                <a:cubicBezTo>
                  <a:pt x="618025" y="3828564"/>
                  <a:pt x="626406" y="3820411"/>
                  <a:pt x="635321" y="3808223"/>
                </a:cubicBezTo>
                <a:cubicBezTo>
                  <a:pt x="636267" y="3806601"/>
                  <a:pt x="638362" y="3804562"/>
                  <a:pt x="640323" y="3803532"/>
                </a:cubicBezTo>
                <a:close/>
                <a:moveTo>
                  <a:pt x="467740" y="3690434"/>
                </a:moveTo>
                <a:cubicBezTo>
                  <a:pt x="468705" y="3690996"/>
                  <a:pt x="468744" y="3695364"/>
                  <a:pt x="466854" y="3698608"/>
                </a:cubicBezTo>
                <a:cubicBezTo>
                  <a:pt x="462148" y="3708903"/>
                  <a:pt x="459371" y="3720321"/>
                  <a:pt x="451810" y="3733298"/>
                </a:cubicBezTo>
                <a:cubicBezTo>
                  <a:pt x="448030" y="3739787"/>
                  <a:pt x="449959" y="3740911"/>
                  <a:pt x="447143" y="3747961"/>
                </a:cubicBezTo>
                <a:lnTo>
                  <a:pt x="456119" y="3735028"/>
                </a:lnTo>
                <a:lnTo>
                  <a:pt x="446831" y="3754543"/>
                </a:lnTo>
                <a:cubicBezTo>
                  <a:pt x="436311" y="3778832"/>
                  <a:pt x="422544" y="3805576"/>
                  <a:pt x="408778" y="3832318"/>
                </a:cubicBezTo>
                <a:cubicBezTo>
                  <a:pt x="397437" y="3851785"/>
                  <a:pt x="392052" y="3870374"/>
                  <a:pt x="377466" y="3892295"/>
                </a:cubicBezTo>
                <a:cubicBezTo>
                  <a:pt x="382067" y="3890630"/>
                  <a:pt x="385312" y="3888175"/>
                  <a:pt x="390983" y="3878442"/>
                </a:cubicBezTo>
                <a:cubicBezTo>
                  <a:pt x="392873" y="3875198"/>
                  <a:pt x="396653" y="3868710"/>
                  <a:pt x="400433" y="3862221"/>
                </a:cubicBezTo>
                <a:lnTo>
                  <a:pt x="428087" y="3823093"/>
                </a:lnTo>
                <a:lnTo>
                  <a:pt x="409768" y="3860897"/>
                </a:lnTo>
                <a:cubicBezTo>
                  <a:pt x="404137" y="3874997"/>
                  <a:pt x="393722" y="3890657"/>
                  <a:pt x="388090" y="3904758"/>
                </a:cubicBezTo>
                <a:lnTo>
                  <a:pt x="367410" y="3938582"/>
                </a:lnTo>
                <a:lnTo>
                  <a:pt x="366811" y="3938233"/>
                </a:lnTo>
                <a:cubicBezTo>
                  <a:pt x="366909" y="3936117"/>
                  <a:pt x="368461" y="3932676"/>
                  <a:pt x="371296" y="3927809"/>
                </a:cubicBezTo>
                <a:cubicBezTo>
                  <a:pt x="375076" y="3921321"/>
                  <a:pt x="376966" y="3918077"/>
                  <a:pt x="378856" y="3914832"/>
                </a:cubicBezTo>
                <a:cubicBezTo>
                  <a:pt x="377502" y="3914043"/>
                  <a:pt x="376147" y="3913254"/>
                  <a:pt x="374792" y="3912464"/>
                </a:cubicBezTo>
                <a:cubicBezTo>
                  <a:pt x="371011" y="3918953"/>
                  <a:pt x="367231" y="3925441"/>
                  <a:pt x="365341" y="3928686"/>
                </a:cubicBezTo>
                <a:cubicBezTo>
                  <a:pt x="361561" y="3935174"/>
                  <a:pt x="359671" y="3938419"/>
                  <a:pt x="357780" y="3941663"/>
                </a:cubicBezTo>
                <a:cubicBezTo>
                  <a:pt x="355891" y="3944907"/>
                  <a:pt x="353465" y="3952185"/>
                  <a:pt x="350754" y="3950606"/>
                </a:cubicBezTo>
                <a:cubicBezTo>
                  <a:pt x="344799" y="3951481"/>
                  <a:pt x="349935" y="3945783"/>
                  <a:pt x="352359" y="3938504"/>
                </a:cubicBezTo>
                <a:cubicBezTo>
                  <a:pt x="352894" y="3934471"/>
                  <a:pt x="349649" y="3936926"/>
                  <a:pt x="348293" y="3936136"/>
                </a:cubicBezTo>
                <a:lnTo>
                  <a:pt x="341870" y="3941959"/>
                </a:lnTo>
                <a:lnTo>
                  <a:pt x="403787" y="3835684"/>
                </a:lnTo>
                <a:cubicBezTo>
                  <a:pt x="415128" y="3816219"/>
                  <a:pt x="423613" y="3799435"/>
                  <a:pt x="424461" y="3786893"/>
                </a:cubicBezTo>
                <a:cubicBezTo>
                  <a:pt x="420642" y="3789012"/>
                  <a:pt x="416862" y="3795501"/>
                  <a:pt x="414007" y="3798184"/>
                </a:cubicBezTo>
                <a:cubicBezTo>
                  <a:pt x="407372" y="3807354"/>
                  <a:pt x="403109" y="3813562"/>
                  <a:pt x="400756" y="3818709"/>
                </a:cubicBezTo>
                <a:cubicBezTo>
                  <a:pt x="398403" y="3823856"/>
                  <a:pt x="397960" y="3827944"/>
                  <a:pt x="398964" y="3832874"/>
                </a:cubicBezTo>
                <a:cubicBezTo>
                  <a:pt x="399003" y="3837243"/>
                  <a:pt x="397113" y="3840486"/>
                  <a:pt x="394258" y="3843169"/>
                </a:cubicBezTo>
                <a:cubicBezTo>
                  <a:pt x="386659" y="3851778"/>
                  <a:pt x="380062" y="3865317"/>
                  <a:pt x="374392" y="3875049"/>
                </a:cubicBezTo>
                <a:cubicBezTo>
                  <a:pt x="363051" y="3894515"/>
                  <a:pt x="353600" y="3910736"/>
                  <a:pt x="339365" y="3928517"/>
                </a:cubicBezTo>
                <a:cubicBezTo>
                  <a:pt x="334621" y="3934443"/>
                  <a:pt x="326096" y="3946858"/>
                  <a:pt x="325170" y="3950664"/>
                </a:cubicBezTo>
                <a:cubicBezTo>
                  <a:pt x="322836" y="3957995"/>
                  <a:pt x="318825" y="3965435"/>
                  <a:pt x="314929" y="3972400"/>
                </a:cubicBezTo>
                <a:lnTo>
                  <a:pt x="308152" y="3985802"/>
                </a:lnTo>
                <a:lnTo>
                  <a:pt x="309215" y="3986421"/>
                </a:lnTo>
                <a:lnTo>
                  <a:pt x="281649" y="4034085"/>
                </a:lnTo>
                <a:lnTo>
                  <a:pt x="262857" y="4068114"/>
                </a:lnTo>
                <a:lnTo>
                  <a:pt x="258569" y="4073572"/>
                </a:lnTo>
                <a:lnTo>
                  <a:pt x="255015" y="4082315"/>
                </a:lnTo>
                <a:lnTo>
                  <a:pt x="240572" y="4108470"/>
                </a:lnTo>
                <a:lnTo>
                  <a:pt x="224873" y="4138335"/>
                </a:lnTo>
                <a:lnTo>
                  <a:pt x="215664" y="4144136"/>
                </a:lnTo>
                <a:lnTo>
                  <a:pt x="200517" y="4170134"/>
                </a:lnTo>
                <a:lnTo>
                  <a:pt x="203504" y="4180547"/>
                </a:lnTo>
                <a:cubicBezTo>
                  <a:pt x="206215" y="4182126"/>
                  <a:pt x="203790" y="4189404"/>
                  <a:pt x="198119" y="4199137"/>
                </a:cubicBezTo>
                <a:cubicBezTo>
                  <a:pt x="194339" y="4205625"/>
                  <a:pt x="190559" y="4212113"/>
                  <a:pt x="189489" y="4220182"/>
                </a:cubicBezTo>
                <a:cubicBezTo>
                  <a:pt x="185173" y="4230704"/>
                  <a:pt x="176793" y="4238858"/>
                  <a:pt x="168947" y="4242978"/>
                </a:cubicBezTo>
                <a:cubicBezTo>
                  <a:pt x="162046" y="4245476"/>
                  <a:pt x="155761" y="4251591"/>
                  <a:pt x="149680" y="4258912"/>
                </a:cubicBezTo>
                <a:lnTo>
                  <a:pt x="146157" y="4263437"/>
                </a:lnTo>
                <a:lnTo>
                  <a:pt x="121095" y="4306455"/>
                </a:lnTo>
                <a:lnTo>
                  <a:pt x="111422" y="4335483"/>
                </a:lnTo>
                <a:cubicBezTo>
                  <a:pt x="105502" y="4358106"/>
                  <a:pt x="103611" y="4361351"/>
                  <a:pt x="89275" y="4370381"/>
                </a:cubicBezTo>
                <a:lnTo>
                  <a:pt x="81460" y="4374484"/>
                </a:lnTo>
                <a:lnTo>
                  <a:pt x="81403" y="4374583"/>
                </a:lnTo>
                <a:lnTo>
                  <a:pt x="71293" y="4405531"/>
                </a:lnTo>
                <a:cubicBezTo>
                  <a:pt x="66941" y="4414945"/>
                  <a:pt x="61743" y="4423867"/>
                  <a:pt x="56072" y="4433600"/>
                </a:cubicBezTo>
                <a:cubicBezTo>
                  <a:pt x="48512" y="4446577"/>
                  <a:pt x="42841" y="4456310"/>
                  <a:pt x="35281" y="4469287"/>
                </a:cubicBezTo>
                <a:lnTo>
                  <a:pt x="35275" y="4469299"/>
                </a:lnTo>
                <a:lnTo>
                  <a:pt x="16725" y="4469299"/>
                </a:lnTo>
                <a:lnTo>
                  <a:pt x="24822" y="4447739"/>
                </a:lnTo>
                <a:cubicBezTo>
                  <a:pt x="26712" y="4444496"/>
                  <a:pt x="27638" y="4440689"/>
                  <a:pt x="26673" y="4440127"/>
                </a:cubicBezTo>
                <a:cubicBezTo>
                  <a:pt x="25708" y="4439565"/>
                  <a:pt x="23818" y="4442810"/>
                  <a:pt x="20964" y="4445492"/>
                </a:cubicBezTo>
                <a:cubicBezTo>
                  <a:pt x="17184" y="4451981"/>
                  <a:pt x="11966" y="4458718"/>
                  <a:pt x="6874" y="4466072"/>
                </a:cubicBezTo>
                <a:lnTo>
                  <a:pt x="5101" y="4469299"/>
                </a:lnTo>
                <a:lnTo>
                  <a:pt x="0" y="4469299"/>
                </a:lnTo>
                <a:lnTo>
                  <a:pt x="106930" y="4284733"/>
                </a:lnTo>
                <a:lnTo>
                  <a:pt x="114102" y="4277591"/>
                </a:lnTo>
                <a:cubicBezTo>
                  <a:pt x="120409" y="4272032"/>
                  <a:pt x="126369" y="4267900"/>
                  <a:pt x="131635" y="4266622"/>
                </a:cubicBezTo>
                <a:cubicBezTo>
                  <a:pt x="128819" y="4273672"/>
                  <a:pt x="126929" y="4276917"/>
                  <a:pt x="125038" y="4280161"/>
                </a:cubicBezTo>
                <a:cubicBezTo>
                  <a:pt x="113698" y="4299626"/>
                  <a:pt x="104247" y="4315847"/>
                  <a:pt x="94796" y="4332069"/>
                </a:cubicBezTo>
                <a:cubicBezTo>
                  <a:pt x="90051" y="4337997"/>
                  <a:pt x="88201" y="4345609"/>
                  <a:pt x="88239" y="4349977"/>
                </a:cubicBezTo>
                <a:cubicBezTo>
                  <a:pt x="99580" y="4330511"/>
                  <a:pt x="110921" y="4311045"/>
                  <a:pt x="122262" y="4291580"/>
                </a:cubicBezTo>
                <a:cubicBezTo>
                  <a:pt x="133602" y="4272114"/>
                  <a:pt x="145909" y="4253211"/>
                  <a:pt x="156284" y="4233183"/>
                </a:cubicBezTo>
                <a:cubicBezTo>
                  <a:pt x="166661" y="4213155"/>
                  <a:pt x="179005" y="4198620"/>
                  <a:pt x="190347" y="4179154"/>
                </a:cubicBezTo>
                <a:cubicBezTo>
                  <a:pt x="205468" y="4153200"/>
                  <a:pt x="220589" y="4127246"/>
                  <a:pt x="235710" y="4101292"/>
                </a:cubicBezTo>
                <a:cubicBezTo>
                  <a:pt x="241381" y="4091559"/>
                  <a:pt x="247091" y="4086194"/>
                  <a:pt x="249905" y="4079144"/>
                </a:cubicBezTo>
                <a:cubicBezTo>
                  <a:pt x="261208" y="4055310"/>
                  <a:pt x="275403" y="4033162"/>
                  <a:pt x="281921" y="4010887"/>
                </a:cubicBezTo>
                <a:cubicBezTo>
                  <a:pt x="282847" y="4007081"/>
                  <a:pt x="285701" y="4004398"/>
                  <a:pt x="287631" y="4005522"/>
                </a:cubicBezTo>
                <a:cubicBezTo>
                  <a:pt x="288595" y="4006084"/>
                  <a:pt x="288634" y="4010453"/>
                  <a:pt x="294344" y="4005088"/>
                </a:cubicBezTo>
                <a:lnTo>
                  <a:pt x="307779" y="3984890"/>
                </a:lnTo>
                <a:lnTo>
                  <a:pt x="298204" y="3979311"/>
                </a:lnTo>
                <a:lnTo>
                  <a:pt x="298553" y="3978612"/>
                </a:lnTo>
                <a:cubicBezTo>
                  <a:pt x="304184" y="3964510"/>
                  <a:pt x="312709" y="3952095"/>
                  <a:pt x="317376" y="3937432"/>
                </a:cubicBezTo>
                <a:cubicBezTo>
                  <a:pt x="317376" y="3937432"/>
                  <a:pt x="319266" y="3934188"/>
                  <a:pt x="322121" y="3931506"/>
                </a:cubicBezTo>
                <a:cubicBezTo>
                  <a:pt x="324976" y="3928823"/>
                  <a:pt x="326866" y="3925579"/>
                  <a:pt x="328756" y="3922335"/>
                </a:cubicBezTo>
                <a:cubicBezTo>
                  <a:pt x="346693" y="3889330"/>
                  <a:pt x="369453" y="3859135"/>
                  <a:pt x="386425" y="3825569"/>
                </a:cubicBezTo>
                <a:cubicBezTo>
                  <a:pt x="393985" y="3812592"/>
                  <a:pt x="400659" y="3807789"/>
                  <a:pt x="405366" y="3797494"/>
                </a:cubicBezTo>
                <a:cubicBezTo>
                  <a:pt x="411036" y="3787761"/>
                  <a:pt x="418597" y="3774784"/>
                  <a:pt x="424267" y="3765052"/>
                </a:cubicBezTo>
                <a:cubicBezTo>
                  <a:pt x="436572" y="3746148"/>
                  <a:pt x="442165" y="3727679"/>
                  <a:pt x="453545" y="3712582"/>
                </a:cubicBezTo>
                <a:cubicBezTo>
                  <a:pt x="457326" y="3706093"/>
                  <a:pt x="459216" y="3702848"/>
                  <a:pt x="461106" y="3699605"/>
                </a:cubicBezTo>
                <a:cubicBezTo>
                  <a:pt x="462996" y="3696360"/>
                  <a:pt x="463921" y="3692554"/>
                  <a:pt x="467740" y="3690434"/>
                </a:cubicBezTo>
                <a:close/>
                <a:moveTo>
                  <a:pt x="510898" y="3663690"/>
                </a:moveTo>
                <a:lnTo>
                  <a:pt x="511642" y="3663865"/>
                </a:lnTo>
                <a:cubicBezTo>
                  <a:pt x="511681" y="3668233"/>
                  <a:pt x="506936" y="3674160"/>
                  <a:pt x="505046" y="3677405"/>
                </a:cubicBezTo>
                <a:lnTo>
                  <a:pt x="495905" y="3693096"/>
                </a:lnTo>
                <a:lnTo>
                  <a:pt x="500326" y="3681417"/>
                </a:lnTo>
                <a:close/>
                <a:moveTo>
                  <a:pt x="819189" y="3621153"/>
                </a:moveTo>
                <a:cubicBezTo>
                  <a:pt x="814054" y="3626851"/>
                  <a:pt x="813518" y="3630885"/>
                  <a:pt x="809738" y="3637373"/>
                </a:cubicBezTo>
                <a:cubicBezTo>
                  <a:pt x="807029" y="3635795"/>
                  <a:pt x="805138" y="3639039"/>
                  <a:pt x="801893" y="3641494"/>
                </a:cubicBezTo>
                <a:cubicBezTo>
                  <a:pt x="793512" y="3649648"/>
                  <a:pt x="788662" y="3664204"/>
                  <a:pt x="780281" y="3672358"/>
                </a:cubicBezTo>
                <a:cubicBezTo>
                  <a:pt x="777036" y="3674813"/>
                  <a:pt x="777322" y="3683670"/>
                  <a:pt x="770295" y="3692612"/>
                </a:cubicBezTo>
                <a:cubicBezTo>
                  <a:pt x="766515" y="3699101"/>
                  <a:pt x="771116" y="3697436"/>
                  <a:pt x="773825" y="3699015"/>
                </a:cubicBezTo>
                <a:cubicBezTo>
                  <a:pt x="775181" y="3699805"/>
                  <a:pt x="777072" y="3696560"/>
                  <a:pt x="778962" y="3693316"/>
                </a:cubicBezTo>
                <a:cubicBezTo>
                  <a:pt x="786522" y="3680339"/>
                  <a:pt x="794083" y="3667362"/>
                  <a:pt x="799753" y="3657630"/>
                </a:cubicBezTo>
                <a:cubicBezTo>
                  <a:pt x="801643" y="3654385"/>
                  <a:pt x="805424" y="3647896"/>
                  <a:pt x="806243" y="3652719"/>
                </a:cubicBezTo>
                <a:cubicBezTo>
                  <a:pt x="806243" y="3652719"/>
                  <a:pt x="804353" y="3655964"/>
                  <a:pt x="804353" y="3655964"/>
                </a:cubicBezTo>
                <a:cubicBezTo>
                  <a:pt x="802463" y="3659208"/>
                  <a:pt x="797328" y="3664907"/>
                  <a:pt x="798148" y="3669731"/>
                </a:cubicBezTo>
                <a:lnTo>
                  <a:pt x="805360" y="3663150"/>
                </a:lnTo>
                <a:lnTo>
                  <a:pt x="810533" y="3653919"/>
                </a:lnTo>
                <a:cubicBezTo>
                  <a:pt x="816203" y="3644186"/>
                  <a:pt x="812673" y="3637785"/>
                  <a:pt x="822409" y="3630420"/>
                </a:cubicBezTo>
                <a:lnTo>
                  <a:pt x="825912" y="3625069"/>
                </a:lnTo>
                <a:close/>
                <a:moveTo>
                  <a:pt x="818264" y="3551085"/>
                </a:moveTo>
                <a:cubicBezTo>
                  <a:pt x="819619" y="3551875"/>
                  <a:pt x="820973" y="3552664"/>
                  <a:pt x="822328" y="3553453"/>
                </a:cubicBezTo>
                <a:cubicBezTo>
                  <a:pt x="820438" y="3556698"/>
                  <a:pt x="818548" y="3559942"/>
                  <a:pt x="814767" y="3566430"/>
                </a:cubicBezTo>
                <a:cubicBezTo>
                  <a:pt x="809097" y="3576163"/>
                  <a:pt x="808563" y="3580198"/>
                  <a:pt x="814519" y="3579322"/>
                </a:cubicBezTo>
                <a:cubicBezTo>
                  <a:pt x="803712" y="3594753"/>
                  <a:pt x="801573" y="3610889"/>
                  <a:pt x="790766" y="3626320"/>
                </a:cubicBezTo>
                <a:cubicBezTo>
                  <a:pt x="781975" y="3632062"/>
                  <a:pt x="773799" y="3641421"/>
                  <a:pt x="766337" y="3652284"/>
                </a:cubicBezTo>
                <a:lnTo>
                  <a:pt x="747220" y="3685467"/>
                </a:lnTo>
                <a:lnTo>
                  <a:pt x="730001" y="3675435"/>
                </a:lnTo>
                <a:lnTo>
                  <a:pt x="736131" y="3664017"/>
                </a:lnTo>
                <a:cubicBezTo>
                  <a:pt x="748827" y="3645340"/>
                  <a:pt x="757993" y="3620262"/>
                  <a:pt x="771224" y="3597552"/>
                </a:cubicBezTo>
                <a:cubicBezTo>
                  <a:pt x="778250" y="3588610"/>
                  <a:pt x="783920" y="3578877"/>
                  <a:pt x="791765" y="3574757"/>
                </a:cubicBezTo>
                <a:cubicBezTo>
                  <a:pt x="793121" y="3575547"/>
                  <a:pt x="796366" y="3573092"/>
                  <a:pt x="795831" y="3577125"/>
                </a:cubicBezTo>
                <a:cubicBezTo>
                  <a:pt x="793406" y="3584404"/>
                  <a:pt x="788270" y="3590102"/>
                  <a:pt x="794226" y="3589227"/>
                </a:cubicBezTo>
                <a:cubicBezTo>
                  <a:pt x="796937" y="3590806"/>
                  <a:pt x="799362" y="3583528"/>
                  <a:pt x="801252" y="3580284"/>
                </a:cubicBezTo>
                <a:cubicBezTo>
                  <a:pt x="803142" y="3577040"/>
                  <a:pt x="805033" y="3573795"/>
                  <a:pt x="808813" y="3567307"/>
                </a:cubicBezTo>
                <a:cubicBezTo>
                  <a:pt x="810703" y="3564062"/>
                  <a:pt x="814483" y="3557574"/>
                  <a:pt x="818264" y="3551085"/>
                </a:cubicBezTo>
                <a:close/>
                <a:moveTo>
                  <a:pt x="679816" y="3406814"/>
                </a:moveTo>
                <a:lnTo>
                  <a:pt x="681518" y="3407806"/>
                </a:lnTo>
                <a:lnTo>
                  <a:pt x="605063" y="3539034"/>
                </a:lnTo>
                <a:lnTo>
                  <a:pt x="596171" y="3533853"/>
                </a:lnTo>
                <a:lnTo>
                  <a:pt x="600731" y="3524270"/>
                </a:lnTo>
                <a:lnTo>
                  <a:pt x="603785" y="3517153"/>
                </a:lnTo>
                <a:lnTo>
                  <a:pt x="618789" y="3490217"/>
                </a:lnTo>
                <a:lnTo>
                  <a:pt x="622589" y="3483060"/>
                </a:lnTo>
                <a:lnTo>
                  <a:pt x="624826" y="3480187"/>
                </a:lnTo>
                <a:lnTo>
                  <a:pt x="658056" y="3431732"/>
                </a:lnTo>
                <a:lnTo>
                  <a:pt x="658208" y="3431705"/>
                </a:lnTo>
                <a:cubicBezTo>
                  <a:pt x="658927" y="3431581"/>
                  <a:pt x="659409" y="3431862"/>
                  <a:pt x="658946" y="3433765"/>
                </a:cubicBezTo>
                <a:cubicBezTo>
                  <a:pt x="656131" y="3440815"/>
                  <a:pt x="651385" y="3446741"/>
                  <a:pt x="656169" y="3445183"/>
                </a:cubicBezTo>
                <a:cubicBezTo>
                  <a:pt x="658098" y="3446307"/>
                  <a:pt x="660915" y="3439257"/>
                  <a:pt x="662804" y="3436013"/>
                </a:cubicBezTo>
                <a:cubicBezTo>
                  <a:pt x="664695" y="3432768"/>
                  <a:pt x="666585" y="3429524"/>
                  <a:pt x="670365" y="3423036"/>
                </a:cubicBezTo>
                <a:cubicBezTo>
                  <a:pt x="672255" y="3419791"/>
                  <a:pt x="676036" y="3413303"/>
                  <a:pt x="679816" y="3406814"/>
                </a:cubicBezTo>
                <a:close/>
                <a:moveTo>
                  <a:pt x="837483" y="3373771"/>
                </a:moveTo>
                <a:cubicBezTo>
                  <a:pt x="837483" y="3373771"/>
                  <a:pt x="838838" y="3374561"/>
                  <a:pt x="838838" y="3374561"/>
                </a:cubicBezTo>
                <a:lnTo>
                  <a:pt x="823353" y="3402707"/>
                </a:lnTo>
                <a:lnTo>
                  <a:pt x="794628" y="3450097"/>
                </a:lnTo>
                <a:lnTo>
                  <a:pt x="776634" y="3478213"/>
                </a:lnTo>
                <a:lnTo>
                  <a:pt x="805350" y="3428925"/>
                </a:lnTo>
                <a:cubicBezTo>
                  <a:pt x="814801" y="3412703"/>
                  <a:pt x="826142" y="3393238"/>
                  <a:pt x="837483" y="3373771"/>
                </a:cubicBezTo>
                <a:close/>
                <a:moveTo>
                  <a:pt x="653881" y="3348378"/>
                </a:moveTo>
                <a:lnTo>
                  <a:pt x="634235" y="3384297"/>
                </a:lnTo>
                <a:cubicBezTo>
                  <a:pt x="630493" y="3395153"/>
                  <a:pt x="623858" y="3404324"/>
                  <a:pt x="617184" y="3409126"/>
                </a:cubicBezTo>
                <a:cubicBezTo>
                  <a:pt x="611474" y="3414491"/>
                  <a:pt x="608659" y="3421542"/>
                  <a:pt x="608698" y="3425910"/>
                </a:cubicBezTo>
                <a:cubicBezTo>
                  <a:pt x="609701" y="3430840"/>
                  <a:pt x="605921" y="3437328"/>
                  <a:pt x="600251" y="3447061"/>
                </a:cubicBezTo>
                <a:cubicBezTo>
                  <a:pt x="588909" y="3466527"/>
                  <a:pt x="578534" y="3486555"/>
                  <a:pt x="563334" y="3503772"/>
                </a:cubicBezTo>
                <a:cubicBezTo>
                  <a:pt x="563334" y="3503772"/>
                  <a:pt x="561444" y="3507016"/>
                  <a:pt x="561444" y="3507016"/>
                </a:cubicBezTo>
                <a:cubicBezTo>
                  <a:pt x="543508" y="3540021"/>
                  <a:pt x="523602" y="3567534"/>
                  <a:pt x="506591" y="3596732"/>
                </a:cubicBezTo>
                <a:cubicBezTo>
                  <a:pt x="502811" y="3603221"/>
                  <a:pt x="500921" y="3606465"/>
                  <a:pt x="502849" y="3607588"/>
                </a:cubicBezTo>
                <a:lnTo>
                  <a:pt x="501666" y="3611308"/>
                </a:lnTo>
                <a:lnTo>
                  <a:pt x="501597" y="3603518"/>
                </a:lnTo>
                <a:lnTo>
                  <a:pt x="641489" y="3362057"/>
                </a:lnTo>
                <a:lnTo>
                  <a:pt x="646231" y="3359519"/>
                </a:lnTo>
                <a:close/>
                <a:moveTo>
                  <a:pt x="710564" y="3339730"/>
                </a:moveTo>
                <a:lnTo>
                  <a:pt x="707553" y="3355064"/>
                </a:lnTo>
                <a:lnTo>
                  <a:pt x="706239" y="3357026"/>
                </a:lnTo>
                <a:cubicBezTo>
                  <a:pt x="702458" y="3363515"/>
                  <a:pt x="698678" y="3370003"/>
                  <a:pt x="696788" y="3373248"/>
                </a:cubicBezTo>
                <a:cubicBezTo>
                  <a:pt x="693953" y="3378114"/>
                  <a:pt x="691822" y="3381218"/>
                  <a:pt x="689922" y="3383370"/>
                </a:cubicBezTo>
                <a:lnTo>
                  <a:pt x="684600" y="3387657"/>
                </a:lnTo>
                <a:lnTo>
                  <a:pt x="684842" y="3387067"/>
                </a:lnTo>
                <a:lnTo>
                  <a:pt x="701561" y="3357016"/>
                </a:lnTo>
                <a:close/>
                <a:moveTo>
                  <a:pt x="717131" y="3240043"/>
                </a:moveTo>
                <a:cubicBezTo>
                  <a:pt x="717131" y="3240043"/>
                  <a:pt x="718095" y="3240605"/>
                  <a:pt x="718095" y="3240605"/>
                </a:cubicBezTo>
                <a:lnTo>
                  <a:pt x="702414" y="3268637"/>
                </a:lnTo>
                <a:lnTo>
                  <a:pt x="673928" y="3316167"/>
                </a:lnTo>
                <a:lnTo>
                  <a:pt x="656282" y="3344484"/>
                </a:lnTo>
                <a:lnTo>
                  <a:pt x="684998" y="3295196"/>
                </a:lnTo>
                <a:cubicBezTo>
                  <a:pt x="694449" y="3278974"/>
                  <a:pt x="705789" y="3259509"/>
                  <a:pt x="717131" y="3240043"/>
                </a:cubicBezTo>
                <a:close/>
                <a:moveTo>
                  <a:pt x="1278417" y="2750583"/>
                </a:moveTo>
                <a:cubicBezTo>
                  <a:pt x="1279772" y="2751373"/>
                  <a:pt x="1281127" y="2752162"/>
                  <a:pt x="1282482" y="2752951"/>
                </a:cubicBezTo>
                <a:cubicBezTo>
                  <a:pt x="1280591" y="2756196"/>
                  <a:pt x="1278701" y="2759440"/>
                  <a:pt x="1274921" y="2765928"/>
                </a:cubicBezTo>
                <a:cubicBezTo>
                  <a:pt x="1269251" y="2775661"/>
                  <a:pt x="1268716" y="2779696"/>
                  <a:pt x="1274672" y="2778820"/>
                </a:cubicBezTo>
                <a:cubicBezTo>
                  <a:pt x="1263865" y="2794251"/>
                  <a:pt x="1261726" y="2810387"/>
                  <a:pt x="1250920" y="2825818"/>
                </a:cubicBezTo>
                <a:cubicBezTo>
                  <a:pt x="1242129" y="2831560"/>
                  <a:pt x="1233952" y="2840919"/>
                  <a:pt x="1226490" y="2851782"/>
                </a:cubicBezTo>
                <a:lnTo>
                  <a:pt x="1207374" y="2884965"/>
                </a:lnTo>
                <a:lnTo>
                  <a:pt x="1190155" y="2874933"/>
                </a:lnTo>
                <a:lnTo>
                  <a:pt x="1196285" y="2863515"/>
                </a:lnTo>
                <a:cubicBezTo>
                  <a:pt x="1208981" y="2844838"/>
                  <a:pt x="1218146" y="2819760"/>
                  <a:pt x="1231377" y="2797050"/>
                </a:cubicBezTo>
                <a:cubicBezTo>
                  <a:pt x="1238404" y="2788107"/>
                  <a:pt x="1244074" y="2778375"/>
                  <a:pt x="1251919" y="2774255"/>
                </a:cubicBezTo>
                <a:cubicBezTo>
                  <a:pt x="1253275" y="2775045"/>
                  <a:pt x="1256520" y="2772589"/>
                  <a:pt x="1255984" y="2776623"/>
                </a:cubicBezTo>
                <a:cubicBezTo>
                  <a:pt x="1253560" y="2783901"/>
                  <a:pt x="1248424" y="2789600"/>
                  <a:pt x="1254379" y="2788725"/>
                </a:cubicBezTo>
                <a:cubicBezTo>
                  <a:pt x="1257090" y="2790304"/>
                  <a:pt x="1259516" y="2783026"/>
                  <a:pt x="1261406" y="2779782"/>
                </a:cubicBezTo>
                <a:cubicBezTo>
                  <a:pt x="1263296" y="2776538"/>
                  <a:pt x="1265186" y="2773293"/>
                  <a:pt x="1268966" y="2766805"/>
                </a:cubicBezTo>
                <a:cubicBezTo>
                  <a:pt x="1270857" y="2763560"/>
                  <a:pt x="1274637" y="2757072"/>
                  <a:pt x="1278417" y="2750583"/>
                </a:cubicBezTo>
                <a:close/>
                <a:moveTo>
                  <a:pt x="1109869" y="2740889"/>
                </a:moveTo>
                <a:lnTo>
                  <a:pt x="1100162" y="2758892"/>
                </a:lnTo>
                <a:lnTo>
                  <a:pt x="1095056" y="2755917"/>
                </a:lnTo>
                <a:close/>
                <a:moveTo>
                  <a:pt x="1141310" y="2607093"/>
                </a:moveTo>
                <a:cubicBezTo>
                  <a:pt x="1142275" y="2607655"/>
                  <a:pt x="1143239" y="2608217"/>
                  <a:pt x="1144203" y="2608779"/>
                </a:cubicBezTo>
                <a:cubicBezTo>
                  <a:pt x="1142313" y="2612023"/>
                  <a:pt x="1140423" y="2615268"/>
                  <a:pt x="1136642" y="2621756"/>
                </a:cubicBezTo>
                <a:cubicBezTo>
                  <a:pt x="1130972" y="2631488"/>
                  <a:pt x="1130047" y="2635296"/>
                  <a:pt x="1134831" y="2633737"/>
                </a:cubicBezTo>
                <a:cubicBezTo>
                  <a:pt x="1124415" y="2649396"/>
                  <a:pt x="1120713" y="2664621"/>
                  <a:pt x="1110297" y="2680280"/>
                </a:cubicBezTo>
                <a:cubicBezTo>
                  <a:pt x="1102678" y="2686705"/>
                  <a:pt x="1095088" y="2696406"/>
                  <a:pt x="1087870" y="2707410"/>
                </a:cubicBezTo>
                <a:lnTo>
                  <a:pt x="1068707" y="2740566"/>
                </a:lnTo>
                <a:lnTo>
                  <a:pt x="1056451" y="2733425"/>
                </a:lnTo>
                <a:lnTo>
                  <a:pt x="1062693" y="2722073"/>
                </a:lnTo>
                <a:cubicBezTo>
                  <a:pt x="1074999" y="2703169"/>
                  <a:pt x="1085336" y="2678773"/>
                  <a:pt x="1098567" y="2656064"/>
                </a:cubicBezTo>
                <a:cubicBezTo>
                  <a:pt x="1105203" y="2646894"/>
                  <a:pt x="1110873" y="2637161"/>
                  <a:pt x="1117546" y="2632358"/>
                </a:cubicBezTo>
                <a:cubicBezTo>
                  <a:pt x="1118511" y="2632920"/>
                  <a:pt x="1121366" y="2630237"/>
                  <a:pt x="1120440" y="2634044"/>
                </a:cubicBezTo>
                <a:cubicBezTo>
                  <a:pt x="1117625" y="2641094"/>
                  <a:pt x="1112880" y="2647020"/>
                  <a:pt x="1117663" y="2645463"/>
                </a:cubicBezTo>
                <a:cubicBezTo>
                  <a:pt x="1119593" y="2646586"/>
                  <a:pt x="1122409" y="2639536"/>
                  <a:pt x="1124299" y="2636292"/>
                </a:cubicBezTo>
                <a:cubicBezTo>
                  <a:pt x="1126189" y="2633047"/>
                  <a:pt x="1128079" y="2629803"/>
                  <a:pt x="1131859" y="2623315"/>
                </a:cubicBezTo>
                <a:cubicBezTo>
                  <a:pt x="1133750" y="2620071"/>
                  <a:pt x="1137530" y="2613582"/>
                  <a:pt x="1141310" y="2607093"/>
                </a:cubicBezTo>
                <a:close/>
                <a:moveTo>
                  <a:pt x="1210904" y="2556384"/>
                </a:moveTo>
                <a:cubicBezTo>
                  <a:pt x="1209978" y="2560191"/>
                  <a:pt x="1209052" y="2563996"/>
                  <a:pt x="1207162" y="2567240"/>
                </a:cubicBezTo>
                <a:lnTo>
                  <a:pt x="1204335" y="2572765"/>
                </a:lnTo>
                <a:lnTo>
                  <a:pt x="1204955" y="2570044"/>
                </a:lnTo>
                <a:cubicBezTo>
                  <a:pt x="1205223" y="2568027"/>
                  <a:pt x="1204545" y="2567633"/>
                  <a:pt x="1203395" y="2568049"/>
                </a:cubicBezTo>
                <a:lnTo>
                  <a:pt x="1203247" y="2568146"/>
                </a:lnTo>
                <a:close/>
                <a:moveTo>
                  <a:pt x="1209955" y="2541833"/>
                </a:moveTo>
                <a:lnTo>
                  <a:pt x="1198482" y="2562184"/>
                </a:lnTo>
                <a:cubicBezTo>
                  <a:pt x="1194701" y="2568672"/>
                  <a:pt x="1193776" y="2572478"/>
                  <a:pt x="1193815" y="2576846"/>
                </a:cubicBezTo>
                <a:lnTo>
                  <a:pt x="1194352" y="2577758"/>
                </a:lnTo>
                <a:lnTo>
                  <a:pt x="1186303" y="2589596"/>
                </a:lnTo>
                <a:cubicBezTo>
                  <a:pt x="1186839" y="2585562"/>
                  <a:pt x="1187374" y="2581529"/>
                  <a:pt x="1189264" y="2578285"/>
                </a:cubicBezTo>
                <a:cubicBezTo>
                  <a:pt x="1193722" y="2572191"/>
                  <a:pt x="1196147" y="2564913"/>
                  <a:pt x="1199316" y="2557525"/>
                </a:cubicBezTo>
                <a:close/>
                <a:moveTo>
                  <a:pt x="1339050" y="2411560"/>
                </a:moveTo>
                <a:lnTo>
                  <a:pt x="1356269" y="2421592"/>
                </a:lnTo>
                <a:lnTo>
                  <a:pt x="1350139" y="2433009"/>
                </a:lnTo>
                <a:cubicBezTo>
                  <a:pt x="1337443" y="2451686"/>
                  <a:pt x="1328277" y="2476765"/>
                  <a:pt x="1315046" y="2499475"/>
                </a:cubicBezTo>
                <a:cubicBezTo>
                  <a:pt x="1308020" y="2508417"/>
                  <a:pt x="1302349" y="2518151"/>
                  <a:pt x="1294505" y="2522270"/>
                </a:cubicBezTo>
                <a:cubicBezTo>
                  <a:pt x="1293149" y="2521480"/>
                  <a:pt x="1289904" y="2523935"/>
                  <a:pt x="1290439" y="2519902"/>
                </a:cubicBezTo>
                <a:cubicBezTo>
                  <a:pt x="1292863" y="2512624"/>
                  <a:pt x="1298000" y="2506925"/>
                  <a:pt x="1292044" y="2507800"/>
                </a:cubicBezTo>
                <a:cubicBezTo>
                  <a:pt x="1289333" y="2506221"/>
                  <a:pt x="1286908" y="2513500"/>
                  <a:pt x="1285018" y="2516743"/>
                </a:cubicBezTo>
                <a:cubicBezTo>
                  <a:pt x="1283127" y="2519987"/>
                  <a:pt x="1281237" y="2523232"/>
                  <a:pt x="1277457" y="2529720"/>
                </a:cubicBezTo>
                <a:cubicBezTo>
                  <a:pt x="1275567" y="2532965"/>
                  <a:pt x="1271787" y="2539453"/>
                  <a:pt x="1268006" y="2545942"/>
                </a:cubicBezTo>
                <a:cubicBezTo>
                  <a:pt x="1266651" y="2545152"/>
                  <a:pt x="1265297" y="2544363"/>
                  <a:pt x="1263942" y="2543574"/>
                </a:cubicBezTo>
                <a:cubicBezTo>
                  <a:pt x="1265832" y="2540329"/>
                  <a:pt x="1267722" y="2537085"/>
                  <a:pt x="1271502" y="2530597"/>
                </a:cubicBezTo>
                <a:cubicBezTo>
                  <a:pt x="1277173" y="2520864"/>
                  <a:pt x="1277707" y="2516829"/>
                  <a:pt x="1271751" y="2517705"/>
                </a:cubicBezTo>
                <a:cubicBezTo>
                  <a:pt x="1282558" y="2502273"/>
                  <a:pt x="1284697" y="2486138"/>
                  <a:pt x="1295504" y="2470707"/>
                </a:cubicBezTo>
                <a:cubicBezTo>
                  <a:pt x="1304295" y="2464965"/>
                  <a:pt x="1312471" y="2455606"/>
                  <a:pt x="1319933" y="2444744"/>
                </a:cubicBezTo>
                <a:close/>
                <a:moveTo>
                  <a:pt x="1294856" y="2385813"/>
                </a:moveTo>
                <a:lnTo>
                  <a:pt x="1303368" y="2390771"/>
                </a:lnTo>
                <a:lnTo>
                  <a:pt x="1287621" y="2409175"/>
                </a:lnTo>
                <a:lnTo>
                  <a:pt x="1279129" y="2421540"/>
                </a:lnTo>
                <a:lnTo>
                  <a:pt x="1268874" y="2439143"/>
                </a:lnTo>
                <a:lnTo>
                  <a:pt x="1268476" y="2439208"/>
                </a:lnTo>
                <a:cubicBezTo>
                  <a:pt x="1267696" y="2438211"/>
                  <a:pt x="1268775" y="2435580"/>
                  <a:pt x="1271610" y="2430713"/>
                </a:cubicBezTo>
                <a:cubicBezTo>
                  <a:pt x="1277281" y="2420980"/>
                  <a:pt x="1281596" y="2410458"/>
                  <a:pt x="1285376" y="2403970"/>
                </a:cubicBezTo>
                <a:close/>
                <a:moveTo>
                  <a:pt x="1581899" y="2348599"/>
                </a:moveTo>
                <a:lnTo>
                  <a:pt x="1579715" y="2351813"/>
                </a:lnTo>
                <a:lnTo>
                  <a:pt x="1578071" y="2355171"/>
                </a:lnTo>
                <a:lnTo>
                  <a:pt x="1557254" y="2390901"/>
                </a:lnTo>
                <a:lnTo>
                  <a:pt x="1555143" y="2393988"/>
                </a:lnTo>
                <a:cubicBezTo>
                  <a:pt x="1539201" y="2415119"/>
                  <a:pt x="1527325" y="2438618"/>
                  <a:pt x="1515984" y="2458084"/>
                </a:cubicBezTo>
                <a:cubicBezTo>
                  <a:pt x="1490057" y="2499469"/>
                  <a:pt x="1463310" y="2536032"/>
                  <a:pt x="1434101" y="2558125"/>
                </a:cubicBezTo>
                <a:lnTo>
                  <a:pt x="1425220" y="2570264"/>
                </a:lnTo>
                <a:lnTo>
                  <a:pt x="1383301" y="2642216"/>
                </a:lnTo>
                <a:cubicBezTo>
                  <a:pt x="1371426" y="2665715"/>
                  <a:pt x="1358195" y="2688425"/>
                  <a:pt x="1344964" y="2711135"/>
                </a:cubicBezTo>
                <a:cubicBezTo>
                  <a:pt x="1341183" y="2717624"/>
                  <a:pt x="1340648" y="2721657"/>
                  <a:pt x="1341469" y="2726481"/>
                </a:cubicBezTo>
                <a:cubicBezTo>
                  <a:pt x="1340933" y="2730515"/>
                  <a:pt x="1344178" y="2728060"/>
                  <a:pt x="1347423" y="2725604"/>
                </a:cubicBezTo>
                <a:cubicBezTo>
                  <a:pt x="1351203" y="2719116"/>
                  <a:pt x="1354984" y="2712627"/>
                  <a:pt x="1360120" y="2706929"/>
                </a:cubicBezTo>
                <a:cubicBezTo>
                  <a:pt x="1359585" y="2710963"/>
                  <a:pt x="1359050" y="2714996"/>
                  <a:pt x="1357159" y="2718240"/>
                </a:cubicBezTo>
                <a:cubicBezTo>
                  <a:pt x="1348244" y="2730428"/>
                  <a:pt x="1347460" y="2747353"/>
                  <a:pt x="1332588" y="2760416"/>
                </a:cubicBezTo>
                <a:cubicBezTo>
                  <a:pt x="1332588" y="2760416"/>
                  <a:pt x="1330697" y="2763660"/>
                  <a:pt x="1330697" y="2763660"/>
                </a:cubicBezTo>
                <a:cubicBezTo>
                  <a:pt x="1318822" y="2787160"/>
                  <a:pt x="1302059" y="2803467"/>
                  <a:pt x="1290184" y="2826967"/>
                </a:cubicBezTo>
                <a:cubicBezTo>
                  <a:pt x="1286119" y="2824599"/>
                  <a:pt x="1283408" y="2823019"/>
                  <a:pt x="1279342" y="2820650"/>
                </a:cubicBezTo>
                <a:cubicBezTo>
                  <a:pt x="1274207" y="2826349"/>
                  <a:pt x="1273672" y="2830383"/>
                  <a:pt x="1269892" y="2836871"/>
                </a:cubicBezTo>
                <a:cubicBezTo>
                  <a:pt x="1267182" y="2835293"/>
                  <a:pt x="1265292" y="2838537"/>
                  <a:pt x="1262047" y="2840992"/>
                </a:cubicBezTo>
                <a:cubicBezTo>
                  <a:pt x="1253666" y="2849146"/>
                  <a:pt x="1248816" y="2863702"/>
                  <a:pt x="1240435" y="2871855"/>
                </a:cubicBezTo>
                <a:cubicBezTo>
                  <a:pt x="1237190" y="2874311"/>
                  <a:pt x="1237475" y="2883167"/>
                  <a:pt x="1230449" y="2892110"/>
                </a:cubicBezTo>
                <a:cubicBezTo>
                  <a:pt x="1226668" y="2898599"/>
                  <a:pt x="1231269" y="2896934"/>
                  <a:pt x="1233979" y="2898513"/>
                </a:cubicBezTo>
                <a:cubicBezTo>
                  <a:pt x="1235335" y="2899303"/>
                  <a:pt x="1237225" y="2896058"/>
                  <a:pt x="1239115" y="2892814"/>
                </a:cubicBezTo>
                <a:cubicBezTo>
                  <a:pt x="1246676" y="2879837"/>
                  <a:pt x="1254236" y="2866860"/>
                  <a:pt x="1259907" y="2857127"/>
                </a:cubicBezTo>
                <a:cubicBezTo>
                  <a:pt x="1261797" y="2853883"/>
                  <a:pt x="1265578" y="2847394"/>
                  <a:pt x="1266397" y="2852217"/>
                </a:cubicBezTo>
                <a:cubicBezTo>
                  <a:pt x="1266397" y="2852217"/>
                  <a:pt x="1264507" y="2855462"/>
                  <a:pt x="1264507" y="2855462"/>
                </a:cubicBezTo>
                <a:cubicBezTo>
                  <a:pt x="1262616" y="2858706"/>
                  <a:pt x="1257481" y="2864405"/>
                  <a:pt x="1258302" y="2869229"/>
                </a:cubicBezTo>
                <a:cubicBezTo>
                  <a:pt x="1262366" y="2871597"/>
                  <a:pt x="1264792" y="2864318"/>
                  <a:pt x="1269927" y="2858620"/>
                </a:cubicBezTo>
                <a:cubicBezTo>
                  <a:pt x="1279129" y="2855289"/>
                  <a:pt x="1280484" y="2856079"/>
                  <a:pt x="1274813" y="2865812"/>
                </a:cubicBezTo>
                <a:cubicBezTo>
                  <a:pt x="1269143" y="2875545"/>
                  <a:pt x="1264827" y="2886067"/>
                  <a:pt x="1261047" y="2892555"/>
                </a:cubicBezTo>
                <a:lnTo>
                  <a:pt x="1251567" y="2910712"/>
                </a:lnTo>
                <a:lnTo>
                  <a:pt x="1225585" y="2895575"/>
                </a:lnTo>
                <a:lnTo>
                  <a:pt x="1202035" y="2935995"/>
                </a:lnTo>
                <a:cubicBezTo>
                  <a:pt x="1179353" y="2974926"/>
                  <a:pt x="1160737" y="3016226"/>
                  <a:pt x="1148075" y="3056650"/>
                </a:cubicBezTo>
                <a:cubicBezTo>
                  <a:pt x="1143225" y="3071207"/>
                  <a:pt x="1132420" y="3086638"/>
                  <a:pt x="1127569" y="3101194"/>
                </a:cubicBezTo>
                <a:cubicBezTo>
                  <a:pt x="1121364" y="3114961"/>
                  <a:pt x="1110558" y="3130393"/>
                  <a:pt x="1099752" y="3145824"/>
                </a:cubicBezTo>
                <a:cubicBezTo>
                  <a:pt x="1089481" y="3157222"/>
                  <a:pt x="1076785" y="3175898"/>
                  <a:pt x="1067334" y="3192120"/>
                </a:cubicBezTo>
                <a:cubicBezTo>
                  <a:pt x="1053568" y="3218863"/>
                  <a:pt x="1035737" y="3243239"/>
                  <a:pt x="1024681" y="3271562"/>
                </a:cubicBezTo>
                <a:cubicBezTo>
                  <a:pt x="1024146" y="3275595"/>
                  <a:pt x="1022256" y="3278839"/>
                  <a:pt x="1019011" y="3281294"/>
                </a:cubicBezTo>
                <a:cubicBezTo>
                  <a:pt x="999824" y="3304879"/>
                  <a:pt x="987413" y="3332412"/>
                  <a:pt x="972291" y="3358367"/>
                </a:cubicBezTo>
                <a:cubicBezTo>
                  <a:pt x="953925" y="3386776"/>
                  <a:pt x="937449" y="3411940"/>
                  <a:pt x="923147" y="3442718"/>
                </a:cubicBezTo>
                <a:cubicBezTo>
                  <a:pt x="911272" y="3466218"/>
                  <a:pt x="898041" y="3488927"/>
                  <a:pt x="884810" y="3511637"/>
                </a:cubicBezTo>
                <a:cubicBezTo>
                  <a:pt x="881030" y="3518126"/>
                  <a:pt x="880495" y="3522159"/>
                  <a:pt x="881315" y="3526983"/>
                </a:cubicBezTo>
                <a:cubicBezTo>
                  <a:pt x="880780" y="3531017"/>
                  <a:pt x="884025" y="3528562"/>
                  <a:pt x="887270" y="3526106"/>
                </a:cubicBezTo>
                <a:cubicBezTo>
                  <a:pt x="891050" y="3519618"/>
                  <a:pt x="894830" y="3513129"/>
                  <a:pt x="899966" y="3507431"/>
                </a:cubicBezTo>
                <a:cubicBezTo>
                  <a:pt x="899431" y="3511465"/>
                  <a:pt x="898896" y="3515498"/>
                  <a:pt x="897006" y="3518742"/>
                </a:cubicBezTo>
                <a:cubicBezTo>
                  <a:pt x="888090" y="3530930"/>
                  <a:pt x="887306" y="3547855"/>
                  <a:pt x="872434" y="3560918"/>
                </a:cubicBezTo>
                <a:cubicBezTo>
                  <a:pt x="872434" y="3560918"/>
                  <a:pt x="870544" y="3564162"/>
                  <a:pt x="870544" y="3564162"/>
                </a:cubicBezTo>
                <a:lnTo>
                  <a:pt x="862320" y="3577013"/>
                </a:lnTo>
                <a:lnTo>
                  <a:pt x="865899" y="3577546"/>
                </a:lnTo>
                <a:lnTo>
                  <a:pt x="1328730" y="2783141"/>
                </a:lnTo>
                <a:lnTo>
                  <a:pt x="1329204" y="2781802"/>
                </a:lnTo>
                <a:cubicBezTo>
                  <a:pt x="1333693" y="2774097"/>
                  <a:pt x="1339096" y="2766381"/>
                  <a:pt x="1343144" y="2757875"/>
                </a:cubicBezTo>
                <a:lnTo>
                  <a:pt x="1344072" y="2756806"/>
                </a:lnTo>
                <a:lnTo>
                  <a:pt x="1557254" y="2390901"/>
                </a:lnTo>
                <a:lnTo>
                  <a:pt x="1568953" y="2373788"/>
                </a:lnTo>
                <a:lnTo>
                  <a:pt x="1578071" y="2355171"/>
                </a:lnTo>
                <a:close/>
                <a:moveTo>
                  <a:pt x="1769789" y="1818312"/>
                </a:moveTo>
                <a:lnTo>
                  <a:pt x="1741073" y="1867600"/>
                </a:lnTo>
                <a:cubicBezTo>
                  <a:pt x="1731622" y="1883822"/>
                  <a:pt x="1720282" y="1903287"/>
                  <a:pt x="1708941" y="1922753"/>
                </a:cubicBezTo>
                <a:cubicBezTo>
                  <a:pt x="1708941" y="1922753"/>
                  <a:pt x="1707586" y="1921964"/>
                  <a:pt x="1707586" y="1921964"/>
                </a:cubicBezTo>
                <a:lnTo>
                  <a:pt x="1723070" y="1893817"/>
                </a:lnTo>
                <a:lnTo>
                  <a:pt x="1751796" y="1846428"/>
                </a:lnTo>
                <a:close/>
                <a:moveTo>
                  <a:pt x="1680525" y="1718978"/>
                </a:moveTo>
                <a:lnTo>
                  <a:pt x="1217694" y="2513384"/>
                </a:lnTo>
                <a:lnTo>
                  <a:pt x="1217219" y="2514723"/>
                </a:lnTo>
                <a:cubicBezTo>
                  <a:pt x="1212730" y="2522428"/>
                  <a:pt x="1207328" y="2530144"/>
                  <a:pt x="1203279" y="2538650"/>
                </a:cubicBezTo>
                <a:lnTo>
                  <a:pt x="1202351" y="2539719"/>
                </a:lnTo>
                <a:lnTo>
                  <a:pt x="989172" y="2905622"/>
                </a:lnTo>
                <a:lnTo>
                  <a:pt x="977470" y="2922737"/>
                </a:lnTo>
                <a:lnTo>
                  <a:pt x="968351" y="2941359"/>
                </a:lnTo>
                <a:lnTo>
                  <a:pt x="964524" y="2947926"/>
                </a:lnTo>
                <a:lnTo>
                  <a:pt x="966708" y="2944712"/>
                </a:lnTo>
                <a:lnTo>
                  <a:pt x="968351" y="2941359"/>
                </a:lnTo>
                <a:lnTo>
                  <a:pt x="989172" y="2905622"/>
                </a:lnTo>
                <a:lnTo>
                  <a:pt x="991280" y="2902537"/>
                </a:lnTo>
                <a:cubicBezTo>
                  <a:pt x="1007223" y="2881406"/>
                  <a:pt x="1019099" y="2857907"/>
                  <a:pt x="1030440" y="2838441"/>
                </a:cubicBezTo>
                <a:lnTo>
                  <a:pt x="1042045" y="2821709"/>
                </a:lnTo>
                <a:lnTo>
                  <a:pt x="1000644" y="2907145"/>
                </a:lnTo>
                <a:cubicBezTo>
                  <a:pt x="995012" y="2921246"/>
                  <a:pt x="984598" y="2936905"/>
                  <a:pt x="978966" y="2951006"/>
                </a:cubicBezTo>
                <a:cubicBezTo>
                  <a:pt x="972370" y="2964545"/>
                  <a:pt x="961954" y="2980205"/>
                  <a:pt x="951539" y="2995864"/>
                </a:cubicBezTo>
                <a:cubicBezTo>
                  <a:pt x="942049" y="3007717"/>
                  <a:pt x="929744" y="3026620"/>
                  <a:pt x="920293" y="3042842"/>
                </a:cubicBezTo>
                <a:cubicBezTo>
                  <a:pt x="906136" y="3069358"/>
                  <a:pt x="889086" y="3094189"/>
                  <a:pt x="876859" y="3121829"/>
                </a:cubicBezTo>
                <a:cubicBezTo>
                  <a:pt x="875933" y="3125634"/>
                  <a:pt x="874043" y="3128879"/>
                  <a:pt x="871188" y="3131562"/>
                </a:cubicBezTo>
                <a:cubicBezTo>
                  <a:pt x="853174" y="3155829"/>
                  <a:pt x="839981" y="3182907"/>
                  <a:pt x="824860" y="3208861"/>
                </a:cubicBezTo>
                <a:cubicBezTo>
                  <a:pt x="806884" y="3237498"/>
                  <a:pt x="790799" y="3262890"/>
                  <a:pt x="775716" y="3293212"/>
                </a:cubicBezTo>
                <a:cubicBezTo>
                  <a:pt x="763450" y="3316484"/>
                  <a:pt x="750219" y="3339194"/>
                  <a:pt x="736988" y="3361904"/>
                </a:cubicBezTo>
                <a:cubicBezTo>
                  <a:pt x="733207" y="3368393"/>
                  <a:pt x="732281" y="3372199"/>
                  <a:pt x="732321" y="3376567"/>
                </a:cubicBezTo>
                <a:cubicBezTo>
                  <a:pt x="731395" y="3380374"/>
                  <a:pt x="734249" y="3377691"/>
                  <a:pt x="737104" y="3375008"/>
                </a:cubicBezTo>
                <a:cubicBezTo>
                  <a:pt x="740884" y="3368520"/>
                  <a:pt x="744664" y="3362031"/>
                  <a:pt x="749410" y="3356105"/>
                </a:cubicBezTo>
                <a:cubicBezTo>
                  <a:pt x="748484" y="3359911"/>
                  <a:pt x="747558" y="3363717"/>
                  <a:pt x="745668" y="3366961"/>
                </a:cubicBezTo>
                <a:cubicBezTo>
                  <a:pt x="737143" y="3379377"/>
                  <a:pt x="734405" y="3395164"/>
                  <a:pt x="721096" y="3409136"/>
                </a:cubicBezTo>
                <a:cubicBezTo>
                  <a:pt x="721096" y="3409136"/>
                  <a:pt x="719206" y="3412381"/>
                  <a:pt x="719206" y="3412381"/>
                </a:cubicBezTo>
                <a:lnTo>
                  <a:pt x="711140" y="3425325"/>
                </a:lnTo>
                <a:lnTo>
                  <a:pt x="713882" y="3425370"/>
                </a:lnTo>
                <a:lnTo>
                  <a:pt x="1121152" y="2726331"/>
                </a:lnTo>
                <a:lnTo>
                  <a:pt x="1121203" y="2726260"/>
                </a:lnTo>
                <a:lnTo>
                  <a:pt x="1163123" y="2654309"/>
                </a:lnTo>
                <a:lnTo>
                  <a:pt x="1163341" y="2653918"/>
                </a:lnTo>
                <a:lnTo>
                  <a:pt x="1176713" y="2630965"/>
                </a:lnTo>
                <a:lnTo>
                  <a:pt x="1177254" y="2629664"/>
                </a:lnTo>
                <a:cubicBezTo>
                  <a:pt x="1181742" y="2621959"/>
                  <a:pt x="1186950" y="2614130"/>
                  <a:pt x="1191193" y="2605737"/>
                </a:cubicBezTo>
                <a:lnTo>
                  <a:pt x="1192056" y="2604630"/>
                </a:lnTo>
                <a:lnTo>
                  <a:pt x="1267074" y="2475870"/>
                </a:lnTo>
                <a:lnTo>
                  <a:pt x="1267081" y="2475874"/>
                </a:lnTo>
                <a:cubicBezTo>
                  <a:pt x="1272216" y="2470176"/>
                  <a:pt x="1272752" y="2466142"/>
                  <a:pt x="1276532" y="2459653"/>
                </a:cubicBezTo>
                <a:cubicBezTo>
                  <a:pt x="1279241" y="2461232"/>
                  <a:pt x="1281132" y="2457988"/>
                  <a:pt x="1284377" y="2455532"/>
                </a:cubicBezTo>
                <a:cubicBezTo>
                  <a:pt x="1292758" y="2447380"/>
                  <a:pt x="1297608" y="2432823"/>
                  <a:pt x="1305989" y="2424670"/>
                </a:cubicBezTo>
                <a:cubicBezTo>
                  <a:pt x="1309234" y="2422214"/>
                  <a:pt x="1308948" y="2413357"/>
                  <a:pt x="1315975" y="2404415"/>
                </a:cubicBezTo>
                <a:cubicBezTo>
                  <a:pt x="1319755" y="2397926"/>
                  <a:pt x="1315154" y="2399591"/>
                  <a:pt x="1312445" y="2398012"/>
                </a:cubicBezTo>
                <a:lnTo>
                  <a:pt x="1312415" y="2398045"/>
                </a:lnTo>
                <a:lnTo>
                  <a:pt x="1313286" y="2396550"/>
                </a:lnTo>
                <a:lnTo>
                  <a:pt x="1320839" y="2400950"/>
                </a:lnTo>
                <a:lnTo>
                  <a:pt x="1344388" y="2360530"/>
                </a:lnTo>
                <a:cubicBezTo>
                  <a:pt x="1355729" y="2341065"/>
                  <a:pt x="1366054" y="2321006"/>
                  <a:pt x="1375126" y="2300762"/>
                </a:cubicBezTo>
                <a:lnTo>
                  <a:pt x="1386560" y="2270782"/>
                </a:lnTo>
                <a:lnTo>
                  <a:pt x="1429883" y="2196423"/>
                </a:lnTo>
                <a:lnTo>
                  <a:pt x="1427766" y="2199675"/>
                </a:lnTo>
                <a:cubicBezTo>
                  <a:pt x="1421169" y="2213214"/>
                  <a:pt x="1412683" y="2229998"/>
                  <a:pt x="1403194" y="2241850"/>
                </a:cubicBezTo>
                <a:lnTo>
                  <a:pt x="1387945" y="2267152"/>
                </a:lnTo>
                <a:lnTo>
                  <a:pt x="1398348" y="2239875"/>
                </a:lnTo>
                <a:cubicBezTo>
                  <a:pt x="1403198" y="2225318"/>
                  <a:pt x="1414003" y="2209887"/>
                  <a:pt x="1418854" y="2195331"/>
                </a:cubicBezTo>
                <a:cubicBezTo>
                  <a:pt x="1425059" y="2181564"/>
                  <a:pt x="1435866" y="2166132"/>
                  <a:pt x="1446671" y="2150701"/>
                </a:cubicBezTo>
                <a:cubicBezTo>
                  <a:pt x="1456943" y="2139303"/>
                  <a:pt x="1469638" y="2120627"/>
                  <a:pt x="1479089" y="2104406"/>
                </a:cubicBezTo>
                <a:cubicBezTo>
                  <a:pt x="1492856" y="2077662"/>
                  <a:pt x="1510687" y="2053286"/>
                  <a:pt x="1521742" y="2024963"/>
                </a:cubicBezTo>
                <a:cubicBezTo>
                  <a:pt x="1522277" y="2020931"/>
                  <a:pt x="1524168" y="2017686"/>
                  <a:pt x="1527413" y="2015230"/>
                </a:cubicBezTo>
                <a:cubicBezTo>
                  <a:pt x="1546599" y="1991645"/>
                  <a:pt x="1559011" y="1964113"/>
                  <a:pt x="1574132" y="1938159"/>
                </a:cubicBezTo>
                <a:cubicBezTo>
                  <a:pt x="1592499" y="1909749"/>
                  <a:pt x="1608974" y="1884585"/>
                  <a:pt x="1623276" y="1853807"/>
                </a:cubicBezTo>
                <a:cubicBezTo>
                  <a:pt x="1635151" y="1830308"/>
                  <a:pt x="1648382" y="1807598"/>
                  <a:pt x="1661613" y="1784888"/>
                </a:cubicBezTo>
                <a:cubicBezTo>
                  <a:pt x="1665394" y="1778399"/>
                  <a:pt x="1665929" y="1774367"/>
                  <a:pt x="1665108" y="1769542"/>
                </a:cubicBezTo>
                <a:cubicBezTo>
                  <a:pt x="1665644" y="1765509"/>
                  <a:pt x="1662399" y="1767963"/>
                  <a:pt x="1659154" y="1770418"/>
                </a:cubicBezTo>
                <a:cubicBezTo>
                  <a:pt x="1655374" y="1776907"/>
                  <a:pt x="1651593" y="1783396"/>
                  <a:pt x="1646457" y="1789094"/>
                </a:cubicBezTo>
                <a:cubicBezTo>
                  <a:pt x="1646992" y="1785060"/>
                  <a:pt x="1647527" y="1781027"/>
                  <a:pt x="1649418" y="1777783"/>
                </a:cubicBezTo>
                <a:cubicBezTo>
                  <a:pt x="1658333" y="1765595"/>
                  <a:pt x="1659117" y="1748669"/>
                  <a:pt x="1673990" y="1735608"/>
                </a:cubicBezTo>
                <a:cubicBezTo>
                  <a:pt x="1673990" y="1735608"/>
                  <a:pt x="1675880" y="1732364"/>
                  <a:pt x="1675880" y="1732364"/>
                </a:cubicBezTo>
                <a:lnTo>
                  <a:pt x="1684104" y="1719512"/>
                </a:lnTo>
                <a:close/>
                <a:moveTo>
                  <a:pt x="1799203" y="1611058"/>
                </a:moveTo>
                <a:lnTo>
                  <a:pt x="1816422" y="1621090"/>
                </a:lnTo>
                <a:lnTo>
                  <a:pt x="1810292" y="1632509"/>
                </a:lnTo>
                <a:cubicBezTo>
                  <a:pt x="1797596" y="1651185"/>
                  <a:pt x="1788431" y="1676263"/>
                  <a:pt x="1775200" y="1698973"/>
                </a:cubicBezTo>
                <a:cubicBezTo>
                  <a:pt x="1768173" y="1707915"/>
                  <a:pt x="1762503" y="1717649"/>
                  <a:pt x="1754659" y="1721768"/>
                </a:cubicBezTo>
                <a:cubicBezTo>
                  <a:pt x="1753303" y="1720978"/>
                  <a:pt x="1750057" y="1723433"/>
                  <a:pt x="1750593" y="1719400"/>
                </a:cubicBezTo>
                <a:cubicBezTo>
                  <a:pt x="1753017" y="1712122"/>
                  <a:pt x="1758153" y="1706424"/>
                  <a:pt x="1752198" y="1707298"/>
                </a:cubicBezTo>
                <a:cubicBezTo>
                  <a:pt x="1749487" y="1705720"/>
                  <a:pt x="1747061" y="1712998"/>
                  <a:pt x="1745171" y="1716241"/>
                </a:cubicBezTo>
                <a:cubicBezTo>
                  <a:pt x="1743281" y="1719485"/>
                  <a:pt x="1741391" y="1722730"/>
                  <a:pt x="1737611" y="1729219"/>
                </a:cubicBezTo>
                <a:cubicBezTo>
                  <a:pt x="1735720" y="1732463"/>
                  <a:pt x="1731940" y="1738951"/>
                  <a:pt x="1728160" y="1745441"/>
                </a:cubicBezTo>
                <a:cubicBezTo>
                  <a:pt x="1726805" y="1744650"/>
                  <a:pt x="1725450" y="1743861"/>
                  <a:pt x="1724095" y="1743072"/>
                </a:cubicBezTo>
                <a:cubicBezTo>
                  <a:pt x="1725986" y="1739827"/>
                  <a:pt x="1727876" y="1736583"/>
                  <a:pt x="1731656" y="1730095"/>
                </a:cubicBezTo>
                <a:cubicBezTo>
                  <a:pt x="1737326" y="1720362"/>
                  <a:pt x="1737861" y="1716327"/>
                  <a:pt x="1731905" y="1717203"/>
                </a:cubicBezTo>
                <a:cubicBezTo>
                  <a:pt x="1742712" y="1701771"/>
                  <a:pt x="1744851" y="1685636"/>
                  <a:pt x="1755657" y="1670205"/>
                </a:cubicBezTo>
                <a:cubicBezTo>
                  <a:pt x="1764448" y="1664463"/>
                  <a:pt x="1772625" y="1655104"/>
                  <a:pt x="1780087" y="1644242"/>
                </a:cubicBezTo>
                <a:close/>
                <a:moveTo>
                  <a:pt x="1772598" y="1597511"/>
                </a:moveTo>
                <a:cubicBezTo>
                  <a:pt x="1771242" y="1596720"/>
                  <a:pt x="1769352" y="1599965"/>
                  <a:pt x="1767462" y="1603209"/>
                </a:cubicBezTo>
                <a:cubicBezTo>
                  <a:pt x="1759901" y="1616185"/>
                  <a:pt x="1752341" y="1629163"/>
                  <a:pt x="1746670" y="1638896"/>
                </a:cubicBezTo>
                <a:cubicBezTo>
                  <a:pt x="1744780" y="1642141"/>
                  <a:pt x="1741000" y="1648629"/>
                  <a:pt x="1740180" y="1643806"/>
                </a:cubicBezTo>
                <a:cubicBezTo>
                  <a:pt x="1740180" y="1643806"/>
                  <a:pt x="1742071" y="1640561"/>
                  <a:pt x="1742071" y="1640561"/>
                </a:cubicBezTo>
                <a:cubicBezTo>
                  <a:pt x="1743961" y="1637317"/>
                  <a:pt x="1749096" y="1631618"/>
                  <a:pt x="1748275" y="1626794"/>
                </a:cubicBezTo>
                <a:lnTo>
                  <a:pt x="1741064" y="1633376"/>
                </a:lnTo>
                <a:lnTo>
                  <a:pt x="1735890" y="1642606"/>
                </a:lnTo>
                <a:cubicBezTo>
                  <a:pt x="1730220" y="1652340"/>
                  <a:pt x="1733751" y="1658741"/>
                  <a:pt x="1724014" y="1666105"/>
                </a:cubicBezTo>
                <a:lnTo>
                  <a:pt x="1720512" y="1671456"/>
                </a:lnTo>
                <a:lnTo>
                  <a:pt x="1727235" y="1675373"/>
                </a:lnTo>
                <a:cubicBezTo>
                  <a:pt x="1732370" y="1669673"/>
                  <a:pt x="1732905" y="1665640"/>
                  <a:pt x="1736685" y="1659152"/>
                </a:cubicBezTo>
                <a:cubicBezTo>
                  <a:pt x="1739395" y="1660731"/>
                  <a:pt x="1741285" y="1657486"/>
                  <a:pt x="1744530" y="1655030"/>
                </a:cubicBezTo>
                <a:cubicBezTo>
                  <a:pt x="1752911" y="1646877"/>
                  <a:pt x="1757761" y="1632321"/>
                  <a:pt x="1766142" y="1624167"/>
                </a:cubicBezTo>
                <a:cubicBezTo>
                  <a:pt x="1769388" y="1621712"/>
                  <a:pt x="1769102" y="1612855"/>
                  <a:pt x="1776128" y="1603913"/>
                </a:cubicBezTo>
                <a:cubicBezTo>
                  <a:pt x="1779909" y="1597424"/>
                  <a:pt x="1775308" y="1599089"/>
                  <a:pt x="1772598" y="1597511"/>
                </a:cubicBezTo>
                <a:close/>
                <a:moveTo>
                  <a:pt x="1844017" y="1312331"/>
                </a:moveTo>
                <a:cubicBezTo>
                  <a:pt x="1846727" y="1313910"/>
                  <a:pt x="1851328" y="1312245"/>
                  <a:pt x="1847547" y="1318734"/>
                </a:cubicBezTo>
                <a:cubicBezTo>
                  <a:pt x="1840521" y="1327677"/>
                  <a:pt x="1840806" y="1336533"/>
                  <a:pt x="1837561" y="1338988"/>
                </a:cubicBezTo>
                <a:cubicBezTo>
                  <a:pt x="1829180" y="1347142"/>
                  <a:pt x="1824330" y="1361698"/>
                  <a:pt x="1815949" y="1369851"/>
                </a:cubicBezTo>
                <a:cubicBezTo>
                  <a:pt x="1812704" y="1372307"/>
                  <a:pt x="1810814" y="1375551"/>
                  <a:pt x="1808104" y="1373973"/>
                </a:cubicBezTo>
                <a:cubicBezTo>
                  <a:pt x="1804324" y="1380461"/>
                  <a:pt x="1803788" y="1384494"/>
                  <a:pt x="1798654" y="1390194"/>
                </a:cubicBezTo>
                <a:cubicBezTo>
                  <a:pt x="1794588" y="1387825"/>
                  <a:pt x="1791877" y="1386245"/>
                  <a:pt x="1787812" y="1383877"/>
                </a:cubicBezTo>
                <a:lnTo>
                  <a:pt x="1785154" y="1388032"/>
                </a:lnTo>
                <a:lnTo>
                  <a:pt x="1805674" y="1352613"/>
                </a:lnTo>
                <a:lnTo>
                  <a:pt x="1808069" y="1352224"/>
                </a:lnTo>
                <a:cubicBezTo>
                  <a:pt x="1813204" y="1346526"/>
                  <a:pt x="1815630" y="1339248"/>
                  <a:pt x="1819694" y="1341615"/>
                </a:cubicBezTo>
                <a:cubicBezTo>
                  <a:pt x="1820515" y="1346439"/>
                  <a:pt x="1815380" y="1352138"/>
                  <a:pt x="1813489" y="1355382"/>
                </a:cubicBezTo>
                <a:cubicBezTo>
                  <a:pt x="1813489" y="1355382"/>
                  <a:pt x="1811599" y="1358627"/>
                  <a:pt x="1811599" y="1358627"/>
                </a:cubicBezTo>
                <a:cubicBezTo>
                  <a:pt x="1812418" y="1363450"/>
                  <a:pt x="1816199" y="1356961"/>
                  <a:pt x="1818089" y="1353716"/>
                </a:cubicBezTo>
                <a:cubicBezTo>
                  <a:pt x="1823760" y="1343984"/>
                  <a:pt x="1831320" y="1331006"/>
                  <a:pt x="1838881" y="1318030"/>
                </a:cubicBezTo>
                <a:cubicBezTo>
                  <a:pt x="1840771" y="1314785"/>
                  <a:pt x="1842661" y="1311541"/>
                  <a:pt x="1844017" y="1312331"/>
                </a:cubicBezTo>
                <a:close/>
                <a:moveTo>
                  <a:pt x="2589318" y="1200583"/>
                </a:moveTo>
                <a:lnTo>
                  <a:pt x="4165655" y="3937982"/>
                </a:lnTo>
                <a:lnTo>
                  <a:pt x="1012982" y="3937982"/>
                </a:lnTo>
                <a:close/>
                <a:moveTo>
                  <a:pt x="1941420" y="1118308"/>
                </a:moveTo>
                <a:lnTo>
                  <a:pt x="1921009" y="1171823"/>
                </a:lnTo>
                <a:cubicBezTo>
                  <a:pt x="1916160" y="1186378"/>
                  <a:pt x="1905354" y="1201810"/>
                  <a:pt x="1900503" y="1216366"/>
                </a:cubicBezTo>
                <a:cubicBezTo>
                  <a:pt x="1894299" y="1230133"/>
                  <a:pt x="1883492" y="1245564"/>
                  <a:pt x="1872686" y="1260996"/>
                </a:cubicBezTo>
                <a:cubicBezTo>
                  <a:pt x="1862415" y="1272394"/>
                  <a:pt x="1849719" y="1291070"/>
                  <a:pt x="1840268" y="1307292"/>
                </a:cubicBezTo>
                <a:lnTo>
                  <a:pt x="1839882" y="1307969"/>
                </a:lnTo>
                <a:lnTo>
                  <a:pt x="1833644" y="1304335"/>
                </a:lnTo>
                <a:close/>
                <a:moveTo>
                  <a:pt x="2299163" y="1016612"/>
                </a:moveTo>
                <a:cubicBezTo>
                  <a:pt x="2294562" y="1018276"/>
                  <a:pt x="2290781" y="1024765"/>
                  <a:pt x="2287536" y="1027221"/>
                </a:cubicBezTo>
                <a:cubicBezTo>
                  <a:pt x="2280510" y="1036163"/>
                  <a:pt x="2276052" y="1042257"/>
                  <a:pt x="2273895" y="1047518"/>
                </a:cubicBezTo>
                <a:cubicBezTo>
                  <a:pt x="2271737" y="1052779"/>
                  <a:pt x="2271880" y="1057208"/>
                  <a:pt x="2274055" y="1062821"/>
                </a:cubicBezTo>
                <a:cubicBezTo>
                  <a:pt x="2274876" y="1067645"/>
                  <a:pt x="2272986" y="1070888"/>
                  <a:pt x="2269740" y="1073343"/>
                </a:cubicBezTo>
                <a:cubicBezTo>
                  <a:pt x="2261360" y="1081497"/>
                  <a:pt x="2255154" y="1095264"/>
                  <a:pt x="2249483" y="1104996"/>
                </a:cubicBezTo>
                <a:cubicBezTo>
                  <a:pt x="2238143" y="1124462"/>
                  <a:pt x="2228692" y="1140683"/>
                  <a:pt x="2213285" y="1157781"/>
                </a:cubicBezTo>
                <a:cubicBezTo>
                  <a:pt x="2208150" y="1163480"/>
                  <a:pt x="2199235" y="1175667"/>
                  <a:pt x="2198700" y="1179700"/>
                </a:cubicBezTo>
                <a:cubicBezTo>
                  <a:pt x="2196951" y="1187373"/>
                  <a:pt x="2193037" y="1194870"/>
                  <a:pt x="2189190" y="1201863"/>
                </a:cubicBezTo>
                <a:lnTo>
                  <a:pt x="2182726" y="1215447"/>
                </a:lnTo>
                <a:lnTo>
                  <a:pt x="2184219" y="1216316"/>
                </a:lnTo>
                <a:lnTo>
                  <a:pt x="2156714" y="1264016"/>
                </a:lnTo>
                <a:cubicBezTo>
                  <a:pt x="2142302" y="1288754"/>
                  <a:pt x="2128465" y="1313283"/>
                  <a:pt x="2116320" y="1338799"/>
                </a:cubicBezTo>
                <a:cubicBezTo>
                  <a:pt x="2106334" y="1359054"/>
                  <a:pt x="2096350" y="1379309"/>
                  <a:pt x="2079338" y="1408508"/>
                </a:cubicBezTo>
                <a:cubicBezTo>
                  <a:pt x="2091499" y="1393865"/>
                  <a:pt x="2101235" y="1386501"/>
                  <a:pt x="2106905" y="1376769"/>
                </a:cubicBezTo>
                <a:cubicBezTo>
                  <a:pt x="2110953" y="1368263"/>
                  <a:pt x="2116356" y="1360547"/>
                  <a:pt x="2120845" y="1352842"/>
                </a:cubicBezTo>
                <a:cubicBezTo>
                  <a:pt x="2125334" y="1345137"/>
                  <a:pt x="2128909" y="1337442"/>
                  <a:pt x="2129301" y="1328980"/>
                </a:cubicBezTo>
                <a:cubicBezTo>
                  <a:pt x="2129837" y="1324947"/>
                  <a:pt x="2133617" y="1318458"/>
                  <a:pt x="2137398" y="1311969"/>
                </a:cubicBezTo>
                <a:lnTo>
                  <a:pt x="2190869" y="1220191"/>
                </a:lnTo>
                <a:lnTo>
                  <a:pt x="2191300" y="1220442"/>
                </a:lnTo>
                <a:lnTo>
                  <a:pt x="2280832" y="1066769"/>
                </a:lnTo>
                <a:cubicBezTo>
                  <a:pt x="2292172" y="1047304"/>
                  <a:pt x="2300267" y="1030292"/>
                  <a:pt x="2299163" y="1016612"/>
                </a:cubicBezTo>
                <a:close/>
                <a:moveTo>
                  <a:pt x="2213593" y="979440"/>
                </a:moveTo>
                <a:cubicBezTo>
                  <a:pt x="2201433" y="994082"/>
                  <a:pt x="2191697" y="1001446"/>
                  <a:pt x="2186027" y="1011179"/>
                </a:cubicBezTo>
                <a:cubicBezTo>
                  <a:pt x="2181979" y="1019685"/>
                  <a:pt x="2176576" y="1027401"/>
                  <a:pt x="2172087" y="1035106"/>
                </a:cubicBezTo>
                <a:cubicBezTo>
                  <a:pt x="2167597" y="1042811"/>
                  <a:pt x="2164022" y="1050505"/>
                  <a:pt x="2163630" y="1058967"/>
                </a:cubicBezTo>
                <a:cubicBezTo>
                  <a:pt x="2163095" y="1063001"/>
                  <a:pt x="2159315" y="1069489"/>
                  <a:pt x="2155534" y="1075978"/>
                </a:cubicBezTo>
                <a:lnTo>
                  <a:pt x="2102063" y="1167757"/>
                </a:lnTo>
                <a:lnTo>
                  <a:pt x="2101632" y="1167506"/>
                </a:lnTo>
                <a:lnTo>
                  <a:pt x="2012100" y="1321178"/>
                </a:lnTo>
                <a:cubicBezTo>
                  <a:pt x="2000759" y="1340644"/>
                  <a:pt x="1992664" y="1357655"/>
                  <a:pt x="1993769" y="1371335"/>
                </a:cubicBezTo>
                <a:cubicBezTo>
                  <a:pt x="1998370" y="1369671"/>
                  <a:pt x="2002150" y="1363183"/>
                  <a:pt x="2005395" y="1360728"/>
                </a:cubicBezTo>
                <a:cubicBezTo>
                  <a:pt x="2012422" y="1351785"/>
                  <a:pt x="2016879" y="1345691"/>
                  <a:pt x="2019037" y="1340430"/>
                </a:cubicBezTo>
                <a:cubicBezTo>
                  <a:pt x="2021195" y="1335169"/>
                  <a:pt x="2021052" y="1330740"/>
                  <a:pt x="2018876" y="1325127"/>
                </a:cubicBezTo>
                <a:cubicBezTo>
                  <a:pt x="2018056" y="1320303"/>
                  <a:pt x="2019945" y="1317060"/>
                  <a:pt x="2023192" y="1314604"/>
                </a:cubicBezTo>
                <a:cubicBezTo>
                  <a:pt x="2031572" y="1306451"/>
                  <a:pt x="2037778" y="1292684"/>
                  <a:pt x="2043448" y="1282952"/>
                </a:cubicBezTo>
                <a:cubicBezTo>
                  <a:pt x="2054789" y="1263487"/>
                  <a:pt x="2064240" y="1247264"/>
                  <a:pt x="2079647" y="1230167"/>
                </a:cubicBezTo>
                <a:cubicBezTo>
                  <a:pt x="2084781" y="1224468"/>
                  <a:pt x="2093697" y="1212280"/>
                  <a:pt x="2094232" y="1208247"/>
                </a:cubicBezTo>
                <a:cubicBezTo>
                  <a:pt x="2095980" y="1200575"/>
                  <a:pt x="2099894" y="1193077"/>
                  <a:pt x="2103741" y="1186085"/>
                </a:cubicBezTo>
                <a:lnTo>
                  <a:pt x="2110206" y="1172501"/>
                </a:lnTo>
                <a:lnTo>
                  <a:pt x="2108713" y="1171631"/>
                </a:lnTo>
                <a:lnTo>
                  <a:pt x="2136217" y="1123931"/>
                </a:lnTo>
                <a:cubicBezTo>
                  <a:pt x="2150630" y="1099194"/>
                  <a:pt x="2164467" y="1074665"/>
                  <a:pt x="2176611" y="1049148"/>
                </a:cubicBezTo>
                <a:cubicBezTo>
                  <a:pt x="2186597" y="1028894"/>
                  <a:pt x="2196582" y="1008638"/>
                  <a:pt x="2213593" y="979440"/>
                </a:cubicBezTo>
                <a:close/>
                <a:moveTo>
                  <a:pt x="2193644" y="788775"/>
                </a:moveTo>
                <a:cubicBezTo>
                  <a:pt x="2188509" y="794474"/>
                  <a:pt x="2187973" y="798508"/>
                  <a:pt x="2184193" y="804996"/>
                </a:cubicBezTo>
                <a:cubicBezTo>
                  <a:pt x="2181484" y="803417"/>
                  <a:pt x="2179593" y="806662"/>
                  <a:pt x="2176348" y="809117"/>
                </a:cubicBezTo>
                <a:cubicBezTo>
                  <a:pt x="2167967" y="817270"/>
                  <a:pt x="2163117" y="831827"/>
                  <a:pt x="2154736" y="839980"/>
                </a:cubicBezTo>
                <a:cubicBezTo>
                  <a:pt x="2151491" y="842435"/>
                  <a:pt x="2151777" y="851292"/>
                  <a:pt x="2144750" y="860235"/>
                </a:cubicBezTo>
                <a:cubicBezTo>
                  <a:pt x="2140970" y="866724"/>
                  <a:pt x="2145571" y="865059"/>
                  <a:pt x="2148280" y="866637"/>
                </a:cubicBezTo>
                <a:cubicBezTo>
                  <a:pt x="2149636" y="867427"/>
                  <a:pt x="2151527" y="864183"/>
                  <a:pt x="2153417" y="860938"/>
                </a:cubicBezTo>
                <a:cubicBezTo>
                  <a:pt x="2160977" y="847962"/>
                  <a:pt x="2168538" y="834985"/>
                  <a:pt x="2174208" y="825252"/>
                </a:cubicBezTo>
                <a:cubicBezTo>
                  <a:pt x="2176098" y="822008"/>
                  <a:pt x="2179879" y="815519"/>
                  <a:pt x="2180698" y="820342"/>
                </a:cubicBezTo>
                <a:cubicBezTo>
                  <a:pt x="2180698" y="820342"/>
                  <a:pt x="2178808" y="823586"/>
                  <a:pt x="2178808" y="823586"/>
                </a:cubicBezTo>
                <a:cubicBezTo>
                  <a:pt x="2176918" y="826831"/>
                  <a:pt x="2171783" y="832530"/>
                  <a:pt x="2172603" y="837353"/>
                </a:cubicBezTo>
                <a:lnTo>
                  <a:pt x="2179815" y="830772"/>
                </a:lnTo>
                <a:lnTo>
                  <a:pt x="2184988" y="821541"/>
                </a:lnTo>
                <a:cubicBezTo>
                  <a:pt x="2190658" y="811809"/>
                  <a:pt x="2187128" y="805407"/>
                  <a:pt x="2196864" y="798042"/>
                </a:cubicBezTo>
                <a:lnTo>
                  <a:pt x="2200367" y="792692"/>
                </a:lnTo>
                <a:close/>
                <a:moveTo>
                  <a:pt x="2192719" y="718708"/>
                </a:moveTo>
                <a:cubicBezTo>
                  <a:pt x="2194074" y="719497"/>
                  <a:pt x="2195428" y="720287"/>
                  <a:pt x="2196783" y="721076"/>
                </a:cubicBezTo>
                <a:cubicBezTo>
                  <a:pt x="2194893" y="724320"/>
                  <a:pt x="2193003" y="727565"/>
                  <a:pt x="2189222" y="734053"/>
                </a:cubicBezTo>
                <a:cubicBezTo>
                  <a:pt x="2183552" y="743786"/>
                  <a:pt x="2183018" y="747820"/>
                  <a:pt x="2188974" y="746944"/>
                </a:cubicBezTo>
                <a:cubicBezTo>
                  <a:pt x="2178167" y="762376"/>
                  <a:pt x="2176028" y="778512"/>
                  <a:pt x="2165221" y="793943"/>
                </a:cubicBezTo>
                <a:cubicBezTo>
                  <a:pt x="2156430" y="799685"/>
                  <a:pt x="2148254" y="809044"/>
                  <a:pt x="2140792" y="819906"/>
                </a:cubicBezTo>
                <a:lnTo>
                  <a:pt x="2121675" y="853089"/>
                </a:lnTo>
                <a:lnTo>
                  <a:pt x="2104456" y="843057"/>
                </a:lnTo>
                <a:lnTo>
                  <a:pt x="2110586" y="831640"/>
                </a:lnTo>
                <a:cubicBezTo>
                  <a:pt x="2116934" y="822302"/>
                  <a:pt x="2122400" y="811363"/>
                  <a:pt x="2127932" y="799920"/>
                </a:cubicBezTo>
                <a:lnTo>
                  <a:pt x="2143217" y="769995"/>
                </a:lnTo>
                <a:lnTo>
                  <a:pt x="2147104" y="763287"/>
                </a:lnTo>
                <a:lnTo>
                  <a:pt x="2155643" y="751969"/>
                </a:lnTo>
                <a:cubicBezTo>
                  <a:pt x="2158919" y="747903"/>
                  <a:pt x="2162298" y="744439"/>
                  <a:pt x="2166220" y="742379"/>
                </a:cubicBezTo>
                <a:cubicBezTo>
                  <a:pt x="2167576" y="743169"/>
                  <a:pt x="2170821" y="740714"/>
                  <a:pt x="2170286" y="744748"/>
                </a:cubicBezTo>
                <a:cubicBezTo>
                  <a:pt x="2167861" y="752026"/>
                  <a:pt x="2162725" y="757724"/>
                  <a:pt x="2168681" y="756849"/>
                </a:cubicBezTo>
                <a:cubicBezTo>
                  <a:pt x="2171392" y="758429"/>
                  <a:pt x="2173817" y="751150"/>
                  <a:pt x="2175707" y="747907"/>
                </a:cubicBezTo>
                <a:cubicBezTo>
                  <a:pt x="2177597" y="744662"/>
                  <a:pt x="2179488" y="741418"/>
                  <a:pt x="2183268" y="734929"/>
                </a:cubicBezTo>
                <a:cubicBezTo>
                  <a:pt x="2185158" y="731685"/>
                  <a:pt x="2188938" y="725197"/>
                  <a:pt x="2192719" y="718708"/>
                </a:cubicBezTo>
                <a:close/>
                <a:moveTo>
                  <a:pt x="2565697" y="712575"/>
                </a:moveTo>
                <a:cubicBezTo>
                  <a:pt x="2560562" y="718274"/>
                  <a:pt x="2560027" y="722308"/>
                  <a:pt x="2556247" y="728796"/>
                </a:cubicBezTo>
                <a:cubicBezTo>
                  <a:pt x="2553537" y="727217"/>
                  <a:pt x="2551647" y="730462"/>
                  <a:pt x="2548402" y="732917"/>
                </a:cubicBezTo>
                <a:cubicBezTo>
                  <a:pt x="2540020" y="741070"/>
                  <a:pt x="2535171" y="755627"/>
                  <a:pt x="2526789" y="763780"/>
                </a:cubicBezTo>
                <a:cubicBezTo>
                  <a:pt x="2523544" y="766235"/>
                  <a:pt x="2523830" y="775092"/>
                  <a:pt x="2516803" y="784035"/>
                </a:cubicBezTo>
                <a:cubicBezTo>
                  <a:pt x="2513023" y="790524"/>
                  <a:pt x="2517624" y="788859"/>
                  <a:pt x="2520333" y="790437"/>
                </a:cubicBezTo>
                <a:cubicBezTo>
                  <a:pt x="2521690" y="791227"/>
                  <a:pt x="2523580" y="787983"/>
                  <a:pt x="2525470" y="784738"/>
                </a:cubicBezTo>
                <a:cubicBezTo>
                  <a:pt x="2533030" y="771762"/>
                  <a:pt x="2540591" y="758785"/>
                  <a:pt x="2546261" y="749052"/>
                </a:cubicBezTo>
                <a:cubicBezTo>
                  <a:pt x="2548152" y="745808"/>
                  <a:pt x="2551932" y="739319"/>
                  <a:pt x="2552751" y="744142"/>
                </a:cubicBezTo>
                <a:cubicBezTo>
                  <a:pt x="2552751" y="744142"/>
                  <a:pt x="2550861" y="747386"/>
                  <a:pt x="2550861" y="747386"/>
                </a:cubicBezTo>
                <a:cubicBezTo>
                  <a:pt x="2548971" y="750631"/>
                  <a:pt x="2543836" y="756330"/>
                  <a:pt x="2544657" y="761154"/>
                </a:cubicBezTo>
                <a:lnTo>
                  <a:pt x="2551868" y="754572"/>
                </a:lnTo>
                <a:lnTo>
                  <a:pt x="2557041" y="745342"/>
                </a:lnTo>
                <a:cubicBezTo>
                  <a:pt x="2562712" y="735609"/>
                  <a:pt x="2559181" y="729207"/>
                  <a:pt x="2568917" y="721842"/>
                </a:cubicBezTo>
                <a:lnTo>
                  <a:pt x="2572420" y="716492"/>
                </a:lnTo>
                <a:close/>
                <a:moveTo>
                  <a:pt x="2564772" y="642508"/>
                </a:moveTo>
                <a:cubicBezTo>
                  <a:pt x="2566127" y="643297"/>
                  <a:pt x="2567482" y="644087"/>
                  <a:pt x="2568836" y="644876"/>
                </a:cubicBezTo>
                <a:cubicBezTo>
                  <a:pt x="2566946" y="648121"/>
                  <a:pt x="2565056" y="651365"/>
                  <a:pt x="2561276" y="657853"/>
                </a:cubicBezTo>
                <a:cubicBezTo>
                  <a:pt x="2555605" y="667586"/>
                  <a:pt x="2555071" y="671620"/>
                  <a:pt x="2561027" y="670745"/>
                </a:cubicBezTo>
                <a:cubicBezTo>
                  <a:pt x="2550220" y="686176"/>
                  <a:pt x="2548081" y="702312"/>
                  <a:pt x="2537275" y="717743"/>
                </a:cubicBezTo>
                <a:cubicBezTo>
                  <a:pt x="2528483" y="723485"/>
                  <a:pt x="2520307" y="732844"/>
                  <a:pt x="2512845" y="743707"/>
                </a:cubicBezTo>
                <a:lnTo>
                  <a:pt x="2493729" y="776890"/>
                </a:lnTo>
                <a:lnTo>
                  <a:pt x="2476509" y="766857"/>
                </a:lnTo>
                <a:lnTo>
                  <a:pt x="2482639" y="755440"/>
                </a:lnTo>
                <a:cubicBezTo>
                  <a:pt x="2495335" y="736763"/>
                  <a:pt x="2504501" y="711685"/>
                  <a:pt x="2517732" y="688975"/>
                </a:cubicBezTo>
                <a:cubicBezTo>
                  <a:pt x="2524758" y="680032"/>
                  <a:pt x="2530429" y="670300"/>
                  <a:pt x="2538273" y="666180"/>
                </a:cubicBezTo>
                <a:cubicBezTo>
                  <a:pt x="2539629" y="666970"/>
                  <a:pt x="2542874" y="664514"/>
                  <a:pt x="2542339" y="668548"/>
                </a:cubicBezTo>
                <a:cubicBezTo>
                  <a:pt x="2539915" y="675826"/>
                  <a:pt x="2534779" y="681524"/>
                  <a:pt x="2540734" y="680649"/>
                </a:cubicBezTo>
                <a:cubicBezTo>
                  <a:pt x="2543445" y="682229"/>
                  <a:pt x="2545871" y="674950"/>
                  <a:pt x="2547760" y="671707"/>
                </a:cubicBezTo>
                <a:cubicBezTo>
                  <a:pt x="2549651" y="668462"/>
                  <a:pt x="2551541" y="665218"/>
                  <a:pt x="2555321" y="658730"/>
                </a:cubicBezTo>
                <a:cubicBezTo>
                  <a:pt x="2557211" y="655485"/>
                  <a:pt x="2560991" y="648997"/>
                  <a:pt x="2564772" y="642508"/>
                </a:cubicBezTo>
                <a:close/>
                <a:moveTo>
                  <a:pt x="2583991" y="465194"/>
                </a:moveTo>
                <a:cubicBezTo>
                  <a:pt x="2583991" y="465194"/>
                  <a:pt x="2585346" y="465984"/>
                  <a:pt x="2585346" y="465984"/>
                </a:cubicBezTo>
                <a:lnTo>
                  <a:pt x="2569861" y="494130"/>
                </a:lnTo>
                <a:lnTo>
                  <a:pt x="2541136" y="541520"/>
                </a:lnTo>
                <a:lnTo>
                  <a:pt x="2523142" y="569635"/>
                </a:lnTo>
                <a:lnTo>
                  <a:pt x="2551858" y="520347"/>
                </a:lnTo>
                <a:cubicBezTo>
                  <a:pt x="2561309" y="504126"/>
                  <a:pt x="2572650" y="484660"/>
                  <a:pt x="2583991" y="465194"/>
                </a:cubicBezTo>
                <a:close/>
                <a:moveTo>
                  <a:pt x="2770729" y="313123"/>
                </a:moveTo>
                <a:lnTo>
                  <a:pt x="2784411" y="336740"/>
                </a:lnTo>
                <a:lnTo>
                  <a:pt x="2771189" y="362985"/>
                </a:lnTo>
                <a:cubicBezTo>
                  <a:pt x="2770654" y="367018"/>
                  <a:pt x="2768764" y="370262"/>
                  <a:pt x="2765519" y="372717"/>
                </a:cubicBezTo>
                <a:cubicBezTo>
                  <a:pt x="2746333" y="396302"/>
                  <a:pt x="2733921" y="423835"/>
                  <a:pt x="2718800" y="449789"/>
                </a:cubicBezTo>
                <a:cubicBezTo>
                  <a:pt x="2700433" y="478199"/>
                  <a:pt x="2683957" y="503363"/>
                  <a:pt x="2669655" y="534140"/>
                </a:cubicBezTo>
                <a:cubicBezTo>
                  <a:pt x="2657780" y="557640"/>
                  <a:pt x="2644549" y="580350"/>
                  <a:pt x="2631318" y="603060"/>
                </a:cubicBezTo>
                <a:cubicBezTo>
                  <a:pt x="2627538" y="609549"/>
                  <a:pt x="2627003" y="613582"/>
                  <a:pt x="2627823" y="618406"/>
                </a:cubicBezTo>
                <a:cubicBezTo>
                  <a:pt x="2627288" y="622440"/>
                  <a:pt x="2630533" y="619984"/>
                  <a:pt x="2633778" y="617529"/>
                </a:cubicBezTo>
                <a:cubicBezTo>
                  <a:pt x="2637558" y="611041"/>
                  <a:pt x="2641339" y="604552"/>
                  <a:pt x="2646475" y="598854"/>
                </a:cubicBezTo>
                <a:cubicBezTo>
                  <a:pt x="2645939" y="602888"/>
                  <a:pt x="2645404" y="606921"/>
                  <a:pt x="2643514" y="610165"/>
                </a:cubicBezTo>
                <a:cubicBezTo>
                  <a:pt x="2634599" y="622353"/>
                  <a:pt x="2633814" y="639278"/>
                  <a:pt x="2618942" y="652340"/>
                </a:cubicBezTo>
                <a:cubicBezTo>
                  <a:pt x="2618942" y="652340"/>
                  <a:pt x="2617052" y="655585"/>
                  <a:pt x="2617052" y="655585"/>
                </a:cubicBezTo>
                <a:lnTo>
                  <a:pt x="2608828" y="668436"/>
                </a:lnTo>
                <a:lnTo>
                  <a:pt x="2612407" y="668969"/>
                </a:lnTo>
                <a:lnTo>
                  <a:pt x="2795160" y="355292"/>
                </a:lnTo>
                <a:lnTo>
                  <a:pt x="5178638" y="4469299"/>
                </a:lnTo>
                <a:lnTo>
                  <a:pt x="2725850" y="4469299"/>
                </a:lnTo>
                <a:lnTo>
                  <a:pt x="2744858" y="4468995"/>
                </a:lnTo>
                <a:cubicBezTo>
                  <a:pt x="2726084" y="4466763"/>
                  <a:pt x="2714820" y="4463414"/>
                  <a:pt x="2703556" y="4463414"/>
                </a:cubicBezTo>
                <a:cubicBezTo>
                  <a:pt x="2694169" y="4463972"/>
                  <a:pt x="2684782" y="4463414"/>
                  <a:pt x="2675865" y="4463414"/>
                </a:cubicBezTo>
                <a:cubicBezTo>
                  <a:pt x="2666947" y="4463414"/>
                  <a:pt x="2658499" y="4463972"/>
                  <a:pt x="2650990" y="4466763"/>
                </a:cubicBezTo>
                <a:cubicBezTo>
                  <a:pt x="2647235" y="4467879"/>
                  <a:pt x="2639726" y="4467879"/>
                  <a:pt x="2632216" y="4467879"/>
                </a:cubicBezTo>
                <a:lnTo>
                  <a:pt x="2525397" y="4467879"/>
                </a:lnTo>
                <a:lnTo>
                  <a:pt x="2525397" y="4469299"/>
                </a:lnTo>
                <a:lnTo>
                  <a:pt x="2431622" y="4469299"/>
                </a:lnTo>
                <a:lnTo>
                  <a:pt x="2431622" y="4468652"/>
                </a:lnTo>
                <a:cubicBezTo>
                  <a:pt x="2427867" y="4468652"/>
                  <a:pt x="2420357" y="4468652"/>
                  <a:pt x="2416603" y="4468652"/>
                </a:cubicBezTo>
                <a:cubicBezTo>
                  <a:pt x="2401584" y="4467536"/>
                  <a:pt x="2401584" y="4466420"/>
                  <a:pt x="2405338" y="4461955"/>
                </a:cubicBezTo>
                <a:cubicBezTo>
                  <a:pt x="2409093" y="4460838"/>
                  <a:pt x="2409093" y="4459722"/>
                  <a:pt x="2401584" y="4458606"/>
                </a:cubicBezTo>
                <a:cubicBezTo>
                  <a:pt x="2390320" y="4457489"/>
                  <a:pt x="2379055" y="4457489"/>
                  <a:pt x="2367791" y="4455257"/>
                </a:cubicBezTo>
                <a:cubicBezTo>
                  <a:pt x="2379055" y="4455257"/>
                  <a:pt x="2386565" y="4455257"/>
                  <a:pt x="2394074" y="4455257"/>
                </a:cubicBezTo>
                <a:cubicBezTo>
                  <a:pt x="2401584" y="4455257"/>
                  <a:pt x="2401584" y="4453024"/>
                  <a:pt x="2397829" y="4451908"/>
                </a:cubicBezTo>
                <a:cubicBezTo>
                  <a:pt x="2397829" y="4450792"/>
                  <a:pt x="2390320" y="4450792"/>
                  <a:pt x="2397829" y="4449675"/>
                </a:cubicBezTo>
                <a:cubicBezTo>
                  <a:pt x="2397829" y="4449675"/>
                  <a:pt x="2401584" y="4448559"/>
                  <a:pt x="2401584" y="4449675"/>
                </a:cubicBezTo>
                <a:cubicBezTo>
                  <a:pt x="2412848" y="4451908"/>
                  <a:pt x="2427867" y="4450792"/>
                  <a:pt x="2439131" y="4450792"/>
                </a:cubicBezTo>
                <a:cubicBezTo>
                  <a:pt x="2442886" y="4450792"/>
                  <a:pt x="2446640" y="4450792"/>
                  <a:pt x="2446640" y="4449675"/>
                </a:cubicBezTo>
                <a:cubicBezTo>
                  <a:pt x="2446640" y="4448559"/>
                  <a:pt x="2446640" y="4448559"/>
                  <a:pt x="2442886" y="4447443"/>
                </a:cubicBezTo>
                <a:cubicBezTo>
                  <a:pt x="2435376" y="4445210"/>
                  <a:pt x="2424112" y="4445210"/>
                  <a:pt x="2420357" y="4442978"/>
                </a:cubicBezTo>
                <a:cubicBezTo>
                  <a:pt x="2416603" y="4440745"/>
                  <a:pt x="2409093" y="4439629"/>
                  <a:pt x="2416603" y="4437396"/>
                </a:cubicBezTo>
                <a:cubicBezTo>
                  <a:pt x="2420357" y="4436280"/>
                  <a:pt x="2420357" y="4434047"/>
                  <a:pt x="2424112" y="4434047"/>
                </a:cubicBezTo>
                <a:cubicBezTo>
                  <a:pt x="2431622" y="4434047"/>
                  <a:pt x="2439131" y="4432931"/>
                  <a:pt x="2442886" y="4434047"/>
                </a:cubicBezTo>
                <a:cubicBezTo>
                  <a:pt x="2457905" y="4436280"/>
                  <a:pt x="2472923" y="4437396"/>
                  <a:pt x="2487942" y="4438512"/>
                </a:cubicBezTo>
                <a:cubicBezTo>
                  <a:pt x="2499207" y="4440745"/>
                  <a:pt x="2499207" y="4439629"/>
                  <a:pt x="2506716" y="4436280"/>
                </a:cubicBezTo>
                <a:cubicBezTo>
                  <a:pt x="2506716" y="4434047"/>
                  <a:pt x="2510471" y="4430698"/>
                  <a:pt x="2517980" y="4429582"/>
                </a:cubicBezTo>
                <a:lnTo>
                  <a:pt x="2525397" y="4429092"/>
                </a:lnTo>
                <a:lnTo>
                  <a:pt x="2525397" y="4461857"/>
                </a:lnTo>
                <a:lnTo>
                  <a:pt x="2545858" y="4461181"/>
                </a:lnTo>
                <a:cubicBezTo>
                  <a:pt x="2553367" y="4461181"/>
                  <a:pt x="2564631" y="4460065"/>
                  <a:pt x="2575895" y="4460065"/>
                </a:cubicBezTo>
                <a:cubicBezTo>
                  <a:pt x="2587160" y="4460065"/>
                  <a:pt x="2587160" y="4458949"/>
                  <a:pt x="2579650" y="4454483"/>
                </a:cubicBezTo>
                <a:cubicBezTo>
                  <a:pt x="2572141" y="4453367"/>
                  <a:pt x="2564631" y="4454483"/>
                  <a:pt x="2564631" y="4451135"/>
                </a:cubicBezTo>
                <a:cubicBezTo>
                  <a:pt x="2568386" y="4448902"/>
                  <a:pt x="2575895" y="4450018"/>
                  <a:pt x="2579650" y="4450018"/>
                </a:cubicBezTo>
                <a:cubicBezTo>
                  <a:pt x="2579650" y="4450018"/>
                  <a:pt x="2583405" y="4450018"/>
                  <a:pt x="2583405" y="4450018"/>
                </a:cubicBezTo>
                <a:cubicBezTo>
                  <a:pt x="2587160" y="4447786"/>
                  <a:pt x="2579650" y="4447786"/>
                  <a:pt x="2575895" y="4447786"/>
                </a:cubicBezTo>
                <a:cubicBezTo>
                  <a:pt x="2564631" y="4447786"/>
                  <a:pt x="2549612" y="4447786"/>
                  <a:pt x="2534594" y="4447786"/>
                </a:cubicBezTo>
                <a:cubicBezTo>
                  <a:pt x="2530839" y="4447786"/>
                  <a:pt x="2527084" y="4447786"/>
                  <a:pt x="2527084" y="4446669"/>
                </a:cubicBezTo>
                <a:cubicBezTo>
                  <a:pt x="2527084" y="4444437"/>
                  <a:pt x="2523329" y="4442204"/>
                  <a:pt x="2530839" y="4442204"/>
                </a:cubicBezTo>
                <a:cubicBezTo>
                  <a:pt x="2542103" y="4443321"/>
                  <a:pt x="2549612" y="4439972"/>
                  <a:pt x="2553367" y="4441088"/>
                </a:cubicBezTo>
                <a:cubicBezTo>
                  <a:pt x="2564631" y="4443321"/>
                  <a:pt x="2579650" y="4441088"/>
                  <a:pt x="2590914" y="4443321"/>
                </a:cubicBezTo>
                <a:cubicBezTo>
                  <a:pt x="2594669" y="4444437"/>
                  <a:pt x="2598424" y="4444437"/>
                  <a:pt x="2598424" y="4446669"/>
                </a:cubicBezTo>
                <a:cubicBezTo>
                  <a:pt x="2605933" y="4446669"/>
                  <a:pt x="2609688" y="4445553"/>
                  <a:pt x="2617197" y="4446669"/>
                </a:cubicBezTo>
                <a:cubicBezTo>
                  <a:pt x="2617197" y="4450018"/>
                  <a:pt x="2617197" y="4452251"/>
                  <a:pt x="2617197" y="4455600"/>
                </a:cubicBezTo>
                <a:cubicBezTo>
                  <a:pt x="2643480" y="4454483"/>
                  <a:pt x="2666009" y="4458949"/>
                  <a:pt x="2692292" y="4457832"/>
                </a:cubicBezTo>
                <a:cubicBezTo>
                  <a:pt x="2692292" y="4457832"/>
                  <a:pt x="2696047" y="4457832"/>
                  <a:pt x="2696047" y="4457832"/>
                </a:cubicBezTo>
                <a:cubicBezTo>
                  <a:pt x="2714820" y="4462298"/>
                  <a:pt x="2729839" y="4456716"/>
                  <a:pt x="2744858" y="4457832"/>
                </a:cubicBezTo>
                <a:cubicBezTo>
                  <a:pt x="2748613" y="4457832"/>
                  <a:pt x="2752367" y="4456716"/>
                  <a:pt x="2756122" y="4455600"/>
                </a:cubicBezTo>
                <a:cubicBezTo>
                  <a:pt x="2748613" y="4454483"/>
                  <a:pt x="2741103" y="4454483"/>
                  <a:pt x="2733594" y="4454483"/>
                </a:cubicBezTo>
                <a:cubicBezTo>
                  <a:pt x="2729839" y="4453367"/>
                  <a:pt x="2726084" y="4452251"/>
                  <a:pt x="2729839" y="4451135"/>
                </a:cubicBezTo>
                <a:cubicBezTo>
                  <a:pt x="2733594" y="4448902"/>
                  <a:pt x="2737348" y="4447786"/>
                  <a:pt x="2744858" y="4447786"/>
                </a:cubicBezTo>
                <a:cubicBezTo>
                  <a:pt x="2771141" y="4447786"/>
                  <a:pt x="2797424" y="4447786"/>
                  <a:pt x="2823707" y="4446669"/>
                </a:cubicBezTo>
                <a:cubicBezTo>
                  <a:pt x="2857500" y="4444437"/>
                  <a:pt x="2887537" y="4445553"/>
                  <a:pt x="2921330" y="4446669"/>
                </a:cubicBezTo>
                <a:cubicBezTo>
                  <a:pt x="2951368" y="4446669"/>
                  <a:pt x="2981406" y="4444437"/>
                  <a:pt x="3011443" y="4447786"/>
                </a:cubicBezTo>
                <a:cubicBezTo>
                  <a:pt x="3015198" y="4448902"/>
                  <a:pt x="3018953" y="4448902"/>
                  <a:pt x="3022707" y="4447786"/>
                </a:cubicBezTo>
                <a:cubicBezTo>
                  <a:pt x="3052745" y="4444437"/>
                  <a:pt x="3082783" y="4446669"/>
                  <a:pt x="3112821" y="4445553"/>
                </a:cubicBezTo>
                <a:cubicBezTo>
                  <a:pt x="3131595" y="4445553"/>
                  <a:pt x="3154123" y="4446669"/>
                  <a:pt x="3169142" y="4448902"/>
                </a:cubicBezTo>
                <a:cubicBezTo>
                  <a:pt x="3187915" y="4450018"/>
                  <a:pt x="3206689" y="4451135"/>
                  <a:pt x="3221708" y="4450018"/>
                </a:cubicBezTo>
                <a:cubicBezTo>
                  <a:pt x="3236727" y="4447786"/>
                  <a:pt x="3255500" y="4448902"/>
                  <a:pt x="3270519" y="4446669"/>
                </a:cubicBezTo>
                <a:cubicBezTo>
                  <a:pt x="3311821" y="4439972"/>
                  <a:pt x="3356878" y="4436623"/>
                  <a:pt x="3401935" y="4436623"/>
                </a:cubicBezTo>
                <a:cubicBezTo>
                  <a:pt x="3428218" y="4436623"/>
                  <a:pt x="3450746" y="4436623"/>
                  <a:pt x="3477029" y="4436623"/>
                </a:cubicBezTo>
                <a:cubicBezTo>
                  <a:pt x="3480784" y="4436623"/>
                  <a:pt x="3488293" y="4437739"/>
                  <a:pt x="3492048" y="4435506"/>
                </a:cubicBezTo>
                <a:cubicBezTo>
                  <a:pt x="3495803" y="4433274"/>
                  <a:pt x="3488293" y="4431041"/>
                  <a:pt x="3484539" y="4431041"/>
                </a:cubicBezTo>
                <a:cubicBezTo>
                  <a:pt x="3469520" y="4429925"/>
                  <a:pt x="3458256" y="4427692"/>
                  <a:pt x="3443237" y="4426576"/>
                </a:cubicBezTo>
                <a:cubicBezTo>
                  <a:pt x="3424463" y="4425460"/>
                  <a:pt x="3405689" y="4425460"/>
                  <a:pt x="3386916" y="4422111"/>
                </a:cubicBezTo>
                <a:cubicBezTo>
                  <a:pt x="3394425" y="4420995"/>
                  <a:pt x="3394425" y="4418762"/>
                  <a:pt x="3401935" y="4418762"/>
                </a:cubicBezTo>
                <a:cubicBezTo>
                  <a:pt x="3416953" y="4418762"/>
                  <a:pt x="3428218" y="4415413"/>
                  <a:pt x="3439482" y="4414297"/>
                </a:cubicBezTo>
                <a:cubicBezTo>
                  <a:pt x="3443237" y="4414297"/>
                  <a:pt x="3446991" y="4412064"/>
                  <a:pt x="3446991" y="4410948"/>
                </a:cubicBezTo>
                <a:cubicBezTo>
                  <a:pt x="3443237" y="4408715"/>
                  <a:pt x="3439482" y="4409832"/>
                  <a:pt x="3435727" y="4409832"/>
                </a:cubicBezTo>
                <a:cubicBezTo>
                  <a:pt x="3431973" y="4409832"/>
                  <a:pt x="3428218" y="4409832"/>
                  <a:pt x="3420708" y="4409832"/>
                </a:cubicBezTo>
                <a:cubicBezTo>
                  <a:pt x="3401935" y="4407599"/>
                  <a:pt x="3383161" y="4412064"/>
                  <a:pt x="3360633" y="4410948"/>
                </a:cubicBezTo>
                <a:cubicBezTo>
                  <a:pt x="3349368" y="4410948"/>
                  <a:pt x="3334350" y="4410948"/>
                  <a:pt x="3323085" y="4410948"/>
                </a:cubicBezTo>
                <a:cubicBezTo>
                  <a:pt x="3311821" y="4412064"/>
                  <a:pt x="3304312" y="4408715"/>
                  <a:pt x="3289293" y="4408715"/>
                </a:cubicBezTo>
                <a:cubicBezTo>
                  <a:pt x="3251746" y="4410948"/>
                  <a:pt x="3214198" y="4406483"/>
                  <a:pt x="3176651" y="4407599"/>
                </a:cubicBezTo>
                <a:cubicBezTo>
                  <a:pt x="3172896" y="4407599"/>
                  <a:pt x="3169142" y="4407599"/>
                  <a:pt x="3165387" y="4406483"/>
                </a:cubicBezTo>
                <a:cubicBezTo>
                  <a:pt x="3161632" y="4405366"/>
                  <a:pt x="3157878" y="4405366"/>
                  <a:pt x="3157878" y="4405366"/>
                </a:cubicBezTo>
                <a:cubicBezTo>
                  <a:pt x="3142859" y="4408715"/>
                  <a:pt x="3127840" y="4407599"/>
                  <a:pt x="3112821" y="4409832"/>
                </a:cubicBezTo>
                <a:cubicBezTo>
                  <a:pt x="3094047" y="4412064"/>
                  <a:pt x="3075274" y="4413180"/>
                  <a:pt x="3060255" y="4407599"/>
                </a:cubicBezTo>
                <a:cubicBezTo>
                  <a:pt x="3056500" y="4407599"/>
                  <a:pt x="3056500" y="4407599"/>
                  <a:pt x="3052745" y="4407599"/>
                </a:cubicBezTo>
                <a:cubicBezTo>
                  <a:pt x="3037726" y="4407599"/>
                  <a:pt x="3022707" y="4406483"/>
                  <a:pt x="3011443" y="4407599"/>
                </a:cubicBezTo>
                <a:cubicBezTo>
                  <a:pt x="2992670" y="4407599"/>
                  <a:pt x="2981406" y="4404250"/>
                  <a:pt x="2966387" y="4405366"/>
                </a:cubicBezTo>
                <a:cubicBezTo>
                  <a:pt x="2947613" y="4406483"/>
                  <a:pt x="2928840" y="4404250"/>
                  <a:pt x="2906311" y="4405366"/>
                </a:cubicBezTo>
                <a:cubicBezTo>
                  <a:pt x="2887537" y="4406483"/>
                  <a:pt x="2868764" y="4407599"/>
                  <a:pt x="2849990" y="4408715"/>
                </a:cubicBezTo>
                <a:cubicBezTo>
                  <a:pt x="2823707" y="4410948"/>
                  <a:pt x="2793669" y="4412064"/>
                  <a:pt x="2763632" y="4413180"/>
                </a:cubicBezTo>
                <a:cubicBezTo>
                  <a:pt x="2741103" y="4413180"/>
                  <a:pt x="2722330" y="4416529"/>
                  <a:pt x="2696047" y="4415413"/>
                </a:cubicBezTo>
                <a:cubicBezTo>
                  <a:pt x="2699801" y="4417646"/>
                  <a:pt x="2703556" y="4418762"/>
                  <a:pt x="2714820" y="4418762"/>
                </a:cubicBezTo>
                <a:cubicBezTo>
                  <a:pt x="2718575" y="4418762"/>
                  <a:pt x="2726084" y="4418762"/>
                  <a:pt x="2733594" y="4418762"/>
                </a:cubicBezTo>
                <a:cubicBezTo>
                  <a:pt x="2756122" y="4422111"/>
                  <a:pt x="2782405" y="4423227"/>
                  <a:pt x="2804934" y="4423227"/>
                </a:cubicBezTo>
                <a:cubicBezTo>
                  <a:pt x="2823707" y="4423227"/>
                  <a:pt x="2846235" y="4423227"/>
                  <a:pt x="2865009" y="4423227"/>
                </a:cubicBezTo>
                <a:cubicBezTo>
                  <a:pt x="2883783" y="4423227"/>
                  <a:pt x="2902556" y="4422111"/>
                  <a:pt x="2921330" y="4417646"/>
                </a:cubicBezTo>
                <a:cubicBezTo>
                  <a:pt x="2925085" y="4416529"/>
                  <a:pt x="2932594" y="4415413"/>
                  <a:pt x="2940104" y="4415413"/>
                </a:cubicBezTo>
                <a:cubicBezTo>
                  <a:pt x="2966387" y="4414297"/>
                  <a:pt x="2992670" y="4415413"/>
                  <a:pt x="3011443" y="4420995"/>
                </a:cubicBezTo>
                <a:cubicBezTo>
                  <a:pt x="3022707" y="4423227"/>
                  <a:pt x="3030217" y="4423227"/>
                  <a:pt x="3041481" y="4422111"/>
                </a:cubicBezTo>
                <a:cubicBezTo>
                  <a:pt x="3056500" y="4419878"/>
                  <a:pt x="3067764" y="4419878"/>
                  <a:pt x="3082783" y="4422111"/>
                </a:cubicBezTo>
                <a:cubicBezTo>
                  <a:pt x="3090293" y="4423227"/>
                  <a:pt x="3097802" y="4423227"/>
                  <a:pt x="3105311" y="4422111"/>
                </a:cubicBezTo>
                <a:cubicBezTo>
                  <a:pt x="3116576" y="4419878"/>
                  <a:pt x="3135349" y="4422111"/>
                  <a:pt x="3150368" y="4418762"/>
                </a:cubicBezTo>
                <a:cubicBezTo>
                  <a:pt x="3154123" y="4417646"/>
                  <a:pt x="3169142" y="4418762"/>
                  <a:pt x="3176651" y="4419878"/>
                </a:cubicBezTo>
                <a:cubicBezTo>
                  <a:pt x="3199180" y="4423227"/>
                  <a:pt x="3217953" y="4423227"/>
                  <a:pt x="3240481" y="4423227"/>
                </a:cubicBezTo>
                <a:cubicBezTo>
                  <a:pt x="3251746" y="4423227"/>
                  <a:pt x="3266765" y="4422111"/>
                  <a:pt x="3278029" y="4424343"/>
                </a:cubicBezTo>
                <a:cubicBezTo>
                  <a:pt x="3281783" y="4425460"/>
                  <a:pt x="3285538" y="4425460"/>
                  <a:pt x="3289293" y="4423227"/>
                </a:cubicBezTo>
                <a:cubicBezTo>
                  <a:pt x="3296803" y="4416529"/>
                  <a:pt x="3304312" y="4416529"/>
                  <a:pt x="3326840" y="4418762"/>
                </a:cubicBezTo>
                <a:cubicBezTo>
                  <a:pt x="3330595" y="4419878"/>
                  <a:pt x="3338104" y="4419878"/>
                  <a:pt x="3341859" y="4422111"/>
                </a:cubicBezTo>
                <a:cubicBezTo>
                  <a:pt x="3330595" y="4427692"/>
                  <a:pt x="3311821" y="4428809"/>
                  <a:pt x="3289293" y="4428809"/>
                </a:cubicBezTo>
                <a:cubicBezTo>
                  <a:pt x="3221708" y="4428809"/>
                  <a:pt x="3150368" y="4428809"/>
                  <a:pt x="3082783" y="4428809"/>
                </a:cubicBezTo>
                <a:cubicBezTo>
                  <a:pt x="3060255" y="4428809"/>
                  <a:pt x="3041481" y="4432158"/>
                  <a:pt x="3018953" y="4431041"/>
                </a:cubicBezTo>
                <a:cubicBezTo>
                  <a:pt x="3015198" y="4431041"/>
                  <a:pt x="3011443" y="4433274"/>
                  <a:pt x="3007689" y="4433274"/>
                </a:cubicBezTo>
                <a:cubicBezTo>
                  <a:pt x="3003934" y="4432158"/>
                  <a:pt x="3003934" y="4434390"/>
                  <a:pt x="3003934" y="4435506"/>
                </a:cubicBezTo>
                <a:cubicBezTo>
                  <a:pt x="3003934" y="4435506"/>
                  <a:pt x="3003934" y="4436623"/>
                  <a:pt x="3007689" y="4436623"/>
                </a:cubicBezTo>
                <a:cubicBezTo>
                  <a:pt x="3015198" y="4436623"/>
                  <a:pt x="3018953" y="4435506"/>
                  <a:pt x="3022707" y="4437739"/>
                </a:cubicBezTo>
                <a:cubicBezTo>
                  <a:pt x="3018953" y="4437739"/>
                  <a:pt x="3018953" y="4438855"/>
                  <a:pt x="3018953" y="4438855"/>
                </a:cubicBezTo>
                <a:cubicBezTo>
                  <a:pt x="2962632" y="4437739"/>
                  <a:pt x="2910066" y="4439972"/>
                  <a:pt x="2853745" y="4436623"/>
                </a:cubicBezTo>
                <a:cubicBezTo>
                  <a:pt x="2834971" y="4435506"/>
                  <a:pt x="2816198" y="4435506"/>
                  <a:pt x="2797424" y="4436623"/>
                </a:cubicBezTo>
                <a:cubicBezTo>
                  <a:pt x="2778650" y="4437739"/>
                  <a:pt x="2759877" y="4433274"/>
                  <a:pt x="2741103" y="4436623"/>
                </a:cubicBezTo>
                <a:cubicBezTo>
                  <a:pt x="2737348" y="4436623"/>
                  <a:pt x="2733594" y="4436623"/>
                  <a:pt x="2733594" y="4436623"/>
                </a:cubicBezTo>
                <a:cubicBezTo>
                  <a:pt x="2722330" y="4433274"/>
                  <a:pt x="2707311" y="4434390"/>
                  <a:pt x="2692292" y="4434390"/>
                </a:cubicBezTo>
                <a:cubicBezTo>
                  <a:pt x="2669763" y="4434390"/>
                  <a:pt x="2647235" y="4434390"/>
                  <a:pt x="2620952" y="4434390"/>
                </a:cubicBezTo>
                <a:cubicBezTo>
                  <a:pt x="2613443" y="4434390"/>
                  <a:pt x="2605933" y="4433274"/>
                  <a:pt x="2598424" y="4432158"/>
                </a:cubicBezTo>
                <a:cubicBezTo>
                  <a:pt x="2587160" y="4433274"/>
                  <a:pt x="2579650" y="4429925"/>
                  <a:pt x="2568386" y="4431041"/>
                </a:cubicBezTo>
                <a:cubicBezTo>
                  <a:pt x="2560877" y="4431041"/>
                  <a:pt x="2549612" y="4429925"/>
                  <a:pt x="2538348" y="4431041"/>
                </a:cubicBezTo>
                <a:lnTo>
                  <a:pt x="2526873" y="4428995"/>
                </a:lnTo>
                <a:lnTo>
                  <a:pt x="2551773" y="4427349"/>
                </a:lnTo>
                <a:cubicBezTo>
                  <a:pt x="2559282" y="4428466"/>
                  <a:pt x="2570546" y="4427349"/>
                  <a:pt x="2581810" y="4428466"/>
                </a:cubicBezTo>
                <a:lnTo>
                  <a:pt x="2582075" y="4428348"/>
                </a:lnTo>
                <a:lnTo>
                  <a:pt x="2598424" y="4431041"/>
                </a:lnTo>
                <a:cubicBezTo>
                  <a:pt x="2617197" y="4432158"/>
                  <a:pt x="2632216" y="4427692"/>
                  <a:pt x="2650990" y="4428809"/>
                </a:cubicBezTo>
                <a:cubicBezTo>
                  <a:pt x="2647235" y="4425460"/>
                  <a:pt x="2650990" y="4424343"/>
                  <a:pt x="2662254" y="4424343"/>
                </a:cubicBezTo>
                <a:cubicBezTo>
                  <a:pt x="2669763" y="4424343"/>
                  <a:pt x="2673518" y="4424343"/>
                  <a:pt x="2677273" y="4424343"/>
                </a:cubicBezTo>
                <a:cubicBezTo>
                  <a:pt x="2677273" y="4423227"/>
                  <a:pt x="2677273" y="4422111"/>
                  <a:pt x="2677273" y="4420995"/>
                </a:cubicBezTo>
                <a:cubicBezTo>
                  <a:pt x="2669763" y="4420995"/>
                  <a:pt x="2662254" y="4420995"/>
                  <a:pt x="2658499" y="4420995"/>
                </a:cubicBezTo>
                <a:cubicBezTo>
                  <a:pt x="2650990" y="4420995"/>
                  <a:pt x="2647235" y="4420995"/>
                  <a:pt x="2643480" y="4420995"/>
                </a:cubicBezTo>
                <a:cubicBezTo>
                  <a:pt x="2639726" y="4420995"/>
                  <a:pt x="2632216" y="4422111"/>
                  <a:pt x="2632216" y="4419878"/>
                </a:cubicBezTo>
                <a:cubicBezTo>
                  <a:pt x="2628462" y="4416529"/>
                  <a:pt x="2635971" y="4417646"/>
                  <a:pt x="2643480" y="4416529"/>
                </a:cubicBezTo>
                <a:cubicBezTo>
                  <a:pt x="2647235" y="4415413"/>
                  <a:pt x="2643480" y="4414297"/>
                  <a:pt x="2643480" y="4413180"/>
                </a:cubicBezTo>
                <a:cubicBezTo>
                  <a:pt x="2635971" y="4409832"/>
                  <a:pt x="2624707" y="4409832"/>
                  <a:pt x="2613443" y="4408715"/>
                </a:cubicBezTo>
                <a:cubicBezTo>
                  <a:pt x="2587160" y="4408715"/>
                  <a:pt x="2560877" y="4412064"/>
                  <a:pt x="2538348" y="4410948"/>
                </a:cubicBezTo>
                <a:lnTo>
                  <a:pt x="2525397" y="4411269"/>
                </a:lnTo>
                <a:lnTo>
                  <a:pt x="2525397" y="4419369"/>
                </a:lnTo>
                <a:lnTo>
                  <a:pt x="2521735" y="4412837"/>
                </a:lnTo>
                <a:cubicBezTo>
                  <a:pt x="2510471" y="4412837"/>
                  <a:pt x="2499207" y="4412837"/>
                  <a:pt x="2487942" y="4412837"/>
                </a:cubicBezTo>
                <a:cubicBezTo>
                  <a:pt x="2480433" y="4411721"/>
                  <a:pt x="2469169" y="4413954"/>
                  <a:pt x="2457905" y="4411721"/>
                </a:cubicBezTo>
                <a:cubicBezTo>
                  <a:pt x="2446640" y="4408372"/>
                  <a:pt x="2442886" y="4412837"/>
                  <a:pt x="2431622" y="4412837"/>
                </a:cubicBezTo>
                <a:cubicBezTo>
                  <a:pt x="2397829" y="4411721"/>
                  <a:pt x="2367791" y="4415070"/>
                  <a:pt x="2337753" y="4413954"/>
                </a:cubicBezTo>
                <a:cubicBezTo>
                  <a:pt x="2322735" y="4413954"/>
                  <a:pt x="2311470" y="4413954"/>
                  <a:pt x="2296451" y="4413954"/>
                </a:cubicBezTo>
                <a:lnTo>
                  <a:pt x="2272500" y="4414478"/>
                </a:lnTo>
                <a:lnTo>
                  <a:pt x="2282748" y="4413575"/>
                </a:lnTo>
                <a:cubicBezTo>
                  <a:pt x="2286034" y="4413017"/>
                  <a:pt x="2288850" y="4412458"/>
                  <a:pt x="2292604" y="4412458"/>
                </a:cubicBezTo>
                <a:cubicBezTo>
                  <a:pt x="2296359" y="4412458"/>
                  <a:pt x="2296359" y="4411342"/>
                  <a:pt x="2296359" y="4410226"/>
                </a:cubicBezTo>
                <a:cubicBezTo>
                  <a:pt x="2296359" y="4409109"/>
                  <a:pt x="2292604" y="4409109"/>
                  <a:pt x="2288849" y="4409109"/>
                </a:cubicBezTo>
                <a:cubicBezTo>
                  <a:pt x="2277585" y="4409109"/>
                  <a:pt x="2266321" y="4409109"/>
                  <a:pt x="2255057" y="4409109"/>
                </a:cubicBezTo>
                <a:cubicBezTo>
                  <a:pt x="2251302" y="4409109"/>
                  <a:pt x="2243793" y="4409109"/>
                  <a:pt x="2243793" y="4406877"/>
                </a:cubicBezTo>
                <a:cubicBezTo>
                  <a:pt x="2243793" y="4405760"/>
                  <a:pt x="2251302" y="4405760"/>
                  <a:pt x="2251302" y="4404644"/>
                </a:cubicBezTo>
                <a:cubicBezTo>
                  <a:pt x="2266321" y="4401295"/>
                  <a:pt x="2281340" y="4399063"/>
                  <a:pt x="2296359" y="4399063"/>
                </a:cubicBezTo>
                <a:cubicBezTo>
                  <a:pt x="2322642" y="4399063"/>
                  <a:pt x="2341415" y="4393481"/>
                  <a:pt x="2367699" y="4394597"/>
                </a:cubicBezTo>
                <a:cubicBezTo>
                  <a:pt x="2367699" y="4394597"/>
                  <a:pt x="2367699" y="4393481"/>
                  <a:pt x="2367699" y="4393481"/>
                </a:cubicBezTo>
                <a:cubicBezTo>
                  <a:pt x="2367699" y="4392365"/>
                  <a:pt x="2367699" y="4392365"/>
                  <a:pt x="2367699" y="4391248"/>
                </a:cubicBezTo>
                <a:cubicBezTo>
                  <a:pt x="2363944" y="4391248"/>
                  <a:pt x="2356434" y="4391248"/>
                  <a:pt x="2352680" y="4391248"/>
                </a:cubicBezTo>
                <a:cubicBezTo>
                  <a:pt x="2337661" y="4390132"/>
                  <a:pt x="2337661" y="4389016"/>
                  <a:pt x="2341415" y="4384551"/>
                </a:cubicBezTo>
                <a:cubicBezTo>
                  <a:pt x="2345170" y="4383434"/>
                  <a:pt x="2345170" y="4382318"/>
                  <a:pt x="2337661" y="4381202"/>
                </a:cubicBezTo>
                <a:cubicBezTo>
                  <a:pt x="2326397" y="4380085"/>
                  <a:pt x="2315132" y="4380085"/>
                  <a:pt x="2303868" y="4377853"/>
                </a:cubicBezTo>
                <a:cubicBezTo>
                  <a:pt x="2315132" y="4377853"/>
                  <a:pt x="2322642" y="4377853"/>
                  <a:pt x="2330151" y="4377853"/>
                </a:cubicBezTo>
                <a:cubicBezTo>
                  <a:pt x="2337661" y="4377853"/>
                  <a:pt x="2337661" y="4375620"/>
                  <a:pt x="2333906" y="4374504"/>
                </a:cubicBezTo>
                <a:cubicBezTo>
                  <a:pt x="2333906" y="4373388"/>
                  <a:pt x="2326397" y="4373388"/>
                  <a:pt x="2333906" y="4372271"/>
                </a:cubicBezTo>
                <a:cubicBezTo>
                  <a:pt x="2333906" y="4372271"/>
                  <a:pt x="2337661" y="4371155"/>
                  <a:pt x="2337661" y="4372271"/>
                </a:cubicBezTo>
                <a:cubicBezTo>
                  <a:pt x="2348925" y="4374504"/>
                  <a:pt x="2363944" y="4373388"/>
                  <a:pt x="2375208" y="4373388"/>
                </a:cubicBezTo>
                <a:cubicBezTo>
                  <a:pt x="2378963" y="4373388"/>
                  <a:pt x="2382717" y="4373388"/>
                  <a:pt x="2382717" y="4372271"/>
                </a:cubicBezTo>
                <a:cubicBezTo>
                  <a:pt x="2382717" y="4371155"/>
                  <a:pt x="2382717" y="4371155"/>
                  <a:pt x="2378963" y="4370039"/>
                </a:cubicBezTo>
                <a:cubicBezTo>
                  <a:pt x="2371453" y="4367806"/>
                  <a:pt x="2360189" y="4367806"/>
                  <a:pt x="2356434" y="4365574"/>
                </a:cubicBezTo>
                <a:cubicBezTo>
                  <a:pt x="2352680" y="4363341"/>
                  <a:pt x="2345170" y="4362225"/>
                  <a:pt x="2352680" y="4359992"/>
                </a:cubicBezTo>
                <a:cubicBezTo>
                  <a:pt x="2356434" y="4358876"/>
                  <a:pt x="2356434" y="4356643"/>
                  <a:pt x="2360189" y="4356643"/>
                </a:cubicBezTo>
                <a:cubicBezTo>
                  <a:pt x="2367699" y="4356643"/>
                  <a:pt x="2375208" y="4355527"/>
                  <a:pt x="2378963" y="4356643"/>
                </a:cubicBezTo>
                <a:cubicBezTo>
                  <a:pt x="2393982" y="4358876"/>
                  <a:pt x="2409000" y="4359992"/>
                  <a:pt x="2424019" y="4361108"/>
                </a:cubicBezTo>
                <a:cubicBezTo>
                  <a:pt x="2435284" y="4363341"/>
                  <a:pt x="2435284" y="4362225"/>
                  <a:pt x="2442793" y="4358876"/>
                </a:cubicBezTo>
                <a:cubicBezTo>
                  <a:pt x="2442793" y="4356643"/>
                  <a:pt x="2446548" y="4353294"/>
                  <a:pt x="2454057" y="4352178"/>
                </a:cubicBezTo>
                <a:cubicBezTo>
                  <a:pt x="2465321" y="4352178"/>
                  <a:pt x="2472831" y="4349945"/>
                  <a:pt x="2487850" y="4349945"/>
                </a:cubicBezTo>
                <a:cubicBezTo>
                  <a:pt x="2495359" y="4351062"/>
                  <a:pt x="2506623" y="4349945"/>
                  <a:pt x="2517887" y="4351062"/>
                </a:cubicBezTo>
                <a:cubicBezTo>
                  <a:pt x="2525397" y="4351062"/>
                  <a:pt x="2525397" y="4348829"/>
                  <a:pt x="2525397" y="4347713"/>
                </a:cubicBezTo>
                <a:cubicBezTo>
                  <a:pt x="2525397" y="4345480"/>
                  <a:pt x="2521642" y="4344364"/>
                  <a:pt x="2517887" y="4344364"/>
                </a:cubicBezTo>
                <a:cubicBezTo>
                  <a:pt x="2510378" y="4344364"/>
                  <a:pt x="2510378" y="4345480"/>
                  <a:pt x="2506623" y="4345480"/>
                </a:cubicBezTo>
                <a:cubicBezTo>
                  <a:pt x="2487850" y="4347713"/>
                  <a:pt x="2472831" y="4346596"/>
                  <a:pt x="2461567" y="4342131"/>
                </a:cubicBezTo>
                <a:cubicBezTo>
                  <a:pt x="2457812" y="4339898"/>
                  <a:pt x="2465321" y="4337666"/>
                  <a:pt x="2457812" y="4335433"/>
                </a:cubicBezTo>
                <a:cubicBezTo>
                  <a:pt x="2446548" y="4335433"/>
                  <a:pt x="2435284" y="4335433"/>
                  <a:pt x="2424019" y="4335433"/>
                </a:cubicBezTo>
                <a:cubicBezTo>
                  <a:pt x="2416510" y="4334317"/>
                  <a:pt x="2405246" y="4336550"/>
                  <a:pt x="2393982" y="4334317"/>
                </a:cubicBezTo>
                <a:cubicBezTo>
                  <a:pt x="2382717" y="4330968"/>
                  <a:pt x="2378963" y="4335433"/>
                  <a:pt x="2367699" y="4335433"/>
                </a:cubicBezTo>
                <a:cubicBezTo>
                  <a:pt x="2333906" y="4334317"/>
                  <a:pt x="2303868" y="4337666"/>
                  <a:pt x="2273830" y="4336550"/>
                </a:cubicBezTo>
                <a:cubicBezTo>
                  <a:pt x="2258812" y="4336550"/>
                  <a:pt x="2247547" y="4336550"/>
                  <a:pt x="2232528" y="4336550"/>
                </a:cubicBezTo>
                <a:cubicBezTo>
                  <a:pt x="2210000" y="4336550"/>
                  <a:pt x="2191226" y="4336550"/>
                  <a:pt x="2168698" y="4342131"/>
                </a:cubicBezTo>
                <a:lnTo>
                  <a:pt x="2168544" y="4342063"/>
                </a:lnTo>
                <a:lnTo>
                  <a:pt x="2172545" y="4340278"/>
                </a:lnTo>
                <a:lnTo>
                  <a:pt x="2162258" y="4339259"/>
                </a:lnTo>
                <a:lnTo>
                  <a:pt x="2161189" y="4338782"/>
                </a:lnTo>
                <a:cubicBezTo>
                  <a:pt x="2146170" y="4333201"/>
                  <a:pt x="2142415" y="4333201"/>
                  <a:pt x="2119887" y="4337666"/>
                </a:cubicBezTo>
                <a:lnTo>
                  <a:pt x="2106576" y="4339645"/>
                </a:lnTo>
                <a:lnTo>
                  <a:pt x="2086187" y="4340278"/>
                </a:lnTo>
                <a:cubicBezTo>
                  <a:pt x="2074923" y="4340278"/>
                  <a:pt x="2059904" y="4340278"/>
                  <a:pt x="2048640" y="4340278"/>
                </a:cubicBezTo>
                <a:cubicBezTo>
                  <a:pt x="2043007" y="4340836"/>
                  <a:pt x="2038314" y="4340278"/>
                  <a:pt x="2033151" y="4339580"/>
                </a:cubicBezTo>
                <a:lnTo>
                  <a:pt x="2023877" y="4338803"/>
                </a:lnTo>
                <a:lnTo>
                  <a:pt x="2011000" y="4335433"/>
                </a:lnTo>
                <a:cubicBezTo>
                  <a:pt x="2003490" y="4332084"/>
                  <a:pt x="1992226" y="4329852"/>
                  <a:pt x="1980962" y="4330968"/>
                </a:cubicBezTo>
                <a:cubicBezTo>
                  <a:pt x="1973452" y="4333201"/>
                  <a:pt x="1965943" y="4333201"/>
                  <a:pt x="1958434" y="4333201"/>
                </a:cubicBezTo>
                <a:cubicBezTo>
                  <a:pt x="1947169" y="4333201"/>
                  <a:pt x="1939660" y="4334317"/>
                  <a:pt x="1939660" y="4336550"/>
                </a:cubicBezTo>
                <a:lnTo>
                  <a:pt x="1938307" y="4337555"/>
                </a:lnTo>
                <a:lnTo>
                  <a:pt x="1902205" y="4336929"/>
                </a:lnTo>
                <a:cubicBezTo>
                  <a:pt x="1898451" y="4336929"/>
                  <a:pt x="1894696" y="4336929"/>
                  <a:pt x="1890941" y="4335813"/>
                </a:cubicBezTo>
                <a:cubicBezTo>
                  <a:pt x="1887186" y="4334696"/>
                  <a:pt x="1883432" y="4334696"/>
                  <a:pt x="1883432" y="4334696"/>
                </a:cubicBezTo>
                <a:lnTo>
                  <a:pt x="1841816" y="4338821"/>
                </a:lnTo>
                <a:lnTo>
                  <a:pt x="1840160" y="4338922"/>
                </a:lnTo>
                <a:lnTo>
                  <a:pt x="1836718" y="4339271"/>
                </a:lnTo>
                <a:lnTo>
                  <a:pt x="1815758" y="4340643"/>
                </a:lnTo>
                <a:lnTo>
                  <a:pt x="1808245" y="4339898"/>
                </a:lnTo>
                <a:cubicBezTo>
                  <a:pt x="1796980" y="4337666"/>
                  <a:pt x="1793226" y="4335433"/>
                  <a:pt x="1793226" y="4332084"/>
                </a:cubicBezTo>
                <a:cubicBezTo>
                  <a:pt x="1793226" y="4330968"/>
                  <a:pt x="1789471" y="4328735"/>
                  <a:pt x="1781962" y="4329852"/>
                </a:cubicBezTo>
                <a:lnTo>
                  <a:pt x="1740302" y="4336929"/>
                </a:lnTo>
                <a:lnTo>
                  <a:pt x="1736997" y="4336929"/>
                </a:lnTo>
                <a:cubicBezTo>
                  <a:pt x="1718224" y="4336929"/>
                  <a:pt x="1706960" y="4333580"/>
                  <a:pt x="1691941" y="4334696"/>
                </a:cubicBezTo>
                <a:cubicBezTo>
                  <a:pt x="1673167" y="4335813"/>
                  <a:pt x="1654394" y="4333580"/>
                  <a:pt x="1631865" y="4334696"/>
                </a:cubicBezTo>
                <a:cubicBezTo>
                  <a:pt x="1613091" y="4335813"/>
                  <a:pt x="1594318" y="4336929"/>
                  <a:pt x="1575544" y="4338045"/>
                </a:cubicBezTo>
                <a:lnTo>
                  <a:pt x="1524836" y="4340667"/>
                </a:lnTo>
                <a:lnTo>
                  <a:pt x="1519131" y="4337666"/>
                </a:lnTo>
                <a:cubicBezTo>
                  <a:pt x="1526640" y="4336550"/>
                  <a:pt x="1530395" y="4336550"/>
                  <a:pt x="1534150" y="4336550"/>
                </a:cubicBezTo>
                <a:cubicBezTo>
                  <a:pt x="1556678" y="4336550"/>
                  <a:pt x="1575451" y="4336550"/>
                  <a:pt x="1594225" y="4336550"/>
                </a:cubicBezTo>
                <a:cubicBezTo>
                  <a:pt x="1601735" y="4337666"/>
                  <a:pt x="1609244" y="4335433"/>
                  <a:pt x="1612999" y="4333201"/>
                </a:cubicBezTo>
                <a:cubicBezTo>
                  <a:pt x="1590471" y="4333201"/>
                  <a:pt x="1567942" y="4333201"/>
                  <a:pt x="1545414" y="4333201"/>
                </a:cubicBezTo>
                <a:cubicBezTo>
                  <a:pt x="1522886" y="4333201"/>
                  <a:pt x="1500357" y="4332084"/>
                  <a:pt x="1477829" y="4333201"/>
                </a:cubicBezTo>
                <a:cubicBezTo>
                  <a:pt x="1455300" y="4334317"/>
                  <a:pt x="1436527" y="4330968"/>
                  <a:pt x="1413998" y="4330968"/>
                </a:cubicBezTo>
                <a:cubicBezTo>
                  <a:pt x="1383961" y="4330968"/>
                  <a:pt x="1353923" y="4330968"/>
                  <a:pt x="1323885" y="4330968"/>
                </a:cubicBezTo>
                <a:cubicBezTo>
                  <a:pt x="1312621" y="4330968"/>
                  <a:pt x="1305111" y="4328735"/>
                  <a:pt x="1297602" y="4329852"/>
                </a:cubicBezTo>
                <a:cubicBezTo>
                  <a:pt x="1271319" y="4332084"/>
                  <a:pt x="1245036" y="4330968"/>
                  <a:pt x="1222508" y="4336550"/>
                </a:cubicBezTo>
                <a:cubicBezTo>
                  <a:pt x="1218753" y="4337666"/>
                  <a:pt x="1214998" y="4336550"/>
                  <a:pt x="1214998" y="4334317"/>
                </a:cubicBezTo>
                <a:cubicBezTo>
                  <a:pt x="1214998" y="4333201"/>
                  <a:pt x="1218753" y="4330968"/>
                  <a:pt x="1211243" y="4328735"/>
                </a:cubicBezTo>
                <a:cubicBezTo>
                  <a:pt x="1173696" y="4328735"/>
                  <a:pt x="1173696" y="4328735"/>
                  <a:pt x="1154923" y="4325387"/>
                </a:cubicBezTo>
                <a:cubicBezTo>
                  <a:pt x="1214998" y="4324270"/>
                  <a:pt x="1271319" y="4326503"/>
                  <a:pt x="1327640" y="4323154"/>
                </a:cubicBezTo>
                <a:cubicBezTo>
                  <a:pt x="1350168" y="4322038"/>
                  <a:pt x="1372696" y="4320921"/>
                  <a:pt x="1406489" y="4320921"/>
                </a:cubicBezTo>
                <a:cubicBezTo>
                  <a:pt x="1387715" y="4318689"/>
                  <a:pt x="1376451" y="4315340"/>
                  <a:pt x="1365187" y="4315340"/>
                </a:cubicBezTo>
                <a:cubicBezTo>
                  <a:pt x="1346413" y="4316456"/>
                  <a:pt x="1327640" y="4313107"/>
                  <a:pt x="1312621" y="4318689"/>
                </a:cubicBezTo>
                <a:cubicBezTo>
                  <a:pt x="1308866" y="4319805"/>
                  <a:pt x="1301357" y="4319805"/>
                  <a:pt x="1293847" y="4319805"/>
                </a:cubicBezTo>
                <a:cubicBezTo>
                  <a:pt x="1256300" y="4319805"/>
                  <a:pt x="1214998" y="4319805"/>
                  <a:pt x="1173696" y="4319805"/>
                </a:cubicBezTo>
                <a:cubicBezTo>
                  <a:pt x="1162432" y="4319805"/>
                  <a:pt x="1151168" y="4318689"/>
                  <a:pt x="1139904" y="4315340"/>
                </a:cubicBezTo>
                <a:cubicBezTo>
                  <a:pt x="1166187" y="4316456"/>
                  <a:pt x="1184960" y="4314224"/>
                  <a:pt x="1207489" y="4313107"/>
                </a:cubicBezTo>
                <a:cubicBezTo>
                  <a:pt x="1214998" y="4313107"/>
                  <a:pt x="1226262" y="4311991"/>
                  <a:pt x="1237526" y="4311991"/>
                </a:cubicBezTo>
                <a:cubicBezTo>
                  <a:pt x="1248791" y="4311991"/>
                  <a:pt x="1248791" y="4310875"/>
                  <a:pt x="1241281" y="4306409"/>
                </a:cubicBezTo>
                <a:cubicBezTo>
                  <a:pt x="1233772" y="4305293"/>
                  <a:pt x="1226262" y="4306409"/>
                  <a:pt x="1226262" y="4303061"/>
                </a:cubicBezTo>
                <a:cubicBezTo>
                  <a:pt x="1230017" y="4300828"/>
                  <a:pt x="1237526" y="4301944"/>
                  <a:pt x="1241281" y="4301944"/>
                </a:cubicBezTo>
                <a:cubicBezTo>
                  <a:pt x="1241281" y="4301944"/>
                  <a:pt x="1245036" y="4301944"/>
                  <a:pt x="1245036" y="4301944"/>
                </a:cubicBezTo>
                <a:cubicBezTo>
                  <a:pt x="1248791" y="4299712"/>
                  <a:pt x="1241281" y="4299712"/>
                  <a:pt x="1237526" y="4299712"/>
                </a:cubicBezTo>
                <a:cubicBezTo>
                  <a:pt x="1226262" y="4299712"/>
                  <a:pt x="1211243" y="4299712"/>
                  <a:pt x="1196225" y="4299712"/>
                </a:cubicBezTo>
                <a:cubicBezTo>
                  <a:pt x="1192470" y="4299712"/>
                  <a:pt x="1188715" y="4299712"/>
                  <a:pt x="1188715" y="4298595"/>
                </a:cubicBezTo>
                <a:lnTo>
                  <a:pt x="1188022" y="4296330"/>
                </a:lnTo>
                <a:lnTo>
                  <a:pt x="1254974" y="4296330"/>
                </a:lnTo>
                <a:lnTo>
                  <a:pt x="1260055" y="4298595"/>
                </a:lnTo>
                <a:cubicBezTo>
                  <a:pt x="1267564" y="4298595"/>
                  <a:pt x="1271319" y="4297479"/>
                  <a:pt x="1278828" y="4298595"/>
                </a:cubicBezTo>
                <a:cubicBezTo>
                  <a:pt x="1278828" y="4301944"/>
                  <a:pt x="1278828" y="4304177"/>
                  <a:pt x="1278828" y="4307526"/>
                </a:cubicBezTo>
                <a:cubicBezTo>
                  <a:pt x="1305111" y="4306409"/>
                  <a:pt x="1327640" y="4310875"/>
                  <a:pt x="1353923" y="4309758"/>
                </a:cubicBezTo>
                <a:cubicBezTo>
                  <a:pt x="1353923" y="4309758"/>
                  <a:pt x="1357678" y="4309758"/>
                  <a:pt x="1357678" y="4309758"/>
                </a:cubicBezTo>
                <a:cubicBezTo>
                  <a:pt x="1376451" y="4314224"/>
                  <a:pt x="1391470" y="4308642"/>
                  <a:pt x="1406489" y="4309758"/>
                </a:cubicBezTo>
                <a:cubicBezTo>
                  <a:pt x="1410244" y="4309758"/>
                  <a:pt x="1413998" y="4308642"/>
                  <a:pt x="1417753" y="4307526"/>
                </a:cubicBezTo>
                <a:cubicBezTo>
                  <a:pt x="1410244" y="4306409"/>
                  <a:pt x="1402734" y="4306409"/>
                  <a:pt x="1395225" y="4306409"/>
                </a:cubicBezTo>
                <a:cubicBezTo>
                  <a:pt x="1391470" y="4305293"/>
                  <a:pt x="1387715" y="4304177"/>
                  <a:pt x="1391470" y="4303061"/>
                </a:cubicBezTo>
                <a:cubicBezTo>
                  <a:pt x="1395225" y="4300828"/>
                  <a:pt x="1398979" y="4299712"/>
                  <a:pt x="1406489" y="4299712"/>
                </a:cubicBezTo>
                <a:cubicBezTo>
                  <a:pt x="1432772" y="4299712"/>
                  <a:pt x="1459055" y="4299712"/>
                  <a:pt x="1485338" y="4298595"/>
                </a:cubicBezTo>
                <a:cubicBezTo>
                  <a:pt x="1519131" y="4296363"/>
                  <a:pt x="1549168" y="4297479"/>
                  <a:pt x="1582961" y="4298595"/>
                </a:cubicBezTo>
                <a:cubicBezTo>
                  <a:pt x="1612999" y="4298595"/>
                  <a:pt x="1643037" y="4296363"/>
                  <a:pt x="1673074" y="4299712"/>
                </a:cubicBezTo>
                <a:cubicBezTo>
                  <a:pt x="1676829" y="4300828"/>
                  <a:pt x="1680584" y="4300828"/>
                  <a:pt x="1684339" y="4299712"/>
                </a:cubicBezTo>
                <a:cubicBezTo>
                  <a:pt x="1714377" y="4296363"/>
                  <a:pt x="1744415" y="4298595"/>
                  <a:pt x="1774452" y="4297479"/>
                </a:cubicBezTo>
                <a:cubicBezTo>
                  <a:pt x="1793226" y="4297479"/>
                  <a:pt x="1815754" y="4298595"/>
                  <a:pt x="1830773" y="4300828"/>
                </a:cubicBezTo>
                <a:cubicBezTo>
                  <a:pt x="1849547" y="4301944"/>
                  <a:pt x="1868320" y="4303061"/>
                  <a:pt x="1883339" y="4301944"/>
                </a:cubicBezTo>
                <a:cubicBezTo>
                  <a:pt x="1898358" y="4299712"/>
                  <a:pt x="1917132" y="4300828"/>
                  <a:pt x="1932150" y="4298595"/>
                </a:cubicBezTo>
                <a:lnTo>
                  <a:pt x="1961779" y="4296330"/>
                </a:lnTo>
                <a:lnTo>
                  <a:pt x="2086407" y="4296330"/>
                </a:lnTo>
                <a:lnTo>
                  <a:pt x="2087803" y="4296142"/>
                </a:lnTo>
                <a:cubicBezTo>
                  <a:pt x="2096720" y="4296142"/>
                  <a:pt x="2106107" y="4296700"/>
                  <a:pt x="2115494" y="4296142"/>
                </a:cubicBezTo>
                <a:lnTo>
                  <a:pt x="2116885" y="4296330"/>
                </a:lnTo>
                <a:lnTo>
                  <a:pt x="2278284" y="4296330"/>
                </a:lnTo>
                <a:lnTo>
                  <a:pt x="2307640" y="4298512"/>
                </a:lnTo>
                <a:cubicBezTo>
                  <a:pt x="2311395" y="4300745"/>
                  <a:pt x="2303886" y="4302977"/>
                  <a:pt x="2311395" y="4305210"/>
                </a:cubicBezTo>
                <a:cubicBezTo>
                  <a:pt x="2322659" y="4305210"/>
                  <a:pt x="2333923" y="4305210"/>
                  <a:pt x="2345188" y="4305210"/>
                </a:cubicBezTo>
                <a:cubicBezTo>
                  <a:pt x="2352697" y="4306326"/>
                  <a:pt x="2363961" y="4304093"/>
                  <a:pt x="2375225" y="4306326"/>
                </a:cubicBezTo>
                <a:cubicBezTo>
                  <a:pt x="2386490" y="4309675"/>
                  <a:pt x="2390244" y="4305210"/>
                  <a:pt x="2401508" y="4305210"/>
                </a:cubicBezTo>
                <a:cubicBezTo>
                  <a:pt x="2435301" y="4306326"/>
                  <a:pt x="2465339" y="4302977"/>
                  <a:pt x="2495377" y="4304093"/>
                </a:cubicBezTo>
                <a:cubicBezTo>
                  <a:pt x="2510395" y="4304093"/>
                  <a:pt x="2521660" y="4304093"/>
                  <a:pt x="2536679" y="4304093"/>
                </a:cubicBezTo>
                <a:cubicBezTo>
                  <a:pt x="2559207" y="4304093"/>
                  <a:pt x="2577981" y="4304093"/>
                  <a:pt x="2600509" y="4298512"/>
                </a:cubicBezTo>
                <a:cubicBezTo>
                  <a:pt x="2604264" y="4299628"/>
                  <a:pt x="2604264" y="4301861"/>
                  <a:pt x="2608018" y="4301861"/>
                </a:cubicBezTo>
                <a:cubicBezTo>
                  <a:pt x="2623037" y="4307442"/>
                  <a:pt x="2626792" y="4307442"/>
                  <a:pt x="2649320" y="4302977"/>
                </a:cubicBezTo>
                <a:cubicBezTo>
                  <a:pt x="2656830" y="4300745"/>
                  <a:pt x="2668094" y="4298512"/>
                  <a:pt x="2679358" y="4298512"/>
                </a:cubicBezTo>
                <a:cubicBezTo>
                  <a:pt x="2690622" y="4297396"/>
                  <a:pt x="2698132" y="4295163"/>
                  <a:pt x="2705641" y="4296279"/>
                </a:cubicBezTo>
                <a:cubicBezTo>
                  <a:pt x="2724415" y="4298512"/>
                  <a:pt x="2746943" y="4298512"/>
                  <a:pt x="2758207" y="4305210"/>
                </a:cubicBezTo>
                <a:cubicBezTo>
                  <a:pt x="2765717" y="4308559"/>
                  <a:pt x="2776981" y="4310791"/>
                  <a:pt x="2788245" y="4309675"/>
                </a:cubicBezTo>
                <a:cubicBezTo>
                  <a:pt x="2795755" y="4307442"/>
                  <a:pt x="2803264" y="4307442"/>
                  <a:pt x="2810773" y="4307442"/>
                </a:cubicBezTo>
                <a:cubicBezTo>
                  <a:pt x="2822038" y="4307442"/>
                  <a:pt x="2829547" y="4306326"/>
                  <a:pt x="2829547" y="4304093"/>
                </a:cubicBezTo>
                <a:cubicBezTo>
                  <a:pt x="2833302" y="4301861"/>
                  <a:pt x="2837057" y="4300745"/>
                  <a:pt x="2837057" y="4298512"/>
                </a:cubicBezTo>
                <a:cubicBezTo>
                  <a:pt x="2844566" y="4294047"/>
                  <a:pt x="2859585" y="4295163"/>
                  <a:pt x="2867094" y="4298512"/>
                </a:cubicBezTo>
                <a:cubicBezTo>
                  <a:pt x="2870849" y="4300745"/>
                  <a:pt x="2874604" y="4304093"/>
                  <a:pt x="2882113" y="4304093"/>
                </a:cubicBezTo>
                <a:cubicBezTo>
                  <a:pt x="2893377" y="4304093"/>
                  <a:pt x="2900887" y="4304093"/>
                  <a:pt x="2908396" y="4302977"/>
                </a:cubicBezTo>
                <a:cubicBezTo>
                  <a:pt x="2919660" y="4300745"/>
                  <a:pt x="2938434" y="4302977"/>
                  <a:pt x="2949698" y="4299628"/>
                </a:cubicBezTo>
                <a:cubicBezTo>
                  <a:pt x="2953453" y="4299628"/>
                  <a:pt x="2957207" y="4299628"/>
                  <a:pt x="2960962" y="4300745"/>
                </a:cubicBezTo>
                <a:cubicBezTo>
                  <a:pt x="2972227" y="4302977"/>
                  <a:pt x="2975981" y="4305210"/>
                  <a:pt x="2975981" y="4308559"/>
                </a:cubicBezTo>
                <a:cubicBezTo>
                  <a:pt x="2975981" y="4309675"/>
                  <a:pt x="2979736" y="4311908"/>
                  <a:pt x="2987245" y="4310791"/>
                </a:cubicBezTo>
                <a:cubicBezTo>
                  <a:pt x="3002264" y="4306326"/>
                  <a:pt x="3021038" y="4304093"/>
                  <a:pt x="3039812" y="4301861"/>
                </a:cubicBezTo>
                <a:cubicBezTo>
                  <a:pt x="3043566" y="4301861"/>
                  <a:pt x="3047321" y="4300745"/>
                  <a:pt x="3047321" y="4299628"/>
                </a:cubicBezTo>
                <a:cubicBezTo>
                  <a:pt x="3047321" y="4298512"/>
                  <a:pt x="3043566" y="4298512"/>
                  <a:pt x="3039812" y="4297396"/>
                </a:cubicBezTo>
                <a:cubicBezTo>
                  <a:pt x="3024792" y="4297396"/>
                  <a:pt x="3006019" y="4292930"/>
                  <a:pt x="2987245" y="4296279"/>
                </a:cubicBezTo>
                <a:cubicBezTo>
                  <a:pt x="2983490" y="4296279"/>
                  <a:pt x="2975981" y="4296279"/>
                  <a:pt x="2975981" y="4295163"/>
                </a:cubicBezTo>
                <a:cubicBezTo>
                  <a:pt x="2975981" y="4291814"/>
                  <a:pt x="2964717" y="4291814"/>
                  <a:pt x="2957207" y="4291814"/>
                </a:cubicBezTo>
                <a:cubicBezTo>
                  <a:pt x="2949698" y="4291814"/>
                  <a:pt x="2945944" y="4289581"/>
                  <a:pt x="2949698" y="4287349"/>
                </a:cubicBezTo>
                <a:cubicBezTo>
                  <a:pt x="2949698" y="4286232"/>
                  <a:pt x="2957207" y="4285116"/>
                  <a:pt x="2960962" y="4282884"/>
                </a:cubicBezTo>
                <a:cubicBezTo>
                  <a:pt x="2953453" y="4282884"/>
                  <a:pt x="2949698" y="4281767"/>
                  <a:pt x="2945944" y="4282884"/>
                </a:cubicBezTo>
                <a:cubicBezTo>
                  <a:pt x="2938434" y="4285116"/>
                  <a:pt x="2927170" y="4284000"/>
                  <a:pt x="2919660" y="4284000"/>
                </a:cubicBezTo>
                <a:cubicBezTo>
                  <a:pt x="2908396" y="4285116"/>
                  <a:pt x="2900887" y="4281767"/>
                  <a:pt x="2889622" y="4282884"/>
                </a:cubicBezTo>
                <a:cubicBezTo>
                  <a:pt x="2874604" y="4284000"/>
                  <a:pt x="2878359" y="4279535"/>
                  <a:pt x="2870849" y="4277302"/>
                </a:cubicBezTo>
                <a:cubicBezTo>
                  <a:pt x="2867094" y="4276186"/>
                  <a:pt x="2859585" y="4276186"/>
                  <a:pt x="2855830" y="4276186"/>
                </a:cubicBezTo>
                <a:cubicBezTo>
                  <a:pt x="2837057" y="4276186"/>
                  <a:pt x="2818283" y="4276186"/>
                  <a:pt x="2795755" y="4276186"/>
                </a:cubicBezTo>
                <a:cubicBezTo>
                  <a:pt x="2776981" y="4276186"/>
                  <a:pt x="2754453" y="4276186"/>
                  <a:pt x="2731924" y="4276186"/>
                </a:cubicBezTo>
                <a:cubicBezTo>
                  <a:pt x="2731924" y="4276186"/>
                  <a:pt x="2731924" y="4275069"/>
                  <a:pt x="2731924" y="4275069"/>
                </a:cubicBezTo>
                <a:cubicBezTo>
                  <a:pt x="2750698" y="4275069"/>
                  <a:pt x="2773226" y="4275069"/>
                  <a:pt x="2795755" y="4273953"/>
                </a:cubicBezTo>
                <a:cubicBezTo>
                  <a:pt x="2788245" y="4272837"/>
                  <a:pt x="2784490" y="4270604"/>
                  <a:pt x="2780736" y="4270604"/>
                </a:cubicBezTo>
                <a:cubicBezTo>
                  <a:pt x="2743188" y="4269488"/>
                  <a:pt x="2705641" y="4266139"/>
                  <a:pt x="2668094" y="4267255"/>
                </a:cubicBezTo>
                <a:cubicBezTo>
                  <a:pt x="2660585" y="4267255"/>
                  <a:pt x="2653075" y="4267255"/>
                  <a:pt x="2645566" y="4267255"/>
                </a:cubicBezTo>
                <a:cubicBezTo>
                  <a:pt x="2623037" y="4267255"/>
                  <a:pt x="2608018" y="4265023"/>
                  <a:pt x="2596754" y="4260558"/>
                </a:cubicBezTo>
                <a:cubicBezTo>
                  <a:pt x="2585490" y="4260558"/>
                  <a:pt x="2574226" y="4260558"/>
                  <a:pt x="2562962" y="4260558"/>
                </a:cubicBezTo>
                <a:cubicBezTo>
                  <a:pt x="2555452" y="4260558"/>
                  <a:pt x="2555452" y="4259441"/>
                  <a:pt x="2551697" y="4258325"/>
                </a:cubicBezTo>
                <a:cubicBezTo>
                  <a:pt x="2547943" y="4257209"/>
                  <a:pt x="2551697" y="4256092"/>
                  <a:pt x="2555452" y="4254976"/>
                </a:cubicBezTo>
                <a:cubicBezTo>
                  <a:pt x="2566716" y="4250511"/>
                  <a:pt x="2566716" y="4250511"/>
                  <a:pt x="2581735" y="4253860"/>
                </a:cubicBezTo>
                <a:cubicBezTo>
                  <a:pt x="2585490" y="4254976"/>
                  <a:pt x="2596754" y="4258325"/>
                  <a:pt x="2596754" y="4259441"/>
                </a:cubicBezTo>
                <a:cubicBezTo>
                  <a:pt x="2611773" y="4257209"/>
                  <a:pt x="2623037" y="4260558"/>
                  <a:pt x="2634301" y="4260558"/>
                </a:cubicBezTo>
                <a:cubicBezTo>
                  <a:pt x="2649320" y="4258325"/>
                  <a:pt x="2668094" y="4258325"/>
                  <a:pt x="2679358" y="4260558"/>
                </a:cubicBezTo>
                <a:cubicBezTo>
                  <a:pt x="2686868" y="4260558"/>
                  <a:pt x="2690622" y="4261674"/>
                  <a:pt x="2698132" y="4260558"/>
                </a:cubicBezTo>
                <a:cubicBezTo>
                  <a:pt x="2705641" y="4260558"/>
                  <a:pt x="2713151" y="4261674"/>
                  <a:pt x="2724415" y="4259441"/>
                </a:cubicBezTo>
                <a:cubicBezTo>
                  <a:pt x="2731924" y="4258325"/>
                  <a:pt x="2743188" y="4261674"/>
                  <a:pt x="2750698" y="4260558"/>
                </a:cubicBezTo>
                <a:cubicBezTo>
                  <a:pt x="2754453" y="4258325"/>
                  <a:pt x="2761962" y="4259441"/>
                  <a:pt x="2765717" y="4259441"/>
                </a:cubicBezTo>
                <a:cubicBezTo>
                  <a:pt x="2773226" y="4259441"/>
                  <a:pt x="2769471" y="4261674"/>
                  <a:pt x="2773226" y="4262790"/>
                </a:cubicBezTo>
                <a:cubicBezTo>
                  <a:pt x="2776981" y="4262790"/>
                  <a:pt x="2784490" y="4262790"/>
                  <a:pt x="2792000" y="4262790"/>
                </a:cubicBezTo>
                <a:cubicBezTo>
                  <a:pt x="2792000" y="4261674"/>
                  <a:pt x="2795755" y="4260558"/>
                  <a:pt x="2799509" y="4260558"/>
                </a:cubicBezTo>
                <a:cubicBezTo>
                  <a:pt x="2807019" y="4261674"/>
                  <a:pt x="2803264" y="4263906"/>
                  <a:pt x="2803264" y="4265023"/>
                </a:cubicBezTo>
                <a:cubicBezTo>
                  <a:pt x="2810773" y="4265023"/>
                  <a:pt x="2818283" y="4265023"/>
                  <a:pt x="2825792" y="4265023"/>
                </a:cubicBezTo>
                <a:cubicBezTo>
                  <a:pt x="2822038" y="4262790"/>
                  <a:pt x="2829547" y="4262790"/>
                  <a:pt x="2833302" y="4262790"/>
                </a:cubicBezTo>
                <a:cubicBezTo>
                  <a:pt x="2840811" y="4263906"/>
                  <a:pt x="2837057" y="4265023"/>
                  <a:pt x="2837057" y="4267255"/>
                </a:cubicBezTo>
                <a:cubicBezTo>
                  <a:pt x="2855830" y="4267255"/>
                  <a:pt x="2878359" y="4265023"/>
                  <a:pt x="2897132" y="4268372"/>
                </a:cubicBezTo>
                <a:cubicBezTo>
                  <a:pt x="2900887" y="4269488"/>
                  <a:pt x="2904642" y="4269488"/>
                  <a:pt x="2908396" y="4268372"/>
                </a:cubicBezTo>
                <a:cubicBezTo>
                  <a:pt x="2912151" y="4266139"/>
                  <a:pt x="2919660" y="4266139"/>
                  <a:pt x="2923415" y="4267255"/>
                </a:cubicBezTo>
                <a:cubicBezTo>
                  <a:pt x="2934679" y="4267255"/>
                  <a:pt x="2949698" y="4266139"/>
                  <a:pt x="2957207" y="4265023"/>
                </a:cubicBezTo>
                <a:cubicBezTo>
                  <a:pt x="2968472" y="4262790"/>
                  <a:pt x="2979736" y="4262790"/>
                  <a:pt x="2991000" y="4265023"/>
                </a:cubicBezTo>
                <a:cubicBezTo>
                  <a:pt x="2998510" y="4266139"/>
                  <a:pt x="3009774" y="4267255"/>
                  <a:pt x="3024792" y="4267255"/>
                </a:cubicBezTo>
                <a:cubicBezTo>
                  <a:pt x="3032302" y="4266139"/>
                  <a:pt x="3043566" y="4267255"/>
                  <a:pt x="3051076" y="4267255"/>
                </a:cubicBezTo>
                <a:cubicBezTo>
                  <a:pt x="3054830" y="4263906"/>
                  <a:pt x="3062340" y="4265023"/>
                  <a:pt x="3066095" y="4265023"/>
                </a:cubicBezTo>
                <a:cubicBezTo>
                  <a:pt x="3073604" y="4265023"/>
                  <a:pt x="3077359" y="4265023"/>
                  <a:pt x="3084868" y="4265023"/>
                </a:cubicBezTo>
                <a:cubicBezTo>
                  <a:pt x="3096133" y="4261674"/>
                  <a:pt x="3107397" y="4261674"/>
                  <a:pt x="3118661" y="4265023"/>
                </a:cubicBezTo>
                <a:cubicBezTo>
                  <a:pt x="3118661" y="4265023"/>
                  <a:pt x="3122415" y="4265023"/>
                  <a:pt x="3122415" y="4265023"/>
                </a:cubicBezTo>
                <a:cubicBezTo>
                  <a:pt x="3152453" y="4265023"/>
                  <a:pt x="3152453" y="4265023"/>
                  <a:pt x="3163718" y="4271721"/>
                </a:cubicBezTo>
                <a:cubicBezTo>
                  <a:pt x="3163718" y="4272837"/>
                  <a:pt x="3163718" y="4273953"/>
                  <a:pt x="3163718" y="4273953"/>
                </a:cubicBezTo>
                <a:cubicBezTo>
                  <a:pt x="3171227" y="4277302"/>
                  <a:pt x="3167472" y="4280651"/>
                  <a:pt x="3152453" y="4280651"/>
                </a:cubicBezTo>
                <a:cubicBezTo>
                  <a:pt x="3144944" y="4280651"/>
                  <a:pt x="3133680" y="4280651"/>
                  <a:pt x="3122415" y="4280651"/>
                </a:cubicBezTo>
                <a:cubicBezTo>
                  <a:pt x="3114906" y="4280651"/>
                  <a:pt x="3111151" y="4280651"/>
                  <a:pt x="3111151" y="4282884"/>
                </a:cubicBezTo>
                <a:cubicBezTo>
                  <a:pt x="3111151" y="4285116"/>
                  <a:pt x="3114906" y="4284000"/>
                  <a:pt x="3122415" y="4284000"/>
                </a:cubicBezTo>
                <a:cubicBezTo>
                  <a:pt x="3126170" y="4284000"/>
                  <a:pt x="3133680" y="4285116"/>
                  <a:pt x="3137434" y="4282884"/>
                </a:cubicBezTo>
                <a:cubicBezTo>
                  <a:pt x="3144944" y="4281767"/>
                  <a:pt x="3152453" y="4281767"/>
                  <a:pt x="3156208" y="4282884"/>
                </a:cubicBezTo>
                <a:cubicBezTo>
                  <a:pt x="3167472" y="4284000"/>
                  <a:pt x="3178736" y="4284000"/>
                  <a:pt x="3186246" y="4284000"/>
                </a:cubicBezTo>
                <a:cubicBezTo>
                  <a:pt x="3193756" y="4284000"/>
                  <a:pt x="3201265" y="4285116"/>
                  <a:pt x="3205019" y="4286232"/>
                </a:cubicBezTo>
                <a:cubicBezTo>
                  <a:pt x="3223793" y="4290698"/>
                  <a:pt x="3242567" y="4295163"/>
                  <a:pt x="3250076" y="4302977"/>
                </a:cubicBezTo>
                <a:cubicBezTo>
                  <a:pt x="3242567" y="4304093"/>
                  <a:pt x="3238812" y="4304093"/>
                  <a:pt x="3235057" y="4304093"/>
                </a:cubicBezTo>
                <a:cubicBezTo>
                  <a:pt x="3212529" y="4304093"/>
                  <a:pt x="3193756" y="4304093"/>
                  <a:pt x="3174982" y="4304093"/>
                </a:cubicBezTo>
                <a:cubicBezTo>
                  <a:pt x="3167472" y="4302977"/>
                  <a:pt x="3159963" y="4305210"/>
                  <a:pt x="3156208" y="4307442"/>
                </a:cubicBezTo>
                <a:cubicBezTo>
                  <a:pt x="3178736" y="4307442"/>
                  <a:pt x="3201265" y="4307442"/>
                  <a:pt x="3223793" y="4307442"/>
                </a:cubicBezTo>
                <a:cubicBezTo>
                  <a:pt x="3246321" y="4307442"/>
                  <a:pt x="3268850" y="4308559"/>
                  <a:pt x="3291378" y="4307442"/>
                </a:cubicBezTo>
                <a:cubicBezTo>
                  <a:pt x="3313907" y="4306326"/>
                  <a:pt x="3332680" y="4309675"/>
                  <a:pt x="3355209" y="4309675"/>
                </a:cubicBezTo>
                <a:cubicBezTo>
                  <a:pt x="3385246" y="4309675"/>
                  <a:pt x="3415284" y="4309675"/>
                  <a:pt x="3445322" y="4309675"/>
                </a:cubicBezTo>
                <a:cubicBezTo>
                  <a:pt x="3456586" y="4309675"/>
                  <a:pt x="3464096" y="4311908"/>
                  <a:pt x="3471605" y="4310791"/>
                </a:cubicBezTo>
                <a:cubicBezTo>
                  <a:pt x="3497888" y="4308559"/>
                  <a:pt x="3524171" y="4309675"/>
                  <a:pt x="3546699" y="4304093"/>
                </a:cubicBezTo>
                <a:cubicBezTo>
                  <a:pt x="3550454" y="4302977"/>
                  <a:pt x="3554209" y="4304093"/>
                  <a:pt x="3554209" y="4306326"/>
                </a:cubicBezTo>
                <a:cubicBezTo>
                  <a:pt x="3554209" y="4307442"/>
                  <a:pt x="3550454" y="4309675"/>
                  <a:pt x="3557964" y="4311908"/>
                </a:cubicBezTo>
                <a:cubicBezTo>
                  <a:pt x="3595511" y="4311908"/>
                  <a:pt x="3595511" y="4311908"/>
                  <a:pt x="3614284" y="4315256"/>
                </a:cubicBezTo>
                <a:cubicBezTo>
                  <a:pt x="3554209" y="4316373"/>
                  <a:pt x="3497888" y="4314140"/>
                  <a:pt x="3441567" y="4317489"/>
                </a:cubicBezTo>
                <a:cubicBezTo>
                  <a:pt x="3419039" y="4318605"/>
                  <a:pt x="3396511" y="4319722"/>
                  <a:pt x="3362718" y="4319722"/>
                </a:cubicBezTo>
                <a:cubicBezTo>
                  <a:pt x="3381492" y="4321954"/>
                  <a:pt x="3392756" y="4325303"/>
                  <a:pt x="3404020" y="4325303"/>
                </a:cubicBezTo>
                <a:cubicBezTo>
                  <a:pt x="3422794" y="4324187"/>
                  <a:pt x="3441567" y="4327536"/>
                  <a:pt x="3456586" y="4321954"/>
                </a:cubicBezTo>
                <a:cubicBezTo>
                  <a:pt x="3460341" y="4320838"/>
                  <a:pt x="3467850" y="4320838"/>
                  <a:pt x="3475360" y="4320838"/>
                </a:cubicBezTo>
                <a:cubicBezTo>
                  <a:pt x="3512907" y="4320838"/>
                  <a:pt x="3554209" y="4320838"/>
                  <a:pt x="3595511" y="4320838"/>
                </a:cubicBezTo>
                <a:cubicBezTo>
                  <a:pt x="3606775" y="4320838"/>
                  <a:pt x="3618039" y="4321954"/>
                  <a:pt x="3629303" y="4325303"/>
                </a:cubicBezTo>
                <a:cubicBezTo>
                  <a:pt x="3603020" y="4324187"/>
                  <a:pt x="3584247" y="4326419"/>
                  <a:pt x="3561718" y="4327536"/>
                </a:cubicBezTo>
                <a:cubicBezTo>
                  <a:pt x="3554209" y="4327536"/>
                  <a:pt x="3542945" y="4328652"/>
                  <a:pt x="3531681" y="4328652"/>
                </a:cubicBezTo>
                <a:cubicBezTo>
                  <a:pt x="3520416" y="4328652"/>
                  <a:pt x="3520416" y="4329768"/>
                  <a:pt x="3527926" y="4334234"/>
                </a:cubicBezTo>
                <a:cubicBezTo>
                  <a:pt x="3535435" y="4335350"/>
                  <a:pt x="3542945" y="4334234"/>
                  <a:pt x="3542945" y="4337582"/>
                </a:cubicBezTo>
                <a:cubicBezTo>
                  <a:pt x="3539190" y="4339815"/>
                  <a:pt x="3531681" y="4338699"/>
                  <a:pt x="3527926" y="4338699"/>
                </a:cubicBezTo>
                <a:cubicBezTo>
                  <a:pt x="3527926" y="4338699"/>
                  <a:pt x="3524171" y="4338699"/>
                  <a:pt x="3524171" y="4338699"/>
                </a:cubicBezTo>
                <a:cubicBezTo>
                  <a:pt x="3520416" y="4340931"/>
                  <a:pt x="3527926" y="4340931"/>
                  <a:pt x="3531681" y="4340931"/>
                </a:cubicBezTo>
                <a:cubicBezTo>
                  <a:pt x="3542945" y="4340931"/>
                  <a:pt x="3557964" y="4340931"/>
                  <a:pt x="3572982" y="4340931"/>
                </a:cubicBezTo>
                <a:cubicBezTo>
                  <a:pt x="3576737" y="4340931"/>
                  <a:pt x="3580492" y="4340931"/>
                  <a:pt x="3580492" y="4342048"/>
                </a:cubicBezTo>
                <a:cubicBezTo>
                  <a:pt x="3580492" y="4344280"/>
                  <a:pt x="3584247" y="4346513"/>
                  <a:pt x="3576737" y="4346513"/>
                </a:cubicBezTo>
                <a:cubicBezTo>
                  <a:pt x="3565473" y="4345396"/>
                  <a:pt x="3557964" y="4348745"/>
                  <a:pt x="3554209" y="4347629"/>
                </a:cubicBezTo>
                <a:cubicBezTo>
                  <a:pt x="3542945" y="4345396"/>
                  <a:pt x="3527926" y="4347629"/>
                  <a:pt x="3516662" y="4345396"/>
                </a:cubicBezTo>
                <a:cubicBezTo>
                  <a:pt x="3512907" y="4344280"/>
                  <a:pt x="3509152" y="4344280"/>
                  <a:pt x="3509152" y="4342048"/>
                </a:cubicBezTo>
                <a:cubicBezTo>
                  <a:pt x="3501643" y="4342048"/>
                  <a:pt x="3497888" y="4343164"/>
                  <a:pt x="3490379" y="4342048"/>
                </a:cubicBezTo>
                <a:cubicBezTo>
                  <a:pt x="3490379" y="4338699"/>
                  <a:pt x="3490379" y="4336466"/>
                  <a:pt x="3490379" y="4333117"/>
                </a:cubicBezTo>
                <a:cubicBezTo>
                  <a:pt x="3464096" y="4334234"/>
                  <a:pt x="3441567" y="4329768"/>
                  <a:pt x="3415284" y="4330885"/>
                </a:cubicBezTo>
                <a:cubicBezTo>
                  <a:pt x="3415284" y="4330885"/>
                  <a:pt x="3411529" y="4330885"/>
                  <a:pt x="3411529" y="4330885"/>
                </a:cubicBezTo>
                <a:cubicBezTo>
                  <a:pt x="3392756" y="4326419"/>
                  <a:pt x="3377737" y="4332001"/>
                  <a:pt x="3362718" y="4330885"/>
                </a:cubicBezTo>
                <a:cubicBezTo>
                  <a:pt x="3358963" y="4330885"/>
                  <a:pt x="3355209" y="4332001"/>
                  <a:pt x="3351454" y="4333117"/>
                </a:cubicBezTo>
                <a:cubicBezTo>
                  <a:pt x="3358963" y="4334234"/>
                  <a:pt x="3366473" y="4334234"/>
                  <a:pt x="3373982" y="4334234"/>
                </a:cubicBezTo>
                <a:cubicBezTo>
                  <a:pt x="3377737" y="4335350"/>
                  <a:pt x="3381492" y="4336466"/>
                  <a:pt x="3377737" y="4337582"/>
                </a:cubicBezTo>
                <a:cubicBezTo>
                  <a:pt x="3373982" y="4339815"/>
                  <a:pt x="3370228" y="4340931"/>
                  <a:pt x="3362718" y="4340931"/>
                </a:cubicBezTo>
                <a:cubicBezTo>
                  <a:pt x="3336435" y="4340931"/>
                  <a:pt x="3310152" y="4340931"/>
                  <a:pt x="3283869" y="4342048"/>
                </a:cubicBezTo>
                <a:cubicBezTo>
                  <a:pt x="3250076" y="4344280"/>
                  <a:pt x="3220039" y="4343164"/>
                  <a:pt x="3186246" y="4342048"/>
                </a:cubicBezTo>
                <a:cubicBezTo>
                  <a:pt x="3156208" y="4342048"/>
                  <a:pt x="3126170" y="4344280"/>
                  <a:pt x="3096133" y="4340931"/>
                </a:cubicBezTo>
                <a:cubicBezTo>
                  <a:pt x="3092378" y="4339815"/>
                  <a:pt x="3088623" y="4339815"/>
                  <a:pt x="3084868" y="4340931"/>
                </a:cubicBezTo>
                <a:cubicBezTo>
                  <a:pt x="3054830" y="4344280"/>
                  <a:pt x="3024792" y="4342048"/>
                  <a:pt x="2994755" y="4343164"/>
                </a:cubicBezTo>
                <a:cubicBezTo>
                  <a:pt x="2975981" y="4343164"/>
                  <a:pt x="2953453" y="4342048"/>
                  <a:pt x="2938434" y="4339815"/>
                </a:cubicBezTo>
                <a:cubicBezTo>
                  <a:pt x="2919660" y="4338699"/>
                  <a:pt x="2900887" y="4337582"/>
                  <a:pt x="2885868" y="4338699"/>
                </a:cubicBezTo>
                <a:cubicBezTo>
                  <a:pt x="2870849" y="4340931"/>
                  <a:pt x="2852075" y="4339815"/>
                  <a:pt x="2837057" y="4342048"/>
                </a:cubicBezTo>
                <a:cubicBezTo>
                  <a:pt x="2795755" y="4348745"/>
                  <a:pt x="2750698" y="4352094"/>
                  <a:pt x="2705641" y="4352094"/>
                </a:cubicBezTo>
                <a:cubicBezTo>
                  <a:pt x="2679358" y="4352094"/>
                  <a:pt x="2656830" y="4352094"/>
                  <a:pt x="2630547" y="4352094"/>
                </a:cubicBezTo>
                <a:cubicBezTo>
                  <a:pt x="2626792" y="4352094"/>
                  <a:pt x="2619282" y="4350978"/>
                  <a:pt x="2615528" y="4353211"/>
                </a:cubicBezTo>
                <a:cubicBezTo>
                  <a:pt x="2611773" y="4355443"/>
                  <a:pt x="2619282" y="4357676"/>
                  <a:pt x="2623037" y="4357676"/>
                </a:cubicBezTo>
                <a:cubicBezTo>
                  <a:pt x="2638056" y="4358792"/>
                  <a:pt x="2649320" y="4361025"/>
                  <a:pt x="2664339" y="4362141"/>
                </a:cubicBezTo>
                <a:cubicBezTo>
                  <a:pt x="2683113" y="4363257"/>
                  <a:pt x="2701886" y="4363257"/>
                  <a:pt x="2720660" y="4366606"/>
                </a:cubicBezTo>
                <a:cubicBezTo>
                  <a:pt x="2713151" y="4367722"/>
                  <a:pt x="2713151" y="4369955"/>
                  <a:pt x="2705641" y="4369955"/>
                </a:cubicBezTo>
                <a:cubicBezTo>
                  <a:pt x="2690622" y="4369955"/>
                  <a:pt x="2679358" y="4373304"/>
                  <a:pt x="2668094" y="4374420"/>
                </a:cubicBezTo>
                <a:cubicBezTo>
                  <a:pt x="2664339" y="4374420"/>
                  <a:pt x="2660585" y="4376653"/>
                  <a:pt x="2660585" y="4377769"/>
                </a:cubicBezTo>
                <a:cubicBezTo>
                  <a:pt x="2664339" y="4380002"/>
                  <a:pt x="2668094" y="4378885"/>
                  <a:pt x="2671849" y="4378885"/>
                </a:cubicBezTo>
                <a:cubicBezTo>
                  <a:pt x="2675603" y="4378885"/>
                  <a:pt x="2679358" y="4378885"/>
                  <a:pt x="2686868" y="4378885"/>
                </a:cubicBezTo>
                <a:cubicBezTo>
                  <a:pt x="2705641" y="4381118"/>
                  <a:pt x="2724415" y="4376653"/>
                  <a:pt x="2746943" y="4377769"/>
                </a:cubicBezTo>
                <a:cubicBezTo>
                  <a:pt x="2758207" y="4377769"/>
                  <a:pt x="2773226" y="4377769"/>
                  <a:pt x="2784490" y="4377769"/>
                </a:cubicBezTo>
                <a:cubicBezTo>
                  <a:pt x="2795755" y="4376653"/>
                  <a:pt x="2803264" y="4380002"/>
                  <a:pt x="2818283" y="4380002"/>
                </a:cubicBezTo>
                <a:cubicBezTo>
                  <a:pt x="2855830" y="4377769"/>
                  <a:pt x="2893377" y="4382234"/>
                  <a:pt x="2930925" y="4381118"/>
                </a:cubicBezTo>
                <a:cubicBezTo>
                  <a:pt x="2934679" y="4381118"/>
                  <a:pt x="2938434" y="4381118"/>
                  <a:pt x="2942189" y="4382234"/>
                </a:cubicBezTo>
                <a:cubicBezTo>
                  <a:pt x="2945944" y="4383351"/>
                  <a:pt x="2949698" y="4383351"/>
                  <a:pt x="2949698" y="4383351"/>
                </a:cubicBezTo>
                <a:cubicBezTo>
                  <a:pt x="2964717" y="4380002"/>
                  <a:pt x="2979736" y="4381118"/>
                  <a:pt x="2994755" y="4378885"/>
                </a:cubicBezTo>
                <a:cubicBezTo>
                  <a:pt x="3013529" y="4376653"/>
                  <a:pt x="3032302" y="4375537"/>
                  <a:pt x="3047321" y="4381118"/>
                </a:cubicBezTo>
                <a:cubicBezTo>
                  <a:pt x="3051076" y="4381118"/>
                  <a:pt x="3051076" y="4381118"/>
                  <a:pt x="3054830" y="4381118"/>
                </a:cubicBezTo>
                <a:cubicBezTo>
                  <a:pt x="3069849" y="4381118"/>
                  <a:pt x="3084868" y="4382234"/>
                  <a:pt x="3096133" y="4381118"/>
                </a:cubicBezTo>
                <a:cubicBezTo>
                  <a:pt x="3114906" y="4381118"/>
                  <a:pt x="3126170" y="4384467"/>
                  <a:pt x="3141189" y="4383351"/>
                </a:cubicBezTo>
                <a:cubicBezTo>
                  <a:pt x="3159963" y="4382234"/>
                  <a:pt x="3178736" y="4384467"/>
                  <a:pt x="3201265" y="4383351"/>
                </a:cubicBezTo>
                <a:cubicBezTo>
                  <a:pt x="3220039" y="4382234"/>
                  <a:pt x="3238812" y="4381118"/>
                  <a:pt x="3257586" y="4380002"/>
                </a:cubicBezTo>
                <a:cubicBezTo>
                  <a:pt x="3283869" y="4377769"/>
                  <a:pt x="3313907" y="4376653"/>
                  <a:pt x="3343944" y="4375537"/>
                </a:cubicBezTo>
                <a:cubicBezTo>
                  <a:pt x="3366473" y="4375537"/>
                  <a:pt x="3385246" y="4372188"/>
                  <a:pt x="3411529" y="4373304"/>
                </a:cubicBezTo>
                <a:cubicBezTo>
                  <a:pt x="3407775" y="4371071"/>
                  <a:pt x="3404020" y="4369955"/>
                  <a:pt x="3392756" y="4369955"/>
                </a:cubicBezTo>
                <a:cubicBezTo>
                  <a:pt x="3389001" y="4369955"/>
                  <a:pt x="3381492" y="4369955"/>
                  <a:pt x="3373982" y="4369955"/>
                </a:cubicBezTo>
                <a:cubicBezTo>
                  <a:pt x="3351454" y="4366606"/>
                  <a:pt x="3325171" y="4365490"/>
                  <a:pt x="3302642" y="4365490"/>
                </a:cubicBezTo>
                <a:cubicBezTo>
                  <a:pt x="3283869" y="4365490"/>
                  <a:pt x="3261341" y="4365490"/>
                  <a:pt x="3242567" y="4365490"/>
                </a:cubicBezTo>
                <a:cubicBezTo>
                  <a:pt x="3223793" y="4365490"/>
                  <a:pt x="3205019" y="4366606"/>
                  <a:pt x="3186246" y="4371071"/>
                </a:cubicBezTo>
                <a:cubicBezTo>
                  <a:pt x="3182491" y="4372188"/>
                  <a:pt x="3174982" y="4373304"/>
                  <a:pt x="3167472" y="4373304"/>
                </a:cubicBezTo>
                <a:cubicBezTo>
                  <a:pt x="3141189" y="4374420"/>
                  <a:pt x="3114906" y="4373304"/>
                  <a:pt x="3096133" y="4367722"/>
                </a:cubicBezTo>
                <a:cubicBezTo>
                  <a:pt x="3084868" y="4365490"/>
                  <a:pt x="3077359" y="4365490"/>
                  <a:pt x="3066095" y="4366606"/>
                </a:cubicBezTo>
                <a:cubicBezTo>
                  <a:pt x="3051076" y="4368839"/>
                  <a:pt x="3039812" y="4368839"/>
                  <a:pt x="3024792" y="4366606"/>
                </a:cubicBezTo>
                <a:cubicBezTo>
                  <a:pt x="3017283" y="4365490"/>
                  <a:pt x="3009774" y="4365490"/>
                  <a:pt x="3002264" y="4366606"/>
                </a:cubicBezTo>
                <a:cubicBezTo>
                  <a:pt x="2991000" y="4368839"/>
                  <a:pt x="2972227" y="4366606"/>
                  <a:pt x="2957207" y="4369955"/>
                </a:cubicBezTo>
                <a:cubicBezTo>
                  <a:pt x="2953453" y="4371071"/>
                  <a:pt x="2938434" y="4369955"/>
                  <a:pt x="2930925" y="4368839"/>
                </a:cubicBezTo>
                <a:cubicBezTo>
                  <a:pt x="2908396" y="4365490"/>
                  <a:pt x="2889622" y="4365490"/>
                  <a:pt x="2867094" y="4365490"/>
                </a:cubicBezTo>
                <a:cubicBezTo>
                  <a:pt x="2855830" y="4365490"/>
                  <a:pt x="2840811" y="4366606"/>
                  <a:pt x="2829547" y="4364374"/>
                </a:cubicBezTo>
                <a:cubicBezTo>
                  <a:pt x="2825792" y="4363257"/>
                  <a:pt x="2822038" y="4363257"/>
                  <a:pt x="2818283" y="4365490"/>
                </a:cubicBezTo>
                <a:cubicBezTo>
                  <a:pt x="2810773" y="4372188"/>
                  <a:pt x="2803264" y="4372188"/>
                  <a:pt x="2780736" y="4369955"/>
                </a:cubicBezTo>
                <a:cubicBezTo>
                  <a:pt x="2776981" y="4368839"/>
                  <a:pt x="2769471" y="4368839"/>
                  <a:pt x="2765717" y="4366606"/>
                </a:cubicBezTo>
                <a:cubicBezTo>
                  <a:pt x="2776981" y="4361025"/>
                  <a:pt x="2795755" y="4359908"/>
                  <a:pt x="2818283" y="4359908"/>
                </a:cubicBezTo>
                <a:cubicBezTo>
                  <a:pt x="2885868" y="4359908"/>
                  <a:pt x="2957207" y="4359908"/>
                  <a:pt x="3024792" y="4359908"/>
                </a:cubicBezTo>
                <a:cubicBezTo>
                  <a:pt x="3047321" y="4359908"/>
                  <a:pt x="3066095" y="4356559"/>
                  <a:pt x="3088623" y="4357676"/>
                </a:cubicBezTo>
                <a:cubicBezTo>
                  <a:pt x="3092378" y="4357676"/>
                  <a:pt x="3096133" y="4355443"/>
                  <a:pt x="3099887" y="4355443"/>
                </a:cubicBezTo>
                <a:cubicBezTo>
                  <a:pt x="3103642" y="4356559"/>
                  <a:pt x="3103642" y="4354327"/>
                  <a:pt x="3103642" y="4353211"/>
                </a:cubicBezTo>
                <a:cubicBezTo>
                  <a:pt x="3103642" y="4353211"/>
                  <a:pt x="3103642" y="4352094"/>
                  <a:pt x="3099887" y="4352094"/>
                </a:cubicBezTo>
                <a:cubicBezTo>
                  <a:pt x="3092378" y="4352094"/>
                  <a:pt x="3088623" y="4353211"/>
                  <a:pt x="3084868" y="4350978"/>
                </a:cubicBezTo>
                <a:cubicBezTo>
                  <a:pt x="3088623" y="4350978"/>
                  <a:pt x="3088623" y="4349862"/>
                  <a:pt x="3088623" y="4349862"/>
                </a:cubicBezTo>
                <a:cubicBezTo>
                  <a:pt x="3144944" y="4350978"/>
                  <a:pt x="3197510" y="4348745"/>
                  <a:pt x="3253831" y="4352094"/>
                </a:cubicBezTo>
                <a:cubicBezTo>
                  <a:pt x="3272605" y="4353211"/>
                  <a:pt x="3291378" y="4353211"/>
                  <a:pt x="3310152" y="4352094"/>
                </a:cubicBezTo>
                <a:cubicBezTo>
                  <a:pt x="3328926" y="4350978"/>
                  <a:pt x="3347699" y="4355443"/>
                  <a:pt x="3366473" y="4352094"/>
                </a:cubicBezTo>
                <a:cubicBezTo>
                  <a:pt x="3370228" y="4352094"/>
                  <a:pt x="3373982" y="4352094"/>
                  <a:pt x="3373982" y="4352094"/>
                </a:cubicBezTo>
                <a:cubicBezTo>
                  <a:pt x="3385246" y="4355443"/>
                  <a:pt x="3400265" y="4354327"/>
                  <a:pt x="3415284" y="4354327"/>
                </a:cubicBezTo>
                <a:cubicBezTo>
                  <a:pt x="3437813" y="4354327"/>
                  <a:pt x="3460341" y="4354327"/>
                  <a:pt x="3486624" y="4354327"/>
                </a:cubicBezTo>
                <a:cubicBezTo>
                  <a:pt x="3494133" y="4354327"/>
                  <a:pt x="3501643" y="4355443"/>
                  <a:pt x="3509152" y="4356559"/>
                </a:cubicBezTo>
                <a:cubicBezTo>
                  <a:pt x="3520416" y="4355443"/>
                  <a:pt x="3527926" y="4358792"/>
                  <a:pt x="3539190" y="4357676"/>
                </a:cubicBezTo>
                <a:cubicBezTo>
                  <a:pt x="3546699" y="4357676"/>
                  <a:pt x="3557964" y="4358792"/>
                  <a:pt x="3569228" y="4357676"/>
                </a:cubicBezTo>
                <a:cubicBezTo>
                  <a:pt x="3576737" y="4357676"/>
                  <a:pt x="3584247" y="4358792"/>
                  <a:pt x="3588002" y="4361025"/>
                </a:cubicBezTo>
                <a:cubicBezTo>
                  <a:pt x="3588002" y="4362141"/>
                  <a:pt x="3588002" y="4363257"/>
                  <a:pt x="3584247" y="4363257"/>
                </a:cubicBezTo>
                <a:cubicBezTo>
                  <a:pt x="3557964" y="4364374"/>
                  <a:pt x="3527926" y="4364374"/>
                  <a:pt x="3509152" y="4357676"/>
                </a:cubicBezTo>
                <a:cubicBezTo>
                  <a:pt x="3490379" y="4356559"/>
                  <a:pt x="3475360" y="4361025"/>
                  <a:pt x="3456586" y="4359908"/>
                </a:cubicBezTo>
                <a:cubicBezTo>
                  <a:pt x="3460341" y="4363257"/>
                  <a:pt x="3456586" y="4364374"/>
                  <a:pt x="3445322" y="4364374"/>
                </a:cubicBezTo>
                <a:cubicBezTo>
                  <a:pt x="3437813" y="4364374"/>
                  <a:pt x="3434058" y="4364374"/>
                  <a:pt x="3430303" y="4364374"/>
                </a:cubicBezTo>
                <a:cubicBezTo>
                  <a:pt x="3430303" y="4365490"/>
                  <a:pt x="3430303" y="4366606"/>
                  <a:pt x="3430303" y="4367722"/>
                </a:cubicBezTo>
                <a:cubicBezTo>
                  <a:pt x="3437813" y="4367722"/>
                  <a:pt x="3445322" y="4367722"/>
                  <a:pt x="3449077" y="4367722"/>
                </a:cubicBezTo>
                <a:cubicBezTo>
                  <a:pt x="3456586" y="4367722"/>
                  <a:pt x="3460341" y="4367722"/>
                  <a:pt x="3464096" y="4367722"/>
                </a:cubicBezTo>
                <a:cubicBezTo>
                  <a:pt x="3467850" y="4367722"/>
                  <a:pt x="3475360" y="4366606"/>
                  <a:pt x="3475360" y="4368839"/>
                </a:cubicBezTo>
                <a:cubicBezTo>
                  <a:pt x="3479114" y="4372188"/>
                  <a:pt x="3471605" y="4371071"/>
                  <a:pt x="3464096" y="4372188"/>
                </a:cubicBezTo>
                <a:cubicBezTo>
                  <a:pt x="3460341" y="4373304"/>
                  <a:pt x="3464096" y="4374420"/>
                  <a:pt x="3464096" y="4375537"/>
                </a:cubicBezTo>
                <a:cubicBezTo>
                  <a:pt x="3471605" y="4378885"/>
                  <a:pt x="3482869" y="4378885"/>
                  <a:pt x="3494133" y="4380002"/>
                </a:cubicBezTo>
                <a:cubicBezTo>
                  <a:pt x="3520416" y="4380002"/>
                  <a:pt x="3546699" y="4376653"/>
                  <a:pt x="3569228" y="4377769"/>
                </a:cubicBezTo>
                <a:cubicBezTo>
                  <a:pt x="3584247" y="4377769"/>
                  <a:pt x="3603020" y="4378885"/>
                  <a:pt x="3614284" y="4376653"/>
                </a:cubicBezTo>
                <a:cubicBezTo>
                  <a:pt x="3633058" y="4374420"/>
                  <a:pt x="3651832" y="4375537"/>
                  <a:pt x="3670605" y="4375537"/>
                </a:cubicBezTo>
                <a:cubicBezTo>
                  <a:pt x="3685624" y="4375537"/>
                  <a:pt x="3704398" y="4373304"/>
                  <a:pt x="3723172" y="4377769"/>
                </a:cubicBezTo>
                <a:cubicBezTo>
                  <a:pt x="3734436" y="4375537"/>
                  <a:pt x="3749455" y="4377769"/>
                  <a:pt x="3756964" y="4380002"/>
                </a:cubicBezTo>
                <a:cubicBezTo>
                  <a:pt x="3768228" y="4382234"/>
                  <a:pt x="3783247" y="4380002"/>
                  <a:pt x="3794511" y="4383351"/>
                </a:cubicBezTo>
                <a:cubicBezTo>
                  <a:pt x="3798266" y="4384467"/>
                  <a:pt x="3813285" y="4384467"/>
                  <a:pt x="3820794" y="4382234"/>
                </a:cubicBezTo>
                <a:cubicBezTo>
                  <a:pt x="3839568" y="4378885"/>
                  <a:pt x="3862096" y="4378885"/>
                  <a:pt x="3884625" y="4378885"/>
                </a:cubicBezTo>
                <a:lnTo>
                  <a:pt x="3963884" y="4378885"/>
                </a:lnTo>
                <a:cubicBezTo>
                  <a:pt x="3960129" y="4378885"/>
                  <a:pt x="3956374" y="4380002"/>
                  <a:pt x="3952620" y="4377769"/>
                </a:cubicBezTo>
                <a:cubicBezTo>
                  <a:pt x="3952620" y="4376653"/>
                  <a:pt x="3956374" y="4374420"/>
                  <a:pt x="3960129" y="4374420"/>
                </a:cubicBezTo>
                <a:cubicBezTo>
                  <a:pt x="3971393" y="4373304"/>
                  <a:pt x="3982657" y="4369955"/>
                  <a:pt x="3997676" y="4369955"/>
                </a:cubicBezTo>
                <a:cubicBezTo>
                  <a:pt x="4005186" y="4369955"/>
                  <a:pt x="4005186" y="4367722"/>
                  <a:pt x="4012695" y="4366606"/>
                </a:cubicBezTo>
                <a:cubicBezTo>
                  <a:pt x="3993921" y="4363257"/>
                  <a:pt x="3975148" y="4363257"/>
                  <a:pt x="3956374" y="4362141"/>
                </a:cubicBezTo>
                <a:cubicBezTo>
                  <a:pt x="3941355" y="4361025"/>
                  <a:pt x="3930091" y="4358792"/>
                  <a:pt x="3915072" y="4357676"/>
                </a:cubicBezTo>
                <a:cubicBezTo>
                  <a:pt x="3911317" y="4357676"/>
                  <a:pt x="3903808" y="4355443"/>
                  <a:pt x="3907563" y="4353211"/>
                </a:cubicBezTo>
                <a:cubicBezTo>
                  <a:pt x="3911317" y="4350978"/>
                  <a:pt x="3918827" y="4352094"/>
                  <a:pt x="3922582" y="4352094"/>
                </a:cubicBezTo>
                <a:cubicBezTo>
                  <a:pt x="3948865" y="4352094"/>
                  <a:pt x="3971393" y="4352094"/>
                  <a:pt x="3997676" y="4352094"/>
                </a:cubicBezTo>
                <a:cubicBezTo>
                  <a:pt x="4042733" y="4352094"/>
                  <a:pt x="4087790" y="4348745"/>
                  <a:pt x="4129092" y="4342048"/>
                </a:cubicBezTo>
                <a:cubicBezTo>
                  <a:pt x="4144110" y="4339815"/>
                  <a:pt x="4162884" y="4340931"/>
                  <a:pt x="4177903" y="4338699"/>
                </a:cubicBezTo>
                <a:cubicBezTo>
                  <a:pt x="4192922" y="4337582"/>
                  <a:pt x="4211695" y="4338699"/>
                  <a:pt x="4230469" y="4339815"/>
                </a:cubicBezTo>
                <a:cubicBezTo>
                  <a:pt x="4245488" y="4342048"/>
                  <a:pt x="4268016" y="4343164"/>
                  <a:pt x="4286790" y="4343164"/>
                </a:cubicBezTo>
                <a:cubicBezTo>
                  <a:pt x="4316827" y="4342048"/>
                  <a:pt x="4346865" y="4344280"/>
                  <a:pt x="4376903" y="4340931"/>
                </a:cubicBezTo>
                <a:cubicBezTo>
                  <a:pt x="4380658" y="4339815"/>
                  <a:pt x="4384413" y="4339815"/>
                  <a:pt x="4388168" y="4340931"/>
                </a:cubicBezTo>
                <a:lnTo>
                  <a:pt x="4430951" y="4342654"/>
                </a:lnTo>
                <a:lnTo>
                  <a:pt x="4425789" y="4340282"/>
                </a:lnTo>
                <a:cubicBezTo>
                  <a:pt x="4422035" y="4334700"/>
                  <a:pt x="4422035" y="4326886"/>
                  <a:pt x="4391997" y="4326886"/>
                </a:cubicBezTo>
                <a:cubicBezTo>
                  <a:pt x="4380733" y="4326886"/>
                  <a:pt x="4369469" y="4323537"/>
                  <a:pt x="4369469" y="4320188"/>
                </a:cubicBezTo>
                <a:cubicBezTo>
                  <a:pt x="4365714" y="4316840"/>
                  <a:pt x="4361959" y="4314607"/>
                  <a:pt x="4354450" y="4311258"/>
                </a:cubicBezTo>
                <a:cubicBezTo>
                  <a:pt x="4354450" y="4310142"/>
                  <a:pt x="4354450" y="4309025"/>
                  <a:pt x="4354450" y="4309025"/>
                </a:cubicBezTo>
                <a:cubicBezTo>
                  <a:pt x="4373223" y="4303444"/>
                  <a:pt x="4388242" y="4297862"/>
                  <a:pt x="4410771" y="4297862"/>
                </a:cubicBezTo>
                <a:lnTo>
                  <a:pt x="4500922" y="4297862"/>
                </a:lnTo>
                <a:lnTo>
                  <a:pt x="4500922" y="4287669"/>
                </a:lnTo>
                <a:lnTo>
                  <a:pt x="4497054" y="4286232"/>
                </a:lnTo>
                <a:cubicBezTo>
                  <a:pt x="4493300" y="4285116"/>
                  <a:pt x="4485791" y="4284000"/>
                  <a:pt x="4478281" y="4284000"/>
                </a:cubicBezTo>
                <a:cubicBezTo>
                  <a:pt x="4470771" y="4284000"/>
                  <a:pt x="4459507" y="4284000"/>
                  <a:pt x="4448243" y="4282884"/>
                </a:cubicBezTo>
                <a:cubicBezTo>
                  <a:pt x="4444488" y="4281767"/>
                  <a:pt x="4436979" y="4281767"/>
                  <a:pt x="4429469" y="4282884"/>
                </a:cubicBezTo>
                <a:cubicBezTo>
                  <a:pt x="4425715" y="4285116"/>
                  <a:pt x="4418205" y="4284000"/>
                  <a:pt x="4414450" y="4284000"/>
                </a:cubicBezTo>
                <a:cubicBezTo>
                  <a:pt x="4406941" y="4284000"/>
                  <a:pt x="4403186" y="4285116"/>
                  <a:pt x="4403186" y="4282884"/>
                </a:cubicBezTo>
                <a:cubicBezTo>
                  <a:pt x="4403186" y="4280651"/>
                  <a:pt x="4406941" y="4280651"/>
                  <a:pt x="4414450" y="4280651"/>
                </a:cubicBezTo>
                <a:cubicBezTo>
                  <a:pt x="4425715" y="4280651"/>
                  <a:pt x="4436979" y="4280651"/>
                  <a:pt x="4444488" y="4280651"/>
                </a:cubicBezTo>
                <a:lnTo>
                  <a:pt x="4449664" y="4277574"/>
                </a:lnTo>
                <a:lnTo>
                  <a:pt x="4433299" y="4276653"/>
                </a:lnTo>
                <a:cubicBezTo>
                  <a:pt x="4410771" y="4276653"/>
                  <a:pt x="4384488" y="4277769"/>
                  <a:pt x="4358204" y="4275536"/>
                </a:cubicBezTo>
                <a:cubicBezTo>
                  <a:pt x="4343186" y="4273304"/>
                  <a:pt x="4324412" y="4274420"/>
                  <a:pt x="4309393" y="4275536"/>
                </a:cubicBezTo>
                <a:lnTo>
                  <a:pt x="4305517" y="4275344"/>
                </a:lnTo>
                <a:lnTo>
                  <a:pt x="4453413" y="4275344"/>
                </a:lnTo>
                <a:lnTo>
                  <a:pt x="4455753" y="4273953"/>
                </a:lnTo>
                <a:cubicBezTo>
                  <a:pt x="4455753" y="4273953"/>
                  <a:pt x="4455753" y="4272837"/>
                  <a:pt x="4455753" y="4271721"/>
                </a:cubicBezTo>
                <a:cubicBezTo>
                  <a:pt x="4444488" y="4265023"/>
                  <a:pt x="4444488" y="4265023"/>
                  <a:pt x="4414450" y="4265023"/>
                </a:cubicBezTo>
                <a:cubicBezTo>
                  <a:pt x="4414450" y="4265023"/>
                  <a:pt x="4410696" y="4265023"/>
                  <a:pt x="4410696" y="4265023"/>
                </a:cubicBezTo>
                <a:cubicBezTo>
                  <a:pt x="4399432" y="4261674"/>
                  <a:pt x="4388168" y="4261674"/>
                  <a:pt x="4376903" y="4265023"/>
                </a:cubicBezTo>
                <a:cubicBezTo>
                  <a:pt x="4369394" y="4265023"/>
                  <a:pt x="4365639" y="4265023"/>
                  <a:pt x="4358130" y="4265023"/>
                </a:cubicBezTo>
                <a:cubicBezTo>
                  <a:pt x="4354375" y="4265023"/>
                  <a:pt x="4346865" y="4263906"/>
                  <a:pt x="4343111" y="4267255"/>
                </a:cubicBezTo>
                <a:cubicBezTo>
                  <a:pt x="4335601" y="4267255"/>
                  <a:pt x="4324337" y="4266139"/>
                  <a:pt x="4316827" y="4267255"/>
                </a:cubicBezTo>
                <a:cubicBezTo>
                  <a:pt x="4301809" y="4267255"/>
                  <a:pt x="4290545" y="4266139"/>
                  <a:pt x="4283035" y="4265023"/>
                </a:cubicBezTo>
                <a:cubicBezTo>
                  <a:pt x="4271771" y="4262790"/>
                  <a:pt x="4260507" y="4262790"/>
                  <a:pt x="4249242" y="4265023"/>
                </a:cubicBezTo>
                <a:cubicBezTo>
                  <a:pt x="4241733" y="4266139"/>
                  <a:pt x="4226714" y="4267255"/>
                  <a:pt x="4215450" y="4267255"/>
                </a:cubicBezTo>
                <a:cubicBezTo>
                  <a:pt x="4211695" y="4266139"/>
                  <a:pt x="4204186" y="4266139"/>
                  <a:pt x="4200431" y="4268372"/>
                </a:cubicBezTo>
                <a:cubicBezTo>
                  <a:pt x="4196677" y="4269488"/>
                  <a:pt x="4192922" y="4269488"/>
                  <a:pt x="4189167" y="4268372"/>
                </a:cubicBezTo>
                <a:cubicBezTo>
                  <a:pt x="4170394" y="4265023"/>
                  <a:pt x="4147865" y="4267255"/>
                  <a:pt x="4129092" y="4267255"/>
                </a:cubicBezTo>
                <a:cubicBezTo>
                  <a:pt x="4129092" y="4265023"/>
                  <a:pt x="4132846" y="4263906"/>
                  <a:pt x="4125337" y="4262790"/>
                </a:cubicBezTo>
                <a:cubicBezTo>
                  <a:pt x="4121582" y="4262790"/>
                  <a:pt x="4114073" y="4262790"/>
                  <a:pt x="4117827" y="4265023"/>
                </a:cubicBezTo>
                <a:cubicBezTo>
                  <a:pt x="4110318" y="4265023"/>
                  <a:pt x="4102808" y="4265023"/>
                  <a:pt x="4095299" y="4265023"/>
                </a:cubicBezTo>
                <a:cubicBezTo>
                  <a:pt x="4095299" y="4263906"/>
                  <a:pt x="4099054" y="4261674"/>
                  <a:pt x="4091544" y="4260558"/>
                </a:cubicBezTo>
                <a:cubicBezTo>
                  <a:pt x="4087790" y="4260558"/>
                  <a:pt x="4084035" y="4261674"/>
                  <a:pt x="4084035" y="4262790"/>
                </a:cubicBezTo>
                <a:cubicBezTo>
                  <a:pt x="4076525" y="4262790"/>
                  <a:pt x="4069016" y="4262790"/>
                  <a:pt x="4065261" y="4262790"/>
                </a:cubicBezTo>
                <a:cubicBezTo>
                  <a:pt x="4061506" y="4261674"/>
                  <a:pt x="4065261" y="4259441"/>
                  <a:pt x="4057752" y="4259441"/>
                </a:cubicBezTo>
                <a:cubicBezTo>
                  <a:pt x="4053997" y="4259441"/>
                  <a:pt x="4046488" y="4258325"/>
                  <a:pt x="4042733" y="4260558"/>
                </a:cubicBezTo>
                <a:cubicBezTo>
                  <a:pt x="4035223" y="4261674"/>
                  <a:pt x="4023959" y="4258325"/>
                  <a:pt x="4016450" y="4259441"/>
                </a:cubicBezTo>
                <a:cubicBezTo>
                  <a:pt x="4005186" y="4261674"/>
                  <a:pt x="3997676" y="4260558"/>
                  <a:pt x="3990167" y="4260558"/>
                </a:cubicBezTo>
                <a:cubicBezTo>
                  <a:pt x="3982657" y="4261674"/>
                  <a:pt x="3978903" y="4260558"/>
                  <a:pt x="3971393" y="4260558"/>
                </a:cubicBezTo>
                <a:cubicBezTo>
                  <a:pt x="3960129" y="4258325"/>
                  <a:pt x="3941355" y="4258325"/>
                  <a:pt x="3926336" y="4260558"/>
                </a:cubicBezTo>
                <a:cubicBezTo>
                  <a:pt x="3915072" y="4260558"/>
                  <a:pt x="3903808" y="4257209"/>
                  <a:pt x="3888789" y="4259441"/>
                </a:cubicBezTo>
                <a:cubicBezTo>
                  <a:pt x="3888789" y="4258325"/>
                  <a:pt x="3877525" y="4254976"/>
                  <a:pt x="3873770" y="4253860"/>
                </a:cubicBezTo>
                <a:cubicBezTo>
                  <a:pt x="3858751" y="4250511"/>
                  <a:pt x="3858751" y="4250511"/>
                  <a:pt x="3847487" y="4254976"/>
                </a:cubicBezTo>
                <a:cubicBezTo>
                  <a:pt x="3843732" y="4256092"/>
                  <a:pt x="3839978" y="4257209"/>
                  <a:pt x="3843732" y="4258325"/>
                </a:cubicBezTo>
                <a:cubicBezTo>
                  <a:pt x="3847487" y="4259441"/>
                  <a:pt x="3847487" y="4260558"/>
                  <a:pt x="3854997" y="4260558"/>
                </a:cubicBezTo>
                <a:cubicBezTo>
                  <a:pt x="3866261" y="4260558"/>
                  <a:pt x="3877525" y="4260558"/>
                  <a:pt x="3888789" y="4260558"/>
                </a:cubicBezTo>
                <a:cubicBezTo>
                  <a:pt x="3900053" y="4265023"/>
                  <a:pt x="3915072" y="4267255"/>
                  <a:pt x="3937601" y="4267255"/>
                </a:cubicBezTo>
                <a:cubicBezTo>
                  <a:pt x="3945110" y="4267255"/>
                  <a:pt x="3952620" y="4267255"/>
                  <a:pt x="3960129" y="4267255"/>
                </a:cubicBezTo>
                <a:cubicBezTo>
                  <a:pt x="3997676" y="4266139"/>
                  <a:pt x="4035223" y="4269488"/>
                  <a:pt x="4072771" y="4270604"/>
                </a:cubicBezTo>
                <a:cubicBezTo>
                  <a:pt x="4076525" y="4270604"/>
                  <a:pt x="4080280" y="4272837"/>
                  <a:pt x="4087790" y="4273953"/>
                </a:cubicBezTo>
                <a:cubicBezTo>
                  <a:pt x="4065261" y="4275069"/>
                  <a:pt x="4042733" y="4275069"/>
                  <a:pt x="4023959" y="4275069"/>
                </a:cubicBezTo>
                <a:cubicBezTo>
                  <a:pt x="4023959" y="4275069"/>
                  <a:pt x="4023959" y="4276186"/>
                  <a:pt x="4023959" y="4276186"/>
                </a:cubicBezTo>
                <a:cubicBezTo>
                  <a:pt x="4046488" y="4276186"/>
                  <a:pt x="4069016" y="4276186"/>
                  <a:pt x="4087790" y="4276186"/>
                </a:cubicBezTo>
                <a:cubicBezTo>
                  <a:pt x="4110318" y="4276186"/>
                  <a:pt x="4129092" y="4276186"/>
                  <a:pt x="4147865" y="4276186"/>
                </a:cubicBezTo>
                <a:cubicBezTo>
                  <a:pt x="4151620" y="4276186"/>
                  <a:pt x="4159129" y="4276186"/>
                  <a:pt x="4162884" y="4277302"/>
                </a:cubicBezTo>
                <a:cubicBezTo>
                  <a:pt x="4170394" y="4279535"/>
                  <a:pt x="4166639" y="4284000"/>
                  <a:pt x="4181657" y="4282884"/>
                </a:cubicBezTo>
                <a:cubicBezTo>
                  <a:pt x="4192922" y="4281767"/>
                  <a:pt x="4200431" y="4285116"/>
                  <a:pt x="4211695" y="4284000"/>
                </a:cubicBezTo>
                <a:cubicBezTo>
                  <a:pt x="4219205" y="4284000"/>
                  <a:pt x="4230469" y="4285116"/>
                  <a:pt x="4237979" y="4282884"/>
                </a:cubicBezTo>
                <a:cubicBezTo>
                  <a:pt x="4241733" y="4281767"/>
                  <a:pt x="4245488" y="4282884"/>
                  <a:pt x="4252997" y="4282884"/>
                </a:cubicBezTo>
                <a:cubicBezTo>
                  <a:pt x="4249242" y="4285116"/>
                  <a:pt x="4241733" y="4286232"/>
                  <a:pt x="4241733" y="4287349"/>
                </a:cubicBezTo>
                <a:cubicBezTo>
                  <a:pt x="4237979" y="4289581"/>
                  <a:pt x="4241733" y="4291814"/>
                  <a:pt x="4249242" y="4291814"/>
                </a:cubicBezTo>
                <a:cubicBezTo>
                  <a:pt x="4256752" y="4291814"/>
                  <a:pt x="4268016" y="4291814"/>
                  <a:pt x="4268016" y="4295163"/>
                </a:cubicBezTo>
                <a:cubicBezTo>
                  <a:pt x="4268016" y="4296279"/>
                  <a:pt x="4275525" y="4296279"/>
                  <a:pt x="4279280" y="4296279"/>
                </a:cubicBezTo>
                <a:cubicBezTo>
                  <a:pt x="4298054" y="4292930"/>
                  <a:pt x="4316827" y="4297396"/>
                  <a:pt x="4331847" y="4297396"/>
                </a:cubicBezTo>
                <a:cubicBezTo>
                  <a:pt x="4335601" y="4298512"/>
                  <a:pt x="4339356" y="4298512"/>
                  <a:pt x="4339356" y="4299628"/>
                </a:cubicBezTo>
                <a:cubicBezTo>
                  <a:pt x="4339356" y="4300745"/>
                  <a:pt x="4335601" y="4301861"/>
                  <a:pt x="4331847" y="4301861"/>
                </a:cubicBezTo>
                <a:cubicBezTo>
                  <a:pt x="4313073" y="4304093"/>
                  <a:pt x="4294299" y="4306326"/>
                  <a:pt x="4279280" y="4310791"/>
                </a:cubicBezTo>
                <a:cubicBezTo>
                  <a:pt x="4271771" y="4311908"/>
                  <a:pt x="4268016" y="4309675"/>
                  <a:pt x="4268016" y="4308559"/>
                </a:cubicBezTo>
                <a:cubicBezTo>
                  <a:pt x="4268016" y="4305210"/>
                  <a:pt x="4264262" y="4302977"/>
                  <a:pt x="4252997" y="4300745"/>
                </a:cubicBezTo>
                <a:cubicBezTo>
                  <a:pt x="4249242" y="4299628"/>
                  <a:pt x="4245488" y="4299628"/>
                  <a:pt x="4241733" y="4299628"/>
                </a:cubicBezTo>
                <a:cubicBezTo>
                  <a:pt x="4230469" y="4302977"/>
                  <a:pt x="4211695" y="4300745"/>
                  <a:pt x="4200431" y="4302977"/>
                </a:cubicBezTo>
                <a:cubicBezTo>
                  <a:pt x="4192922" y="4304093"/>
                  <a:pt x="4185412" y="4304093"/>
                  <a:pt x="4174148" y="4304093"/>
                </a:cubicBezTo>
                <a:cubicBezTo>
                  <a:pt x="4166639" y="4304093"/>
                  <a:pt x="4162884" y="4300745"/>
                  <a:pt x="4159129" y="4298512"/>
                </a:cubicBezTo>
                <a:cubicBezTo>
                  <a:pt x="4151620" y="4295163"/>
                  <a:pt x="4136601" y="4294047"/>
                  <a:pt x="4129092" y="4298512"/>
                </a:cubicBezTo>
                <a:cubicBezTo>
                  <a:pt x="4129092" y="4300745"/>
                  <a:pt x="4125337" y="4301861"/>
                  <a:pt x="4121582" y="4304093"/>
                </a:cubicBezTo>
                <a:cubicBezTo>
                  <a:pt x="4121582" y="4306326"/>
                  <a:pt x="4114073" y="4307442"/>
                  <a:pt x="4102808" y="4307442"/>
                </a:cubicBezTo>
                <a:cubicBezTo>
                  <a:pt x="4095299" y="4307442"/>
                  <a:pt x="4087790" y="4307442"/>
                  <a:pt x="4080280" y="4309675"/>
                </a:cubicBezTo>
                <a:cubicBezTo>
                  <a:pt x="4069016" y="4310791"/>
                  <a:pt x="4057752" y="4308559"/>
                  <a:pt x="4050242" y="4305210"/>
                </a:cubicBezTo>
                <a:cubicBezTo>
                  <a:pt x="4038978" y="4298512"/>
                  <a:pt x="4016450" y="4298512"/>
                  <a:pt x="3997676" y="4296279"/>
                </a:cubicBezTo>
                <a:cubicBezTo>
                  <a:pt x="3990167" y="4295163"/>
                  <a:pt x="3982657" y="4297396"/>
                  <a:pt x="3971393" y="4298512"/>
                </a:cubicBezTo>
                <a:cubicBezTo>
                  <a:pt x="3960129" y="4298512"/>
                  <a:pt x="3948865" y="4300745"/>
                  <a:pt x="3941355" y="4302977"/>
                </a:cubicBezTo>
                <a:cubicBezTo>
                  <a:pt x="3918827" y="4307442"/>
                  <a:pt x="3915072" y="4307442"/>
                  <a:pt x="3900053" y="4301861"/>
                </a:cubicBezTo>
                <a:cubicBezTo>
                  <a:pt x="3896299" y="4301861"/>
                  <a:pt x="3896299" y="4299628"/>
                  <a:pt x="3892544" y="4298512"/>
                </a:cubicBezTo>
                <a:cubicBezTo>
                  <a:pt x="3870016" y="4304093"/>
                  <a:pt x="3851242" y="4304093"/>
                  <a:pt x="3828714" y="4304093"/>
                </a:cubicBezTo>
                <a:cubicBezTo>
                  <a:pt x="3813695" y="4304093"/>
                  <a:pt x="3802430" y="4304093"/>
                  <a:pt x="3787412" y="4304093"/>
                </a:cubicBezTo>
                <a:cubicBezTo>
                  <a:pt x="3757374" y="4302977"/>
                  <a:pt x="3727336" y="4306326"/>
                  <a:pt x="3693543" y="4305210"/>
                </a:cubicBezTo>
                <a:cubicBezTo>
                  <a:pt x="3682279" y="4305210"/>
                  <a:pt x="3678525" y="4309675"/>
                  <a:pt x="3667260" y="4306326"/>
                </a:cubicBezTo>
                <a:cubicBezTo>
                  <a:pt x="3655996" y="4304093"/>
                  <a:pt x="3644732" y="4306326"/>
                  <a:pt x="3637223" y="4305210"/>
                </a:cubicBezTo>
                <a:cubicBezTo>
                  <a:pt x="3625958" y="4305210"/>
                  <a:pt x="3614694" y="4305210"/>
                  <a:pt x="3603430" y="4305210"/>
                </a:cubicBezTo>
                <a:cubicBezTo>
                  <a:pt x="3595921" y="4302977"/>
                  <a:pt x="3603430" y="4300745"/>
                  <a:pt x="3599675" y="4298512"/>
                </a:cubicBezTo>
                <a:cubicBezTo>
                  <a:pt x="3588411" y="4294047"/>
                  <a:pt x="3573392" y="4292930"/>
                  <a:pt x="3554619" y="4295163"/>
                </a:cubicBezTo>
                <a:cubicBezTo>
                  <a:pt x="3550864" y="4295163"/>
                  <a:pt x="3550864" y="4296279"/>
                  <a:pt x="3543355" y="4296279"/>
                </a:cubicBezTo>
                <a:cubicBezTo>
                  <a:pt x="3539600" y="4296279"/>
                  <a:pt x="3535845" y="4295163"/>
                  <a:pt x="3535845" y="4292930"/>
                </a:cubicBezTo>
                <a:cubicBezTo>
                  <a:pt x="3535845" y="4291814"/>
                  <a:pt x="3535845" y="4289581"/>
                  <a:pt x="3543355" y="4289581"/>
                </a:cubicBezTo>
                <a:cubicBezTo>
                  <a:pt x="3554619" y="4290698"/>
                  <a:pt x="3565883" y="4289581"/>
                  <a:pt x="3573392" y="4290698"/>
                </a:cubicBezTo>
                <a:cubicBezTo>
                  <a:pt x="3588411" y="4290698"/>
                  <a:pt x="3595921" y="4288465"/>
                  <a:pt x="3607185" y="4288465"/>
                </a:cubicBezTo>
                <a:cubicBezTo>
                  <a:pt x="3614694" y="4287349"/>
                  <a:pt x="3618449" y="4284000"/>
                  <a:pt x="3618449" y="4281767"/>
                </a:cubicBezTo>
                <a:cubicBezTo>
                  <a:pt x="3625958" y="4278418"/>
                  <a:pt x="3625958" y="4277302"/>
                  <a:pt x="3637223" y="4279535"/>
                </a:cubicBezTo>
                <a:cubicBezTo>
                  <a:pt x="3652242" y="4280651"/>
                  <a:pt x="3667260" y="4281767"/>
                  <a:pt x="3682279" y="4284000"/>
                </a:cubicBezTo>
                <a:cubicBezTo>
                  <a:pt x="3686034" y="4285116"/>
                  <a:pt x="3693543" y="4284000"/>
                  <a:pt x="3701053" y="4284000"/>
                </a:cubicBezTo>
                <a:cubicBezTo>
                  <a:pt x="3704808" y="4284000"/>
                  <a:pt x="3704808" y="4281767"/>
                  <a:pt x="3708562" y="4280651"/>
                </a:cubicBezTo>
                <a:cubicBezTo>
                  <a:pt x="3716072" y="4278418"/>
                  <a:pt x="3708562" y="4277302"/>
                  <a:pt x="3704808" y="4275069"/>
                </a:cubicBezTo>
                <a:cubicBezTo>
                  <a:pt x="3701053" y="4272837"/>
                  <a:pt x="3689789" y="4272837"/>
                  <a:pt x="3682279" y="4270604"/>
                </a:cubicBezTo>
                <a:cubicBezTo>
                  <a:pt x="3678525" y="4269488"/>
                  <a:pt x="3678525" y="4269488"/>
                  <a:pt x="3678525" y="4268372"/>
                </a:cubicBezTo>
                <a:cubicBezTo>
                  <a:pt x="3678525" y="4267255"/>
                  <a:pt x="3682279" y="4267255"/>
                  <a:pt x="3686034" y="4267255"/>
                </a:cubicBezTo>
                <a:cubicBezTo>
                  <a:pt x="3697298" y="4267255"/>
                  <a:pt x="3712317" y="4266139"/>
                  <a:pt x="3723581" y="4268372"/>
                </a:cubicBezTo>
                <a:cubicBezTo>
                  <a:pt x="3723581" y="4269488"/>
                  <a:pt x="3727336" y="4268372"/>
                  <a:pt x="3727336" y="4268372"/>
                </a:cubicBezTo>
                <a:cubicBezTo>
                  <a:pt x="3734845" y="4267255"/>
                  <a:pt x="3727336" y="4267255"/>
                  <a:pt x="3727336" y="4266139"/>
                </a:cubicBezTo>
                <a:cubicBezTo>
                  <a:pt x="3723581" y="4265023"/>
                  <a:pt x="3723581" y="4262790"/>
                  <a:pt x="3731091" y="4262790"/>
                </a:cubicBezTo>
                <a:cubicBezTo>
                  <a:pt x="3738600" y="4262790"/>
                  <a:pt x="3746110" y="4262790"/>
                  <a:pt x="3757374" y="4262790"/>
                </a:cubicBezTo>
                <a:cubicBezTo>
                  <a:pt x="3746110" y="4260558"/>
                  <a:pt x="3734845" y="4260558"/>
                  <a:pt x="3723581" y="4259441"/>
                </a:cubicBezTo>
                <a:cubicBezTo>
                  <a:pt x="3716072" y="4258325"/>
                  <a:pt x="3716072" y="4257209"/>
                  <a:pt x="3719827" y="4256092"/>
                </a:cubicBezTo>
                <a:lnTo>
                  <a:pt x="3710539" y="4250570"/>
                </a:lnTo>
                <a:lnTo>
                  <a:pt x="3704042" y="4250248"/>
                </a:lnTo>
                <a:cubicBezTo>
                  <a:pt x="3692778" y="4251364"/>
                  <a:pt x="3677759" y="4250248"/>
                  <a:pt x="3662740" y="4250248"/>
                </a:cubicBezTo>
                <a:cubicBezTo>
                  <a:pt x="3658985" y="4250248"/>
                  <a:pt x="3658985" y="4250248"/>
                  <a:pt x="3655230" y="4250248"/>
                </a:cubicBezTo>
                <a:cubicBezTo>
                  <a:pt x="3640211" y="4244667"/>
                  <a:pt x="3621438" y="4245783"/>
                  <a:pt x="3602664" y="4248015"/>
                </a:cubicBezTo>
                <a:cubicBezTo>
                  <a:pt x="3587645" y="4250248"/>
                  <a:pt x="3572626" y="4249132"/>
                  <a:pt x="3557607" y="4252481"/>
                </a:cubicBezTo>
                <a:cubicBezTo>
                  <a:pt x="3557607" y="4252481"/>
                  <a:pt x="3553853" y="4252481"/>
                  <a:pt x="3550098" y="4251364"/>
                </a:cubicBezTo>
                <a:cubicBezTo>
                  <a:pt x="3546343" y="4250248"/>
                  <a:pt x="3542589" y="4250248"/>
                  <a:pt x="3538834" y="4250248"/>
                </a:cubicBezTo>
                <a:cubicBezTo>
                  <a:pt x="3501287" y="4251364"/>
                  <a:pt x="3463739" y="4246899"/>
                  <a:pt x="3426192" y="4249132"/>
                </a:cubicBezTo>
                <a:cubicBezTo>
                  <a:pt x="3411173" y="4249132"/>
                  <a:pt x="3403664" y="4245783"/>
                  <a:pt x="3392400" y="4246899"/>
                </a:cubicBezTo>
                <a:cubicBezTo>
                  <a:pt x="3381135" y="4246899"/>
                  <a:pt x="3366117" y="4246899"/>
                  <a:pt x="3354852" y="4246899"/>
                </a:cubicBezTo>
                <a:cubicBezTo>
                  <a:pt x="3332324" y="4245783"/>
                  <a:pt x="3313550" y="4250248"/>
                  <a:pt x="3294777" y="4248015"/>
                </a:cubicBezTo>
                <a:cubicBezTo>
                  <a:pt x="3287267" y="4248015"/>
                  <a:pt x="3283512" y="4248015"/>
                  <a:pt x="3279758" y="4248015"/>
                </a:cubicBezTo>
                <a:cubicBezTo>
                  <a:pt x="3276003" y="4248015"/>
                  <a:pt x="3272248" y="4249132"/>
                  <a:pt x="3268494" y="4246899"/>
                </a:cubicBezTo>
                <a:cubicBezTo>
                  <a:pt x="3268494" y="4245783"/>
                  <a:pt x="3272248" y="4243550"/>
                  <a:pt x="3276003" y="4243550"/>
                </a:cubicBezTo>
                <a:cubicBezTo>
                  <a:pt x="3287267" y="4242434"/>
                  <a:pt x="3298532" y="4239085"/>
                  <a:pt x="3313550" y="4239085"/>
                </a:cubicBezTo>
                <a:cubicBezTo>
                  <a:pt x="3321060" y="4239085"/>
                  <a:pt x="3321060" y="4236852"/>
                  <a:pt x="3328569" y="4235736"/>
                </a:cubicBezTo>
                <a:cubicBezTo>
                  <a:pt x="3309796" y="4232387"/>
                  <a:pt x="3291022" y="4232387"/>
                  <a:pt x="3272248" y="4231271"/>
                </a:cubicBezTo>
                <a:cubicBezTo>
                  <a:pt x="3257229" y="4230155"/>
                  <a:pt x="3245965" y="4227922"/>
                  <a:pt x="3230946" y="4226806"/>
                </a:cubicBezTo>
                <a:cubicBezTo>
                  <a:pt x="3227192" y="4226806"/>
                  <a:pt x="3219682" y="4224573"/>
                  <a:pt x="3223437" y="4222341"/>
                </a:cubicBezTo>
                <a:cubicBezTo>
                  <a:pt x="3227192" y="4220108"/>
                  <a:pt x="3234701" y="4221224"/>
                  <a:pt x="3238456" y="4221224"/>
                </a:cubicBezTo>
                <a:cubicBezTo>
                  <a:pt x="3264739" y="4221224"/>
                  <a:pt x="3287267" y="4221224"/>
                  <a:pt x="3313550" y="4221224"/>
                </a:cubicBezTo>
                <a:cubicBezTo>
                  <a:pt x="3358607" y="4221224"/>
                  <a:pt x="3403664" y="4217875"/>
                  <a:pt x="3444966" y="4211178"/>
                </a:cubicBezTo>
                <a:lnTo>
                  <a:pt x="3487146" y="4208284"/>
                </a:lnTo>
                <a:lnTo>
                  <a:pt x="2390123" y="4208284"/>
                </a:lnTo>
                <a:lnTo>
                  <a:pt x="2372817" y="4209141"/>
                </a:lnTo>
                <a:lnTo>
                  <a:pt x="2371425" y="4209066"/>
                </a:lnTo>
                <a:cubicBezTo>
                  <a:pt x="2367670" y="4207950"/>
                  <a:pt x="2363915" y="4207950"/>
                  <a:pt x="2356406" y="4207950"/>
                </a:cubicBezTo>
                <a:cubicBezTo>
                  <a:pt x="2345142" y="4207950"/>
                  <a:pt x="2333877" y="4207950"/>
                  <a:pt x="2326368" y="4207950"/>
                </a:cubicBezTo>
                <a:cubicBezTo>
                  <a:pt x="2307594" y="4206834"/>
                  <a:pt x="2288821" y="4207950"/>
                  <a:pt x="2273802" y="4211299"/>
                </a:cubicBezTo>
                <a:cubicBezTo>
                  <a:pt x="2262538" y="4214648"/>
                  <a:pt x="2247519" y="4213531"/>
                  <a:pt x="2236255" y="4210183"/>
                </a:cubicBezTo>
                <a:cubicBezTo>
                  <a:pt x="2217481" y="4205717"/>
                  <a:pt x="2191198" y="4205717"/>
                  <a:pt x="2172424" y="4202368"/>
                </a:cubicBezTo>
                <a:cubicBezTo>
                  <a:pt x="2168670" y="4201252"/>
                  <a:pt x="2104839" y="4207950"/>
                  <a:pt x="2104839" y="4209066"/>
                </a:cubicBezTo>
                <a:cubicBezTo>
                  <a:pt x="2097330" y="4213531"/>
                  <a:pt x="2082311" y="4214648"/>
                  <a:pt x="2071047" y="4214648"/>
                </a:cubicBezTo>
                <a:cubicBezTo>
                  <a:pt x="2059783" y="4215764"/>
                  <a:pt x="2048518" y="4212415"/>
                  <a:pt x="2037254" y="4210183"/>
                </a:cubicBezTo>
                <a:cubicBezTo>
                  <a:pt x="2037254" y="4209066"/>
                  <a:pt x="2037254" y="4207950"/>
                  <a:pt x="2033499" y="4207950"/>
                </a:cubicBezTo>
                <a:cubicBezTo>
                  <a:pt x="2010971" y="4207950"/>
                  <a:pt x="1995953" y="4203485"/>
                  <a:pt x="1977179" y="4202368"/>
                </a:cubicBezTo>
                <a:cubicBezTo>
                  <a:pt x="1965914" y="4201252"/>
                  <a:pt x="1962160" y="4205717"/>
                  <a:pt x="1950896" y="4203485"/>
                </a:cubicBezTo>
                <a:cubicBezTo>
                  <a:pt x="1947141" y="4203485"/>
                  <a:pt x="1917103" y="4209066"/>
                  <a:pt x="1913348" y="4211299"/>
                </a:cubicBezTo>
                <a:cubicBezTo>
                  <a:pt x="1909594" y="4212415"/>
                  <a:pt x="1905839" y="4213531"/>
                  <a:pt x="1902084" y="4214648"/>
                </a:cubicBezTo>
                <a:cubicBezTo>
                  <a:pt x="1883310" y="4217997"/>
                  <a:pt x="1868292" y="4217997"/>
                  <a:pt x="1853273" y="4213531"/>
                </a:cubicBezTo>
                <a:cubicBezTo>
                  <a:pt x="1849518" y="4212415"/>
                  <a:pt x="1845763" y="4211299"/>
                  <a:pt x="1838254" y="4210183"/>
                </a:cubicBezTo>
                <a:cubicBezTo>
                  <a:pt x="1838254" y="4209066"/>
                  <a:pt x="1834499" y="4207950"/>
                  <a:pt x="1834499" y="4207950"/>
                </a:cubicBezTo>
                <a:cubicBezTo>
                  <a:pt x="1815725" y="4207950"/>
                  <a:pt x="1800707" y="4204601"/>
                  <a:pt x="1785687" y="4205717"/>
                </a:cubicBezTo>
                <a:cubicBezTo>
                  <a:pt x="1770669" y="4206834"/>
                  <a:pt x="1755650" y="4207950"/>
                  <a:pt x="1744386" y="4210183"/>
                </a:cubicBezTo>
                <a:cubicBezTo>
                  <a:pt x="1721857" y="4214648"/>
                  <a:pt x="1710593" y="4214648"/>
                  <a:pt x="1691819" y="4210183"/>
                </a:cubicBezTo>
                <a:cubicBezTo>
                  <a:pt x="1684310" y="4207950"/>
                  <a:pt x="1676801" y="4207950"/>
                  <a:pt x="1665536" y="4207950"/>
                </a:cubicBezTo>
                <a:lnTo>
                  <a:pt x="1652930" y="4207950"/>
                </a:lnTo>
                <a:lnTo>
                  <a:pt x="1647927" y="4206958"/>
                </a:lnTo>
                <a:cubicBezTo>
                  <a:pt x="1644173" y="4204726"/>
                  <a:pt x="1636663" y="4203609"/>
                  <a:pt x="1644173" y="4201377"/>
                </a:cubicBezTo>
                <a:cubicBezTo>
                  <a:pt x="1647927" y="4200261"/>
                  <a:pt x="1647927" y="4198028"/>
                  <a:pt x="1651682" y="4198028"/>
                </a:cubicBezTo>
                <a:cubicBezTo>
                  <a:pt x="1659191" y="4198028"/>
                  <a:pt x="1666701" y="4196912"/>
                  <a:pt x="1670455" y="4198028"/>
                </a:cubicBezTo>
                <a:cubicBezTo>
                  <a:pt x="1685475" y="4200261"/>
                  <a:pt x="1700493" y="4201377"/>
                  <a:pt x="1715512" y="4202493"/>
                </a:cubicBezTo>
                <a:cubicBezTo>
                  <a:pt x="1726776" y="4204726"/>
                  <a:pt x="1726776" y="4203609"/>
                  <a:pt x="1734286" y="4200261"/>
                </a:cubicBezTo>
                <a:cubicBezTo>
                  <a:pt x="1734286" y="4198028"/>
                  <a:pt x="1738040" y="4194679"/>
                  <a:pt x="1745550" y="4193563"/>
                </a:cubicBezTo>
                <a:cubicBezTo>
                  <a:pt x="1756814" y="4193563"/>
                  <a:pt x="1764323" y="4191330"/>
                  <a:pt x="1779343" y="4191330"/>
                </a:cubicBezTo>
                <a:cubicBezTo>
                  <a:pt x="1786852" y="4192446"/>
                  <a:pt x="1798116" y="4191330"/>
                  <a:pt x="1809380" y="4192446"/>
                </a:cubicBezTo>
                <a:cubicBezTo>
                  <a:pt x="1816890" y="4192446"/>
                  <a:pt x="1816890" y="4190214"/>
                  <a:pt x="1816890" y="4189098"/>
                </a:cubicBezTo>
                <a:cubicBezTo>
                  <a:pt x="1816890" y="4186865"/>
                  <a:pt x="1813135" y="4185749"/>
                  <a:pt x="1809380" y="4185749"/>
                </a:cubicBezTo>
                <a:cubicBezTo>
                  <a:pt x="1801871" y="4185749"/>
                  <a:pt x="1801871" y="4186865"/>
                  <a:pt x="1798116" y="4186865"/>
                </a:cubicBezTo>
                <a:cubicBezTo>
                  <a:pt x="1779343" y="4189098"/>
                  <a:pt x="1764323" y="4187981"/>
                  <a:pt x="1753060" y="4183516"/>
                </a:cubicBezTo>
                <a:cubicBezTo>
                  <a:pt x="1749305" y="4181283"/>
                  <a:pt x="1756814" y="4179051"/>
                  <a:pt x="1749305" y="4176818"/>
                </a:cubicBezTo>
                <a:cubicBezTo>
                  <a:pt x="1738040" y="4176818"/>
                  <a:pt x="1726776" y="4176818"/>
                  <a:pt x="1715512" y="4176818"/>
                </a:cubicBezTo>
                <a:cubicBezTo>
                  <a:pt x="1708003" y="4175702"/>
                  <a:pt x="1696738" y="4177935"/>
                  <a:pt x="1685475" y="4175702"/>
                </a:cubicBezTo>
                <a:cubicBezTo>
                  <a:pt x="1674210" y="4172353"/>
                  <a:pt x="1670455" y="4176818"/>
                  <a:pt x="1659191" y="4176818"/>
                </a:cubicBezTo>
                <a:cubicBezTo>
                  <a:pt x="1625399" y="4175702"/>
                  <a:pt x="1595361" y="4179051"/>
                  <a:pt x="1565323" y="4177935"/>
                </a:cubicBezTo>
                <a:cubicBezTo>
                  <a:pt x="1550304" y="4177935"/>
                  <a:pt x="1539040" y="4177935"/>
                  <a:pt x="1524021" y="4177935"/>
                </a:cubicBezTo>
                <a:cubicBezTo>
                  <a:pt x="1501493" y="4177935"/>
                  <a:pt x="1482719" y="4177935"/>
                  <a:pt x="1460191" y="4183516"/>
                </a:cubicBezTo>
                <a:cubicBezTo>
                  <a:pt x="1456436" y="4182400"/>
                  <a:pt x="1456436" y="4180167"/>
                  <a:pt x="1452682" y="4180167"/>
                </a:cubicBezTo>
                <a:cubicBezTo>
                  <a:pt x="1437663" y="4174586"/>
                  <a:pt x="1433908" y="4174586"/>
                  <a:pt x="1411380" y="4179051"/>
                </a:cubicBezTo>
                <a:cubicBezTo>
                  <a:pt x="1403870" y="4181283"/>
                  <a:pt x="1392606" y="4183516"/>
                  <a:pt x="1381342" y="4183516"/>
                </a:cubicBezTo>
                <a:cubicBezTo>
                  <a:pt x="1370077" y="4184632"/>
                  <a:pt x="1362568" y="4186865"/>
                  <a:pt x="1355059" y="4185749"/>
                </a:cubicBezTo>
                <a:cubicBezTo>
                  <a:pt x="1336285" y="4183516"/>
                  <a:pt x="1313757" y="4183516"/>
                  <a:pt x="1302492" y="4176818"/>
                </a:cubicBezTo>
                <a:cubicBezTo>
                  <a:pt x="1294983" y="4173469"/>
                  <a:pt x="1283719" y="4171237"/>
                  <a:pt x="1272455" y="4172353"/>
                </a:cubicBezTo>
                <a:cubicBezTo>
                  <a:pt x="1264945" y="4174586"/>
                  <a:pt x="1257436" y="4174586"/>
                  <a:pt x="1249927" y="4174586"/>
                </a:cubicBezTo>
                <a:cubicBezTo>
                  <a:pt x="1238662" y="4174586"/>
                  <a:pt x="1231153" y="4175702"/>
                  <a:pt x="1231153" y="4177935"/>
                </a:cubicBezTo>
                <a:cubicBezTo>
                  <a:pt x="1227398" y="4180167"/>
                  <a:pt x="1223643" y="4181283"/>
                  <a:pt x="1223643" y="4183516"/>
                </a:cubicBezTo>
                <a:cubicBezTo>
                  <a:pt x="1216134" y="4187981"/>
                  <a:pt x="1201115" y="4186865"/>
                  <a:pt x="1193605" y="4183516"/>
                </a:cubicBezTo>
                <a:cubicBezTo>
                  <a:pt x="1189851" y="4181283"/>
                  <a:pt x="1186096" y="4177935"/>
                  <a:pt x="1178587" y="4177935"/>
                </a:cubicBezTo>
                <a:cubicBezTo>
                  <a:pt x="1167322" y="4177935"/>
                  <a:pt x="1159813" y="4177935"/>
                  <a:pt x="1152304" y="4179051"/>
                </a:cubicBezTo>
                <a:cubicBezTo>
                  <a:pt x="1141039" y="4181283"/>
                  <a:pt x="1122266" y="4179051"/>
                  <a:pt x="1111002" y="4182400"/>
                </a:cubicBezTo>
                <a:cubicBezTo>
                  <a:pt x="1107247" y="4182400"/>
                  <a:pt x="1103492" y="4182400"/>
                  <a:pt x="1099737" y="4181283"/>
                </a:cubicBezTo>
                <a:cubicBezTo>
                  <a:pt x="1088473" y="4179051"/>
                  <a:pt x="1084719" y="4176818"/>
                  <a:pt x="1084719" y="4173469"/>
                </a:cubicBezTo>
                <a:cubicBezTo>
                  <a:pt x="1084719" y="4172353"/>
                  <a:pt x="1080964" y="4170120"/>
                  <a:pt x="1073454" y="4171237"/>
                </a:cubicBezTo>
                <a:cubicBezTo>
                  <a:pt x="1058435" y="4175702"/>
                  <a:pt x="1039662" y="4177935"/>
                  <a:pt x="1020888" y="4180167"/>
                </a:cubicBezTo>
                <a:cubicBezTo>
                  <a:pt x="1017134" y="4180167"/>
                  <a:pt x="1013379" y="4181283"/>
                  <a:pt x="1013379" y="4182400"/>
                </a:cubicBezTo>
                <a:cubicBezTo>
                  <a:pt x="1013379" y="4183516"/>
                  <a:pt x="1017134" y="4183516"/>
                  <a:pt x="1020888" y="4184632"/>
                </a:cubicBezTo>
                <a:cubicBezTo>
                  <a:pt x="1035907" y="4184632"/>
                  <a:pt x="1054681" y="4189098"/>
                  <a:pt x="1073454" y="4185749"/>
                </a:cubicBezTo>
                <a:cubicBezTo>
                  <a:pt x="1077209" y="4185749"/>
                  <a:pt x="1084719" y="4185749"/>
                  <a:pt x="1084719" y="4186865"/>
                </a:cubicBezTo>
                <a:cubicBezTo>
                  <a:pt x="1084719" y="4190214"/>
                  <a:pt x="1095983" y="4190214"/>
                  <a:pt x="1103492" y="4190214"/>
                </a:cubicBezTo>
                <a:cubicBezTo>
                  <a:pt x="1111002" y="4190214"/>
                  <a:pt x="1114756" y="4192446"/>
                  <a:pt x="1111002" y="4194679"/>
                </a:cubicBezTo>
                <a:cubicBezTo>
                  <a:pt x="1111002" y="4195795"/>
                  <a:pt x="1103492" y="4196912"/>
                  <a:pt x="1099737" y="4199144"/>
                </a:cubicBezTo>
                <a:cubicBezTo>
                  <a:pt x="1107247" y="4199144"/>
                  <a:pt x="1111002" y="4200261"/>
                  <a:pt x="1114756" y="4199144"/>
                </a:cubicBezTo>
                <a:cubicBezTo>
                  <a:pt x="1122266" y="4196912"/>
                  <a:pt x="1133530" y="4198028"/>
                  <a:pt x="1141039" y="4198028"/>
                </a:cubicBezTo>
                <a:cubicBezTo>
                  <a:pt x="1152304" y="4196912"/>
                  <a:pt x="1159813" y="4200261"/>
                  <a:pt x="1171077" y="4199144"/>
                </a:cubicBezTo>
                <a:cubicBezTo>
                  <a:pt x="1186096" y="4198028"/>
                  <a:pt x="1182341" y="4202493"/>
                  <a:pt x="1189851" y="4204726"/>
                </a:cubicBezTo>
                <a:lnTo>
                  <a:pt x="1203329" y="4205728"/>
                </a:lnTo>
                <a:lnTo>
                  <a:pt x="1162403" y="4206834"/>
                </a:lnTo>
                <a:cubicBezTo>
                  <a:pt x="1151139" y="4209066"/>
                  <a:pt x="1139875" y="4207950"/>
                  <a:pt x="1132366" y="4204601"/>
                </a:cubicBezTo>
                <a:cubicBezTo>
                  <a:pt x="1124856" y="4202368"/>
                  <a:pt x="1117347" y="4203485"/>
                  <a:pt x="1113592" y="4205717"/>
                </a:cubicBezTo>
                <a:cubicBezTo>
                  <a:pt x="1109837" y="4209066"/>
                  <a:pt x="1102328" y="4209066"/>
                  <a:pt x="1091064" y="4209066"/>
                </a:cubicBezTo>
                <a:cubicBezTo>
                  <a:pt x="1068535" y="4209066"/>
                  <a:pt x="1046007" y="4210183"/>
                  <a:pt x="1023479" y="4205717"/>
                </a:cubicBezTo>
                <a:cubicBezTo>
                  <a:pt x="1023479" y="4205717"/>
                  <a:pt x="1019724" y="4205717"/>
                  <a:pt x="1019724" y="4205717"/>
                </a:cubicBezTo>
                <a:cubicBezTo>
                  <a:pt x="982177" y="4206834"/>
                  <a:pt x="948384" y="4203485"/>
                  <a:pt x="914592" y="4203485"/>
                </a:cubicBezTo>
                <a:cubicBezTo>
                  <a:pt x="907082" y="4203485"/>
                  <a:pt x="903328" y="4203485"/>
                  <a:pt x="903328" y="4205717"/>
                </a:cubicBezTo>
                <a:lnTo>
                  <a:pt x="899518" y="4206567"/>
                </a:lnTo>
                <a:lnTo>
                  <a:pt x="908246" y="4201377"/>
                </a:lnTo>
                <a:cubicBezTo>
                  <a:pt x="915756" y="4201377"/>
                  <a:pt x="927020" y="4201377"/>
                  <a:pt x="938284" y="4201377"/>
                </a:cubicBezTo>
                <a:cubicBezTo>
                  <a:pt x="945794" y="4201377"/>
                  <a:pt x="949549" y="4201377"/>
                  <a:pt x="949549" y="4199144"/>
                </a:cubicBezTo>
                <a:cubicBezTo>
                  <a:pt x="949549" y="4196912"/>
                  <a:pt x="945794" y="4198028"/>
                  <a:pt x="938284" y="4198028"/>
                </a:cubicBezTo>
                <a:cubicBezTo>
                  <a:pt x="934530" y="4198028"/>
                  <a:pt x="927020" y="4196912"/>
                  <a:pt x="923265" y="4199144"/>
                </a:cubicBezTo>
                <a:cubicBezTo>
                  <a:pt x="915756" y="4200261"/>
                  <a:pt x="908246" y="4200261"/>
                  <a:pt x="904492" y="4199144"/>
                </a:cubicBezTo>
                <a:cubicBezTo>
                  <a:pt x="893228" y="4198028"/>
                  <a:pt x="881964" y="4198028"/>
                  <a:pt x="874454" y="4198028"/>
                </a:cubicBezTo>
                <a:cubicBezTo>
                  <a:pt x="866944" y="4198028"/>
                  <a:pt x="859435" y="4196912"/>
                  <a:pt x="855680" y="4195795"/>
                </a:cubicBezTo>
                <a:cubicBezTo>
                  <a:pt x="836907" y="4191330"/>
                  <a:pt x="818133" y="4186865"/>
                  <a:pt x="810624" y="4179051"/>
                </a:cubicBezTo>
                <a:cubicBezTo>
                  <a:pt x="818133" y="4177935"/>
                  <a:pt x="821888" y="4177935"/>
                  <a:pt x="825643" y="4177935"/>
                </a:cubicBezTo>
                <a:cubicBezTo>
                  <a:pt x="848171" y="4177935"/>
                  <a:pt x="866944" y="4177935"/>
                  <a:pt x="885718" y="4177935"/>
                </a:cubicBezTo>
                <a:cubicBezTo>
                  <a:pt x="893228" y="4179051"/>
                  <a:pt x="900737" y="4176818"/>
                  <a:pt x="904492" y="4174586"/>
                </a:cubicBezTo>
                <a:cubicBezTo>
                  <a:pt x="881964" y="4174586"/>
                  <a:pt x="859435" y="4174586"/>
                  <a:pt x="836907" y="4174586"/>
                </a:cubicBezTo>
                <a:cubicBezTo>
                  <a:pt x="814379" y="4174586"/>
                  <a:pt x="791850" y="4173469"/>
                  <a:pt x="769322" y="4174586"/>
                </a:cubicBezTo>
                <a:cubicBezTo>
                  <a:pt x="746793" y="4175702"/>
                  <a:pt x="728020" y="4172353"/>
                  <a:pt x="705491" y="4172353"/>
                </a:cubicBezTo>
                <a:cubicBezTo>
                  <a:pt x="675454" y="4172353"/>
                  <a:pt x="645416" y="4172353"/>
                  <a:pt x="615378" y="4172353"/>
                </a:cubicBezTo>
                <a:cubicBezTo>
                  <a:pt x="604114" y="4172353"/>
                  <a:pt x="596604" y="4170120"/>
                  <a:pt x="589095" y="4171237"/>
                </a:cubicBezTo>
                <a:cubicBezTo>
                  <a:pt x="562812" y="4173469"/>
                  <a:pt x="536529" y="4172353"/>
                  <a:pt x="514001" y="4177935"/>
                </a:cubicBezTo>
                <a:lnTo>
                  <a:pt x="509005" y="4176449"/>
                </a:lnTo>
                <a:lnTo>
                  <a:pt x="513386" y="4168289"/>
                </a:lnTo>
                <a:lnTo>
                  <a:pt x="510432" y="4166568"/>
                </a:lnTo>
                <a:lnTo>
                  <a:pt x="534182" y="4166492"/>
                </a:lnTo>
                <a:cubicBezTo>
                  <a:pt x="562812" y="4166492"/>
                  <a:pt x="590972" y="4166213"/>
                  <a:pt x="619133" y="4164539"/>
                </a:cubicBezTo>
                <a:cubicBezTo>
                  <a:pt x="641661" y="4163423"/>
                  <a:pt x="664189" y="4162306"/>
                  <a:pt x="697982" y="4162306"/>
                </a:cubicBezTo>
                <a:cubicBezTo>
                  <a:pt x="679208" y="4160074"/>
                  <a:pt x="667944" y="4156725"/>
                  <a:pt x="656680" y="4156725"/>
                </a:cubicBezTo>
                <a:cubicBezTo>
                  <a:pt x="647293" y="4157283"/>
                  <a:pt x="637906" y="4156725"/>
                  <a:pt x="628989" y="4156725"/>
                </a:cubicBezTo>
                <a:cubicBezTo>
                  <a:pt x="620071" y="4156725"/>
                  <a:pt x="611623" y="4157283"/>
                  <a:pt x="604114" y="4160074"/>
                </a:cubicBezTo>
                <a:cubicBezTo>
                  <a:pt x="600359" y="4161190"/>
                  <a:pt x="592850" y="4161190"/>
                  <a:pt x="585340" y="4161190"/>
                </a:cubicBezTo>
                <a:lnTo>
                  <a:pt x="507350" y="4161190"/>
                </a:lnTo>
                <a:lnTo>
                  <a:pt x="508894" y="4156077"/>
                </a:lnTo>
                <a:lnTo>
                  <a:pt x="510188" y="4154075"/>
                </a:lnTo>
                <a:lnTo>
                  <a:pt x="529019" y="4153376"/>
                </a:lnTo>
                <a:cubicBezTo>
                  <a:pt x="540284" y="4153376"/>
                  <a:pt x="540284" y="4152260"/>
                  <a:pt x="532774" y="4147794"/>
                </a:cubicBezTo>
                <a:lnTo>
                  <a:pt x="526494" y="4146394"/>
                </a:lnTo>
                <a:lnTo>
                  <a:pt x="530302" y="4143513"/>
                </a:lnTo>
                <a:lnTo>
                  <a:pt x="532774" y="4143329"/>
                </a:lnTo>
                <a:cubicBezTo>
                  <a:pt x="532774" y="4143329"/>
                  <a:pt x="536529" y="4143329"/>
                  <a:pt x="536529" y="4143329"/>
                </a:cubicBezTo>
                <a:cubicBezTo>
                  <a:pt x="538406" y="4142213"/>
                  <a:pt x="537468" y="4141655"/>
                  <a:pt x="535590" y="4141376"/>
                </a:cubicBezTo>
                <a:lnTo>
                  <a:pt x="533258" y="4141277"/>
                </a:lnTo>
                <a:lnTo>
                  <a:pt x="534321" y="4140473"/>
                </a:lnTo>
                <a:lnTo>
                  <a:pt x="537638" y="4136251"/>
                </a:lnTo>
                <a:lnTo>
                  <a:pt x="544038" y="4136632"/>
                </a:lnTo>
                <a:cubicBezTo>
                  <a:pt x="547793" y="4137748"/>
                  <a:pt x="551548" y="4137748"/>
                  <a:pt x="551548" y="4139980"/>
                </a:cubicBezTo>
                <a:cubicBezTo>
                  <a:pt x="559057" y="4139980"/>
                  <a:pt x="562812" y="4138864"/>
                  <a:pt x="570321" y="4139980"/>
                </a:cubicBezTo>
                <a:cubicBezTo>
                  <a:pt x="570321" y="4143329"/>
                  <a:pt x="570321" y="4145562"/>
                  <a:pt x="570321" y="4148911"/>
                </a:cubicBezTo>
                <a:cubicBezTo>
                  <a:pt x="596604" y="4147794"/>
                  <a:pt x="619133" y="4152260"/>
                  <a:pt x="645416" y="4151143"/>
                </a:cubicBezTo>
                <a:cubicBezTo>
                  <a:pt x="645416" y="4151143"/>
                  <a:pt x="649171" y="4151143"/>
                  <a:pt x="649171" y="4151143"/>
                </a:cubicBezTo>
                <a:cubicBezTo>
                  <a:pt x="667944" y="4155609"/>
                  <a:pt x="682963" y="4150027"/>
                  <a:pt x="697982" y="4151143"/>
                </a:cubicBezTo>
                <a:cubicBezTo>
                  <a:pt x="701737" y="4151143"/>
                  <a:pt x="705491" y="4150027"/>
                  <a:pt x="709246" y="4148911"/>
                </a:cubicBezTo>
                <a:cubicBezTo>
                  <a:pt x="701737" y="4147794"/>
                  <a:pt x="694227" y="4147794"/>
                  <a:pt x="686718" y="4147794"/>
                </a:cubicBezTo>
                <a:cubicBezTo>
                  <a:pt x="682963" y="4146678"/>
                  <a:pt x="679208" y="4145562"/>
                  <a:pt x="682963" y="4144446"/>
                </a:cubicBezTo>
                <a:cubicBezTo>
                  <a:pt x="686718" y="4142213"/>
                  <a:pt x="690472" y="4141097"/>
                  <a:pt x="697982" y="4141097"/>
                </a:cubicBezTo>
                <a:cubicBezTo>
                  <a:pt x="724265" y="4141097"/>
                  <a:pt x="750548" y="4141097"/>
                  <a:pt x="776831" y="4139980"/>
                </a:cubicBezTo>
                <a:cubicBezTo>
                  <a:pt x="810624" y="4137748"/>
                  <a:pt x="840661" y="4138864"/>
                  <a:pt x="874454" y="4139980"/>
                </a:cubicBezTo>
                <a:cubicBezTo>
                  <a:pt x="904492" y="4139980"/>
                  <a:pt x="934530" y="4137748"/>
                  <a:pt x="964567" y="4141097"/>
                </a:cubicBezTo>
                <a:cubicBezTo>
                  <a:pt x="968322" y="4142213"/>
                  <a:pt x="972077" y="4142213"/>
                  <a:pt x="975831" y="4141097"/>
                </a:cubicBezTo>
                <a:cubicBezTo>
                  <a:pt x="1005869" y="4137748"/>
                  <a:pt x="1035907" y="4139980"/>
                  <a:pt x="1065945" y="4138864"/>
                </a:cubicBezTo>
                <a:cubicBezTo>
                  <a:pt x="1084719" y="4138864"/>
                  <a:pt x="1107247" y="4139980"/>
                  <a:pt x="1122266" y="4142213"/>
                </a:cubicBezTo>
                <a:cubicBezTo>
                  <a:pt x="1141039" y="4143329"/>
                  <a:pt x="1159813" y="4144446"/>
                  <a:pt x="1174832" y="4143329"/>
                </a:cubicBezTo>
                <a:lnTo>
                  <a:pt x="1198833" y="4141682"/>
                </a:lnTo>
                <a:lnTo>
                  <a:pt x="1227250" y="4142354"/>
                </a:lnTo>
                <a:cubicBezTo>
                  <a:pt x="1254472" y="4142354"/>
                  <a:pt x="1281693" y="4142075"/>
                  <a:pt x="1309854" y="4142633"/>
                </a:cubicBezTo>
                <a:cubicBezTo>
                  <a:pt x="1309854" y="4142633"/>
                  <a:pt x="1309854" y="4141517"/>
                  <a:pt x="1313608" y="4141517"/>
                </a:cubicBezTo>
                <a:cubicBezTo>
                  <a:pt x="1309854" y="4139284"/>
                  <a:pt x="1306099" y="4140401"/>
                  <a:pt x="1298590" y="4140401"/>
                </a:cubicBezTo>
                <a:cubicBezTo>
                  <a:pt x="1294835" y="4140401"/>
                  <a:pt x="1294835" y="4139284"/>
                  <a:pt x="1294835" y="4139284"/>
                </a:cubicBezTo>
                <a:cubicBezTo>
                  <a:pt x="1294835" y="4138168"/>
                  <a:pt x="1294835" y="4135936"/>
                  <a:pt x="1298590" y="4137052"/>
                </a:cubicBezTo>
                <a:cubicBezTo>
                  <a:pt x="1302344" y="4137052"/>
                  <a:pt x="1306099" y="4134819"/>
                  <a:pt x="1309854" y="4134819"/>
                </a:cubicBezTo>
                <a:cubicBezTo>
                  <a:pt x="1332382" y="4135936"/>
                  <a:pt x="1351156" y="4132587"/>
                  <a:pt x="1373684" y="4132587"/>
                </a:cubicBezTo>
                <a:cubicBezTo>
                  <a:pt x="1441269" y="4132587"/>
                  <a:pt x="1512609" y="4132587"/>
                  <a:pt x="1580194" y="4132587"/>
                </a:cubicBezTo>
                <a:cubicBezTo>
                  <a:pt x="1602722" y="4132587"/>
                  <a:pt x="1621496" y="4131470"/>
                  <a:pt x="1632760" y="4125889"/>
                </a:cubicBezTo>
                <a:cubicBezTo>
                  <a:pt x="1629005" y="4123656"/>
                  <a:pt x="1621496" y="4123656"/>
                  <a:pt x="1617741" y="4122540"/>
                </a:cubicBezTo>
                <a:cubicBezTo>
                  <a:pt x="1595213" y="4120307"/>
                  <a:pt x="1587704" y="4120307"/>
                  <a:pt x="1580194" y="4127005"/>
                </a:cubicBezTo>
                <a:cubicBezTo>
                  <a:pt x="1576439" y="4129238"/>
                  <a:pt x="1572684" y="4129238"/>
                  <a:pt x="1568930" y="4128121"/>
                </a:cubicBezTo>
                <a:cubicBezTo>
                  <a:pt x="1557666" y="4125889"/>
                  <a:pt x="1542647" y="4127005"/>
                  <a:pt x="1531382" y="4127005"/>
                </a:cubicBezTo>
                <a:cubicBezTo>
                  <a:pt x="1508854" y="4127005"/>
                  <a:pt x="1490081" y="4127005"/>
                  <a:pt x="1467552" y="4123656"/>
                </a:cubicBezTo>
                <a:cubicBezTo>
                  <a:pt x="1460043" y="4122540"/>
                  <a:pt x="1445024" y="4121424"/>
                  <a:pt x="1441269" y="4122540"/>
                </a:cubicBezTo>
                <a:lnTo>
                  <a:pt x="1430009" y="4123524"/>
                </a:lnTo>
                <a:lnTo>
                  <a:pt x="1396361" y="4119887"/>
                </a:lnTo>
                <a:cubicBezTo>
                  <a:pt x="1377587" y="4118771"/>
                  <a:pt x="1358813" y="4118771"/>
                  <a:pt x="1340040" y="4115422"/>
                </a:cubicBezTo>
                <a:cubicBezTo>
                  <a:pt x="1347549" y="4114306"/>
                  <a:pt x="1347549" y="4112073"/>
                  <a:pt x="1355059" y="4112073"/>
                </a:cubicBezTo>
                <a:lnTo>
                  <a:pt x="1355276" y="4112047"/>
                </a:lnTo>
                <a:lnTo>
                  <a:pt x="1376031" y="4115423"/>
                </a:lnTo>
                <a:cubicBezTo>
                  <a:pt x="1384948" y="4115563"/>
                  <a:pt x="1394335" y="4114726"/>
                  <a:pt x="1403722" y="4113610"/>
                </a:cubicBezTo>
                <a:cubicBezTo>
                  <a:pt x="1418741" y="4111377"/>
                  <a:pt x="1433760" y="4112493"/>
                  <a:pt x="1448779" y="4109144"/>
                </a:cubicBezTo>
                <a:cubicBezTo>
                  <a:pt x="1448779" y="4109144"/>
                  <a:pt x="1452533" y="4109144"/>
                  <a:pt x="1456288" y="4110261"/>
                </a:cubicBezTo>
                <a:cubicBezTo>
                  <a:pt x="1460043" y="4111377"/>
                  <a:pt x="1463797" y="4111377"/>
                  <a:pt x="1467552" y="4111377"/>
                </a:cubicBezTo>
                <a:cubicBezTo>
                  <a:pt x="1505099" y="4110261"/>
                  <a:pt x="1542647" y="4114726"/>
                  <a:pt x="1580194" y="4112493"/>
                </a:cubicBezTo>
                <a:cubicBezTo>
                  <a:pt x="1595213" y="4112493"/>
                  <a:pt x="1602722" y="4115842"/>
                  <a:pt x="1613986" y="4114726"/>
                </a:cubicBezTo>
                <a:cubicBezTo>
                  <a:pt x="1625251" y="4114726"/>
                  <a:pt x="1640269" y="4114726"/>
                  <a:pt x="1651534" y="4114726"/>
                </a:cubicBezTo>
                <a:cubicBezTo>
                  <a:pt x="1674062" y="4115842"/>
                  <a:pt x="1692836" y="4111377"/>
                  <a:pt x="1711609" y="4113610"/>
                </a:cubicBezTo>
                <a:cubicBezTo>
                  <a:pt x="1719119" y="4113610"/>
                  <a:pt x="1722874" y="4113610"/>
                  <a:pt x="1726628" y="4113610"/>
                </a:cubicBezTo>
                <a:cubicBezTo>
                  <a:pt x="1730383" y="4113610"/>
                  <a:pt x="1734138" y="4112493"/>
                  <a:pt x="1737892" y="4114726"/>
                </a:cubicBezTo>
                <a:cubicBezTo>
                  <a:pt x="1737892" y="4115842"/>
                  <a:pt x="1734138" y="4118075"/>
                  <a:pt x="1730383" y="4118075"/>
                </a:cubicBezTo>
                <a:cubicBezTo>
                  <a:pt x="1719119" y="4119191"/>
                  <a:pt x="1707854" y="4122540"/>
                  <a:pt x="1692836" y="4122540"/>
                </a:cubicBezTo>
                <a:cubicBezTo>
                  <a:pt x="1685326" y="4122540"/>
                  <a:pt x="1685326" y="4124773"/>
                  <a:pt x="1677817" y="4125889"/>
                </a:cubicBezTo>
                <a:cubicBezTo>
                  <a:pt x="1696590" y="4129238"/>
                  <a:pt x="1715364" y="4129238"/>
                  <a:pt x="1734138" y="4130354"/>
                </a:cubicBezTo>
                <a:cubicBezTo>
                  <a:pt x="1749157" y="4131470"/>
                  <a:pt x="1760421" y="4133703"/>
                  <a:pt x="1775440" y="4134819"/>
                </a:cubicBezTo>
                <a:cubicBezTo>
                  <a:pt x="1779194" y="4134819"/>
                  <a:pt x="1786704" y="4137052"/>
                  <a:pt x="1782949" y="4139284"/>
                </a:cubicBezTo>
                <a:cubicBezTo>
                  <a:pt x="1779194" y="4141517"/>
                  <a:pt x="1771685" y="4140401"/>
                  <a:pt x="1767930" y="4140401"/>
                </a:cubicBezTo>
                <a:cubicBezTo>
                  <a:pt x="1741647" y="4140401"/>
                  <a:pt x="1719119" y="4140401"/>
                  <a:pt x="1692836" y="4140401"/>
                </a:cubicBezTo>
                <a:cubicBezTo>
                  <a:pt x="1647779" y="4140401"/>
                  <a:pt x="1602722" y="4143750"/>
                  <a:pt x="1561420" y="4150447"/>
                </a:cubicBezTo>
                <a:lnTo>
                  <a:pt x="1519240" y="4153341"/>
                </a:lnTo>
                <a:lnTo>
                  <a:pt x="2616263" y="4153341"/>
                </a:lnTo>
                <a:lnTo>
                  <a:pt x="2657444" y="4151301"/>
                </a:lnTo>
                <a:cubicBezTo>
                  <a:pt x="2664953" y="4151301"/>
                  <a:pt x="2679972" y="4153533"/>
                  <a:pt x="2676217" y="4149068"/>
                </a:cubicBezTo>
                <a:cubicBezTo>
                  <a:pt x="2676217" y="4145719"/>
                  <a:pt x="2664953" y="4147952"/>
                  <a:pt x="2657444" y="4146836"/>
                </a:cubicBezTo>
                <a:cubicBezTo>
                  <a:pt x="2612387" y="4145719"/>
                  <a:pt x="2571085" y="4149068"/>
                  <a:pt x="2526028" y="4149068"/>
                </a:cubicBezTo>
                <a:cubicBezTo>
                  <a:pt x="2503500" y="4149068"/>
                  <a:pt x="2492236" y="4143487"/>
                  <a:pt x="2469707" y="4142370"/>
                </a:cubicBezTo>
                <a:cubicBezTo>
                  <a:pt x="2469707" y="4142370"/>
                  <a:pt x="2469707" y="4141254"/>
                  <a:pt x="2469707" y="4140138"/>
                </a:cubicBezTo>
                <a:cubicBezTo>
                  <a:pt x="2469707" y="4139022"/>
                  <a:pt x="2465953" y="4136789"/>
                  <a:pt x="2473462" y="4135673"/>
                </a:cubicBezTo>
                <a:cubicBezTo>
                  <a:pt x="2484726" y="4135673"/>
                  <a:pt x="2495991" y="4135673"/>
                  <a:pt x="2507255" y="4135673"/>
                </a:cubicBezTo>
                <a:cubicBezTo>
                  <a:pt x="2518519" y="4135673"/>
                  <a:pt x="2522274" y="4133440"/>
                  <a:pt x="2529783" y="4133440"/>
                </a:cubicBezTo>
                <a:cubicBezTo>
                  <a:pt x="2533538" y="4133440"/>
                  <a:pt x="2533538" y="4132324"/>
                  <a:pt x="2533538" y="4131208"/>
                </a:cubicBezTo>
                <a:cubicBezTo>
                  <a:pt x="2533538" y="4130091"/>
                  <a:pt x="2529783" y="4130091"/>
                  <a:pt x="2526028" y="4130091"/>
                </a:cubicBezTo>
                <a:cubicBezTo>
                  <a:pt x="2514764" y="4130091"/>
                  <a:pt x="2503500" y="4130091"/>
                  <a:pt x="2492236" y="4130091"/>
                </a:cubicBezTo>
                <a:cubicBezTo>
                  <a:pt x="2488481" y="4130091"/>
                  <a:pt x="2480972" y="4130091"/>
                  <a:pt x="2480972" y="4127859"/>
                </a:cubicBezTo>
                <a:cubicBezTo>
                  <a:pt x="2480972" y="4126742"/>
                  <a:pt x="2488481" y="4126742"/>
                  <a:pt x="2488481" y="4125626"/>
                </a:cubicBezTo>
                <a:cubicBezTo>
                  <a:pt x="2503500" y="4122277"/>
                  <a:pt x="2518519" y="4120045"/>
                  <a:pt x="2533538" y="4120045"/>
                </a:cubicBezTo>
                <a:cubicBezTo>
                  <a:pt x="2559821" y="4120045"/>
                  <a:pt x="2578594" y="4114463"/>
                  <a:pt x="2604878" y="4115579"/>
                </a:cubicBezTo>
                <a:cubicBezTo>
                  <a:pt x="2604878" y="4115579"/>
                  <a:pt x="2604878" y="4114463"/>
                  <a:pt x="2604878" y="4114463"/>
                </a:cubicBezTo>
                <a:cubicBezTo>
                  <a:pt x="2604878" y="4113347"/>
                  <a:pt x="2604878" y="4113347"/>
                  <a:pt x="2604878" y="4112230"/>
                </a:cubicBezTo>
                <a:cubicBezTo>
                  <a:pt x="2601123" y="4112230"/>
                  <a:pt x="2593613" y="4112230"/>
                  <a:pt x="2589859" y="4112230"/>
                </a:cubicBezTo>
                <a:cubicBezTo>
                  <a:pt x="2574840" y="4111114"/>
                  <a:pt x="2574840" y="4109998"/>
                  <a:pt x="2578594" y="4105533"/>
                </a:cubicBezTo>
                <a:cubicBezTo>
                  <a:pt x="2582349" y="4104416"/>
                  <a:pt x="2582349" y="4103300"/>
                  <a:pt x="2574840" y="4102184"/>
                </a:cubicBezTo>
                <a:cubicBezTo>
                  <a:pt x="2563576" y="4101067"/>
                  <a:pt x="2552311" y="4101067"/>
                  <a:pt x="2541047" y="4098835"/>
                </a:cubicBezTo>
                <a:cubicBezTo>
                  <a:pt x="2552311" y="4098835"/>
                  <a:pt x="2559821" y="4098835"/>
                  <a:pt x="2567330" y="4098835"/>
                </a:cubicBezTo>
                <a:cubicBezTo>
                  <a:pt x="2574840" y="4098835"/>
                  <a:pt x="2574840" y="4096602"/>
                  <a:pt x="2571085" y="4095486"/>
                </a:cubicBezTo>
                <a:cubicBezTo>
                  <a:pt x="2571085" y="4094370"/>
                  <a:pt x="2563576" y="4094370"/>
                  <a:pt x="2571085" y="4093253"/>
                </a:cubicBezTo>
                <a:cubicBezTo>
                  <a:pt x="2571085" y="4093253"/>
                  <a:pt x="2574840" y="4092137"/>
                  <a:pt x="2574840" y="4093253"/>
                </a:cubicBezTo>
                <a:cubicBezTo>
                  <a:pt x="2586104" y="4095486"/>
                  <a:pt x="2601123" y="4094370"/>
                  <a:pt x="2612387" y="4094370"/>
                </a:cubicBezTo>
                <a:cubicBezTo>
                  <a:pt x="2616142" y="4094370"/>
                  <a:pt x="2619896" y="4094370"/>
                  <a:pt x="2619896" y="4093253"/>
                </a:cubicBezTo>
                <a:cubicBezTo>
                  <a:pt x="2619896" y="4092137"/>
                  <a:pt x="2619896" y="4092137"/>
                  <a:pt x="2616142" y="4091021"/>
                </a:cubicBezTo>
                <a:cubicBezTo>
                  <a:pt x="2608632" y="4088788"/>
                  <a:pt x="2597368" y="4088788"/>
                  <a:pt x="2593613" y="4086556"/>
                </a:cubicBezTo>
                <a:cubicBezTo>
                  <a:pt x="2589859" y="4084323"/>
                  <a:pt x="2582349" y="4083207"/>
                  <a:pt x="2589859" y="4080974"/>
                </a:cubicBezTo>
                <a:cubicBezTo>
                  <a:pt x="2593613" y="4079858"/>
                  <a:pt x="2593613" y="4077625"/>
                  <a:pt x="2597368" y="4077625"/>
                </a:cubicBezTo>
                <a:cubicBezTo>
                  <a:pt x="2604878" y="4077625"/>
                  <a:pt x="2612387" y="4076509"/>
                  <a:pt x="2616142" y="4077625"/>
                </a:cubicBezTo>
                <a:cubicBezTo>
                  <a:pt x="2631161" y="4079858"/>
                  <a:pt x="2646179" y="4080974"/>
                  <a:pt x="2661198" y="4082090"/>
                </a:cubicBezTo>
                <a:cubicBezTo>
                  <a:pt x="2672463" y="4084323"/>
                  <a:pt x="2672463" y="4083207"/>
                  <a:pt x="2679972" y="4079858"/>
                </a:cubicBezTo>
                <a:cubicBezTo>
                  <a:pt x="2679972" y="4077625"/>
                  <a:pt x="2683727" y="4074276"/>
                  <a:pt x="2691236" y="4073160"/>
                </a:cubicBezTo>
                <a:cubicBezTo>
                  <a:pt x="2702500" y="4073160"/>
                  <a:pt x="2710010" y="4070927"/>
                  <a:pt x="2725029" y="4070927"/>
                </a:cubicBezTo>
                <a:cubicBezTo>
                  <a:pt x="2732538" y="4072044"/>
                  <a:pt x="2743802" y="4070927"/>
                  <a:pt x="2755066" y="4072044"/>
                </a:cubicBezTo>
                <a:cubicBezTo>
                  <a:pt x="2762576" y="4072044"/>
                  <a:pt x="2762576" y="4069811"/>
                  <a:pt x="2762576" y="4068695"/>
                </a:cubicBezTo>
                <a:cubicBezTo>
                  <a:pt x="2762576" y="4066462"/>
                  <a:pt x="2758821" y="4065346"/>
                  <a:pt x="2755066" y="4065346"/>
                </a:cubicBezTo>
                <a:cubicBezTo>
                  <a:pt x="2747557" y="4065346"/>
                  <a:pt x="2747557" y="4066462"/>
                  <a:pt x="2743802" y="4066462"/>
                </a:cubicBezTo>
                <a:cubicBezTo>
                  <a:pt x="2725029" y="4068695"/>
                  <a:pt x="2710010" y="4067578"/>
                  <a:pt x="2698746" y="4063113"/>
                </a:cubicBezTo>
                <a:cubicBezTo>
                  <a:pt x="2694991" y="4060880"/>
                  <a:pt x="2702500" y="4058648"/>
                  <a:pt x="2694991" y="4056415"/>
                </a:cubicBezTo>
                <a:cubicBezTo>
                  <a:pt x="2683727" y="4056415"/>
                  <a:pt x="2672463" y="4056415"/>
                  <a:pt x="2661198" y="4056415"/>
                </a:cubicBezTo>
                <a:cubicBezTo>
                  <a:pt x="2653689" y="4055299"/>
                  <a:pt x="2642425" y="4057532"/>
                  <a:pt x="2631161" y="4055299"/>
                </a:cubicBezTo>
                <a:cubicBezTo>
                  <a:pt x="2619896" y="4051950"/>
                  <a:pt x="2616142" y="4056415"/>
                  <a:pt x="2604878" y="4056415"/>
                </a:cubicBezTo>
                <a:cubicBezTo>
                  <a:pt x="2571085" y="4055299"/>
                  <a:pt x="2541047" y="4058648"/>
                  <a:pt x="2511009" y="4057532"/>
                </a:cubicBezTo>
                <a:cubicBezTo>
                  <a:pt x="2495991" y="4057532"/>
                  <a:pt x="2484726" y="4057532"/>
                  <a:pt x="2469707" y="4057532"/>
                </a:cubicBezTo>
                <a:cubicBezTo>
                  <a:pt x="2447179" y="4057532"/>
                  <a:pt x="2428405" y="4057532"/>
                  <a:pt x="2405877" y="4063113"/>
                </a:cubicBezTo>
                <a:cubicBezTo>
                  <a:pt x="2402122" y="4061997"/>
                  <a:pt x="2402122" y="4059764"/>
                  <a:pt x="2398368" y="4059764"/>
                </a:cubicBezTo>
                <a:cubicBezTo>
                  <a:pt x="2383349" y="4054183"/>
                  <a:pt x="2379594" y="4054183"/>
                  <a:pt x="2357066" y="4058648"/>
                </a:cubicBezTo>
                <a:cubicBezTo>
                  <a:pt x="2349556" y="4060880"/>
                  <a:pt x="2338292" y="4063113"/>
                  <a:pt x="2327028" y="4063113"/>
                </a:cubicBezTo>
                <a:cubicBezTo>
                  <a:pt x="2315764" y="4064229"/>
                  <a:pt x="2308254" y="4066462"/>
                  <a:pt x="2300745" y="4065346"/>
                </a:cubicBezTo>
                <a:cubicBezTo>
                  <a:pt x="2281971" y="4063113"/>
                  <a:pt x="2259443" y="4063113"/>
                  <a:pt x="2248179" y="4056415"/>
                </a:cubicBezTo>
                <a:cubicBezTo>
                  <a:pt x="2240669" y="4053066"/>
                  <a:pt x="2229405" y="4050834"/>
                  <a:pt x="2218141" y="4051950"/>
                </a:cubicBezTo>
                <a:cubicBezTo>
                  <a:pt x="2210631" y="4054183"/>
                  <a:pt x="2203122" y="4054183"/>
                  <a:pt x="2195613" y="4054183"/>
                </a:cubicBezTo>
                <a:cubicBezTo>
                  <a:pt x="2184348" y="4054183"/>
                  <a:pt x="2176839" y="4055299"/>
                  <a:pt x="2176839" y="4057532"/>
                </a:cubicBezTo>
                <a:cubicBezTo>
                  <a:pt x="2173084" y="4059764"/>
                  <a:pt x="2169329" y="4060880"/>
                  <a:pt x="2169329" y="4063113"/>
                </a:cubicBezTo>
                <a:cubicBezTo>
                  <a:pt x="2161820" y="4067578"/>
                  <a:pt x="2146801" y="4066462"/>
                  <a:pt x="2139292" y="4063113"/>
                </a:cubicBezTo>
                <a:cubicBezTo>
                  <a:pt x="2135537" y="4060880"/>
                  <a:pt x="2131782" y="4057532"/>
                  <a:pt x="2124273" y="4057532"/>
                </a:cubicBezTo>
                <a:cubicBezTo>
                  <a:pt x="2113009" y="4057532"/>
                  <a:pt x="2105499" y="4057532"/>
                  <a:pt x="2097990" y="4058648"/>
                </a:cubicBezTo>
                <a:cubicBezTo>
                  <a:pt x="2086726" y="4060880"/>
                  <a:pt x="2067952" y="4058648"/>
                  <a:pt x="2056688" y="4061997"/>
                </a:cubicBezTo>
                <a:cubicBezTo>
                  <a:pt x="2052933" y="4061997"/>
                  <a:pt x="2049179" y="4061997"/>
                  <a:pt x="2045424" y="4060880"/>
                </a:cubicBezTo>
                <a:cubicBezTo>
                  <a:pt x="2034159" y="4058648"/>
                  <a:pt x="2030405" y="4056415"/>
                  <a:pt x="2030405" y="4053066"/>
                </a:cubicBezTo>
                <a:cubicBezTo>
                  <a:pt x="2030405" y="4051950"/>
                  <a:pt x="2026650" y="4049717"/>
                  <a:pt x="2019141" y="4050834"/>
                </a:cubicBezTo>
                <a:cubicBezTo>
                  <a:pt x="2004122" y="4055299"/>
                  <a:pt x="1985348" y="4057532"/>
                  <a:pt x="1966574" y="4059764"/>
                </a:cubicBezTo>
                <a:cubicBezTo>
                  <a:pt x="1962820" y="4059764"/>
                  <a:pt x="1959065" y="4060880"/>
                  <a:pt x="1959065" y="4061997"/>
                </a:cubicBezTo>
                <a:cubicBezTo>
                  <a:pt x="1959065" y="4063113"/>
                  <a:pt x="1962820" y="4063113"/>
                  <a:pt x="1966574" y="4064229"/>
                </a:cubicBezTo>
                <a:cubicBezTo>
                  <a:pt x="1981594" y="4064229"/>
                  <a:pt x="2000367" y="4068695"/>
                  <a:pt x="2019141" y="4065346"/>
                </a:cubicBezTo>
                <a:cubicBezTo>
                  <a:pt x="2022896" y="4065346"/>
                  <a:pt x="2030405" y="4065346"/>
                  <a:pt x="2030405" y="4066462"/>
                </a:cubicBezTo>
                <a:cubicBezTo>
                  <a:pt x="2030405" y="4069811"/>
                  <a:pt x="2041669" y="4069811"/>
                  <a:pt x="2049179" y="4069811"/>
                </a:cubicBezTo>
                <a:cubicBezTo>
                  <a:pt x="2056688" y="4069811"/>
                  <a:pt x="2060442" y="4072044"/>
                  <a:pt x="2056688" y="4074276"/>
                </a:cubicBezTo>
                <a:cubicBezTo>
                  <a:pt x="2056688" y="4075393"/>
                  <a:pt x="2049179" y="4076509"/>
                  <a:pt x="2045424" y="4078741"/>
                </a:cubicBezTo>
                <a:cubicBezTo>
                  <a:pt x="2052933" y="4078741"/>
                  <a:pt x="2056688" y="4079858"/>
                  <a:pt x="2060442" y="4078741"/>
                </a:cubicBezTo>
                <a:cubicBezTo>
                  <a:pt x="2067952" y="4076509"/>
                  <a:pt x="2079216" y="4077625"/>
                  <a:pt x="2086726" y="4077625"/>
                </a:cubicBezTo>
                <a:cubicBezTo>
                  <a:pt x="2097990" y="4076509"/>
                  <a:pt x="2105499" y="4079858"/>
                  <a:pt x="2116764" y="4078741"/>
                </a:cubicBezTo>
                <a:cubicBezTo>
                  <a:pt x="2131782" y="4077625"/>
                  <a:pt x="2128027" y="4082090"/>
                  <a:pt x="2135537" y="4084323"/>
                </a:cubicBezTo>
                <a:cubicBezTo>
                  <a:pt x="2139292" y="4085439"/>
                  <a:pt x="2146801" y="4085439"/>
                  <a:pt x="2150556" y="4085439"/>
                </a:cubicBezTo>
                <a:cubicBezTo>
                  <a:pt x="2169329" y="4085439"/>
                  <a:pt x="2188103" y="4085439"/>
                  <a:pt x="2210631" y="4085439"/>
                </a:cubicBezTo>
                <a:cubicBezTo>
                  <a:pt x="2229405" y="4085439"/>
                  <a:pt x="2251933" y="4085439"/>
                  <a:pt x="2274462" y="4085439"/>
                </a:cubicBezTo>
                <a:cubicBezTo>
                  <a:pt x="2274462" y="4085439"/>
                  <a:pt x="2274462" y="4086556"/>
                  <a:pt x="2274462" y="4086556"/>
                </a:cubicBezTo>
                <a:cubicBezTo>
                  <a:pt x="2255688" y="4086556"/>
                  <a:pt x="2233160" y="4086556"/>
                  <a:pt x="2210631" y="4087672"/>
                </a:cubicBezTo>
                <a:cubicBezTo>
                  <a:pt x="2218141" y="4088788"/>
                  <a:pt x="2221896" y="4091021"/>
                  <a:pt x="2225650" y="4091021"/>
                </a:cubicBezTo>
                <a:cubicBezTo>
                  <a:pt x="2263198" y="4092137"/>
                  <a:pt x="2300745" y="4095486"/>
                  <a:pt x="2338292" y="4094370"/>
                </a:cubicBezTo>
                <a:cubicBezTo>
                  <a:pt x="2345801" y="4094370"/>
                  <a:pt x="2353311" y="4094370"/>
                  <a:pt x="2360820" y="4094370"/>
                </a:cubicBezTo>
                <a:cubicBezTo>
                  <a:pt x="2383349" y="4094370"/>
                  <a:pt x="2398368" y="4096602"/>
                  <a:pt x="2409632" y="4101067"/>
                </a:cubicBezTo>
                <a:cubicBezTo>
                  <a:pt x="2420896" y="4101067"/>
                  <a:pt x="2432160" y="4101067"/>
                  <a:pt x="2443424" y="4101067"/>
                </a:cubicBezTo>
                <a:cubicBezTo>
                  <a:pt x="2450934" y="4101067"/>
                  <a:pt x="2450934" y="4102184"/>
                  <a:pt x="2454689" y="4103300"/>
                </a:cubicBezTo>
                <a:cubicBezTo>
                  <a:pt x="2458443" y="4104416"/>
                  <a:pt x="2454689" y="4105533"/>
                  <a:pt x="2450934" y="4106649"/>
                </a:cubicBezTo>
                <a:cubicBezTo>
                  <a:pt x="2439670" y="4111114"/>
                  <a:pt x="2439670" y="4111114"/>
                  <a:pt x="2424651" y="4107765"/>
                </a:cubicBezTo>
                <a:cubicBezTo>
                  <a:pt x="2420896" y="4106649"/>
                  <a:pt x="2409632" y="4103300"/>
                  <a:pt x="2409632" y="4102184"/>
                </a:cubicBezTo>
                <a:cubicBezTo>
                  <a:pt x="2394613" y="4104416"/>
                  <a:pt x="2383349" y="4101067"/>
                  <a:pt x="2372085" y="4101067"/>
                </a:cubicBezTo>
                <a:cubicBezTo>
                  <a:pt x="2357066" y="4103300"/>
                  <a:pt x="2338292" y="4103300"/>
                  <a:pt x="2327028" y="4101067"/>
                </a:cubicBezTo>
                <a:cubicBezTo>
                  <a:pt x="2319518" y="4101067"/>
                  <a:pt x="2315764" y="4099951"/>
                  <a:pt x="2308254" y="4101067"/>
                </a:cubicBezTo>
                <a:cubicBezTo>
                  <a:pt x="2300745" y="4101067"/>
                  <a:pt x="2293235" y="4099951"/>
                  <a:pt x="2281971" y="4102184"/>
                </a:cubicBezTo>
                <a:cubicBezTo>
                  <a:pt x="2274462" y="4103300"/>
                  <a:pt x="2263198" y="4099951"/>
                  <a:pt x="2255688" y="4101067"/>
                </a:cubicBezTo>
                <a:cubicBezTo>
                  <a:pt x="2251933" y="4103300"/>
                  <a:pt x="2244424" y="4102184"/>
                  <a:pt x="2240669" y="4102184"/>
                </a:cubicBezTo>
                <a:cubicBezTo>
                  <a:pt x="2233160" y="4102184"/>
                  <a:pt x="2236915" y="4099951"/>
                  <a:pt x="2233160" y="4098835"/>
                </a:cubicBezTo>
                <a:cubicBezTo>
                  <a:pt x="2229405" y="4098835"/>
                  <a:pt x="2221896" y="4098835"/>
                  <a:pt x="2214386" y="4098835"/>
                </a:cubicBezTo>
                <a:cubicBezTo>
                  <a:pt x="2214386" y="4099951"/>
                  <a:pt x="2210631" y="4101067"/>
                  <a:pt x="2206877" y="4101067"/>
                </a:cubicBezTo>
                <a:cubicBezTo>
                  <a:pt x="2199367" y="4099951"/>
                  <a:pt x="2203122" y="4097719"/>
                  <a:pt x="2203122" y="4096602"/>
                </a:cubicBezTo>
                <a:cubicBezTo>
                  <a:pt x="2195613" y="4096602"/>
                  <a:pt x="2188103" y="4096602"/>
                  <a:pt x="2180594" y="4096602"/>
                </a:cubicBezTo>
                <a:cubicBezTo>
                  <a:pt x="2184348" y="4098835"/>
                  <a:pt x="2176839" y="4098835"/>
                  <a:pt x="2173084" y="4098835"/>
                </a:cubicBezTo>
                <a:cubicBezTo>
                  <a:pt x="2165575" y="4097719"/>
                  <a:pt x="2169329" y="4096602"/>
                  <a:pt x="2169329" y="4094370"/>
                </a:cubicBezTo>
                <a:cubicBezTo>
                  <a:pt x="2150556" y="4094370"/>
                  <a:pt x="2128027" y="4096602"/>
                  <a:pt x="2109254" y="4093253"/>
                </a:cubicBezTo>
                <a:cubicBezTo>
                  <a:pt x="2105499" y="4092137"/>
                  <a:pt x="2101744" y="4092137"/>
                  <a:pt x="2097990" y="4093253"/>
                </a:cubicBezTo>
                <a:cubicBezTo>
                  <a:pt x="2094235" y="4095486"/>
                  <a:pt x="2086726" y="4095486"/>
                  <a:pt x="2082971" y="4094370"/>
                </a:cubicBezTo>
                <a:cubicBezTo>
                  <a:pt x="2071707" y="4094370"/>
                  <a:pt x="2056688" y="4095486"/>
                  <a:pt x="2049179" y="4096602"/>
                </a:cubicBezTo>
                <a:cubicBezTo>
                  <a:pt x="2037914" y="4098835"/>
                  <a:pt x="2026650" y="4098835"/>
                  <a:pt x="2015386" y="4096602"/>
                </a:cubicBezTo>
                <a:cubicBezTo>
                  <a:pt x="2007876" y="4095486"/>
                  <a:pt x="1996612" y="4094370"/>
                  <a:pt x="1981594" y="4094370"/>
                </a:cubicBezTo>
                <a:cubicBezTo>
                  <a:pt x="1974084" y="4095486"/>
                  <a:pt x="1962820" y="4094370"/>
                  <a:pt x="1955310" y="4094370"/>
                </a:cubicBezTo>
                <a:cubicBezTo>
                  <a:pt x="1951556" y="4097719"/>
                  <a:pt x="1944046" y="4096602"/>
                  <a:pt x="1940291" y="4096602"/>
                </a:cubicBezTo>
                <a:cubicBezTo>
                  <a:pt x="1932782" y="4096602"/>
                  <a:pt x="1929027" y="4096602"/>
                  <a:pt x="1921518" y="4096602"/>
                </a:cubicBezTo>
                <a:cubicBezTo>
                  <a:pt x="1910253" y="4099951"/>
                  <a:pt x="1898989" y="4099951"/>
                  <a:pt x="1887725" y="4096602"/>
                </a:cubicBezTo>
                <a:cubicBezTo>
                  <a:pt x="1887725" y="4096602"/>
                  <a:pt x="1883971" y="4096602"/>
                  <a:pt x="1883971" y="4096602"/>
                </a:cubicBezTo>
                <a:cubicBezTo>
                  <a:pt x="1853933" y="4096602"/>
                  <a:pt x="1853933" y="4096602"/>
                  <a:pt x="1842668" y="4089904"/>
                </a:cubicBezTo>
                <a:cubicBezTo>
                  <a:pt x="1842668" y="4088788"/>
                  <a:pt x="1842668" y="4087672"/>
                  <a:pt x="1842668" y="4087672"/>
                </a:cubicBezTo>
                <a:cubicBezTo>
                  <a:pt x="1835159" y="4084323"/>
                  <a:pt x="1838914" y="4080974"/>
                  <a:pt x="1853933" y="4080974"/>
                </a:cubicBezTo>
                <a:cubicBezTo>
                  <a:pt x="1861442" y="4080974"/>
                  <a:pt x="1872706" y="4080974"/>
                  <a:pt x="1883971" y="4080974"/>
                </a:cubicBezTo>
                <a:cubicBezTo>
                  <a:pt x="1891480" y="4080974"/>
                  <a:pt x="1895235" y="4080974"/>
                  <a:pt x="1895235" y="4078741"/>
                </a:cubicBezTo>
                <a:cubicBezTo>
                  <a:pt x="1895235" y="4076509"/>
                  <a:pt x="1891480" y="4077625"/>
                  <a:pt x="1883971" y="4077625"/>
                </a:cubicBezTo>
                <a:cubicBezTo>
                  <a:pt x="1880216" y="4077625"/>
                  <a:pt x="1872706" y="4076509"/>
                  <a:pt x="1868952" y="4078741"/>
                </a:cubicBezTo>
                <a:cubicBezTo>
                  <a:pt x="1861442" y="4079858"/>
                  <a:pt x="1853933" y="4079858"/>
                  <a:pt x="1850178" y="4078741"/>
                </a:cubicBezTo>
                <a:cubicBezTo>
                  <a:pt x="1838914" y="4077625"/>
                  <a:pt x="1827650" y="4077625"/>
                  <a:pt x="1820140" y="4077625"/>
                </a:cubicBezTo>
                <a:cubicBezTo>
                  <a:pt x="1812630" y="4077625"/>
                  <a:pt x="1805121" y="4076509"/>
                  <a:pt x="1801367" y="4075393"/>
                </a:cubicBezTo>
                <a:cubicBezTo>
                  <a:pt x="1782593" y="4070927"/>
                  <a:pt x="1763819" y="4066462"/>
                  <a:pt x="1756310" y="4058648"/>
                </a:cubicBezTo>
                <a:cubicBezTo>
                  <a:pt x="1763819" y="4057532"/>
                  <a:pt x="1767574" y="4057532"/>
                  <a:pt x="1771329" y="4057532"/>
                </a:cubicBezTo>
                <a:cubicBezTo>
                  <a:pt x="1793857" y="4057532"/>
                  <a:pt x="1812630" y="4057532"/>
                  <a:pt x="1831404" y="4057532"/>
                </a:cubicBezTo>
                <a:cubicBezTo>
                  <a:pt x="1838914" y="4058648"/>
                  <a:pt x="1846423" y="4056415"/>
                  <a:pt x="1850178" y="4054183"/>
                </a:cubicBezTo>
                <a:cubicBezTo>
                  <a:pt x="1827650" y="4054183"/>
                  <a:pt x="1805121" y="4054183"/>
                  <a:pt x="1782593" y="4054183"/>
                </a:cubicBezTo>
                <a:cubicBezTo>
                  <a:pt x="1760065" y="4054183"/>
                  <a:pt x="1737536" y="4053066"/>
                  <a:pt x="1715008" y="4054183"/>
                </a:cubicBezTo>
                <a:cubicBezTo>
                  <a:pt x="1692479" y="4055299"/>
                  <a:pt x="1673706" y="4051950"/>
                  <a:pt x="1651177" y="4051950"/>
                </a:cubicBezTo>
                <a:cubicBezTo>
                  <a:pt x="1621140" y="4051950"/>
                  <a:pt x="1591102" y="4051950"/>
                  <a:pt x="1561064" y="4051950"/>
                </a:cubicBezTo>
                <a:cubicBezTo>
                  <a:pt x="1549800" y="4051950"/>
                  <a:pt x="1542290" y="4049717"/>
                  <a:pt x="1534781" y="4050834"/>
                </a:cubicBezTo>
                <a:cubicBezTo>
                  <a:pt x="1508498" y="4053066"/>
                  <a:pt x="1482215" y="4051950"/>
                  <a:pt x="1459687" y="4057532"/>
                </a:cubicBezTo>
                <a:cubicBezTo>
                  <a:pt x="1455932" y="4058648"/>
                  <a:pt x="1452177" y="4057532"/>
                  <a:pt x="1452177" y="4055299"/>
                </a:cubicBezTo>
                <a:cubicBezTo>
                  <a:pt x="1452177" y="4054183"/>
                  <a:pt x="1455932" y="4051950"/>
                  <a:pt x="1448422" y="4049717"/>
                </a:cubicBezTo>
                <a:cubicBezTo>
                  <a:pt x="1439036" y="4049717"/>
                  <a:pt x="1431996" y="4049717"/>
                  <a:pt x="1426422" y="4049665"/>
                </a:cubicBezTo>
                <a:lnTo>
                  <a:pt x="1420774" y="4049508"/>
                </a:lnTo>
                <a:lnTo>
                  <a:pt x="4371810" y="4049508"/>
                </a:lnTo>
                <a:lnTo>
                  <a:pt x="2589320" y="976247"/>
                </a:lnTo>
                <a:lnTo>
                  <a:pt x="838064" y="3995653"/>
                </a:lnTo>
                <a:lnTo>
                  <a:pt x="783426" y="3992786"/>
                </a:lnTo>
                <a:cubicBezTo>
                  <a:pt x="775917" y="3991670"/>
                  <a:pt x="760898" y="3990554"/>
                  <a:pt x="757144" y="3991670"/>
                </a:cubicBezTo>
                <a:cubicBezTo>
                  <a:pt x="742124" y="3995019"/>
                  <a:pt x="723351" y="3992786"/>
                  <a:pt x="712087" y="3995019"/>
                </a:cubicBezTo>
                <a:cubicBezTo>
                  <a:pt x="704577" y="3996135"/>
                  <a:pt x="697068" y="3996135"/>
                  <a:pt x="689559" y="3995019"/>
                </a:cubicBezTo>
                <a:cubicBezTo>
                  <a:pt x="674539" y="3992786"/>
                  <a:pt x="663275" y="3992786"/>
                  <a:pt x="648256" y="3995019"/>
                </a:cubicBezTo>
                <a:cubicBezTo>
                  <a:pt x="636992" y="3996135"/>
                  <a:pt x="629483" y="3996135"/>
                  <a:pt x="618218" y="3993903"/>
                </a:cubicBezTo>
                <a:lnTo>
                  <a:pt x="607456" y="3992166"/>
                </a:lnTo>
                <a:lnTo>
                  <a:pt x="610427" y="3984921"/>
                </a:lnTo>
                <a:lnTo>
                  <a:pt x="614567" y="3980326"/>
                </a:lnTo>
                <a:lnTo>
                  <a:pt x="618218" y="3980507"/>
                </a:lnTo>
                <a:cubicBezTo>
                  <a:pt x="629483" y="3979391"/>
                  <a:pt x="644502" y="3980507"/>
                  <a:pt x="659521" y="3980507"/>
                </a:cubicBezTo>
                <a:lnTo>
                  <a:pt x="659929" y="3980507"/>
                </a:lnTo>
                <a:lnTo>
                  <a:pt x="656176" y="3979391"/>
                </a:lnTo>
                <a:cubicBezTo>
                  <a:pt x="650544" y="3976600"/>
                  <a:pt x="642095" y="3975204"/>
                  <a:pt x="633178" y="3975065"/>
                </a:cubicBezTo>
                <a:lnTo>
                  <a:pt x="617558" y="3977006"/>
                </a:lnTo>
                <a:lnTo>
                  <a:pt x="630968" y="3962124"/>
                </a:lnTo>
                <a:cubicBezTo>
                  <a:pt x="637869" y="3959627"/>
                  <a:pt x="644154" y="3953511"/>
                  <a:pt x="650236" y="3946191"/>
                </a:cubicBezTo>
                <a:lnTo>
                  <a:pt x="653758" y="3941666"/>
                </a:lnTo>
                <a:lnTo>
                  <a:pt x="678821" y="3898648"/>
                </a:lnTo>
                <a:lnTo>
                  <a:pt x="688494" y="3869620"/>
                </a:lnTo>
                <a:cubicBezTo>
                  <a:pt x="694414" y="3846997"/>
                  <a:pt x="696304" y="3843752"/>
                  <a:pt x="710640" y="3834722"/>
                </a:cubicBezTo>
                <a:lnTo>
                  <a:pt x="718455" y="3830619"/>
                </a:lnTo>
                <a:lnTo>
                  <a:pt x="718513" y="3830520"/>
                </a:lnTo>
                <a:lnTo>
                  <a:pt x="728623" y="3799572"/>
                </a:lnTo>
                <a:cubicBezTo>
                  <a:pt x="732975" y="3790158"/>
                  <a:pt x="738173" y="3781236"/>
                  <a:pt x="743843" y="3771503"/>
                </a:cubicBezTo>
                <a:cubicBezTo>
                  <a:pt x="751404" y="3758526"/>
                  <a:pt x="757075" y="3748793"/>
                  <a:pt x="764635" y="3735816"/>
                </a:cubicBezTo>
                <a:lnTo>
                  <a:pt x="781621" y="3705509"/>
                </a:lnTo>
                <a:lnTo>
                  <a:pt x="751200" y="3687785"/>
                </a:lnTo>
                <a:lnTo>
                  <a:pt x="760524" y="3678229"/>
                </a:lnTo>
                <a:cubicBezTo>
                  <a:pt x="764839" y="3667707"/>
                  <a:pt x="771865" y="3658762"/>
                  <a:pt x="775645" y="3652274"/>
                </a:cubicBezTo>
                <a:cubicBezTo>
                  <a:pt x="779961" y="3641752"/>
                  <a:pt x="787807" y="3637632"/>
                  <a:pt x="792122" y="3627110"/>
                </a:cubicBezTo>
                <a:cubicBezTo>
                  <a:pt x="797257" y="3621411"/>
                  <a:pt x="802393" y="3615712"/>
                  <a:pt x="806173" y="3609223"/>
                </a:cubicBezTo>
                <a:cubicBezTo>
                  <a:pt x="819404" y="3586514"/>
                  <a:pt x="830744" y="3567048"/>
                  <a:pt x="842086" y="3547582"/>
                </a:cubicBezTo>
                <a:cubicBezTo>
                  <a:pt x="849646" y="3534605"/>
                  <a:pt x="855852" y="3520838"/>
                  <a:pt x="865588" y="3513474"/>
                </a:cubicBezTo>
                <a:cubicBezTo>
                  <a:pt x="865588" y="3513474"/>
                  <a:pt x="867478" y="3510231"/>
                  <a:pt x="869368" y="3506986"/>
                </a:cubicBezTo>
                <a:cubicBezTo>
                  <a:pt x="874754" y="3488396"/>
                  <a:pt x="889624" y="3475333"/>
                  <a:pt x="897721" y="3458322"/>
                </a:cubicBezTo>
                <a:cubicBezTo>
                  <a:pt x="905816" y="3441310"/>
                  <a:pt x="915266" y="3425090"/>
                  <a:pt x="926073" y="3409658"/>
                </a:cubicBezTo>
                <a:cubicBezTo>
                  <a:pt x="958491" y="3363363"/>
                  <a:pt x="982242" y="3316364"/>
                  <a:pt x="1011949" y="3268489"/>
                </a:cubicBezTo>
                <a:cubicBezTo>
                  <a:pt x="1011949" y="3268489"/>
                  <a:pt x="1010595" y="3267700"/>
                  <a:pt x="1012484" y="3264456"/>
                </a:cubicBezTo>
                <a:cubicBezTo>
                  <a:pt x="1007884" y="3266120"/>
                  <a:pt x="1007349" y="3270155"/>
                  <a:pt x="1003569" y="3276643"/>
                </a:cubicBezTo>
                <a:cubicBezTo>
                  <a:pt x="1001679" y="3279887"/>
                  <a:pt x="1000323" y="3279097"/>
                  <a:pt x="1000323" y="3279097"/>
                </a:cubicBezTo>
                <a:cubicBezTo>
                  <a:pt x="998968" y="3278308"/>
                  <a:pt x="996259" y="3276729"/>
                  <a:pt x="999504" y="3274274"/>
                </a:cubicBezTo>
                <a:cubicBezTo>
                  <a:pt x="1001394" y="3271031"/>
                  <a:pt x="1000573" y="3266207"/>
                  <a:pt x="1002463" y="3262962"/>
                </a:cubicBezTo>
                <a:cubicBezTo>
                  <a:pt x="1015160" y="3244287"/>
                  <a:pt x="1020545" y="3225697"/>
                  <a:pt x="1031886" y="3206231"/>
                </a:cubicBezTo>
                <a:cubicBezTo>
                  <a:pt x="1065909" y="3147834"/>
                  <a:pt x="1101822" y="3086193"/>
                  <a:pt x="1135845" y="3027796"/>
                </a:cubicBezTo>
                <a:cubicBezTo>
                  <a:pt x="1147185" y="3008331"/>
                  <a:pt x="1155280" y="2991319"/>
                  <a:pt x="1154176" y="2977639"/>
                </a:cubicBezTo>
                <a:cubicBezTo>
                  <a:pt x="1149574" y="2979305"/>
                  <a:pt x="1145794" y="2985793"/>
                  <a:pt x="1142549" y="2988248"/>
                </a:cubicBezTo>
                <a:cubicBezTo>
                  <a:pt x="1128498" y="3006134"/>
                  <a:pt x="1124718" y="3012622"/>
                  <a:pt x="1129068" y="3023848"/>
                </a:cubicBezTo>
                <a:cubicBezTo>
                  <a:pt x="1129889" y="3028672"/>
                  <a:pt x="1127998" y="3031917"/>
                  <a:pt x="1124753" y="3034370"/>
                </a:cubicBezTo>
                <a:cubicBezTo>
                  <a:pt x="1116373" y="3042524"/>
                  <a:pt x="1110167" y="3056291"/>
                  <a:pt x="1104496" y="3066024"/>
                </a:cubicBezTo>
                <a:cubicBezTo>
                  <a:pt x="1093155" y="3085490"/>
                  <a:pt x="1083705" y="3101710"/>
                  <a:pt x="1068298" y="3118808"/>
                </a:cubicBezTo>
                <a:cubicBezTo>
                  <a:pt x="1063163" y="3124507"/>
                  <a:pt x="1054248" y="3136695"/>
                  <a:pt x="1053712" y="3140728"/>
                </a:cubicBezTo>
                <a:cubicBezTo>
                  <a:pt x="1050217" y="3156074"/>
                  <a:pt x="1038056" y="3170716"/>
                  <a:pt x="1035096" y="3182029"/>
                </a:cubicBezTo>
                <a:cubicBezTo>
                  <a:pt x="1032670" y="3189306"/>
                  <a:pt x="1028890" y="3195794"/>
                  <a:pt x="1023755" y="3201494"/>
                </a:cubicBezTo>
                <a:cubicBezTo>
                  <a:pt x="1013483" y="3212892"/>
                  <a:pt x="1007813" y="3222624"/>
                  <a:pt x="1002963" y="3237181"/>
                </a:cubicBezTo>
                <a:cubicBezTo>
                  <a:pt x="998648" y="3247703"/>
                  <a:pt x="994867" y="3254192"/>
                  <a:pt x="986487" y="3262346"/>
                </a:cubicBezTo>
                <a:cubicBezTo>
                  <a:pt x="970260" y="3274619"/>
                  <a:pt x="955674" y="3296539"/>
                  <a:pt x="943798" y="3320038"/>
                </a:cubicBezTo>
                <a:cubicBezTo>
                  <a:pt x="940018" y="3326527"/>
                  <a:pt x="937592" y="3333805"/>
                  <a:pt x="937058" y="3337839"/>
                </a:cubicBezTo>
                <a:cubicBezTo>
                  <a:pt x="933027" y="3357219"/>
                  <a:pt x="924932" y="3374229"/>
                  <a:pt x="915481" y="3390451"/>
                </a:cubicBezTo>
                <a:cubicBezTo>
                  <a:pt x="906030" y="3406672"/>
                  <a:pt x="894689" y="3426138"/>
                  <a:pt x="885239" y="3442358"/>
                </a:cubicBezTo>
                <a:cubicBezTo>
                  <a:pt x="873897" y="3461825"/>
                  <a:pt x="859312" y="3483745"/>
                  <a:pt x="843905" y="3500842"/>
                </a:cubicBezTo>
                <a:cubicBezTo>
                  <a:pt x="840125" y="3507331"/>
                  <a:pt x="836345" y="3513819"/>
                  <a:pt x="834454" y="3517063"/>
                </a:cubicBezTo>
                <a:cubicBezTo>
                  <a:pt x="828784" y="3526796"/>
                  <a:pt x="825539" y="3529251"/>
                  <a:pt x="820938" y="3530916"/>
                </a:cubicBezTo>
                <a:cubicBezTo>
                  <a:pt x="835524" y="3508995"/>
                  <a:pt x="840909" y="3490406"/>
                  <a:pt x="852250" y="3470939"/>
                </a:cubicBezTo>
                <a:cubicBezTo>
                  <a:pt x="866016" y="3444197"/>
                  <a:pt x="879783" y="3417453"/>
                  <a:pt x="890303" y="3393164"/>
                </a:cubicBezTo>
                <a:cubicBezTo>
                  <a:pt x="898399" y="3376153"/>
                  <a:pt x="906495" y="3359143"/>
                  <a:pt x="914590" y="3342131"/>
                </a:cubicBezTo>
                <a:cubicBezTo>
                  <a:pt x="924576" y="3321875"/>
                  <a:pt x="936737" y="3307234"/>
                  <a:pt x="944832" y="3290222"/>
                </a:cubicBezTo>
                <a:cubicBezTo>
                  <a:pt x="951038" y="3276456"/>
                  <a:pt x="960774" y="3269092"/>
                  <a:pt x="970225" y="3252871"/>
                </a:cubicBezTo>
                <a:cubicBezTo>
                  <a:pt x="974540" y="3242349"/>
                  <a:pt x="983456" y="3230161"/>
                  <a:pt x="991016" y="3217184"/>
                </a:cubicBezTo>
                <a:cubicBezTo>
                  <a:pt x="992907" y="3213940"/>
                  <a:pt x="992907" y="3213940"/>
                  <a:pt x="994797" y="3210695"/>
                </a:cubicBezTo>
                <a:cubicBezTo>
                  <a:pt x="1009133" y="3201665"/>
                  <a:pt x="1017229" y="3184655"/>
                  <a:pt x="1023970" y="3166855"/>
                </a:cubicBezTo>
                <a:cubicBezTo>
                  <a:pt x="1028820" y="3152298"/>
                  <a:pt x="1037735" y="3140111"/>
                  <a:pt x="1041230" y="3124765"/>
                </a:cubicBezTo>
                <a:cubicBezTo>
                  <a:pt x="1041230" y="3124765"/>
                  <a:pt x="1043120" y="3121521"/>
                  <a:pt x="1046366" y="3119067"/>
                </a:cubicBezTo>
                <a:cubicBezTo>
                  <a:pt x="1049611" y="3116611"/>
                  <a:pt x="1051501" y="3113368"/>
                  <a:pt x="1053391" y="3110123"/>
                </a:cubicBezTo>
                <a:cubicBezTo>
                  <a:pt x="1070938" y="3076891"/>
                  <a:pt x="1095260" y="3047606"/>
                  <a:pt x="1111451" y="3013584"/>
                </a:cubicBezTo>
                <a:cubicBezTo>
                  <a:pt x="1119012" y="3000607"/>
                  <a:pt x="1126857" y="2996488"/>
                  <a:pt x="1131173" y="2985966"/>
                </a:cubicBezTo>
                <a:cubicBezTo>
                  <a:pt x="1136844" y="2976232"/>
                  <a:pt x="1144404" y="2963256"/>
                  <a:pt x="1150075" y="2953522"/>
                </a:cubicBezTo>
                <a:cubicBezTo>
                  <a:pt x="1162770" y="2934846"/>
                  <a:pt x="1166801" y="2915467"/>
                  <a:pt x="1178962" y="2900825"/>
                </a:cubicBezTo>
                <a:cubicBezTo>
                  <a:pt x="1182743" y="2894336"/>
                  <a:pt x="1184633" y="2891092"/>
                  <a:pt x="1186523" y="2887848"/>
                </a:cubicBezTo>
                <a:cubicBezTo>
                  <a:pt x="1188413" y="2884604"/>
                  <a:pt x="1188947" y="2880569"/>
                  <a:pt x="1193548" y="2878905"/>
                </a:cubicBezTo>
                <a:cubicBezTo>
                  <a:pt x="1194903" y="2879694"/>
                  <a:pt x="1195724" y="2884517"/>
                  <a:pt x="1193834" y="2887762"/>
                </a:cubicBezTo>
                <a:cubicBezTo>
                  <a:pt x="1189518" y="2898284"/>
                  <a:pt x="1187913" y="2910386"/>
                  <a:pt x="1180353" y="2923362"/>
                </a:cubicBezTo>
                <a:cubicBezTo>
                  <a:pt x="1176572" y="2929851"/>
                  <a:pt x="1179283" y="2931430"/>
                  <a:pt x="1176857" y="2938708"/>
                </a:cubicBezTo>
                <a:cubicBezTo>
                  <a:pt x="1190374" y="2924856"/>
                  <a:pt x="1199825" y="2908634"/>
                  <a:pt x="1210630" y="2893202"/>
                </a:cubicBezTo>
                <a:lnTo>
                  <a:pt x="1214107" y="2888887"/>
                </a:lnTo>
                <a:lnTo>
                  <a:pt x="1211353" y="2887283"/>
                </a:lnTo>
                <a:lnTo>
                  <a:pt x="1220677" y="2877727"/>
                </a:lnTo>
                <a:cubicBezTo>
                  <a:pt x="1224993" y="2867205"/>
                  <a:pt x="1232018" y="2858260"/>
                  <a:pt x="1235799" y="2851772"/>
                </a:cubicBezTo>
                <a:cubicBezTo>
                  <a:pt x="1240114" y="2841250"/>
                  <a:pt x="1247960" y="2837130"/>
                  <a:pt x="1252276" y="2826608"/>
                </a:cubicBezTo>
                <a:cubicBezTo>
                  <a:pt x="1257411" y="2820909"/>
                  <a:pt x="1262546" y="2815209"/>
                  <a:pt x="1266326" y="2808721"/>
                </a:cubicBezTo>
                <a:cubicBezTo>
                  <a:pt x="1279557" y="2786012"/>
                  <a:pt x="1290898" y="2766546"/>
                  <a:pt x="1302239" y="2747080"/>
                </a:cubicBezTo>
                <a:cubicBezTo>
                  <a:pt x="1309800" y="2734103"/>
                  <a:pt x="1316006" y="2720336"/>
                  <a:pt x="1325742" y="2712972"/>
                </a:cubicBezTo>
                <a:cubicBezTo>
                  <a:pt x="1325742" y="2712972"/>
                  <a:pt x="1327632" y="2709729"/>
                  <a:pt x="1329522" y="2706484"/>
                </a:cubicBezTo>
                <a:cubicBezTo>
                  <a:pt x="1334907" y="2687894"/>
                  <a:pt x="1349778" y="2674831"/>
                  <a:pt x="1357874" y="2657820"/>
                </a:cubicBezTo>
                <a:cubicBezTo>
                  <a:pt x="1365969" y="2640809"/>
                  <a:pt x="1375420" y="2624588"/>
                  <a:pt x="1386227" y="2609156"/>
                </a:cubicBezTo>
                <a:cubicBezTo>
                  <a:pt x="1418644" y="2562861"/>
                  <a:pt x="1442396" y="2515861"/>
                  <a:pt x="1472103" y="2467987"/>
                </a:cubicBezTo>
                <a:cubicBezTo>
                  <a:pt x="1472103" y="2467987"/>
                  <a:pt x="1470748" y="2467198"/>
                  <a:pt x="1472638" y="2463954"/>
                </a:cubicBezTo>
                <a:cubicBezTo>
                  <a:pt x="1468037" y="2465619"/>
                  <a:pt x="1467503" y="2469653"/>
                  <a:pt x="1463723" y="2476141"/>
                </a:cubicBezTo>
                <a:cubicBezTo>
                  <a:pt x="1461833" y="2479385"/>
                  <a:pt x="1460477" y="2478595"/>
                  <a:pt x="1460477" y="2478595"/>
                </a:cubicBezTo>
                <a:cubicBezTo>
                  <a:pt x="1459122" y="2477806"/>
                  <a:pt x="1456412" y="2476227"/>
                  <a:pt x="1459657" y="2473772"/>
                </a:cubicBezTo>
                <a:cubicBezTo>
                  <a:pt x="1461547" y="2470529"/>
                  <a:pt x="1460727" y="2465705"/>
                  <a:pt x="1462617" y="2462461"/>
                </a:cubicBezTo>
                <a:cubicBezTo>
                  <a:pt x="1475314" y="2443785"/>
                  <a:pt x="1480699" y="2425195"/>
                  <a:pt x="1492040" y="2405730"/>
                </a:cubicBezTo>
                <a:lnTo>
                  <a:pt x="1515028" y="2366271"/>
                </a:lnTo>
                <a:lnTo>
                  <a:pt x="1513667" y="2365479"/>
                </a:lnTo>
                <a:lnTo>
                  <a:pt x="1500642" y="2370194"/>
                </a:lnTo>
                <a:lnTo>
                  <a:pt x="1495249" y="2381527"/>
                </a:lnTo>
                <a:cubicBezTo>
                  <a:pt x="1492824" y="2388804"/>
                  <a:pt x="1489044" y="2395292"/>
                  <a:pt x="1483909" y="2400992"/>
                </a:cubicBezTo>
                <a:cubicBezTo>
                  <a:pt x="1473637" y="2412390"/>
                  <a:pt x="1467967" y="2422122"/>
                  <a:pt x="1463117" y="2436679"/>
                </a:cubicBezTo>
                <a:cubicBezTo>
                  <a:pt x="1458801" y="2447201"/>
                  <a:pt x="1455021" y="2453690"/>
                  <a:pt x="1446641" y="2461844"/>
                </a:cubicBezTo>
                <a:cubicBezTo>
                  <a:pt x="1430414" y="2474116"/>
                  <a:pt x="1415828" y="2496038"/>
                  <a:pt x="1403952" y="2519536"/>
                </a:cubicBezTo>
                <a:cubicBezTo>
                  <a:pt x="1400171" y="2526025"/>
                  <a:pt x="1397746" y="2533303"/>
                  <a:pt x="1397212" y="2537338"/>
                </a:cubicBezTo>
                <a:cubicBezTo>
                  <a:pt x="1393181" y="2556717"/>
                  <a:pt x="1385085" y="2573727"/>
                  <a:pt x="1375634" y="2589949"/>
                </a:cubicBezTo>
                <a:cubicBezTo>
                  <a:pt x="1366184" y="2606171"/>
                  <a:pt x="1354843" y="2625636"/>
                  <a:pt x="1345392" y="2641857"/>
                </a:cubicBezTo>
                <a:cubicBezTo>
                  <a:pt x="1334051" y="2661323"/>
                  <a:pt x="1319465" y="2683243"/>
                  <a:pt x="1304059" y="2700340"/>
                </a:cubicBezTo>
                <a:cubicBezTo>
                  <a:pt x="1300278" y="2706829"/>
                  <a:pt x="1296498" y="2713317"/>
                  <a:pt x="1294608" y="2716561"/>
                </a:cubicBezTo>
                <a:cubicBezTo>
                  <a:pt x="1288938" y="2726294"/>
                  <a:pt x="1285692" y="2728749"/>
                  <a:pt x="1281092" y="2730413"/>
                </a:cubicBezTo>
                <a:cubicBezTo>
                  <a:pt x="1295678" y="2708493"/>
                  <a:pt x="1301063" y="2689904"/>
                  <a:pt x="1312404" y="2670437"/>
                </a:cubicBezTo>
                <a:cubicBezTo>
                  <a:pt x="1326170" y="2643695"/>
                  <a:pt x="1339936" y="2616951"/>
                  <a:pt x="1350457" y="2592662"/>
                </a:cubicBezTo>
                <a:cubicBezTo>
                  <a:pt x="1358553" y="2575651"/>
                  <a:pt x="1366648" y="2558641"/>
                  <a:pt x="1374743" y="2541629"/>
                </a:cubicBezTo>
                <a:cubicBezTo>
                  <a:pt x="1384730" y="2521374"/>
                  <a:pt x="1396891" y="2506732"/>
                  <a:pt x="1404986" y="2489721"/>
                </a:cubicBezTo>
                <a:cubicBezTo>
                  <a:pt x="1411192" y="2475954"/>
                  <a:pt x="1420928" y="2468590"/>
                  <a:pt x="1430378" y="2452370"/>
                </a:cubicBezTo>
                <a:cubicBezTo>
                  <a:pt x="1434694" y="2441847"/>
                  <a:pt x="1443609" y="2429659"/>
                  <a:pt x="1451170" y="2416682"/>
                </a:cubicBezTo>
                <a:cubicBezTo>
                  <a:pt x="1453060" y="2413438"/>
                  <a:pt x="1453060" y="2413438"/>
                  <a:pt x="1454951" y="2410193"/>
                </a:cubicBezTo>
                <a:cubicBezTo>
                  <a:pt x="1462118" y="2405679"/>
                  <a:pt x="1467726" y="2399169"/>
                  <a:pt x="1472385" y="2391562"/>
                </a:cubicBezTo>
                <a:lnTo>
                  <a:pt x="1473418" y="2389345"/>
                </a:lnTo>
                <a:lnTo>
                  <a:pt x="1456736" y="2406727"/>
                </a:lnTo>
                <a:cubicBezTo>
                  <a:pt x="1451391" y="2408501"/>
                  <a:pt x="1446854" y="2406944"/>
                  <a:pt x="1442520" y="2406591"/>
                </a:cubicBezTo>
                <a:cubicBezTo>
                  <a:pt x="1436832" y="2405450"/>
                  <a:pt x="1429932" y="2407949"/>
                  <a:pt x="1422425" y="2412265"/>
                </a:cubicBezTo>
                <a:lnTo>
                  <a:pt x="1408283" y="2422151"/>
                </a:lnTo>
                <a:lnTo>
                  <a:pt x="1409643" y="2411891"/>
                </a:lnTo>
                <a:cubicBezTo>
                  <a:pt x="1415029" y="2393301"/>
                  <a:pt x="1422589" y="2380325"/>
                  <a:pt x="1435571" y="2370506"/>
                </a:cubicBezTo>
                <a:cubicBezTo>
                  <a:pt x="1438816" y="2368051"/>
                  <a:pt x="1442061" y="2365596"/>
                  <a:pt x="1447196" y="2359898"/>
                </a:cubicBezTo>
                <a:cubicBezTo>
                  <a:pt x="1448552" y="2360688"/>
                  <a:pt x="1451797" y="2358232"/>
                  <a:pt x="1451797" y="2358232"/>
                </a:cubicBezTo>
                <a:cubicBezTo>
                  <a:pt x="1461248" y="2342011"/>
                  <a:pt x="1472874" y="2331403"/>
                  <a:pt x="1479080" y="2317635"/>
                </a:cubicBezTo>
                <a:cubicBezTo>
                  <a:pt x="1485284" y="2303870"/>
                  <a:pt x="1491490" y="2290103"/>
                  <a:pt x="1494450" y="2278791"/>
                </a:cubicBezTo>
                <a:cubicBezTo>
                  <a:pt x="1500371" y="2256166"/>
                  <a:pt x="1506041" y="2246434"/>
                  <a:pt x="1520912" y="2233370"/>
                </a:cubicBezTo>
                <a:cubicBezTo>
                  <a:pt x="1527403" y="2228462"/>
                  <a:pt x="1531183" y="2221974"/>
                  <a:pt x="1536854" y="2212240"/>
                </a:cubicBezTo>
                <a:lnTo>
                  <a:pt x="1543200" y="2201348"/>
                </a:lnTo>
                <a:lnTo>
                  <a:pt x="1546923" y="2197727"/>
                </a:lnTo>
                <a:cubicBezTo>
                  <a:pt x="1551522" y="2196062"/>
                  <a:pt x="1556659" y="2190362"/>
                  <a:pt x="1555588" y="2198430"/>
                </a:cubicBezTo>
                <a:cubicBezTo>
                  <a:pt x="1555053" y="2202463"/>
                  <a:pt x="1557764" y="2204042"/>
                  <a:pt x="1555874" y="2207287"/>
                </a:cubicBezTo>
                <a:cubicBezTo>
                  <a:pt x="1552093" y="2213776"/>
                  <a:pt x="1549668" y="2221054"/>
                  <a:pt x="1546423" y="2223508"/>
                </a:cubicBezTo>
                <a:cubicBezTo>
                  <a:pt x="1536151" y="2234907"/>
                  <a:pt x="1527236" y="2247093"/>
                  <a:pt x="1518321" y="2259281"/>
                </a:cubicBezTo>
                <a:cubicBezTo>
                  <a:pt x="1509939" y="2267434"/>
                  <a:pt x="1511295" y="2268224"/>
                  <a:pt x="1511579" y="2277082"/>
                </a:cubicBezTo>
                <a:cubicBezTo>
                  <a:pt x="1514290" y="2278661"/>
                  <a:pt x="1516466" y="2284273"/>
                  <a:pt x="1514040" y="2291551"/>
                </a:cubicBezTo>
                <a:cubicBezTo>
                  <a:pt x="1508370" y="2301284"/>
                  <a:pt x="1507301" y="2309352"/>
                  <a:pt x="1499739" y="2322330"/>
                </a:cubicBezTo>
                <a:cubicBezTo>
                  <a:pt x="1494604" y="2328028"/>
                  <a:pt x="1490289" y="2338551"/>
                  <a:pt x="1483264" y="2347494"/>
                </a:cubicBezTo>
                <a:cubicBezTo>
                  <a:pt x="1479483" y="2353983"/>
                  <a:pt x="1482193" y="2355562"/>
                  <a:pt x="1483548" y="2356351"/>
                </a:cubicBezTo>
                <a:cubicBezTo>
                  <a:pt x="1486258" y="2357931"/>
                  <a:pt x="1489503" y="2355475"/>
                  <a:pt x="1491394" y="2352230"/>
                </a:cubicBezTo>
                <a:cubicBezTo>
                  <a:pt x="1495174" y="2345742"/>
                  <a:pt x="1493819" y="2344953"/>
                  <a:pt x="1495709" y="2341708"/>
                </a:cubicBezTo>
                <a:cubicBezTo>
                  <a:pt x="1502449" y="2323908"/>
                  <a:pt x="1511366" y="2311720"/>
                  <a:pt x="1522456" y="2305147"/>
                </a:cubicBezTo>
                <a:cubicBezTo>
                  <a:pt x="1527057" y="2303482"/>
                  <a:pt x="1525987" y="2311548"/>
                  <a:pt x="1532478" y="2306640"/>
                </a:cubicBezTo>
                <a:cubicBezTo>
                  <a:pt x="1538149" y="2296906"/>
                  <a:pt x="1543819" y="2287173"/>
                  <a:pt x="1549490" y="2277440"/>
                </a:cubicBezTo>
                <a:cubicBezTo>
                  <a:pt x="1554624" y="2271741"/>
                  <a:pt x="1557584" y="2260429"/>
                  <a:pt x="1565965" y="2252276"/>
                </a:cubicBezTo>
                <a:cubicBezTo>
                  <a:pt x="1575702" y="2244912"/>
                  <a:pt x="1572171" y="2238509"/>
                  <a:pt x="1577842" y="2228776"/>
                </a:cubicBezTo>
                <a:cubicBezTo>
                  <a:pt x="1596208" y="2200368"/>
                  <a:pt x="1607264" y="2172045"/>
                  <a:pt x="1623740" y="2146880"/>
                </a:cubicBezTo>
                <a:cubicBezTo>
                  <a:pt x="1631300" y="2133902"/>
                  <a:pt x="1636971" y="2124170"/>
                  <a:pt x="1644531" y="2111193"/>
                </a:cubicBezTo>
                <a:cubicBezTo>
                  <a:pt x="1655872" y="2091728"/>
                  <a:pt x="1665323" y="2075506"/>
                  <a:pt x="1669889" y="2052093"/>
                </a:cubicBezTo>
                <a:cubicBezTo>
                  <a:pt x="1673134" y="2049638"/>
                  <a:pt x="1675844" y="2051218"/>
                  <a:pt x="1677734" y="2047974"/>
                </a:cubicBezTo>
                <a:cubicBezTo>
                  <a:pt x="1692070" y="2038944"/>
                  <a:pt x="1693960" y="2035700"/>
                  <a:pt x="1699881" y="2013076"/>
                </a:cubicBezTo>
                <a:cubicBezTo>
                  <a:pt x="1700952" y="2005009"/>
                  <a:pt x="1703911" y="1993696"/>
                  <a:pt x="1709582" y="1983964"/>
                </a:cubicBezTo>
                <a:cubicBezTo>
                  <a:pt x="1713898" y="1973441"/>
                  <a:pt x="1714967" y="1965374"/>
                  <a:pt x="1720102" y="1959675"/>
                </a:cubicBezTo>
                <a:cubicBezTo>
                  <a:pt x="1732264" y="1945032"/>
                  <a:pt x="1743604" y="1925567"/>
                  <a:pt x="1757406" y="1920571"/>
                </a:cubicBezTo>
                <a:cubicBezTo>
                  <a:pt x="1765252" y="1916452"/>
                  <a:pt x="1773632" y="1908298"/>
                  <a:pt x="1777948" y="1897776"/>
                </a:cubicBezTo>
                <a:cubicBezTo>
                  <a:pt x="1779017" y="1889707"/>
                  <a:pt x="1782798" y="1883219"/>
                  <a:pt x="1786578" y="1876731"/>
                </a:cubicBezTo>
                <a:cubicBezTo>
                  <a:pt x="1792249" y="1866998"/>
                  <a:pt x="1794674" y="1859719"/>
                  <a:pt x="1791963" y="1858140"/>
                </a:cubicBezTo>
                <a:cubicBezTo>
                  <a:pt x="1791144" y="1853317"/>
                  <a:pt x="1791679" y="1849284"/>
                  <a:pt x="1788968" y="1847704"/>
                </a:cubicBezTo>
                <a:cubicBezTo>
                  <a:pt x="1787328" y="1838058"/>
                  <a:pt x="1796244" y="1825870"/>
                  <a:pt x="1804090" y="1821751"/>
                </a:cubicBezTo>
                <a:cubicBezTo>
                  <a:pt x="1808690" y="1820086"/>
                  <a:pt x="1814645" y="1819209"/>
                  <a:pt x="1818425" y="1812721"/>
                </a:cubicBezTo>
                <a:cubicBezTo>
                  <a:pt x="1824096" y="1802988"/>
                  <a:pt x="1827876" y="1796499"/>
                  <a:pt x="1830301" y="1789222"/>
                </a:cubicBezTo>
                <a:cubicBezTo>
                  <a:pt x="1833263" y="1777909"/>
                  <a:pt x="1845423" y="1763267"/>
                  <a:pt x="1847027" y="1751166"/>
                </a:cubicBezTo>
                <a:cubicBezTo>
                  <a:pt x="1848918" y="1747922"/>
                  <a:pt x="1850808" y="1744677"/>
                  <a:pt x="1854054" y="1742222"/>
                </a:cubicBezTo>
                <a:cubicBezTo>
                  <a:pt x="1862434" y="1734068"/>
                  <a:pt x="1867035" y="1732405"/>
                  <a:pt x="1871100" y="1734773"/>
                </a:cubicBezTo>
                <a:cubicBezTo>
                  <a:pt x="1872455" y="1735563"/>
                  <a:pt x="1877056" y="1733897"/>
                  <a:pt x="1879481" y="1726619"/>
                </a:cubicBezTo>
                <a:cubicBezTo>
                  <a:pt x="1881621" y="1710483"/>
                  <a:pt x="1888361" y="1692683"/>
                  <a:pt x="1895102" y="1674882"/>
                </a:cubicBezTo>
                <a:cubicBezTo>
                  <a:pt x="1896992" y="1671639"/>
                  <a:pt x="1897527" y="1667606"/>
                  <a:pt x="1896171" y="1666815"/>
                </a:cubicBezTo>
                <a:cubicBezTo>
                  <a:pt x="1894817" y="1666026"/>
                  <a:pt x="1892926" y="1669270"/>
                  <a:pt x="1889682" y="1671724"/>
                </a:cubicBezTo>
                <a:cubicBezTo>
                  <a:pt x="1882121" y="1684702"/>
                  <a:pt x="1867249" y="1697765"/>
                  <a:pt x="1861864" y="1716354"/>
                </a:cubicBezTo>
                <a:cubicBezTo>
                  <a:pt x="1859973" y="1719599"/>
                  <a:pt x="1856193" y="1726088"/>
                  <a:pt x="1854838" y="1725299"/>
                </a:cubicBezTo>
                <a:cubicBezTo>
                  <a:pt x="1850772" y="1722930"/>
                  <a:pt x="1845102" y="1732662"/>
                  <a:pt x="1841322" y="1739151"/>
                </a:cubicBezTo>
                <a:cubicBezTo>
                  <a:pt x="1837541" y="1745639"/>
                  <a:pt x="1832942" y="1747304"/>
                  <a:pt x="1832121" y="1742482"/>
                </a:cubicBezTo>
                <a:cubicBezTo>
                  <a:pt x="1830766" y="1741693"/>
                  <a:pt x="1833191" y="1734413"/>
                  <a:pt x="1832371" y="1729590"/>
                </a:cubicBezTo>
                <a:cubicBezTo>
                  <a:pt x="1828591" y="1736080"/>
                  <a:pt x="1825345" y="1738533"/>
                  <a:pt x="1824811" y="1742567"/>
                </a:cubicBezTo>
                <a:cubicBezTo>
                  <a:pt x="1823740" y="1750635"/>
                  <a:pt x="1816715" y="1759578"/>
                  <a:pt x="1812935" y="1766066"/>
                </a:cubicBezTo>
                <a:cubicBezTo>
                  <a:pt x="1808618" y="1776590"/>
                  <a:pt x="1800773" y="1780709"/>
                  <a:pt x="1796458" y="1791231"/>
                </a:cubicBezTo>
                <a:cubicBezTo>
                  <a:pt x="1790253" y="1804997"/>
                  <a:pt x="1786722" y="1798595"/>
                  <a:pt x="1780231" y="1803505"/>
                </a:cubicBezTo>
                <a:lnTo>
                  <a:pt x="1772230" y="1814442"/>
                </a:lnTo>
                <a:lnTo>
                  <a:pt x="1791489" y="1778297"/>
                </a:lnTo>
                <a:cubicBezTo>
                  <a:pt x="1794450" y="1766986"/>
                  <a:pt x="1801475" y="1758043"/>
                  <a:pt x="1809321" y="1753923"/>
                </a:cubicBezTo>
                <a:cubicBezTo>
                  <a:pt x="1815813" y="1749014"/>
                  <a:pt x="1818237" y="1741736"/>
                  <a:pt x="1817417" y="1736912"/>
                </a:cubicBezTo>
                <a:cubicBezTo>
                  <a:pt x="1815242" y="1731299"/>
                  <a:pt x="1819022" y="1724811"/>
                  <a:pt x="1824692" y="1715078"/>
                </a:cubicBezTo>
                <a:cubicBezTo>
                  <a:pt x="1836034" y="1695612"/>
                  <a:pt x="1846018" y="1675357"/>
                  <a:pt x="1862781" y="1659050"/>
                </a:cubicBezTo>
                <a:cubicBezTo>
                  <a:pt x="1862781" y="1659050"/>
                  <a:pt x="1864671" y="1655806"/>
                  <a:pt x="1864671" y="1655806"/>
                </a:cubicBezTo>
                <a:cubicBezTo>
                  <a:pt x="1882216" y="1622573"/>
                  <a:pt x="1903294" y="1595743"/>
                  <a:pt x="1920305" y="1566545"/>
                </a:cubicBezTo>
                <a:cubicBezTo>
                  <a:pt x="1924085" y="1560056"/>
                  <a:pt x="1925975" y="1556812"/>
                  <a:pt x="1923266" y="1555234"/>
                </a:cubicBezTo>
                <a:lnTo>
                  <a:pt x="1924152" y="1551341"/>
                </a:lnTo>
                <a:lnTo>
                  <a:pt x="1926058" y="1562553"/>
                </a:lnTo>
                <a:cubicBezTo>
                  <a:pt x="1922278" y="1569042"/>
                  <a:pt x="1916608" y="1578775"/>
                  <a:pt x="1910937" y="1588507"/>
                </a:cubicBezTo>
                <a:cubicBezTo>
                  <a:pt x="1907157" y="1594996"/>
                  <a:pt x="1905266" y="1598241"/>
                  <a:pt x="1907977" y="1599820"/>
                </a:cubicBezTo>
                <a:cubicBezTo>
                  <a:pt x="1910687" y="1601399"/>
                  <a:pt x="1911222" y="1597365"/>
                  <a:pt x="1915003" y="1590876"/>
                </a:cubicBezTo>
                <a:cubicBezTo>
                  <a:pt x="1916893" y="1587632"/>
                  <a:pt x="1922028" y="1581933"/>
                  <a:pt x="1921209" y="1577109"/>
                </a:cubicBezTo>
                <a:cubicBezTo>
                  <a:pt x="1923633" y="1569831"/>
                  <a:pt x="1927413" y="1563342"/>
                  <a:pt x="1930659" y="1560888"/>
                </a:cubicBezTo>
                <a:cubicBezTo>
                  <a:pt x="1937684" y="1551945"/>
                  <a:pt x="1943355" y="1542212"/>
                  <a:pt x="1947135" y="1535723"/>
                </a:cubicBezTo>
                <a:cubicBezTo>
                  <a:pt x="1950916" y="1529234"/>
                  <a:pt x="1956051" y="1523536"/>
                  <a:pt x="1959297" y="1521081"/>
                </a:cubicBezTo>
                <a:cubicBezTo>
                  <a:pt x="1974168" y="1508018"/>
                  <a:pt x="1989039" y="1494955"/>
                  <a:pt x="2002305" y="1493993"/>
                </a:cubicBezTo>
                <a:cubicBezTo>
                  <a:pt x="1999880" y="1501270"/>
                  <a:pt x="1997990" y="1504515"/>
                  <a:pt x="1996099" y="1507760"/>
                </a:cubicBezTo>
                <a:cubicBezTo>
                  <a:pt x="1984759" y="1527225"/>
                  <a:pt x="1975308" y="1543445"/>
                  <a:pt x="1965857" y="1559668"/>
                </a:cubicBezTo>
                <a:cubicBezTo>
                  <a:pt x="1960722" y="1565368"/>
                  <a:pt x="1959653" y="1573435"/>
                  <a:pt x="1960472" y="1578258"/>
                </a:cubicBezTo>
                <a:cubicBezTo>
                  <a:pt x="1971813" y="1558792"/>
                  <a:pt x="1983154" y="1539327"/>
                  <a:pt x="1994495" y="1519861"/>
                </a:cubicBezTo>
                <a:cubicBezTo>
                  <a:pt x="2005835" y="1500396"/>
                  <a:pt x="2018533" y="1481719"/>
                  <a:pt x="2028517" y="1461464"/>
                </a:cubicBezTo>
                <a:cubicBezTo>
                  <a:pt x="2038504" y="1441209"/>
                  <a:pt x="2052020" y="1427357"/>
                  <a:pt x="2063361" y="1407890"/>
                </a:cubicBezTo>
                <a:cubicBezTo>
                  <a:pt x="2078482" y="1381937"/>
                  <a:pt x="2093603" y="1355982"/>
                  <a:pt x="2108725" y="1330028"/>
                </a:cubicBezTo>
                <a:cubicBezTo>
                  <a:pt x="2114395" y="1320296"/>
                  <a:pt x="2120886" y="1315386"/>
                  <a:pt x="2123310" y="1308107"/>
                </a:cubicBezTo>
                <a:cubicBezTo>
                  <a:pt x="2133832" y="1283819"/>
                  <a:pt x="2148418" y="1261899"/>
                  <a:pt x="2152982" y="1238485"/>
                </a:cubicBezTo>
                <a:cubicBezTo>
                  <a:pt x="2153518" y="1234452"/>
                  <a:pt x="2156763" y="1231996"/>
                  <a:pt x="2159473" y="1233576"/>
                </a:cubicBezTo>
                <a:cubicBezTo>
                  <a:pt x="2160828" y="1234365"/>
                  <a:pt x="2161649" y="1239189"/>
                  <a:pt x="2168140" y="1234280"/>
                </a:cubicBezTo>
                <a:lnTo>
                  <a:pt x="2182078" y="1214374"/>
                </a:lnTo>
                <a:lnTo>
                  <a:pt x="2168626" y="1206538"/>
                </a:lnTo>
                <a:lnTo>
                  <a:pt x="2168957" y="1205827"/>
                </a:lnTo>
                <a:cubicBezTo>
                  <a:pt x="2173807" y="1191271"/>
                  <a:pt x="2182722" y="1179083"/>
                  <a:pt x="2186217" y="1163737"/>
                </a:cubicBezTo>
                <a:cubicBezTo>
                  <a:pt x="2186217" y="1163737"/>
                  <a:pt x="2188107" y="1160494"/>
                  <a:pt x="2191353" y="1158039"/>
                </a:cubicBezTo>
                <a:cubicBezTo>
                  <a:pt x="2194598" y="1155584"/>
                  <a:pt x="2196489" y="1152340"/>
                  <a:pt x="2198379" y="1149096"/>
                </a:cubicBezTo>
                <a:cubicBezTo>
                  <a:pt x="2215926" y="1115863"/>
                  <a:pt x="2240247" y="1086579"/>
                  <a:pt x="2256438" y="1052557"/>
                </a:cubicBezTo>
                <a:cubicBezTo>
                  <a:pt x="2263999" y="1039580"/>
                  <a:pt x="2271844" y="1035460"/>
                  <a:pt x="2276160" y="1024938"/>
                </a:cubicBezTo>
                <a:cubicBezTo>
                  <a:pt x="2281831" y="1015205"/>
                  <a:pt x="2289392" y="1002228"/>
                  <a:pt x="2295062" y="992495"/>
                </a:cubicBezTo>
                <a:cubicBezTo>
                  <a:pt x="2307757" y="973819"/>
                  <a:pt x="2311788" y="954439"/>
                  <a:pt x="2323949" y="939798"/>
                </a:cubicBezTo>
                <a:cubicBezTo>
                  <a:pt x="2327730" y="933309"/>
                  <a:pt x="2329620" y="930064"/>
                  <a:pt x="2331510" y="926821"/>
                </a:cubicBezTo>
                <a:cubicBezTo>
                  <a:pt x="2333400" y="923576"/>
                  <a:pt x="2333934" y="919542"/>
                  <a:pt x="2338535" y="917877"/>
                </a:cubicBezTo>
                <a:cubicBezTo>
                  <a:pt x="2339890" y="918667"/>
                  <a:pt x="2340711" y="923490"/>
                  <a:pt x="2338821" y="926734"/>
                </a:cubicBezTo>
                <a:cubicBezTo>
                  <a:pt x="2334505" y="937256"/>
                  <a:pt x="2332900" y="949358"/>
                  <a:pt x="2325340" y="962335"/>
                </a:cubicBezTo>
                <a:cubicBezTo>
                  <a:pt x="2321559" y="968824"/>
                  <a:pt x="2324270" y="970403"/>
                  <a:pt x="2321845" y="977681"/>
                </a:cubicBezTo>
                <a:cubicBezTo>
                  <a:pt x="2335361" y="963828"/>
                  <a:pt x="2344812" y="947607"/>
                  <a:pt x="2355617" y="932174"/>
                </a:cubicBezTo>
                <a:cubicBezTo>
                  <a:pt x="2364533" y="919987"/>
                  <a:pt x="2372914" y="911833"/>
                  <a:pt x="2381829" y="899645"/>
                </a:cubicBezTo>
                <a:cubicBezTo>
                  <a:pt x="2383720" y="896401"/>
                  <a:pt x="2390211" y="891492"/>
                  <a:pt x="2391030" y="896315"/>
                </a:cubicBezTo>
                <a:cubicBezTo>
                  <a:pt x="2391851" y="901138"/>
                  <a:pt x="2386716" y="906838"/>
                  <a:pt x="2384825" y="910083"/>
                </a:cubicBezTo>
                <a:cubicBezTo>
                  <a:pt x="2371594" y="932792"/>
                  <a:pt x="2360253" y="952258"/>
                  <a:pt x="2347022" y="974967"/>
                </a:cubicBezTo>
                <a:cubicBezTo>
                  <a:pt x="2324340" y="1013899"/>
                  <a:pt x="2305724" y="1055199"/>
                  <a:pt x="2293062" y="1095623"/>
                </a:cubicBezTo>
                <a:cubicBezTo>
                  <a:pt x="2288213" y="1110178"/>
                  <a:pt x="2277407" y="1125611"/>
                  <a:pt x="2272556" y="1140167"/>
                </a:cubicBezTo>
                <a:cubicBezTo>
                  <a:pt x="2266352" y="1153934"/>
                  <a:pt x="2255545" y="1169365"/>
                  <a:pt x="2244739" y="1184797"/>
                </a:cubicBezTo>
                <a:cubicBezTo>
                  <a:pt x="2234468" y="1196195"/>
                  <a:pt x="2221772" y="1214871"/>
                  <a:pt x="2212321" y="1231092"/>
                </a:cubicBezTo>
                <a:lnTo>
                  <a:pt x="2211935" y="1231770"/>
                </a:lnTo>
                <a:lnTo>
                  <a:pt x="2198481" y="1223931"/>
                </a:lnTo>
                <a:lnTo>
                  <a:pt x="2189002" y="1242089"/>
                </a:lnTo>
                <a:cubicBezTo>
                  <a:pt x="2185222" y="1248577"/>
                  <a:pt x="2180906" y="1259099"/>
                  <a:pt x="2175236" y="1268832"/>
                </a:cubicBezTo>
                <a:cubicBezTo>
                  <a:pt x="2169565" y="1278566"/>
                  <a:pt x="2170920" y="1279355"/>
                  <a:pt x="2180122" y="1276024"/>
                </a:cubicBezTo>
                <a:cubicBezTo>
                  <a:pt x="2185257" y="1270325"/>
                  <a:pt x="2187683" y="1263047"/>
                  <a:pt x="2191747" y="1265415"/>
                </a:cubicBezTo>
                <a:cubicBezTo>
                  <a:pt x="2192568" y="1270239"/>
                  <a:pt x="2187433" y="1275937"/>
                  <a:pt x="2185542" y="1279182"/>
                </a:cubicBezTo>
                <a:cubicBezTo>
                  <a:pt x="2185542" y="1279182"/>
                  <a:pt x="2183652" y="1282427"/>
                  <a:pt x="2183652" y="1282427"/>
                </a:cubicBezTo>
                <a:cubicBezTo>
                  <a:pt x="2184471" y="1287250"/>
                  <a:pt x="2188252" y="1280761"/>
                  <a:pt x="2190142" y="1277517"/>
                </a:cubicBezTo>
                <a:cubicBezTo>
                  <a:pt x="2195813" y="1267783"/>
                  <a:pt x="2203373" y="1254807"/>
                  <a:pt x="2210934" y="1241831"/>
                </a:cubicBezTo>
                <a:cubicBezTo>
                  <a:pt x="2212824" y="1238586"/>
                  <a:pt x="2214714" y="1235341"/>
                  <a:pt x="2216070" y="1236131"/>
                </a:cubicBezTo>
                <a:cubicBezTo>
                  <a:pt x="2218780" y="1237710"/>
                  <a:pt x="2223381" y="1236045"/>
                  <a:pt x="2219600" y="1242535"/>
                </a:cubicBezTo>
                <a:cubicBezTo>
                  <a:pt x="2212574" y="1251476"/>
                  <a:pt x="2212859" y="1260333"/>
                  <a:pt x="2209614" y="1262789"/>
                </a:cubicBezTo>
                <a:cubicBezTo>
                  <a:pt x="2201233" y="1270941"/>
                  <a:pt x="2196383" y="1285499"/>
                  <a:pt x="2188002" y="1293652"/>
                </a:cubicBezTo>
                <a:cubicBezTo>
                  <a:pt x="2184757" y="1296107"/>
                  <a:pt x="2182867" y="1299351"/>
                  <a:pt x="2180157" y="1297772"/>
                </a:cubicBezTo>
                <a:cubicBezTo>
                  <a:pt x="2176377" y="1304261"/>
                  <a:pt x="2175841" y="1308295"/>
                  <a:pt x="2170707" y="1313993"/>
                </a:cubicBezTo>
                <a:cubicBezTo>
                  <a:pt x="2166641" y="1311625"/>
                  <a:pt x="2163930" y="1310045"/>
                  <a:pt x="2159865" y="1307677"/>
                </a:cubicBezTo>
                <a:cubicBezTo>
                  <a:pt x="2147990" y="1331177"/>
                  <a:pt x="2131227" y="1347484"/>
                  <a:pt x="2119352" y="1370984"/>
                </a:cubicBezTo>
                <a:cubicBezTo>
                  <a:pt x="2119352" y="1370984"/>
                  <a:pt x="2117461" y="1374228"/>
                  <a:pt x="2117461" y="1374228"/>
                </a:cubicBezTo>
                <a:cubicBezTo>
                  <a:pt x="2102589" y="1387291"/>
                  <a:pt x="2101805" y="1404216"/>
                  <a:pt x="2092890" y="1416403"/>
                </a:cubicBezTo>
                <a:cubicBezTo>
                  <a:pt x="2090999" y="1419648"/>
                  <a:pt x="2090464" y="1423681"/>
                  <a:pt x="2089929" y="1427715"/>
                </a:cubicBezTo>
                <a:cubicBezTo>
                  <a:pt x="2095065" y="1422016"/>
                  <a:pt x="2098846" y="1415527"/>
                  <a:pt x="2102626" y="1409040"/>
                </a:cubicBezTo>
                <a:cubicBezTo>
                  <a:pt x="2105871" y="1406585"/>
                  <a:pt x="2109116" y="1404129"/>
                  <a:pt x="2108580" y="1408163"/>
                </a:cubicBezTo>
                <a:cubicBezTo>
                  <a:pt x="2109401" y="1412987"/>
                  <a:pt x="2108866" y="1417020"/>
                  <a:pt x="2105085" y="1423509"/>
                </a:cubicBezTo>
                <a:cubicBezTo>
                  <a:pt x="2091854" y="1446219"/>
                  <a:pt x="2078623" y="1468929"/>
                  <a:pt x="2066748" y="1492429"/>
                </a:cubicBezTo>
                <a:cubicBezTo>
                  <a:pt x="2052446" y="1523206"/>
                  <a:pt x="2035970" y="1548371"/>
                  <a:pt x="2017604" y="1576780"/>
                </a:cubicBezTo>
                <a:cubicBezTo>
                  <a:pt x="2002483" y="1602734"/>
                  <a:pt x="1990071" y="1630266"/>
                  <a:pt x="1970885" y="1653851"/>
                </a:cubicBezTo>
                <a:cubicBezTo>
                  <a:pt x="1967639" y="1656307"/>
                  <a:pt x="1965749" y="1659552"/>
                  <a:pt x="1965214" y="1663585"/>
                </a:cubicBezTo>
                <a:cubicBezTo>
                  <a:pt x="1954158" y="1691908"/>
                  <a:pt x="1936328" y="1716284"/>
                  <a:pt x="1922561" y="1743027"/>
                </a:cubicBezTo>
                <a:cubicBezTo>
                  <a:pt x="1913110" y="1759249"/>
                  <a:pt x="1900415" y="1777924"/>
                  <a:pt x="1890143" y="1789322"/>
                </a:cubicBezTo>
                <a:cubicBezTo>
                  <a:pt x="1879338" y="1804754"/>
                  <a:pt x="1868531" y="1820185"/>
                  <a:pt x="1862326" y="1833952"/>
                </a:cubicBezTo>
                <a:cubicBezTo>
                  <a:pt x="1857475" y="1848508"/>
                  <a:pt x="1846670" y="1863940"/>
                  <a:pt x="1841820" y="1878496"/>
                </a:cubicBezTo>
                <a:cubicBezTo>
                  <a:pt x="1829158" y="1918921"/>
                  <a:pt x="1810542" y="1960220"/>
                  <a:pt x="1787860" y="1999151"/>
                </a:cubicBezTo>
                <a:cubicBezTo>
                  <a:pt x="1774629" y="2021862"/>
                  <a:pt x="1763288" y="2041327"/>
                  <a:pt x="1750057" y="2064036"/>
                </a:cubicBezTo>
                <a:cubicBezTo>
                  <a:pt x="1748167" y="2067281"/>
                  <a:pt x="1743032" y="2072980"/>
                  <a:pt x="1743853" y="2077803"/>
                </a:cubicBezTo>
                <a:cubicBezTo>
                  <a:pt x="1744672" y="2082626"/>
                  <a:pt x="1751163" y="2077717"/>
                  <a:pt x="1753053" y="2074473"/>
                </a:cubicBezTo>
                <a:cubicBezTo>
                  <a:pt x="1761968" y="2062285"/>
                  <a:pt x="1770350" y="2054132"/>
                  <a:pt x="1779265" y="2041944"/>
                </a:cubicBezTo>
                <a:cubicBezTo>
                  <a:pt x="1790071" y="2026512"/>
                  <a:pt x="1799522" y="2010291"/>
                  <a:pt x="1813038" y="1996438"/>
                </a:cubicBezTo>
                <a:cubicBezTo>
                  <a:pt x="1810613" y="2003715"/>
                  <a:pt x="1813323" y="2005295"/>
                  <a:pt x="1809543" y="2011784"/>
                </a:cubicBezTo>
                <a:cubicBezTo>
                  <a:pt x="1801983" y="2024760"/>
                  <a:pt x="1800377" y="2036863"/>
                  <a:pt x="1796062" y="2047384"/>
                </a:cubicBezTo>
                <a:cubicBezTo>
                  <a:pt x="1794172" y="2050630"/>
                  <a:pt x="1794993" y="2055452"/>
                  <a:pt x="1796347" y="2056242"/>
                </a:cubicBezTo>
                <a:cubicBezTo>
                  <a:pt x="1800948" y="2054577"/>
                  <a:pt x="1801482" y="2050542"/>
                  <a:pt x="1803372" y="2047298"/>
                </a:cubicBezTo>
                <a:cubicBezTo>
                  <a:pt x="1805262" y="2044054"/>
                  <a:pt x="1807153" y="2040810"/>
                  <a:pt x="1810933" y="2034321"/>
                </a:cubicBezTo>
                <a:cubicBezTo>
                  <a:pt x="1823094" y="2019680"/>
                  <a:pt x="1827125" y="2000300"/>
                  <a:pt x="1839820" y="1981624"/>
                </a:cubicBezTo>
                <a:cubicBezTo>
                  <a:pt x="1845491" y="1971891"/>
                  <a:pt x="1853052" y="1958914"/>
                  <a:pt x="1858722" y="1949180"/>
                </a:cubicBezTo>
                <a:cubicBezTo>
                  <a:pt x="1863038" y="1938658"/>
                  <a:pt x="1870884" y="1934540"/>
                  <a:pt x="1878444" y="1921562"/>
                </a:cubicBezTo>
                <a:cubicBezTo>
                  <a:pt x="1894635" y="1887540"/>
                  <a:pt x="1918957" y="1858255"/>
                  <a:pt x="1936504" y="1825023"/>
                </a:cubicBezTo>
                <a:cubicBezTo>
                  <a:pt x="1938394" y="1821779"/>
                  <a:pt x="1940284" y="1818535"/>
                  <a:pt x="1943529" y="1816080"/>
                </a:cubicBezTo>
                <a:cubicBezTo>
                  <a:pt x="1946775" y="1813626"/>
                  <a:pt x="1948665" y="1810381"/>
                  <a:pt x="1948665" y="1810381"/>
                </a:cubicBezTo>
                <a:cubicBezTo>
                  <a:pt x="1952160" y="1795036"/>
                  <a:pt x="1961076" y="1782848"/>
                  <a:pt x="1965925" y="1768291"/>
                </a:cubicBezTo>
                <a:cubicBezTo>
                  <a:pt x="1972667" y="1750491"/>
                  <a:pt x="1980763" y="1733481"/>
                  <a:pt x="1995098" y="1724451"/>
                </a:cubicBezTo>
                <a:cubicBezTo>
                  <a:pt x="1996989" y="1721207"/>
                  <a:pt x="1996989" y="1721207"/>
                  <a:pt x="1998879" y="1717962"/>
                </a:cubicBezTo>
                <a:cubicBezTo>
                  <a:pt x="2006440" y="1704985"/>
                  <a:pt x="2015355" y="1692798"/>
                  <a:pt x="2019671" y="1682276"/>
                </a:cubicBezTo>
                <a:cubicBezTo>
                  <a:pt x="2029121" y="1666055"/>
                  <a:pt x="2038857" y="1658691"/>
                  <a:pt x="2045063" y="1644923"/>
                </a:cubicBezTo>
                <a:cubicBezTo>
                  <a:pt x="2053158" y="1627912"/>
                  <a:pt x="2065319" y="1613271"/>
                  <a:pt x="2075306" y="1593015"/>
                </a:cubicBezTo>
                <a:cubicBezTo>
                  <a:pt x="2083401" y="1576004"/>
                  <a:pt x="2091496" y="1558994"/>
                  <a:pt x="2099592" y="1541983"/>
                </a:cubicBezTo>
                <a:cubicBezTo>
                  <a:pt x="2110113" y="1517694"/>
                  <a:pt x="2123879" y="1490949"/>
                  <a:pt x="2137645" y="1464207"/>
                </a:cubicBezTo>
                <a:cubicBezTo>
                  <a:pt x="2148986" y="1444740"/>
                  <a:pt x="2154371" y="1426151"/>
                  <a:pt x="2168957" y="1404230"/>
                </a:cubicBezTo>
                <a:cubicBezTo>
                  <a:pt x="2164356" y="1405895"/>
                  <a:pt x="2161111" y="1408350"/>
                  <a:pt x="2155441" y="1418082"/>
                </a:cubicBezTo>
                <a:cubicBezTo>
                  <a:pt x="2153551" y="1421327"/>
                  <a:pt x="2149771" y="1427815"/>
                  <a:pt x="2145990" y="1434305"/>
                </a:cubicBezTo>
                <a:cubicBezTo>
                  <a:pt x="2130584" y="1451401"/>
                  <a:pt x="2115998" y="1473322"/>
                  <a:pt x="2104657" y="1492788"/>
                </a:cubicBezTo>
                <a:cubicBezTo>
                  <a:pt x="2095206" y="1509009"/>
                  <a:pt x="2083865" y="1528474"/>
                  <a:pt x="2074414" y="1544695"/>
                </a:cubicBezTo>
                <a:cubicBezTo>
                  <a:pt x="2064964" y="1560917"/>
                  <a:pt x="2056868" y="1577927"/>
                  <a:pt x="2052837" y="1597307"/>
                </a:cubicBezTo>
                <a:cubicBezTo>
                  <a:pt x="2052303" y="1601341"/>
                  <a:pt x="2049878" y="1608618"/>
                  <a:pt x="2046097" y="1615108"/>
                </a:cubicBezTo>
                <a:cubicBezTo>
                  <a:pt x="2034221" y="1638608"/>
                  <a:pt x="2019635" y="1660528"/>
                  <a:pt x="2003408" y="1672801"/>
                </a:cubicBezTo>
                <a:cubicBezTo>
                  <a:pt x="1995028" y="1680954"/>
                  <a:pt x="1991248" y="1687443"/>
                  <a:pt x="1986932" y="1697965"/>
                </a:cubicBezTo>
                <a:cubicBezTo>
                  <a:pt x="1982082" y="1712522"/>
                  <a:pt x="1976412" y="1722254"/>
                  <a:pt x="1966140" y="1733653"/>
                </a:cubicBezTo>
                <a:cubicBezTo>
                  <a:pt x="1961005" y="1739352"/>
                  <a:pt x="1957225" y="1745840"/>
                  <a:pt x="1954800" y="1753118"/>
                </a:cubicBezTo>
                <a:cubicBezTo>
                  <a:pt x="1951840" y="1764431"/>
                  <a:pt x="1939678" y="1779072"/>
                  <a:pt x="1936183" y="1794418"/>
                </a:cubicBezTo>
                <a:cubicBezTo>
                  <a:pt x="1935648" y="1798452"/>
                  <a:pt x="1926732" y="1810640"/>
                  <a:pt x="1921597" y="1816339"/>
                </a:cubicBezTo>
                <a:cubicBezTo>
                  <a:pt x="1906191" y="1833436"/>
                  <a:pt x="1896740" y="1849657"/>
                  <a:pt x="1885399" y="1869122"/>
                </a:cubicBezTo>
                <a:cubicBezTo>
                  <a:pt x="1879729" y="1878855"/>
                  <a:pt x="1873523" y="1892622"/>
                  <a:pt x="1865143" y="1900775"/>
                </a:cubicBezTo>
                <a:cubicBezTo>
                  <a:pt x="1861897" y="1903229"/>
                  <a:pt x="1860007" y="1906474"/>
                  <a:pt x="1860827" y="1911298"/>
                </a:cubicBezTo>
                <a:cubicBezTo>
                  <a:pt x="1865178" y="1922524"/>
                  <a:pt x="1861398" y="1929012"/>
                  <a:pt x="1847346" y="1946898"/>
                </a:cubicBezTo>
                <a:cubicBezTo>
                  <a:pt x="1844101" y="1949354"/>
                  <a:pt x="1840321" y="1955842"/>
                  <a:pt x="1835720" y="1957507"/>
                </a:cubicBezTo>
                <a:cubicBezTo>
                  <a:pt x="1834615" y="1943827"/>
                  <a:pt x="1842710" y="1926816"/>
                  <a:pt x="1854051" y="1907350"/>
                </a:cubicBezTo>
                <a:cubicBezTo>
                  <a:pt x="1888073" y="1848954"/>
                  <a:pt x="1923986" y="1787312"/>
                  <a:pt x="1958009" y="1728915"/>
                </a:cubicBezTo>
                <a:cubicBezTo>
                  <a:pt x="1969350" y="1709450"/>
                  <a:pt x="1974735" y="1690859"/>
                  <a:pt x="1987432" y="1672185"/>
                </a:cubicBezTo>
                <a:cubicBezTo>
                  <a:pt x="1989322" y="1668940"/>
                  <a:pt x="1988502" y="1664116"/>
                  <a:pt x="1990392" y="1660873"/>
                </a:cubicBezTo>
                <a:cubicBezTo>
                  <a:pt x="1993637" y="1658417"/>
                  <a:pt x="1990927" y="1656838"/>
                  <a:pt x="1989572" y="1656049"/>
                </a:cubicBezTo>
                <a:cubicBezTo>
                  <a:pt x="1989572" y="1656049"/>
                  <a:pt x="1988216" y="1655259"/>
                  <a:pt x="1986326" y="1658503"/>
                </a:cubicBezTo>
                <a:cubicBezTo>
                  <a:pt x="1982546" y="1664992"/>
                  <a:pt x="1982012" y="1669027"/>
                  <a:pt x="1977411" y="1670690"/>
                </a:cubicBezTo>
                <a:cubicBezTo>
                  <a:pt x="1979301" y="1667447"/>
                  <a:pt x="1977946" y="1666658"/>
                  <a:pt x="1977946" y="1666658"/>
                </a:cubicBezTo>
                <a:cubicBezTo>
                  <a:pt x="2007653" y="1618783"/>
                  <a:pt x="2031404" y="1571784"/>
                  <a:pt x="2063822" y="1525488"/>
                </a:cubicBezTo>
                <a:cubicBezTo>
                  <a:pt x="2074629" y="1510056"/>
                  <a:pt x="2084080" y="1493835"/>
                  <a:pt x="2092175" y="1476824"/>
                </a:cubicBezTo>
                <a:cubicBezTo>
                  <a:pt x="2100271" y="1459813"/>
                  <a:pt x="2115142" y="1446750"/>
                  <a:pt x="2120527" y="1428160"/>
                </a:cubicBezTo>
                <a:cubicBezTo>
                  <a:pt x="2122417" y="1424916"/>
                  <a:pt x="2124307" y="1421671"/>
                  <a:pt x="2124307" y="1421671"/>
                </a:cubicBezTo>
                <a:cubicBezTo>
                  <a:pt x="2134043" y="1414307"/>
                  <a:pt x="2140249" y="1400541"/>
                  <a:pt x="2147810" y="1387564"/>
                </a:cubicBezTo>
                <a:cubicBezTo>
                  <a:pt x="2159151" y="1368097"/>
                  <a:pt x="2170492" y="1348632"/>
                  <a:pt x="2183723" y="1325922"/>
                </a:cubicBezTo>
                <a:cubicBezTo>
                  <a:pt x="2187503" y="1319435"/>
                  <a:pt x="2192638" y="1313735"/>
                  <a:pt x="2197773" y="1308037"/>
                </a:cubicBezTo>
                <a:cubicBezTo>
                  <a:pt x="2202089" y="1297514"/>
                  <a:pt x="2209935" y="1293394"/>
                  <a:pt x="2214250" y="1282872"/>
                </a:cubicBezTo>
                <a:cubicBezTo>
                  <a:pt x="2218030" y="1276384"/>
                  <a:pt x="2225056" y="1267439"/>
                  <a:pt x="2229372" y="1256918"/>
                </a:cubicBezTo>
                <a:lnTo>
                  <a:pt x="2238264" y="1247803"/>
                </a:lnTo>
                <a:lnTo>
                  <a:pt x="2242375" y="1250199"/>
                </a:lnTo>
                <a:lnTo>
                  <a:pt x="2223559" y="1282862"/>
                </a:lnTo>
                <a:cubicBezTo>
                  <a:pt x="2216097" y="1293724"/>
                  <a:pt x="2207920" y="1303084"/>
                  <a:pt x="2199129" y="1308826"/>
                </a:cubicBezTo>
                <a:cubicBezTo>
                  <a:pt x="2188323" y="1324257"/>
                  <a:pt x="2186184" y="1340393"/>
                  <a:pt x="2175377" y="1355825"/>
                </a:cubicBezTo>
                <a:cubicBezTo>
                  <a:pt x="2181333" y="1354949"/>
                  <a:pt x="2180798" y="1358983"/>
                  <a:pt x="2175128" y="1368716"/>
                </a:cubicBezTo>
                <a:cubicBezTo>
                  <a:pt x="2171348" y="1375203"/>
                  <a:pt x="2169457" y="1378448"/>
                  <a:pt x="2167567" y="1381693"/>
                </a:cubicBezTo>
                <a:cubicBezTo>
                  <a:pt x="2168922" y="1382482"/>
                  <a:pt x="2170277" y="1383272"/>
                  <a:pt x="2171632" y="1384061"/>
                </a:cubicBezTo>
                <a:cubicBezTo>
                  <a:pt x="2175412" y="1377572"/>
                  <a:pt x="2179192" y="1371083"/>
                  <a:pt x="2181083" y="1367839"/>
                </a:cubicBezTo>
                <a:cubicBezTo>
                  <a:pt x="2184863" y="1361351"/>
                  <a:pt x="2186753" y="1358107"/>
                  <a:pt x="2188643" y="1354863"/>
                </a:cubicBezTo>
                <a:cubicBezTo>
                  <a:pt x="2190533" y="1351618"/>
                  <a:pt x="2192959" y="1344340"/>
                  <a:pt x="2195670" y="1345919"/>
                </a:cubicBezTo>
                <a:cubicBezTo>
                  <a:pt x="2201625" y="1345044"/>
                  <a:pt x="2196489" y="1350742"/>
                  <a:pt x="2194065" y="1358020"/>
                </a:cubicBezTo>
                <a:cubicBezTo>
                  <a:pt x="2193529" y="1362054"/>
                  <a:pt x="2196774" y="1359600"/>
                  <a:pt x="2198130" y="1360389"/>
                </a:cubicBezTo>
                <a:cubicBezTo>
                  <a:pt x="2205975" y="1356269"/>
                  <a:pt x="2211645" y="1346537"/>
                  <a:pt x="2218672" y="1337595"/>
                </a:cubicBezTo>
                <a:cubicBezTo>
                  <a:pt x="2231903" y="1314884"/>
                  <a:pt x="2241068" y="1289805"/>
                  <a:pt x="2253764" y="1271129"/>
                </a:cubicBezTo>
                <a:lnTo>
                  <a:pt x="2259894" y="1259711"/>
                </a:lnTo>
                <a:lnTo>
                  <a:pt x="2252938" y="1255659"/>
                </a:lnTo>
                <a:lnTo>
                  <a:pt x="2255402" y="1247500"/>
                </a:lnTo>
                <a:cubicBezTo>
                  <a:pt x="2257826" y="1240222"/>
                  <a:pt x="2262427" y="1238556"/>
                  <a:pt x="2263782" y="1239345"/>
                </a:cubicBezTo>
                <a:cubicBezTo>
                  <a:pt x="2267848" y="1241715"/>
                  <a:pt x="2272448" y="1240051"/>
                  <a:pt x="2280829" y="1231895"/>
                </a:cubicBezTo>
                <a:cubicBezTo>
                  <a:pt x="2284075" y="1229440"/>
                  <a:pt x="2285965" y="1226197"/>
                  <a:pt x="2287855" y="1222953"/>
                </a:cubicBezTo>
                <a:cubicBezTo>
                  <a:pt x="2289460" y="1210852"/>
                  <a:pt x="2301620" y="1196208"/>
                  <a:pt x="2304581" y="1184897"/>
                </a:cubicBezTo>
                <a:cubicBezTo>
                  <a:pt x="2307006" y="1177620"/>
                  <a:pt x="2310787" y="1171131"/>
                  <a:pt x="2316457" y="1161398"/>
                </a:cubicBezTo>
                <a:lnTo>
                  <a:pt x="2330760" y="1152389"/>
                </a:lnTo>
                <a:lnTo>
                  <a:pt x="2345907" y="1126391"/>
                </a:lnTo>
                <a:lnTo>
                  <a:pt x="2342919" y="1115978"/>
                </a:lnTo>
                <a:cubicBezTo>
                  <a:pt x="2340209" y="1114399"/>
                  <a:pt x="2342634" y="1107122"/>
                  <a:pt x="2348305" y="1097388"/>
                </a:cubicBezTo>
                <a:cubicBezTo>
                  <a:pt x="2352085" y="1090900"/>
                  <a:pt x="2355865" y="1084412"/>
                  <a:pt x="2356935" y="1076344"/>
                </a:cubicBezTo>
                <a:cubicBezTo>
                  <a:pt x="2361250" y="1065822"/>
                  <a:pt x="2369630" y="1057668"/>
                  <a:pt x="2377476" y="1053547"/>
                </a:cubicBezTo>
                <a:cubicBezTo>
                  <a:pt x="2384377" y="1051049"/>
                  <a:pt x="2390662" y="1044934"/>
                  <a:pt x="2396744" y="1037613"/>
                </a:cubicBezTo>
                <a:lnTo>
                  <a:pt x="2400266" y="1033088"/>
                </a:lnTo>
                <a:lnTo>
                  <a:pt x="2425329" y="990071"/>
                </a:lnTo>
                <a:lnTo>
                  <a:pt x="2435002" y="961043"/>
                </a:lnTo>
                <a:cubicBezTo>
                  <a:pt x="2440922" y="938420"/>
                  <a:pt x="2442813" y="935175"/>
                  <a:pt x="2457148" y="926145"/>
                </a:cubicBezTo>
                <a:lnTo>
                  <a:pt x="2464964" y="922041"/>
                </a:lnTo>
                <a:lnTo>
                  <a:pt x="2465021" y="921943"/>
                </a:lnTo>
                <a:lnTo>
                  <a:pt x="2475131" y="890995"/>
                </a:lnTo>
                <a:cubicBezTo>
                  <a:pt x="2479483" y="881581"/>
                  <a:pt x="2484681" y="872659"/>
                  <a:pt x="2490351" y="862926"/>
                </a:cubicBezTo>
                <a:cubicBezTo>
                  <a:pt x="2497912" y="849949"/>
                  <a:pt x="2503583" y="840215"/>
                  <a:pt x="2511143" y="827239"/>
                </a:cubicBezTo>
                <a:lnTo>
                  <a:pt x="2528129" y="796932"/>
                </a:lnTo>
                <a:lnTo>
                  <a:pt x="2497708" y="779208"/>
                </a:lnTo>
                <a:lnTo>
                  <a:pt x="2507032" y="769651"/>
                </a:lnTo>
                <a:cubicBezTo>
                  <a:pt x="2511347" y="759129"/>
                  <a:pt x="2518373" y="750185"/>
                  <a:pt x="2522153" y="743697"/>
                </a:cubicBezTo>
                <a:cubicBezTo>
                  <a:pt x="2526469" y="733175"/>
                  <a:pt x="2534315" y="729055"/>
                  <a:pt x="2538631" y="718533"/>
                </a:cubicBezTo>
                <a:cubicBezTo>
                  <a:pt x="2543765" y="712834"/>
                  <a:pt x="2548901" y="707134"/>
                  <a:pt x="2552681" y="700646"/>
                </a:cubicBezTo>
                <a:cubicBezTo>
                  <a:pt x="2565912" y="677936"/>
                  <a:pt x="2577253" y="658471"/>
                  <a:pt x="2588594" y="639005"/>
                </a:cubicBezTo>
                <a:cubicBezTo>
                  <a:pt x="2596155" y="626028"/>
                  <a:pt x="2602360" y="612261"/>
                  <a:pt x="2612096" y="604897"/>
                </a:cubicBezTo>
                <a:cubicBezTo>
                  <a:pt x="2612096" y="604897"/>
                  <a:pt x="2613986" y="601654"/>
                  <a:pt x="2615876" y="598409"/>
                </a:cubicBezTo>
                <a:cubicBezTo>
                  <a:pt x="2621262" y="579819"/>
                  <a:pt x="2636133" y="566756"/>
                  <a:pt x="2644229" y="549745"/>
                </a:cubicBezTo>
                <a:cubicBezTo>
                  <a:pt x="2652324" y="532733"/>
                  <a:pt x="2661774" y="516512"/>
                  <a:pt x="2672581" y="501081"/>
                </a:cubicBezTo>
                <a:cubicBezTo>
                  <a:pt x="2704999" y="454785"/>
                  <a:pt x="2728750" y="407786"/>
                  <a:pt x="2758458" y="359912"/>
                </a:cubicBezTo>
                <a:cubicBezTo>
                  <a:pt x="2758458" y="359912"/>
                  <a:pt x="2757103" y="359122"/>
                  <a:pt x="2758993" y="355879"/>
                </a:cubicBezTo>
                <a:cubicBezTo>
                  <a:pt x="2754392" y="357543"/>
                  <a:pt x="2753858" y="361577"/>
                  <a:pt x="2750078" y="368065"/>
                </a:cubicBezTo>
                <a:cubicBezTo>
                  <a:pt x="2748187" y="371310"/>
                  <a:pt x="2746831" y="370520"/>
                  <a:pt x="2746831" y="370520"/>
                </a:cubicBezTo>
                <a:cubicBezTo>
                  <a:pt x="2745477" y="369731"/>
                  <a:pt x="2742767" y="368152"/>
                  <a:pt x="2746012" y="365697"/>
                </a:cubicBezTo>
                <a:cubicBezTo>
                  <a:pt x="2747902" y="362453"/>
                  <a:pt x="2747081" y="357629"/>
                  <a:pt x="2748972" y="354385"/>
                </a:cubicBezTo>
                <a:cubicBezTo>
                  <a:pt x="2755320" y="345048"/>
                  <a:pt x="2759841" y="335731"/>
                  <a:pt x="2764191" y="326316"/>
                </a:cubicBezTo>
                <a:close/>
                <a:moveTo>
                  <a:pt x="2755540" y="286906"/>
                </a:moveTo>
                <a:lnTo>
                  <a:pt x="2764627" y="302591"/>
                </a:lnTo>
                <a:lnTo>
                  <a:pt x="2749472" y="328604"/>
                </a:lnTo>
                <a:cubicBezTo>
                  <a:pt x="2745156" y="339126"/>
                  <a:pt x="2741375" y="345615"/>
                  <a:pt x="2732995" y="353769"/>
                </a:cubicBezTo>
                <a:cubicBezTo>
                  <a:pt x="2716769" y="366041"/>
                  <a:pt x="2702183" y="387962"/>
                  <a:pt x="2690306" y="411461"/>
                </a:cubicBezTo>
                <a:cubicBezTo>
                  <a:pt x="2686526" y="417950"/>
                  <a:pt x="2684101" y="425227"/>
                  <a:pt x="2683566" y="429262"/>
                </a:cubicBezTo>
                <a:cubicBezTo>
                  <a:pt x="2679536" y="448642"/>
                  <a:pt x="2671440" y="465652"/>
                  <a:pt x="2661989" y="481873"/>
                </a:cubicBezTo>
                <a:cubicBezTo>
                  <a:pt x="2652538" y="498095"/>
                  <a:pt x="2641197" y="517560"/>
                  <a:pt x="2631747" y="533781"/>
                </a:cubicBezTo>
                <a:cubicBezTo>
                  <a:pt x="2620406" y="553247"/>
                  <a:pt x="2605820" y="575168"/>
                  <a:pt x="2590414" y="592265"/>
                </a:cubicBezTo>
                <a:cubicBezTo>
                  <a:pt x="2586633" y="598753"/>
                  <a:pt x="2582853" y="605242"/>
                  <a:pt x="2580963" y="608486"/>
                </a:cubicBezTo>
                <a:cubicBezTo>
                  <a:pt x="2575292" y="618219"/>
                  <a:pt x="2572047" y="620674"/>
                  <a:pt x="2567447" y="622338"/>
                </a:cubicBezTo>
                <a:cubicBezTo>
                  <a:pt x="2582032" y="600418"/>
                  <a:pt x="2587417" y="581828"/>
                  <a:pt x="2598758" y="562362"/>
                </a:cubicBezTo>
                <a:cubicBezTo>
                  <a:pt x="2612524" y="535619"/>
                  <a:pt x="2626291" y="508876"/>
                  <a:pt x="2636811" y="484587"/>
                </a:cubicBezTo>
                <a:cubicBezTo>
                  <a:pt x="2644907" y="467576"/>
                  <a:pt x="2653003" y="450565"/>
                  <a:pt x="2661098" y="433554"/>
                </a:cubicBezTo>
                <a:cubicBezTo>
                  <a:pt x="2671084" y="413298"/>
                  <a:pt x="2683246" y="398657"/>
                  <a:pt x="2691341" y="381645"/>
                </a:cubicBezTo>
                <a:cubicBezTo>
                  <a:pt x="2697547" y="367879"/>
                  <a:pt x="2707283" y="360515"/>
                  <a:pt x="2716733" y="344294"/>
                </a:cubicBezTo>
                <a:cubicBezTo>
                  <a:pt x="2721049" y="333772"/>
                  <a:pt x="2729964" y="321584"/>
                  <a:pt x="2737525" y="308607"/>
                </a:cubicBezTo>
                <a:cubicBezTo>
                  <a:pt x="2739415" y="305362"/>
                  <a:pt x="2739415" y="305362"/>
                  <a:pt x="2741305" y="302118"/>
                </a:cubicBezTo>
                <a:close/>
                <a:moveTo>
                  <a:pt x="2605391" y="27742"/>
                </a:moveTo>
                <a:lnTo>
                  <a:pt x="2613689" y="42064"/>
                </a:lnTo>
                <a:lnTo>
                  <a:pt x="2611315" y="47173"/>
                </a:lnTo>
                <a:cubicBezTo>
                  <a:pt x="2610102" y="50811"/>
                  <a:pt x="2608417" y="55261"/>
                  <a:pt x="2604904" y="59732"/>
                </a:cubicBezTo>
                <a:cubicBezTo>
                  <a:pt x="2601123" y="66222"/>
                  <a:pt x="2605725" y="64556"/>
                  <a:pt x="2608434" y="66135"/>
                </a:cubicBezTo>
                <a:cubicBezTo>
                  <a:pt x="2609790" y="66925"/>
                  <a:pt x="2611680" y="63681"/>
                  <a:pt x="2613571" y="60436"/>
                </a:cubicBezTo>
                <a:lnTo>
                  <a:pt x="2618967" y="51174"/>
                </a:lnTo>
                <a:lnTo>
                  <a:pt x="2630137" y="70454"/>
                </a:lnTo>
                <a:lnTo>
                  <a:pt x="2626023" y="78335"/>
                </a:lnTo>
                <a:lnTo>
                  <a:pt x="2600040" y="63197"/>
                </a:lnTo>
                <a:lnTo>
                  <a:pt x="2576491" y="103617"/>
                </a:lnTo>
                <a:cubicBezTo>
                  <a:pt x="2553809" y="142549"/>
                  <a:pt x="2535192" y="183849"/>
                  <a:pt x="2522531" y="224273"/>
                </a:cubicBezTo>
                <a:cubicBezTo>
                  <a:pt x="2517681" y="238829"/>
                  <a:pt x="2506875" y="254261"/>
                  <a:pt x="2502024" y="268816"/>
                </a:cubicBezTo>
                <a:cubicBezTo>
                  <a:pt x="2495820" y="282584"/>
                  <a:pt x="2485013" y="298015"/>
                  <a:pt x="2474208" y="313447"/>
                </a:cubicBezTo>
                <a:cubicBezTo>
                  <a:pt x="2463936" y="324845"/>
                  <a:pt x="2451241" y="343521"/>
                  <a:pt x="2441790" y="359742"/>
                </a:cubicBezTo>
                <a:cubicBezTo>
                  <a:pt x="2428023" y="386486"/>
                  <a:pt x="2410192" y="410861"/>
                  <a:pt x="2399136" y="439185"/>
                </a:cubicBezTo>
                <a:cubicBezTo>
                  <a:pt x="2398601" y="443217"/>
                  <a:pt x="2396711" y="446462"/>
                  <a:pt x="2393466" y="448917"/>
                </a:cubicBezTo>
                <a:cubicBezTo>
                  <a:pt x="2374279" y="472502"/>
                  <a:pt x="2361868" y="500035"/>
                  <a:pt x="2346746" y="525989"/>
                </a:cubicBezTo>
                <a:cubicBezTo>
                  <a:pt x="2328380" y="554399"/>
                  <a:pt x="2311904" y="579563"/>
                  <a:pt x="2297602" y="610340"/>
                </a:cubicBezTo>
                <a:cubicBezTo>
                  <a:pt x="2285727" y="633840"/>
                  <a:pt x="2272496" y="656550"/>
                  <a:pt x="2259265" y="679260"/>
                </a:cubicBezTo>
                <a:cubicBezTo>
                  <a:pt x="2255485" y="685749"/>
                  <a:pt x="2254950" y="689782"/>
                  <a:pt x="2255770" y="694606"/>
                </a:cubicBezTo>
                <a:cubicBezTo>
                  <a:pt x="2255235" y="698640"/>
                  <a:pt x="2258480" y="696184"/>
                  <a:pt x="2261725" y="693729"/>
                </a:cubicBezTo>
                <a:cubicBezTo>
                  <a:pt x="2265505" y="687241"/>
                  <a:pt x="2269285" y="680752"/>
                  <a:pt x="2274421" y="675054"/>
                </a:cubicBezTo>
                <a:cubicBezTo>
                  <a:pt x="2273886" y="679088"/>
                  <a:pt x="2273351" y="683121"/>
                  <a:pt x="2271461" y="686365"/>
                </a:cubicBezTo>
                <a:cubicBezTo>
                  <a:pt x="2262545" y="698553"/>
                  <a:pt x="2261761" y="715478"/>
                  <a:pt x="2246889" y="728540"/>
                </a:cubicBezTo>
                <a:cubicBezTo>
                  <a:pt x="2246889" y="728540"/>
                  <a:pt x="2244999" y="731785"/>
                  <a:pt x="2244999" y="731785"/>
                </a:cubicBezTo>
                <a:lnTo>
                  <a:pt x="2236775" y="744636"/>
                </a:lnTo>
                <a:lnTo>
                  <a:pt x="2240354" y="745169"/>
                </a:lnTo>
                <a:lnTo>
                  <a:pt x="2631790" y="73307"/>
                </a:lnTo>
                <a:lnTo>
                  <a:pt x="2698582" y="188594"/>
                </a:lnTo>
                <a:lnTo>
                  <a:pt x="2691432" y="201336"/>
                </a:lnTo>
                <a:cubicBezTo>
                  <a:pt x="2684313" y="215114"/>
                  <a:pt x="2677430" y="228486"/>
                  <a:pt x="2669192" y="241068"/>
                </a:cubicBezTo>
                <a:cubicBezTo>
                  <a:pt x="2661631" y="254045"/>
                  <a:pt x="2655961" y="263777"/>
                  <a:pt x="2648400" y="276755"/>
                </a:cubicBezTo>
                <a:cubicBezTo>
                  <a:pt x="2637060" y="296220"/>
                  <a:pt x="2627609" y="312442"/>
                  <a:pt x="2623043" y="335855"/>
                </a:cubicBezTo>
                <a:cubicBezTo>
                  <a:pt x="2619798" y="338310"/>
                  <a:pt x="2617087" y="336730"/>
                  <a:pt x="2615198" y="339974"/>
                </a:cubicBezTo>
                <a:cubicBezTo>
                  <a:pt x="2600862" y="349004"/>
                  <a:pt x="2598971" y="352248"/>
                  <a:pt x="2593051" y="374872"/>
                </a:cubicBezTo>
                <a:cubicBezTo>
                  <a:pt x="2591980" y="382939"/>
                  <a:pt x="2589020" y="394251"/>
                  <a:pt x="2583350" y="403984"/>
                </a:cubicBezTo>
                <a:cubicBezTo>
                  <a:pt x="2579034" y="414507"/>
                  <a:pt x="2577965" y="422574"/>
                  <a:pt x="2572830" y="428273"/>
                </a:cubicBezTo>
                <a:cubicBezTo>
                  <a:pt x="2560668" y="442915"/>
                  <a:pt x="2549327" y="462381"/>
                  <a:pt x="2535525" y="467377"/>
                </a:cubicBezTo>
                <a:cubicBezTo>
                  <a:pt x="2527680" y="471496"/>
                  <a:pt x="2519300" y="479650"/>
                  <a:pt x="2514984" y="490172"/>
                </a:cubicBezTo>
                <a:cubicBezTo>
                  <a:pt x="2513914" y="498241"/>
                  <a:pt x="2510134" y="504729"/>
                  <a:pt x="2506354" y="511217"/>
                </a:cubicBezTo>
                <a:cubicBezTo>
                  <a:pt x="2500683" y="520950"/>
                  <a:pt x="2498258" y="528228"/>
                  <a:pt x="2500969" y="529807"/>
                </a:cubicBezTo>
                <a:cubicBezTo>
                  <a:pt x="2501788" y="534631"/>
                  <a:pt x="2501253" y="538664"/>
                  <a:pt x="2503963" y="540244"/>
                </a:cubicBezTo>
                <a:cubicBezTo>
                  <a:pt x="2505604" y="549890"/>
                  <a:pt x="2496688" y="562078"/>
                  <a:pt x="2488842" y="566198"/>
                </a:cubicBezTo>
                <a:cubicBezTo>
                  <a:pt x="2484241" y="567862"/>
                  <a:pt x="2478287" y="568739"/>
                  <a:pt x="2474507" y="575227"/>
                </a:cubicBezTo>
                <a:cubicBezTo>
                  <a:pt x="2468836" y="584961"/>
                  <a:pt x="2465056" y="591449"/>
                  <a:pt x="2462630" y="598726"/>
                </a:cubicBezTo>
                <a:cubicBezTo>
                  <a:pt x="2459669" y="610038"/>
                  <a:pt x="2447509" y="624680"/>
                  <a:pt x="2445904" y="636782"/>
                </a:cubicBezTo>
                <a:cubicBezTo>
                  <a:pt x="2444014" y="640026"/>
                  <a:pt x="2442124" y="643271"/>
                  <a:pt x="2438877" y="645725"/>
                </a:cubicBezTo>
                <a:cubicBezTo>
                  <a:pt x="2430498" y="653879"/>
                  <a:pt x="2425897" y="655544"/>
                  <a:pt x="2421831" y="653175"/>
                </a:cubicBezTo>
                <a:cubicBezTo>
                  <a:pt x="2420477" y="652386"/>
                  <a:pt x="2415875" y="654051"/>
                  <a:pt x="2413451" y="661330"/>
                </a:cubicBezTo>
                <a:cubicBezTo>
                  <a:pt x="2411311" y="677465"/>
                  <a:pt x="2404571" y="695265"/>
                  <a:pt x="2397830" y="713065"/>
                </a:cubicBezTo>
                <a:cubicBezTo>
                  <a:pt x="2395940" y="716309"/>
                  <a:pt x="2395404" y="720343"/>
                  <a:pt x="2396760" y="721133"/>
                </a:cubicBezTo>
                <a:cubicBezTo>
                  <a:pt x="2398115" y="721922"/>
                  <a:pt x="2400005" y="718678"/>
                  <a:pt x="2403250" y="716223"/>
                </a:cubicBezTo>
                <a:cubicBezTo>
                  <a:pt x="2410811" y="703246"/>
                  <a:pt x="2425683" y="690183"/>
                  <a:pt x="2431068" y="671594"/>
                </a:cubicBezTo>
                <a:cubicBezTo>
                  <a:pt x="2432958" y="668349"/>
                  <a:pt x="2436739" y="661860"/>
                  <a:pt x="2438094" y="662650"/>
                </a:cubicBezTo>
                <a:cubicBezTo>
                  <a:pt x="2442159" y="665018"/>
                  <a:pt x="2447830" y="655286"/>
                  <a:pt x="2451610" y="648797"/>
                </a:cubicBezTo>
                <a:cubicBezTo>
                  <a:pt x="2455390" y="642308"/>
                  <a:pt x="2459990" y="640644"/>
                  <a:pt x="2460811" y="645466"/>
                </a:cubicBezTo>
                <a:cubicBezTo>
                  <a:pt x="2462166" y="646256"/>
                  <a:pt x="2459741" y="653535"/>
                  <a:pt x="2460560" y="658358"/>
                </a:cubicBezTo>
                <a:cubicBezTo>
                  <a:pt x="2464341" y="651869"/>
                  <a:pt x="2467587" y="649414"/>
                  <a:pt x="2468121" y="645381"/>
                </a:cubicBezTo>
                <a:cubicBezTo>
                  <a:pt x="2469192" y="637313"/>
                  <a:pt x="2476217" y="628370"/>
                  <a:pt x="2479997" y="621882"/>
                </a:cubicBezTo>
                <a:cubicBezTo>
                  <a:pt x="2484313" y="611359"/>
                  <a:pt x="2492159" y="607239"/>
                  <a:pt x="2496473" y="596717"/>
                </a:cubicBezTo>
                <a:cubicBezTo>
                  <a:pt x="2502679" y="582950"/>
                  <a:pt x="2506209" y="589353"/>
                  <a:pt x="2512701" y="584443"/>
                </a:cubicBezTo>
                <a:lnTo>
                  <a:pt x="2520702" y="573506"/>
                </a:lnTo>
                <a:lnTo>
                  <a:pt x="2501442" y="609650"/>
                </a:lnTo>
                <a:cubicBezTo>
                  <a:pt x="2498481" y="620962"/>
                  <a:pt x="2491456" y="629905"/>
                  <a:pt x="2483611" y="634025"/>
                </a:cubicBezTo>
                <a:cubicBezTo>
                  <a:pt x="2477119" y="638934"/>
                  <a:pt x="2474695" y="646212"/>
                  <a:pt x="2475514" y="651036"/>
                </a:cubicBezTo>
                <a:cubicBezTo>
                  <a:pt x="2477690" y="656649"/>
                  <a:pt x="2473910" y="663137"/>
                  <a:pt x="2468239" y="672870"/>
                </a:cubicBezTo>
                <a:cubicBezTo>
                  <a:pt x="2456898" y="692336"/>
                  <a:pt x="2446913" y="712591"/>
                  <a:pt x="2430151" y="728898"/>
                </a:cubicBezTo>
                <a:cubicBezTo>
                  <a:pt x="2430151" y="728898"/>
                  <a:pt x="2428261" y="732142"/>
                  <a:pt x="2428261" y="732142"/>
                </a:cubicBezTo>
                <a:cubicBezTo>
                  <a:pt x="2410715" y="765375"/>
                  <a:pt x="2389638" y="792205"/>
                  <a:pt x="2372627" y="821403"/>
                </a:cubicBezTo>
                <a:cubicBezTo>
                  <a:pt x="2368846" y="827892"/>
                  <a:pt x="2366956" y="831135"/>
                  <a:pt x="2369666" y="832714"/>
                </a:cubicBezTo>
                <a:lnTo>
                  <a:pt x="2368780" y="836607"/>
                </a:lnTo>
                <a:lnTo>
                  <a:pt x="2366873" y="825395"/>
                </a:lnTo>
                <a:cubicBezTo>
                  <a:pt x="2370654" y="818906"/>
                  <a:pt x="2376324" y="809173"/>
                  <a:pt x="2381994" y="799441"/>
                </a:cubicBezTo>
                <a:cubicBezTo>
                  <a:pt x="2385775" y="792952"/>
                  <a:pt x="2387665" y="789707"/>
                  <a:pt x="2384955" y="788128"/>
                </a:cubicBezTo>
                <a:cubicBezTo>
                  <a:pt x="2382245" y="786549"/>
                  <a:pt x="2381709" y="790583"/>
                  <a:pt x="2377929" y="797072"/>
                </a:cubicBezTo>
                <a:cubicBezTo>
                  <a:pt x="2376039" y="800316"/>
                  <a:pt x="2370904" y="806015"/>
                  <a:pt x="2371723" y="810838"/>
                </a:cubicBezTo>
                <a:cubicBezTo>
                  <a:pt x="2369299" y="818117"/>
                  <a:pt x="2365518" y="824606"/>
                  <a:pt x="2362272" y="827059"/>
                </a:cubicBezTo>
                <a:cubicBezTo>
                  <a:pt x="2355247" y="836003"/>
                  <a:pt x="2349577" y="845735"/>
                  <a:pt x="2345796" y="852224"/>
                </a:cubicBezTo>
                <a:cubicBezTo>
                  <a:pt x="2342016" y="858713"/>
                  <a:pt x="2336881" y="864412"/>
                  <a:pt x="2333635" y="866867"/>
                </a:cubicBezTo>
                <a:cubicBezTo>
                  <a:pt x="2318764" y="879929"/>
                  <a:pt x="2303892" y="892993"/>
                  <a:pt x="2290626" y="893955"/>
                </a:cubicBezTo>
                <a:cubicBezTo>
                  <a:pt x="2293052" y="886677"/>
                  <a:pt x="2294942" y="883432"/>
                  <a:pt x="2296832" y="880188"/>
                </a:cubicBezTo>
                <a:cubicBezTo>
                  <a:pt x="2308173" y="860723"/>
                  <a:pt x="2317623" y="844502"/>
                  <a:pt x="2327074" y="828280"/>
                </a:cubicBezTo>
                <a:cubicBezTo>
                  <a:pt x="2332210" y="822581"/>
                  <a:pt x="2333279" y="814513"/>
                  <a:pt x="2332460" y="809690"/>
                </a:cubicBezTo>
                <a:cubicBezTo>
                  <a:pt x="2321119" y="829155"/>
                  <a:pt x="2309778" y="848622"/>
                  <a:pt x="2298437" y="868087"/>
                </a:cubicBezTo>
                <a:cubicBezTo>
                  <a:pt x="2287096" y="887552"/>
                  <a:pt x="2274399" y="906228"/>
                  <a:pt x="2264414" y="926484"/>
                </a:cubicBezTo>
                <a:cubicBezTo>
                  <a:pt x="2254428" y="946739"/>
                  <a:pt x="2240912" y="960591"/>
                  <a:pt x="2229570" y="980057"/>
                </a:cubicBezTo>
                <a:cubicBezTo>
                  <a:pt x="2214450" y="1006011"/>
                  <a:pt x="2199328" y="1031965"/>
                  <a:pt x="2184207" y="1057919"/>
                </a:cubicBezTo>
                <a:cubicBezTo>
                  <a:pt x="2178537" y="1067652"/>
                  <a:pt x="2172045" y="1072562"/>
                  <a:pt x="2169621" y="1079840"/>
                </a:cubicBezTo>
                <a:cubicBezTo>
                  <a:pt x="2159100" y="1104128"/>
                  <a:pt x="2144514" y="1126049"/>
                  <a:pt x="2139949" y="1149462"/>
                </a:cubicBezTo>
                <a:cubicBezTo>
                  <a:pt x="2139414" y="1153496"/>
                  <a:pt x="2136169" y="1155951"/>
                  <a:pt x="2133458" y="1154372"/>
                </a:cubicBezTo>
                <a:cubicBezTo>
                  <a:pt x="2132103" y="1153583"/>
                  <a:pt x="2131283" y="1148759"/>
                  <a:pt x="2124791" y="1153668"/>
                </a:cubicBezTo>
                <a:lnTo>
                  <a:pt x="2110853" y="1173573"/>
                </a:lnTo>
                <a:lnTo>
                  <a:pt x="2124305" y="1181410"/>
                </a:lnTo>
                <a:lnTo>
                  <a:pt x="2123975" y="1182120"/>
                </a:lnTo>
                <a:cubicBezTo>
                  <a:pt x="2119125" y="1196676"/>
                  <a:pt x="2110209" y="1208865"/>
                  <a:pt x="2106714" y="1224210"/>
                </a:cubicBezTo>
                <a:cubicBezTo>
                  <a:pt x="2106714" y="1224210"/>
                  <a:pt x="2104824" y="1227454"/>
                  <a:pt x="2101578" y="1229908"/>
                </a:cubicBezTo>
                <a:cubicBezTo>
                  <a:pt x="2098333" y="1232364"/>
                  <a:pt x="2096443" y="1235608"/>
                  <a:pt x="2094553" y="1238852"/>
                </a:cubicBezTo>
                <a:cubicBezTo>
                  <a:pt x="2077006" y="1272085"/>
                  <a:pt x="2052684" y="1301368"/>
                  <a:pt x="2036493" y="1335391"/>
                </a:cubicBezTo>
                <a:cubicBezTo>
                  <a:pt x="2028933" y="1348367"/>
                  <a:pt x="2021087" y="1352487"/>
                  <a:pt x="2016771" y="1363010"/>
                </a:cubicBezTo>
                <a:cubicBezTo>
                  <a:pt x="2011101" y="1372743"/>
                  <a:pt x="2003540" y="1385720"/>
                  <a:pt x="1997870" y="1395453"/>
                </a:cubicBezTo>
                <a:cubicBezTo>
                  <a:pt x="1985174" y="1414129"/>
                  <a:pt x="1981144" y="1433508"/>
                  <a:pt x="1968982" y="1448150"/>
                </a:cubicBezTo>
                <a:cubicBezTo>
                  <a:pt x="1965202" y="1454639"/>
                  <a:pt x="1963311" y="1457883"/>
                  <a:pt x="1961422" y="1461126"/>
                </a:cubicBezTo>
                <a:cubicBezTo>
                  <a:pt x="1959531" y="1464371"/>
                  <a:pt x="1958997" y="1468406"/>
                  <a:pt x="1954396" y="1470071"/>
                </a:cubicBezTo>
                <a:cubicBezTo>
                  <a:pt x="1953042" y="1469281"/>
                  <a:pt x="1952221" y="1464458"/>
                  <a:pt x="1954111" y="1461213"/>
                </a:cubicBezTo>
                <a:cubicBezTo>
                  <a:pt x="1958426" y="1450692"/>
                  <a:pt x="1960031" y="1438590"/>
                  <a:pt x="1967592" y="1425613"/>
                </a:cubicBezTo>
                <a:cubicBezTo>
                  <a:pt x="1971372" y="1419125"/>
                  <a:pt x="1968662" y="1417545"/>
                  <a:pt x="1971087" y="1410267"/>
                </a:cubicBezTo>
                <a:cubicBezTo>
                  <a:pt x="1957570" y="1424120"/>
                  <a:pt x="1948120" y="1440341"/>
                  <a:pt x="1937314" y="1455773"/>
                </a:cubicBezTo>
                <a:cubicBezTo>
                  <a:pt x="1928399" y="1467961"/>
                  <a:pt x="1920018" y="1476115"/>
                  <a:pt x="1911102" y="1488302"/>
                </a:cubicBezTo>
                <a:cubicBezTo>
                  <a:pt x="1909212" y="1491547"/>
                  <a:pt x="1902721" y="1496456"/>
                  <a:pt x="1901902" y="1491632"/>
                </a:cubicBezTo>
                <a:cubicBezTo>
                  <a:pt x="1901081" y="1486809"/>
                  <a:pt x="1906216" y="1481110"/>
                  <a:pt x="1908106" y="1477865"/>
                </a:cubicBezTo>
                <a:cubicBezTo>
                  <a:pt x="1921337" y="1455155"/>
                  <a:pt x="1932678" y="1435690"/>
                  <a:pt x="1945909" y="1412981"/>
                </a:cubicBezTo>
                <a:cubicBezTo>
                  <a:pt x="1968591" y="1374049"/>
                  <a:pt x="1987207" y="1332748"/>
                  <a:pt x="1999869" y="1292325"/>
                </a:cubicBezTo>
                <a:cubicBezTo>
                  <a:pt x="2004719" y="1277769"/>
                  <a:pt x="2015524" y="1262337"/>
                  <a:pt x="2020375" y="1247781"/>
                </a:cubicBezTo>
                <a:cubicBezTo>
                  <a:pt x="2026580" y="1234014"/>
                  <a:pt x="2037386" y="1218583"/>
                  <a:pt x="2048192" y="1203151"/>
                </a:cubicBezTo>
                <a:cubicBezTo>
                  <a:pt x="2058464" y="1191753"/>
                  <a:pt x="2071159" y="1173077"/>
                  <a:pt x="2080610" y="1156856"/>
                </a:cubicBezTo>
                <a:lnTo>
                  <a:pt x="2080998" y="1156179"/>
                </a:lnTo>
                <a:lnTo>
                  <a:pt x="2094450" y="1164016"/>
                </a:lnTo>
                <a:lnTo>
                  <a:pt x="2103930" y="1145859"/>
                </a:lnTo>
                <a:cubicBezTo>
                  <a:pt x="2107710" y="1139371"/>
                  <a:pt x="2112025" y="1128849"/>
                  <a:pt x="2117696" y="1119116"/>
                </a:cubicBezTo>
                <a:cubicBezTo>
                  <a:pt x="2123366" y="1109382"/>
                  <a:pt x="2122012" y="1108593"/>
                  <a:pt x="2112809" y="1111923"/>
                </a:cubicBezTo>
                <a:cubicBezTo>
                  <a:pt x="2107675" y="1117622"/>
                  <a:pt x="2105249" y="1124901"/>
                  <a:pt x="2101184" y="1122533"/>
                </a:cubicBezTo>
                <a:cubicBezTo>
                  <a:pt x="2100364" y="1117709"/>
                  <a:pt x="2105499" y="1112010"/>
                  <a:pt x="2107389" y="1108765"/>
                </a:cubicBezTo>
                <a:cubicBezTo>
                  <a:pt x="2107389" y="1108765"/>
                  <a:pt x="2109279" y="1105521"/>
                  <a:pt x="2109279" y="1105521"/>
                </a:cubicBezTo>
                <a:cubicBezTo>
                  <a:pt x="2108460" y="1100698"/>
                  <a:pt x="2104679" y="1107187"/>
                  <a:pt x="2102789" y="1110431"/>
                </a:cubicBezTo>
                <a:cubicBezTo>
                  <a:pt x="2097119" y="1120164"/>
                  <a:pt x="2089558" y="1133141"/>
                  <a:pt x="2081998" y="1146117"/>
                </a:cubicBezTo>
                <a:cubicBezTo>
                  <a:pt x="2080108" y="1149362"/>
                  <a:pt x="2078217" y="1152606"/>
                  <a:pt x="2076861" y="1151816"/>
                </a:cubicBezTo>
                <a:cubicBezTo>
                  <a:pt x="2074152" y="1150238"/>
                  <a:pt x="2069551" y="1151903"/>
                  <a:pt x="2073331" y="1145414"/>
                </a:cubicBezTo>
                <a:cubicBezTo>
                  <a:pt x="2080358" y="1136471"/>
                  <a:pt x="2080072" y="1127614"/>
                  <a:pt x="2083317" y="1125159"/>
                </a:cubicBezTo>
                <a:cubicBezTo>
                  <a:pt x="2091698" y="1117006"/>
                  <a:pt x="2096548" y="1102449"/>
                  <a:pt x="2104929" y="1094296"/>
                </a:cubicBezTo>
                <a:cubicBezTo>
                  <a:pt x="2108175" y="1091841"/>
                  <a:pt x="2110065" y="1088596"/>
                  <a:pt x="2112774" y="1090175"/>
                </a:cubicBezTo>
                <a:cubicBezTo>
                  <a:pt x="2116555" y="1083687"/>
                  <a:pt x="2117090" y="1079653"/>
                  <a:pt x="2122225" y="1073954"/>
                </a:cubicBezTo>
                <a:cubicBezTo>
                  <a:pt x="2126290" y="1076323"/>
                  <a:pt x="2129001" y="1077902"/>
                  <a:pt x="2133067" y="1080271"/>
                </a:cubicBezTo>
                <a:cubicBezTo>
                  <a:pt x="2144942" y="1056771"/>
                  <a:pt x="2161705" y="1040464"/>
                  <a:pt x="2173580" y="1016964"/>
                </a:cubicBezTo>
                <a:cubicBezTo>
                  <a:pt x="2173580" y="1016964"/>
                  <a:pt x="2175470" y="1013719"/>
                  <a:pt x="2175470" y="1013719"/>
                </a:cubicBezTo>
                <a:cubicBezTo>
                  <a:pt x="2190342" y="1000657"/>
                  <a:pt x="2191126" y="983732"/>
                  <a:pt x="2200042" y="971544"/>
                </a:cubicBezTo>
                <a:cubicBezTo>
                  <a:pt x="2201932" y="968300"/>
                  <a:pt x="2202467" y="964267"/>
                  <a:pt x="2203003" y="960233"/>
                </a:cubicBezTo>
                <a:cubicBezTo>
                  <a:pt x="2197867" y="965931"/>
                  <a:pt x="2194086" y="972420"/>
                  <a:pt x="2190306" y="978908"/>
                </a:cubicBezTo>
                <a:cubicBezTo>
                  <a:pt x="2187061" y="981363"/>
                  <a:pt x="2183816" y="983818"/>
                  <a:pt x="2184351" y="979785"/>
                </a:cubicBezTo>
                <a:cubicBezTo>
                  <a:pt x="2183531" y="974961"/>
                  <a:pt x="2184066" y="970928"/>
                  <a:pt x="2187846" y="964439"/>
                </a:cubicBezTo>
                <a:cubicBezTo>
                  <a:pt x="2201077" y="941729"/>
                  <a:pt x="2214308" y="919019"/>
                  <a:pt x="2226183" y="895519"/>
                </a:cubicBezTo>
                <a:cubicBezTo>
                  <a:pt x="2240485" y="864742"/>
                  <a:pt x="2256961" y="839578"/>
                  <a:pt x="2275327" y="811168"/>
                </a:cubicBezTo>
                <a:cubicBezTo>
                  <a:pt x="2290449" y="785214"/>
                  <a:pt x="2302860" y="757681"/>
                  <a:pt x="2322047" y="734096"/>
                </a:cubicBezTo>
                <a:cubicBezTo>
                  <a:pt x="2325292" y="731641"/>
                  <a:pt x="2327182" y="728396"/>
                  <a:pt x="2327717" y="724363"/>
                </a:cubicBezTo>
                <a:cubicBezTo>
                  <a:pt x="2338773" y="696041"/>
                  <a:pt x="2356604" y="671665"/>
                  <a:pt x="2370370" y="644921"/>
                </a:cubicBezTo>
                <a:cubicBezTo>
                  <a:pt x="2379821" y="628699"/>
                  <a:pt x="2392517" y="610023"/>
                  <a:pt x="2402789" y="598626"/>
                </a:cubicBezTo>
                <a:cubicBezTo>
                  <a:pt x="2413594" y="583194"/>
                  <a:pt x="2424401" y="567763"/>
                  <a:pt x="2430606" y="553995"/>
                </a:cubicBezTo>
                <a:cubicBezTo>
                  <a:pt x="2435457" y="539440"/>
                  <a:pt x="2446262" y="524008"/>
                  <a:pt x="2451112" y="509452"/>
                </a:cubicBezTo>
                <a:cubicBezTo>
                  <a:pt x="2463773" y="469028"/>
                  <a:pt x="2482390" y="427728"/>
                  <a:pt x="2505072" y="388796"/>
                </a:cubicBezTo>
                <a:cubicBezTo>
                  <a:pt x="2518303" y="366086"/>
                  <a:pt x="2529644" y="346621"/>
                  <a:pt x="2542875" y="323911"/>
                </a:cubicBezTo>
                <a:cubicBezTo>
                  <a:pt x="2544765" y="320667"/>
                  <a:pt x="2549900" y="314968"/>
                  <a:pt x="2549079" y="310144"/>
                </a:cubicBezTo>
                <a:cubicBezTo>
                  <a:pt x="2548260" y="305321"/>
                  <a:pt x="2541769" y="310231"/>
                  <a:pt x="2539879" y="313474"/>
                </a:cubicBezTo>
                <a:cubicBezTo>
                  <a:pt x="2530963" y="325662"/>
                  <a:pt x="2522582" y="333816"/>
                  <a:pt x="2513667" y="346003"/>
                </a:cubicBezTo>
                <a:cubicBezTo>
                  <a:pt x="2502861" y="361436"/>
                  <a:pt x="2493410" y="377657"/>
                  <a:pt x="2479894" y="391510"/>
                </a:cubicBezTo>
                <a:cubicBezTo>
                  <a:pt x="2482319" y="384232"/>
                  <a:pt x="2479608" y="382653"/>
                  <a:pt x="2483389" y="376164"/>
                </a:cubicBezTo>
                <a:cubicBezTo>
                  <a:pt x="2490949" y="363187"/>
                  <a:pt x="2492554" y="351085"/>
                  <a:pt x="2496870" y="340563"/>
                </a:cubicBezTo>
                <a:cubicBezTo>
                  <a:pt x="2498760" y="337319"/>
                  <a:pt x="2497939" y="332496"/>
                  <a:pt x="2496584" y="331706"/>
                </a:cubicBezTo>
                <a:cubicBezTo>
                  <a:pt x="2491984" y="333370"/>
                  <a:pt x="2491450" y="337405"/>
                  <a:pt x="2489559" y="340650"/>
                </a:cubicBezTo>
                <a:cubicBezTo>
                  <a:pt x="2487669" y="343893"/>
                  <a:pt x="2485779" y="347138"/>
                  <a:pt x="2481999" y="353627"/>
                </a:cubicBezTo>
                <a:cubicBezTo>
                  <a:pt x="2469837" y="368268"/>
                  <a:pt x="2465807" y="387648"/>
                  <a:pt x="2453111" y="406324"/>
                </a:cubicBezTo>
                <a:cubicBezTo>
                  <a:pt x="2447440" y="416057"/>
                  <a:pt x="2439880" y="429034"/>
                  <a:pt x="2434209" y="438767"/>
                </a:cubicBezTo>
                <a:cubicBezTo>
                  <a:pt x="2429894" y="449289"/>
                  <a:pt x="2422048" y="453409"/>
                  <a:pt x="2414487" y="466386"/>
                </a:cubicBezTo>
                <a:cubicBezTo>
                  <a:pt x="2398297" y="500408"/>
                  <a:pt x="2373974" y="529693"/>
                  <a:pt x="2356428" y="562925"/>
                </a:cubicBezTo>
                <a:cubicBezTo>
                  <a:pt x="2354537" y="566169"/>
                  <a:pt x="2352648" y="569413"/>
                  <a:pt x="2349402" y="571868"/>
                </a:cubicBezTo>
                <a:cubicBezTo>
                  <a:pt x="2346156" y="574323"/>
                  <a:pt x="2344266" y="577566"/>
                  <a:pt x="2344266" y="577566"/>
                </a:cubicBezTo>
                <a:cubicBezTo>
                  <a:pt x="2340771" y="592912"/>
                  <a:pt x="2331856" y="605100"/>
                  <a:pt x="2327006" y="619657"/>
                </a:cubicBezTo>
                <a:cubicBezTo>
                  <a:pt x="2320265" y="637457"/>
                  <a:pt x="2312169" y="654467"/>
                  <a:pt x="2297833" y="663497"/>
                </a:cubicBezTo>
                <a:cubicBezTo>
                  <a:pt x="2295943" y="666741"/>
                  <a:pt x="2295943" y="666741"/>
                  <a:pt x="2294053" y="669986"/>
                </a:cubicBezTo>
                <a:cubicBezTo>
                  <a:pt x="2286492" y="682963"/>
                  <a:pt x="2277576" y="695151"/>
                  <a:pt x="2273261" y="705673"/>
                </a:cubicBezTo>
                <a:cubicBezTo>
                  <a:pt x="2263810" y="721894"/>
                  <a:pt x="2254074" y="729258"/>
                  <a:pt x="2247869" y="743024"/>
                </a:cubicBezTo>
                <a:cubicBezTo>
                  <a:pt x="2239774" y="760036"/>
                  <a:pt x="2227612" y="774677"/>
                  <a:pt x="2217626" y="794933"/>
                </a:cubicBezTo>
                <a:cubicBezTo>
                  <a:pt x="2209531" y="811944"/>
                  <a:pt x="2201435" y="828954"/>
                  <a:pt x="2193339" y="845965"/>
                </a:cubicBezTo>
                <a:cubicBezTo>
                  <a:pt x="2182819" y="870255"/>
                  <a:pt x="2169052" y="896998"/>
                  <a:pt x="2155286" y="923741"/>
                </a:cubicBezTo>
                <a:cubicBezTo>
                  <a:pt x="2143945" y="943207"/>
                  <a:pt x="2138560" y="961797"/>
                  <a:pt x="2123974" y="983717"/>
                </a:cubicBezTo>
                <a:cubicBezTo>
                  <a:pt x="2128575" y="982053"/>
                  <a:pt x="2131820" y="979598"/>
                  <a:pt x="2137491" y="969865"/>
                </a:cubicBezTo>
                <a:cubicBezTo>
                  <a:pt x="2139381" y="966621"/>
                  <a:pt x="2143161" y="960133"/>
                  <a:pt x="2146941" y="953643"/>
                </a:cubicBezTo>
                <a:cubicBezTo>
                  <a:pt x="2162348" y="936547"/>
                  <a:pt x="2176934" y="914626"/>
                  <a:pt x="2188275" y="895160"/>
                </a:cubicBezTo>
                <a:cubicBezTo>
                  <a:pt x="2197725" y="878939"/>
                  <a:pt x="2209066" y="859474"/>
                  <a:pt x="2218517" y="843252"/>
                </a:cubicBezTo>
                <a:cubicBezTo>
                  <a:pt x="2227968" y="827031"/>
                  <a:pt x="2236064" y="810021"/>
                  <a:pt x="2240094" y="790641"/>
                </a:cubicBezTo>
                <a:cubicBezTo>
                  <a:pt x="2240628" y="786606"/>
                  <a:pt x="2243054" y="779329"/>
                  <a:pt x="2246834" y="772840"/>
                </a:cubicBezTo>
                <a:cubicBezTo>
                  <a:pt x="2258711" y="749341"/>
                  <a:pt x="2273296" y="727420"/>
                  <a:pt x="2289523" y="715147"/>
                </a:cubicBezTo>
                <a:cubicBezTo>
                  <a:pt x="2297903" y="706994"/>
                  <a:pt x="2301684" y="700504"/>
                  <a:pt x="2305999" y="689983"/>
                </a:cubicBezTo>
                <a:cubicBezTo>
                  <a:pt x="2310849" y="675426"/>
                  <a:pt x="2316520" y="665693"/>
                  <a:pt x="2326791" y="654295"/>
                </a:cubicBezTo>
                <a:cubicBezTo>
                  <a:pt x="2331926" y="648596"/>
                  <a:pt x="2335707" y="642108"/>
                  <a:pt x="2338132" y="634830"/>
                </a:cubicBezTo>
                <a:cubicBezTo>
                  <a:pt x="2341092" y="623517"/>
                  <a:pt x="2353253" y="608876"/>
                  <a:pt x="2356748" y="593530"/>
                </a:cubicBezTo>
                <a:cubicBezTo>
                  <a:pt x="2357284" y="589496"/>
                  <a:pt x="2366199" y="577308"/>
                  <a:pt x="2371334" y="571609"/>
                </a:cubicBezTo>
                <a:cubicBezTo>
                  <a:pt x="2386741" y="554512"/>
                  <a:pt x="2396192" y="538291"/>
                  <a:pt x="2407532" y="518826"/>
                </a:cubicBezTo>
                <a:cubicBezTo>
                  <a:pt x="2413203" y="509092"/>
                  <a:pt x="2419409" y="495326"/>
                  <a:pt x="2427789" y="487172"/>
                </a:cubicBezTo>
                <a:cubicBezTo>
                  <a:pt x="2431035" y="484718"/>
                  <a:pt x="2432925" y="481474"/>
                  <a:pt x="2432105" y="476650"/>
                </a:cubicBezTo>
                <a:cubicBezTo>
                  <a:pt x="2427754" y="465424"/>
                  <a:pt x="2431534" y="458935"/>
                  <a:pt x="2445586" y="441050"/>
                </a:cubicBezTo>
                <a:cubicBezTo>
                  <a:pt x="2448831" y="438594"/>
                  <a:pt x="2452611" y="432106"/>
                  <a:pt x="2457212" y="430441"/>
                </a:cubicBezTo>
                <a:cubicBezTo>
                  <a:pt x="2458317" y="444121"/>
                  <a:pt x="2450222" y="461133"/>
                  <a:pt x="2438881" y="480598"/>
                </a:cubicBezTo>
                <a:cubicBezTo>
                  <a:pt x="2404858" y="538995"/>
                  <a:pt x="2368945" y="600636"/>
                  <a:pt x="2334922" y="659033"/>
                </a:cubicBezTo>
                <a:cubicBezTo>
                  <a:pt x="2323582" y="678498"/>
                  <a:pt x="2318196" y="697088"/>
                  <a:pt x="2305499" y="715764"/>
                </a:cubicBezTo>
                <a:cubicBezTo>
                  <a:pt x="2303609" y="719008"/>
                  <a:pt x="2304430" y="723832"/>
                  <a:pt x="2302540" y="727076"/>
                </a:cubicBezTo>
                <a:cubicBezTo>
                  <a:pt x="2299295" y="729531"/>
                  <a:pt x="2302004" y="731110"/>
                  <a:pt x="2303359" y="731899"/>
                </a:cubicBezTo>
                <a:cubicBezTo>
                  <a:pt x="2303359" y="731899"/>
                  <a:pt x="2304715" y="732689"/>
                  <a:pt x="2306606" y="729445"/>
                </a:cubicBezTo>
                <a:cubicBezTo>
                  <a:pt x="2310386" y="722956"/>
                  <a:pt x="2310920" y="718922"/>
                  <a:pt x="2315520" y="717257"/>
                </a:cubicBezTo>
                <a:cubicBezTo>
                  <a:pt x="2313631" y="720501"/>
                  <a:pt x="2314985" y="721290"/>
                  <a:pt x="2314985" y="721290"/>
                </a:cubicBezTo>
                <a:cubicBezTo>
                  <a:pt x="2285278" y="769165"/>
                  <a:pt x="2261527" y="816164"/>
                  <a:pt x="2229109" y="862460"/>
                </a:cubicBezTo>
                <a:cubicBezTo>
                  <a:pt x="2218302" y="877891"/>
                  <a:pt x="2208852" y="894112"/>
                  <a:pt x="2200757" y="911124"/>
                </a:cubicBezTo>
                <a:cubicBezTo>
                  <a:pt x="2192661" y="928135"/>
                  <a:pt x="2177790" y="941198"/>
                  <a:pt x="2172404" y="959788"/>
                </a:cubicBezTo>
                <a:cubicBezTo>
                  <a:pt x="2170514" y="963033"/>
                  <a:pt x="2168624" y="966276"/>
                  <a:pt x="2168624" y="966276"/>
                </a:cubicBezTo>
                <a:cubicBezTo>
                  <a:pt x="2158888" y="973640"/>
                  <a:pt x="2152682" y="987407"/>
                  <a:pt x="2145122" y="1000384"/>
                </a:cubicBezTo>
                <a:cubicBezTo>
                  <a:pt x="2133781" y="1019850"/>
                  <a:pt x="2122440" y="1039315"/>
                  <a:pt x="2109209" y="1062025"/>
                </a:cubicBezTo>
                <a:cubicBezTo>
                  <a:pt x="2105429" y="1068513"/>
                  <a:pt x="2100293" y="1074213"/>
                  <a:pt x="2095158" y="1079912"/>
                </a:cubicBezTo>
                <a:cubicBezTo>
                  <a:pt x="2090843" y="1090434"/>
                  <a:pt x="2082997" y="1094554"/>
                  <a:pt x="2078681" y="1105076"/>
                </a:cubicBezTo>
                <a:cubicBezTo>
                  <a:pt x="2074901" y="1111564"/>
                  <a:pt x="2067875" y="1120508"/>
                  <a:pt x="2063560" y="1131030"/>
                </a:cubicBezTo>
                <a:lnTo>
                  <a:pt x="2054668" y="1140144"/>
                </a:lnTo>
                <a:lnTo>
                  <a:pt x="2050556" y="1137749"/>
                </a:lnTo>
                <a:lnTo>
                  <a:pt x="2069373" y="1105085"/>
                </a:lnTo>
                <a:cubicBezTo>
                  <a:pt x="2076835" y="1094223"/>
                  <a:pt x="2085011" y="1084864"/>
                  <a:pt x="2093802" y="1079122"/>
                </a:cubicBezTo>
                <a:cubicBezTo>
                  <a:pt x="2104609" y="1063691"/>
                  <a:pt x="2106748" y="1047555"/>
                  <a:pt x="2117555" y="1032123"/>
                </a:cubicBezTo>
                <a:cubicBezTo>
                  <a:pt x="2111599" y="1032999"/>
                  <a:pt x="2112133" y="1028965"/>
                  <a:pt x="2117804" y="1019232"/>
                </a:cubicBezTo>
                <a:cubicBezTo>
                  <a:pt x="2121584" y="1012744"/>
                  <a:pt x="2123474" y="1009499"/>
                  <a:pt x="2125364" y="1006255"/>
                </a:cubicBezTo>
                <a:cubicBezTo>
                  <a:pt x="2124010" y="1005466"/>
                  <a:pt x="2122655" y="1004676"/>
                  <a:pt x="2121300" y="1003887"/>
                </a:cubicBezTo>
                <a:cubicBezTo>
                  <a:pt x="2117519" y="1010376"/>
                  <a:pt x="2113739" y="1016864"/>
                  <a:pt x="2111849" y="1020109"/>
                </a:cubicBezTo>
                <a:cubicBezTo>
                  <a:pt x="2108069" y="1026597"/>
                  <a:pt x="2106179" y="1029841"/>
                  <a:pt x="2104288" y="1033086"/>
                </a:cubicBezTo>
                <a:cubicBezTo>
                  <a:pt x="2102399" y="1036329"/>
                  <a:pt x="2099973" y="1043608"/>
                  <a:pt x="2097262" y="1042028"/>
                </a:cubicBezTo>
                <a:cubicBezTo>
                  <a:pt x="2091307" y="1042903"/>
                  <a:pt x="2096443" y="1037205"/>
                  <a:pt x="2098867" y="1029927"/>
                </a:cubicBezTo>
                <a:cubicBezTo>
                  <a:pt x="2099402" y="1025893"/>
                  <a:pt x="2096157" y="1028348"/>
                  <a:pt x="2094801" y="1027558"/>
                </a:cubicBezTo>
                <a:cubicBezTo>
                  <a:pt x="2086957" y="1031678"/>
                  <a:pt x="2081286" y="1041411"/>
                  <a:pt x="2074260" y="1050354"/>
                </a:cubicBezTo>
                <a:cubicBezTo>
                  <a:pt x="2061029" y="1073064"/>
                  <a:pt x="2051863" y="1098142"/>
                  <a:pt x="2039167" y="1116819"/>
                </a:cubicBezTo>
                <a:lnTo>
                  <a:pt x="2033037" y="1128236"/>
                </a:lnTo>
                <a:lnTo>
                  <a:pt x="2039993" y="1132289"/>
                </a:lnTo>
                <a:lnTo>
                  <a:pt x="2037530" y="1140448"/>
                </a:lnTo>
                <a:cubicBezTo>
                  <a:pt x="2035105" y="1147726"/>
                  <a:pt x="2030504" y="1149391"/>
                  <a:pt x="2029150" y="1148602"/>
                </a:cubicBezTo>
                <a:cubicBezTo>
                  <a:pt x="2025084" y="1146233"/>
                  <a:pt x="2020483" y="1147897"/>
                  <a:pt x="2012103" y="1156052"/>
                </a:cubicBezTo>
                <a:cubicBezTo>
                  <a:pt x="2008857" y="1158507"/>
                  <a:pt x="2006967" y="1161750"/>
                  <a:pt x="2005077" y="1164995"/>
                </a:cubicBezTo>
                <a:cubicBezTo>
                  <a:pt x="2003472" y="1177096"/>
                  <a:pt x="1991311" y="1191740"/>
                  <a:pt x="1988350" y="1203050"/>
                </a:cubicBezTo>
                <a:cubicBezTo>
                  <a:pt x="1985925" y="1210328"/>
                  <a:pt x="1982145" y="1216817"/>
                  <a:pt x="1976474" y="1226550"/>
                </a:cubicBezTo>
                <a:lnTo>
                  <a:pt x="1962172" y="1235558"/>
                </a:lnTo>
                <a:lnTo>
                  <a:pt x="1947025" y="1261557"/>
                </a:lnTo>
                <a:lnTo>
                  <a:pt x="1950012" y="1271969"/>
                </a:lnTo>
                <a:cubicBezTo>
                  <a:pt x="1952723" y="1273549"/>
                  <a:pt x="1950298" y="1280826"/>
                  <a:pt x="1944627" y="1290559"/>
                </a:cubicBezTo>
                <a:cubicBezTo>
                  <a:pt x="1940847" y="1297048"/>
                  <a:pt x="1937067" y="1303535"/>
                  <a:pt x="1935997" y="1311604"/>
                </a:cubicBezTo>
                <a:cubicBezTo>
                  <a:pt x="1931681" y="1322126"/>
                  <a:pt x="1923301" y="1330280"/>
                  <a:pt x="1915455" y="1334400"/>
                </a:cubicBezTo>
                <a:cubicBezTo>
                  <a:pt x="1908554" y="1336898"/>
                  <a:pt x="1902269" y="1343014"/>
                  <a:pt x="1896188" y="1350335"/>
                </a:cubicBezTo>
                <a:lnTo>
                  <a:pt x="1892665" y="1354859"/>
                </a:lnTo>
                <a:lnTo>
                  <a:pt x="1867603" y="1397877"/>
                </a:lnTo>
                <a:lnTo>
                  <a:pt x="1857930" y="1426905"/>
                </a:lnTo>
                <a:cubicBezTo>
                  <a:pt x="1852010" y="1449528"/>
                  <a:pt x="1850119" y="1452772"/>
                  <a:pt x="1835783" y="1461803"/>
                </a:cubicBezTo>
                <a:lnTo>
                  <a:pt x="1827968" y="1465906"/>
                </a:lnTo>
                <a:lnTo>
                  <a:pt x="1827911" y="1466005"/>
                </a:lnTo>
                <a:lnTo>
                  <a:pt x="1817801" y="1496953"/>
                </a:lnTo>
                <a:cubicBezTo>
                  <a:pt x="1813449" y="1506367"/>
                  <a:pt x="1808251" y="1515290"/>
                  <a:pt x="1802580" y="1525022"/>
                </a:cubicBezTo>
                <a:cubicBezTo>
                  <a:pt x="1795020" y="1537999"/>
                  <a:pt x="1789349" y="1547732"/>
                  <a:pt x="1781789" y="1560709"/>
                </a:cubicBezTo>
                <a:lnTo>
                  <a:pt x="1764803" y="1591017"/>
                </a:lnTo>
                <a:lnTo>
                  <a:pt x="1795224" y="1608740"/>
                </a:lnTo>
                <a:lnTo>
                  <a:pt x="1785900" y="1618296"/>
                </a:lnTo>
                <a:cubicBezTo>
                  <a:pt x="1781584" y="1628818"/>
                  <a:pt x="1774559" y="1637762"/>
                  <a:pt x="1770779" y="1644252"/>
                </a:cubicBezTo>
                <a:cubicBezTo>
                  <a:pt x="1766463" y="1654773"/>
                  <a:pt x="1758617" y="1658894"/>
                  <a:pt x="1754301" y="1669415"/>
                </a:cubicBezTo>
                <a:cubicBezTo>
                  <a:pt x="1749166" y="1675114"/>
                  <a:pt x="1744031" y="1680813"/>
                  <a:pt x="1740251" y="1687302"/>
                </a:cubicBezTo>
                <a:cubicBezTo>
                  <a:pt x="1727020" y="1710011"/>
                  <a:pt x="1715679" y="1729477"/>
                  <a:pt x="1704338" y="1748943"/>
                </a:cubicBezTo>
                <a:cubicBezTo>
                  <a:pt x="1696777" y="1761920"/>
                  <a:pt x="1690571" y="1775686"/>
                  <a:pt x="1680835" y="1783051"/>
                </a:cubicBezTo>
                <a:cubicBezTo>
                  <a:pt x="1680835" y="1783051"/>
                  <a:pt x="1678946" y="1786294"/>
                  <a:pt x="1677055" y="1789539"/>
                </a:cubicBezTo>
                <a:cubicBezTo>
                  <a:pt x="1671670" y="1808129"/>
                  <a:pt x="1656799" y="1821192"/>
                  <a:pt x="1648703" y="1838204"/>
                </a:cubicBezTo>
                <a:cubicBezTo>
                  <a:pt x="1640608" y="1855214"/>
                  <a:pt x="1631158" y="1871435"/>
                  <a:pt x="1620351" y="1886867"/>
                </a:cubicBezTo>
                <a:cubicBezTo>
                  <a:pt x="1587933" y="1933162"/>
                  <a:pt x="1564181" y="1980162"/>
                  <a:pt x="1534474" y="2028036"/>
                </a:cubicBezTo>
                <a:cubicBezTo>
                  <a:pt x="1534474" y="2028036"/>
                  <a:pt x="1535829" y="2028826"/>
                  <a:pt x="1533939" y="2032069"/>
                </a:cubicBezTo>
                <a:cubicBezTo>
                  <a:pt x="1538540" y="2030405"/>
                  <a:pt x="1539074" y="2026371"/>
                  <a:pt x="1542854" y="2019882"/>
                </a:cubicBezTo>
                <a:cubicBezTo>
                  <a:pt x="1544744" y="2016637"/>
                  <a:pt x="1546100" y="2017428"/>
                  <a:pt x="1546100" y="2017428"/>
                </a:cubicBezTo>
                <a:cubicBezTo>
                  <a:pt x="1547455" y="2018217"/>
                  <a:pt x="1550165" y="2019795"/>
                  <a:pt x="1546920" y="2022251"/>
                </a:cubicBezTo>
                <a:cubicBezTo>
                  <a:pt x="1545030" y="2025495"/>
                  <a:pt x="1545850" y="2030319"/>
                  <a:pt x="1543960" y="2033563"/>
                </a:cubicBezTo>
                <a:cubicBezTo>
                  <a:pt x="1531263" y="2052238"/>
                  <a:pt x="1525878" y="2070829"/>
                  <a:pt x="1514537" y="2090294"/>
                </a:cubicBezTo>
                <a:cubicBezTo>
                  <a:pt x="1480515" y="2148691"/>
                  <a:pt x="1444602" y="2210332"/>
                  <a:pt x="1410579" y="2268729"/>
                </a:cubicBezTo>
                <a:cubicBezTo>
                  <a:pt x="1399238" y="2288194"/>
                  <a:pt x="1391143" y="2305206"/>
                  <a:pt x="1392248" y="2318885"/>
                </a:cubicBezTo>
                <a:cubicBezTo>
                  <a:pt x="1396849" y="2317220"/>
                  <a:pt x="1400629" y="2310733"/>
                  <a:pt x="1403874" y="2308277"/>
                </a:cubicBezTo>
                <a:cubicBezTo>
                  <a:pt x="1417926" y="2290391"/>
                  <a:pt x="1421706" y="2283903"/>
                  <a:pt x="1417355" y="2272676"/>
                </a:cubicBezTo>
                <a:cubicBezTo>
                  <a:pt x="1416535" y="2267853"/>
                  <a:pt x="1418425" y="2264609"/>
                  <a:pt x="1421671" y="2262155"/>
                </a:cubicBezTo>
                <a:cubicBezTo>
                  <a:pt x="1430051" y="2254000"/>
                  <a:pt x="1436257" y="2240234"/>
                  <a:pt x="1441928" y="2230501"/>
                </a:cubicBezTo>
                <a:cubicBezTo>
                  <a:pt x="1453268" y="2211035"/>
                  <a:pt x="1462719" y="2194814"/>
                  <a:pt x="1478126" y="2177717"/>
                </a:cubicBezTo>
                <a:cubicBezTo>
                  <a:pt x="1483260" y="2172018"/>
                  <a:pt x="1492176" y="2159830"/>
                  <a:pt x="1492711" y="2155796"/>
                </a:cubicBezTo>
                <a:cubicBezTo>
                  <a:pt x="1496206" y="2140451"/>
                  <a:pt x="1508368" y="2125810"/>
                  <a:pt x="1511328" y="2114497"/>
                </a:cubicBezTo>
                <a:cubicBezTo>
                  <a:pt x="1513753" y="2107219"/>
                  <a:pt x="1517533" y="2100731"/>
                  <a:pt x="1522669" y="2095031"/>
                </a:cubicBezTo>
                <a:cubicBezTo>
                  <a:pt x="1532940" y="2083633"/>
                  <a:pt x="1538610" y="2073901"/>
                  <a:pt x="1543460" y="2059344"/>
                </a:cubicBezTo>
                <a:cubicBezTo>
                  <a:pt x="1547776" y="2048822"/>
                  <a:pt x="1551556" y="2042333"/>
                  <a:pt x="1559936" y="2034179"/>
                </a:cubicBezTo>
                <a:cubicBezTo>
                  <a:pt x="1576163" y="2021906"/>
                  <a:pt x="1590749" y="1999986"/>
                  <a:pt x="1602625" y="1976487"/>
                </a:cubicBezTo>
                <a:cubicBezTo>
                  <a:pt x="1606406" y="1969998"/>
                  <a:pt x="1608831" y="1962720"/>
                  <a:pt x="1609365" y="1958686"/>
                </a:cubicBezTo>
                <a:cubicBezTo>
                  <a:pt x="1613396" y="1939306"/>
                  <a:pt x="1621492" y="1922297"/>
                  <a:pt x="1630943" y="1906075"/>
                </a:cubicBezTo>
                <a:cubicBezTo>
                  <a:pt x="1640394" y="1889853"/>
                  <a:pt x="1651734" y="1870387"/>
                  <a:pt x="1661185" y="1854166"/>
                </a:cubicBezTo>
                <a:cubicBezTo>
                  <a:pt x="1672526" y="1834701"/>
                  <a:pt x="1687112" y="1812780"/>
                  <a:pt x="1702518" y="1795684"/>
                </a:cubicBezTo>
                <a:cubicBezTo>
                  <a:pt x="1706299" y="1789195"/>
                  <a:pt x="1710079" y="1782706"/>
                  <a:pt x="1711969" y="1779461"/>
                </a:cubicBezTo>
                <a:cubicBezTo>
                  <a:pt x="1717640" y="1769729"/>
                  <a:pt x="1720885" y="1767275"/>
                  <a:pt x="1725485" y="1765610"/>
                </a:cubicBezTo>
                <a:cubicBezTo>
                  <a:pt x="1710899" y="1787531"/>
                  <a:pt x="1705515" y="1806119"/>
                  <a:pt x="1694173" y="1825585"/>
                </a:cubicBezTo>
                <a:cubicBezTo>
                  <a:pt x="1680407" y="1852328"/>
                  <a:pt x="1666641" y="1879072"/>
                  <a:pt x="1656121" y="1903361"/>
                </a:cubicBezTo>
                <a:cubicBezTo>
                  <a:pt x="1648024" y="1920372"/>
                  <a:pt x="1639929" y="1937383"/>
                  <a:pt x="1631834" y="1954395"/>
                </a:cubicBezTo>
                <a:cubicBezTo>
                  <a:pt x="1621847" y="1974650"/>
                  <a:pt x="1609686" y="1989292"/>
                  <a:pt x="1601591" y="2006302"/>
                </a:cubicBezTo>
                <a:cubicBezTo>
                  <a:pt x="1595385" y="2020069"/>
                  <a:pt x="1585649" y="2027433"/>
                  <a:pt x="1576199" y="2043654"/>
                </a:cubicBezTo>
                <a:cubicBezTo>
                  <a:pt x="1571883" y="2054176"/>
                  <a:pt x="1562968" y="2066364"/>
                  <a:pt x="1555407" y="2079341"/>
                </a:cubicBezTo>
                <a:cubicBezTo>
                  <a:pt x="1553517" y="2082585"/>
                  <a:pt x="1553517" y="2082585"/>
                  <a:pt x="1551627" y="2085830"/>
                </a:cubicBezTo>
                <a:cubicBezTo>
                  <a:pt x="1537291" y="2094860"/>
                  <a:pt x="1529195" y="2111870"/>
                  <a:pt x="1522454" y="2129671"/>
                </a:cubicBezTo>
                <a:cubicBezTo>
                  <a:pt x="1517604" y="2144226"/>
                  <a:pt x="1508688" y="2156415"/>
                  <a:pt x="1505193" y="2171761"/>
                </a:cubicBezTo>
                <a:cubicBezTo>
                  <a:pt x="1505193" y="2171761"/>
                  <a:pt x="1503303" y="2175004"/>
                  <a:pt x="1500057" y="2177458"/>
                </a:cubicBezTo>
                <a:cubicBezTo>
                  <a:pt x="1496812" y="2179913"/>
                  <a:pt x="1494922" y="2183157"/>
                  <a:pt x="1493032" y="2186401"/>
                </a:cubicBezTo>
                <a:cubicBezTo>
                  <a:pt x="1475485" y="2219634"/>
                  <a:pt x="1451163" y="2248919"/>
                  <a:pt x="1434972" y="2282941"/>
                </a:cubicBezTo>
                <a:cubicBezTo>
                  <a:pt x="1427412" y="2295918"/>
                  <a:pt x="1419566" y="2300037"/>
                  <a:pt x="1415251" y="2310560"/>
                </a:cubicBezTo>
                <a:cubicBezTo>
                  <a:pt x="1409580" y="2320293"/>
                  <a:pt x="1402020" y="2333269"/>
                  <a:pt x="1396349" y="2343002"/>
                </a:cubicBezTo>
                <a:cubicBezTo>
                  <a:pt x="1383653" y="2361678"/>
                  <a:pt x="1379623" y="2381058"/>
                  <a:pt x="1367461" y="2395700"/>
                </a:cubicBezTo>
                <a:cubicBezTo>
                  <a:pt x="1363681" y="2402188"/>
                  <a:pt x="1361790" y="2405433"/>
                  <a:pt x="1359901" y="2408677"/>
                </a:cubicBezTo>
                <a:cubicBezTo>
                  <a:pt x="1358010" y="2411922"/>
                  <a:pt x="1357476" y="2415956"/>
                  <a:pt x="1352875" y="2417620"/>
                </a:cubicBezTo>
                <a:cubicBezTo>
                  <a:pt x="1351521" y="2416831"/>
                  <a:pt x="1350700" y="2412008"/>
                  <a:pt x="1352590" y="2408764"/>
                </a:cubicBezTo>
                <a:cubicBezTo>
                  <a:pt x="1356906" y="2398241"/>
                  <a:pt x="1358511" y="2386140"/>
                  <a:pt x="1366071" y="2373163"/>
                </a:cubicBezTo>
                <a:cubicBezTo>
                  <a:pt x="1369852" y="2366674"/>
                  <a:pt x="1367141" y="2365095"/>
                  <a:pt x="1369566" y="2357817"/>
                </a:cubicBezTo>
                <a:cubicBezTo>
                  <a:pt x="1356050" y="2371669"/>
                  <a:pt x="1346599" y="2387891"/>
                  <a:pt x="1335793" y="2403323"/>
                </a:cubicBezTo>
                <a:lnTo>
                  <a:pt x="1332317" y="2407638"/>
                </a:lnTo>
                <a:lnTo>
                  <a:pt x="1335070" y="2409242"/>
                </a:lnTo>
                <a:lnTo>
                  <a:pt x="1325746" y="2418798"/>
                </a:lnTo>
                <a:cubicBezTo>
                  <a:pt x="1321431" y="2429321"/>
                  <a:pt x="1314405" y="2438264"/>
                  <a:pt x="1310625" y="2444752"/>
                </a:cubicBezTo>
                <a:cubicBezTo>
                  <a:pt x="1306309" y="2455275"/>
                  <a:pt x="1298463" y="2459395"/>
                  <a:pt x="1294148" y="2469917"/>
                </a:cubicBezTo>
                <a:cubicBezTo>
                  <a:pt x="1289013" y="2475616"/>
                  <a:pt x="1283877" y="2481315"/>
                  <a:pt x="1280097" y="2487804"/>
                </a:cubicBezTo>
                <a:cubicBezTo>
                  <a:pt x="1266866" y="2510514"/>
                  <a:pt x="1255526" y="2529979"/>
                  <a:pt x="1244184" y="2549445"/>
                </a:cubicBezTo>
                <a:cubicBezTo>
                  <a:pt x="1236624" y="2562422"/>
                  <a:pt x="1230418" y="2576188"/>
                  <a:pt x="1220682" y="2583552"/>
                </a:cubicBezTo>
                <a:cubicBezTo>
                  <a:pt x="1220682" y="2583552"/>
                  <a:pt x="1218792" y="2586797"/>
                  <a:pt x="1216902" y="2590041"/>
                </a:cubicBezTo>
                <a:cubicBezTo>
                  <a:pt x="1211516" y="2608631"/>
                  <a:pt x="1196645" y="2621694"/>
                  <a:pt x="1188549" y="2638705"/>
                </a:cubicBezTo>
                <a:cubicBezTo>
                  <a:pt x="1180454" y="2655716"/>
                  <a:pt x="1171004" y="2671937"/>
                  <a:pt x="1160197" y="2687369"/>
                </a:cubicBezTo>
                <a:cubicBezTo>
                  <a:pt x="1127779" y="2733664"/>
                  <a:pt x="1104028" y="2780663"/>
                  <a:pt x="1074321" y="2828538"/>
                </a:cubicBezTo>
                <a:cubicBezTo>
                  <a:pt x="1074321" y="2828538"/>
                  <a:pt x="1075675" y="2829327"/>
                  <a:pt x="1073786" y="2832571"/>
                </a:cubicBezTo>
                <a:cubicBezTo>
                  <a:pt x="1078386" y="2830907"/>
                  <a:pt x="1078920" y="2826872"/>
                  <a:pt x="1082701" y="2820384"/>
                </a:cubicBezTo>
                <a:cubicBezTo>
                  <a:pt x="1084591" y="2817140"/>
                  <a:pt x="1085947" y="2817930"/>
                  <a:pt x="1085947" y="2817930"/>
                </a:cubicBezTo>
                <a:cubicBezTo>
                  <a:pt x="1087302" y="2818719"/>
                  <a:pt x="1090011" y="2820298"/>
                  <a:pt x="1086766" y="2822753"/>
                </a:cubicBezTo>
                <a:cubicBezTo>
                  <a:pt x="1084876" y="2825996"/>
                  <a:pt x="1085697" y="2830820"/>
                  <a:pt x="1083807" y="2834065"/>
                </a:cubicBezTo>
                <a:cubicBezTo>
                  <a:pt x="1071110" y="2852740"/>
                  <a:pt x="1065724" y="2871330"/>
                  <a:pt x="1054384" y="2890796"/>
                </a:cubicBezTo>
                <a:lnTo>
                  <a:pt x="1031395" y="2930253"/>
                </a:lnTo>
                <a:lnTo>
                  <a:pt x="1032756" y="2931046"/>
                </a:lnTo>
                <a:lnTo>
                  <a:pt x="1045781" y="2926331"/>
                </a:lnTo>
                <a:lnTo>
                  <a:pt x="1051174" y="2914998"/>
                </a:lnTo>
                <a:cubicBezTo>
                  <a:pt x="1053599" y="2907721"/>
                  <a:pt x="1057380" y="2901233"/>
                  <a:pt x="1062515" y="2895533"/>
                </a:cubicBezTo>
                <a:cubicBezTo>
                  <a:pt x="1072786" y="2884135"/>
                  <a:pt x="1078457" y="2874403"/>
                  <a:pt x="1083307" y="2859846"/>
                </a:cubicBezTo>
                <a:cubicBezTo>
                  <a:pt x="1087622" y="2849324"/>
                  <a:pt x="1091403" y="2842835"/>
                  <a:pt x="1099783" y="2834681"/>
                </a:cubicBezTo>
                <a:cubicBezTo>
                  <a:pt x="1116010" y="2822408"/>
                  <a:pt x="1130595" y="2800488"/>
                  <a:pt x="1142472" y="2776989"/>
                </a:cubicBezTo>
                <a:cubicBezTo>
                  <a:pt x="1146252" y="2770500"/>
                  <a:pt x="1148678" y="2763222"/>
                  <a:pt x="1149212" y="2759188"/>
                </a:cubicBezTo>
                <a:cubicBezTo>
                  <a:pt x="1153242" y="2739808"/>
                  <a:pt x="1161338" y="2722798"/>
                  <a:pt x="1170789" y="2706576"/>
                </a:cubicBezTo>
                <a:cubicBezTo>
                  <a:pt x="1180240" y="2690354"/>
                  <a:pt x="1191581" y="2670889"/>
                  <a:pt x="1201031" y="2654668"/>
                </a:cubicBezTo>
                <a:cubicBezTo>
                  <a:pt x="1212372" y="2635202"/>
                  <a:pt x="1226958" y="2613282"/>
                  <a:pt x="1242365" y="2596186"/>
                </a:cubicBezTo>
                <a:cubicBezTo>
                  <a:pt x="1246145" y="2589696"/>
                  <a:pt x="1249925" y="2583208"/>
                  <a:pt x="1251816" y="2579964"/>
                </a:cubicBezTo>
                <a:cubicBezTo>
                  <a:pt x="1257486" y="2570231"/>
                  <a:pt x="1260731" y="2567776"/>
                  <a:pt x="1265332" y="2566111"/>
                </a:cubicBezTo>
                <a:cubicBezTo>
                  <a:pt x="1250746" y="2588032"/>
                  <a:pt x="1245361" y="2606621"/>
                  <a:pt x="1234020" y="2626087"/>
                </a:cubicBezTo>
                <a:cubicBezTo>
                  <a:pt x="1220254" y="2652830"/>
                  <a:pt x="1206487" y="2679574"/>
                  <a:pt x="1195967" y="2703863"/>
                </a:cubicBezTo>
                <a:cubicBezTo>
                  <a:pt x="1187871" y="2720874"/>
                  <a:pt x="1179775" y="2737884"/>
                  <a:pt x="1171680" y="2754896"/>
                </a:cubicBezTo>
                <a:cubicBezTo>
                  <a:pt x="1161694" y="2775151"/>
                  <a:pt x="1149532" y="2789793"/>
                  <a:pt x="1141437" y="2806804"/>
                </a:cubicBezTo>
                <a:cubicBezTo>
                  <a:pt x="1135232" y="2820571"/>
                  <a:pt x="1125496" y="2827935"/>
                  <a:pt x="1116045" y="2844156"/>
                </a:cubicBezTo>
                <a:cubicBezTo>
                  <a:pt x="1111730" y="2854678"/>
                  <a:pt x="1102814" y="2866866"/>
                  <a:pt x="1095254" y="2879843"/>
                </a:cubicBezTo>
                <a:cubicBezTo>
                  <a:pt x="1093363" y="2883087"/>
                  <a:pt x="1093363" y="2883087"/>
                  <a:pt x="1091473" y="2886332"/>
                </a:cubicBezTo>
                <a:cubicBezTo>
                  <a:pt x="1084306" y="2890847"/>
                  <a:pt x="1078697" y="2897356"/>
                  <a:pt x="1074039" y="2904963"/>
                </a:cubicBezTo>
                <a:lnTo>
                  <a:pt x="1073006" y="2907181"/>
                </a:lnTo>
                <a:lnTo>
                  <a:pt x="1089687" y="2889798"/>
                </a:lnTo>
                <a:cubicBezTo>
                  <a:pt x="1095032" y="2888023"/>
                  <a:pt x="1099570" y="2889582"/>
                  <a:pt x="1103903" y="2889934"/>
                </a:cubicBezTo>
                <a:cubicBezTo>
                  <a:pt x="1109591" y="2891075"/>
                  <a:pt x="1116492" y="2888577"/>
                  <a:pt x="1123999" y="2884259"/>
                </a:cubicBezTo>
                <a:lnTo>
                  <a:pt x="1138141" y="2874373"/>
                </a:lnTo>
                <a:lnTo>
                  <a:pt x="1136780" y="2884633"/>
                </a:lnTo>
                <a:cubicBezTo>
                  <a:pt x="1131395" y="2903224"/>
                  <a:pt x="1123835" y="2916200"/>
                  <a:pt x="1110852" y="2926018"/>
                </a:cubicBezTo>
                <a:cubicBezTo>
                  <a:pt x="1107607" y="2928474"/>
                  <a:pt x="1104362" y="2930929"/>
                  <a:pt x="1099227" y="2936628"/>
                </a:cubicBezTo>
                <a:cubicBezTo>
                  <a:pt x="1097871" y="2935838"/>
                  <a:pt x="1094626" y="2938293"/>
                  <a:pt x="1094626" y="2938293"/>
                </a:cubicBezTo>
                <a:cubicBezTo>
                  <a:pt x="1085175" y="2954514"/>
                  <a:pt x="1073550" y="2965122"/>
                  <a:pt x="1067343" y="2978889"/>
                </a:cubicBezTo>
                <a:cubicBezTo>
                  <a:pt x="1061139" y="2992656"/>
                  <a:pt x="1054933" y="3006422"/>
                  <a:pt x="1051974" y="3017734"/>
                </a:cubicBezTo>
                <a:cubicBezTo>
                  <a:pt x="1046053" y="3040358"/>
                  <a:pt x="1040382" y="3050091"/>
                  <a:pt x="1025511" y="3063155"/>
                </a:cubicBezTo>
                <a:cubicBezTo>
                  <a:pt x="1019020" y="3068064"/>
                  <a:pt x="1015240" y="3074552"/>
                  <a:pt x="1009569" y="3084285"/>
                </a:cubicBezTo>
                <a:lnTo>
                  <a:pt x="1003223" y="3095177"/>
                </a:lnTo>
                <a:lnTo>
                  <a:pt x="999500" y="3098799"/>
                </a:lnTo>
                <a:cubicBezTo>
                  <a:pt x="994901" y="3100464"/>
                  <a:pt x="989765" y="3106163"/>
                  <a:pt x="990836" y="3098095"/>
                </a:cubicBezTo>
                <a:cubicBezTo>
                  <a:pt x="991371" y="3094062"/>
                  <a:pt x="988660" y="3092483"/>
                  <a:pt x="990550" y="3089238"/>
                </a:cubicBezTo>
                <a:cubicBezTo>
                  <a:pt x="994330" y="3082750"/>
                  <a:pt x="996756" y="3075472"/>
                  <a:pt x="1000000" y="3073017"/>
                </a:cubicBezTo>
                <a:cubicBezTo>
                  <a:pt x="1010272" y="3061619"/>
                  <a:pt x="1019187" y="3049432"/>
                  <a:pt x="1028103" y="3037244"/>
                </a:cubicBezTo>
                <a:cubicBezTo>
                  <a:pt x="1036484" y="3029091"/>
                  <a:pt x="1035128" y="3028300"/>
                  <a:pt x="1034844" y="3019444"/>
                </a:cubicBezTo>
                <a:cubicBezTo>
                  <a:pt x="1032133" y="3017864"/>
                  <a:pt x="1029958" y="3012252"/>
                  <a:pt x="1032383" y="3004974"/>
                </a:cubicBezTo>
                <a:cubicBezTo>
                  <a:pt x="1038054" y="2995241"/>
                  <a:pt x="1039123" y="2987173"/>
                  <a:pt x="1046684" y="2974195"/>
                </a:cubicBezTo>
                <a:cubicBezTo>
                  <a:pt x="1051819" y="2968496"/>
                  <a:pt x="1056135" y="2957975"/>
                  <a:pt x="1063160" y="2949031"/>
                </a:cubicBezTo>
                <a:cubicBezTo>
                  <a:pt x="1066940" y="2942542"/>
                  <a:pt x="1064231" y="2940964"/>
                  <a:pt x="1062876" y="2940174"/>
                </a:cubicBezTo>
                <a:cubicBezTo>
                  <a:pt x="1060165" y="2938595"/>
                  <a:pt x="1056920" y="2941050"/>
                  <a:pt x="1055030" y="2944295"/>
                </a:cubicBezTo>
                <a:cubicBezTo>
                  <a:pt x="1051250" y="2950783"/>
                  <a:pt x="1052605" y="2951572"/>
                  <a:pt x="1050714" y="2954817"/>
                </a:cubicBezTo>
                <a:cubicBezTo>
                  <a:pt x="1043975" y="2972617"/>
                  <a:pt x="1035057" y="2984805"/>
                  <a:pt x="1023967" y="2991378"/>
                </a:cubicBezTo>
                <a:cubicBezTo>
                  <a:pt x="1019366" y="2993044"/>
                  <a:pt x="1020437" y="2984977"/>
                  <a:pt x="1013946" y="2989886"/>
                </a:cubicBezTo>
                <a:cubicBezTo>
                  <a:pt x="1008275" y="2999619"/>
                  <a:pt x="1002604" y="3009352"/>
                  <a:pt x="996934" y="3019084"/>
                </a:cubicBezTo>
                <a:cubicBezTo>
                  <a:pt x="991799" y="3024783"/>
                  <a:pt x="988839" y="3036096"/>
                  <a:pt x="980458" y="3044249"/>
                </a:cubicBezTo>
                <a:cubicBezTo>
                  <a:pt x="970722" y="3051613"/>
                  <a:pt x="974252" y="3058016"/>
                  <a:pt x="968582" y="3067749"/>
                </a:cubicBezTo>
                <a:cubicBezTo>
                  <a:pt x="950216" y="3096157"/>
                  <a:pt x="939160" y="3124480"/>
                  <a:pt x="922684" y="3149645"/>
                </a:cubicBezTo>
                <a:cubicBezTo>
                  <a:pt x="915123" y="3162622"/>
                  <a:pt x="909453" y="3172355"/>
                  <a:pt x="901892" y="3185332"/>
                </a:cubicBezTo>
                <a:cubicBezTo>
                  <a:pt x="890551" y="3204798"/>
                  <a:pt x="881100" y="3221019"/>
                  <a:pt x="876535" y="3244432"/>
                </a:cubicBezTo>
                <a:cubicBezTo>
                  <a:pt x="873290" y="3246887"/>
                  <a:pt x="870579" y="3245308"/>
                  <a:pt x="868689" y="3248551"/>
                </a:cubicBezTo>
                <a:cubicBezTo>
                  <a:pt x="854353" y="3257581"/>
                  <a:pt x="852463" y="3260826"/>
                  <a:pt x="846543" y="3283449"/>
                </a:cubicBezTo>
                <a:cubicBezTo>
                  <a:pt x="845472" y="3291516"/>
                  <a:pt x="842512" y="3302828"/>
                  <a:pt x="836842" y="3312561"/>
                </a:cubicBezTo>
                <a:cubicBezTo>
                  <a:pt x="832526" y="3323084"/>
                  <a:pt x="831456" y="3331151"/>
                  <a:pt x="826322" y="3336850"/>
                </a:cubicBezTo>
                <a:cubicBezTo>
                  <a:pt x="814160" y="3351493"/>
                  <a:pt x="802819" y="3370958"/>
                  <a:pt x="789017" y="3375954"/>
                </a:cubicBezTo>
                <a:cubicBezTo>
                  <a:pt x="781171" y="3380074"/>
                  <a:pt x="772791" y="3388228"/>
                  <a:pt x="768476" y="3398750"/>
                </a:cubicBezTo>
                <a:cubicBezTo>
                  <a:pt x="767406" y="3406818"/>
                  <a:pt x="763626" y="3413306"/>
                  <a:pt x="759846" y="3419794"/>
                </a:cubicBezTo>
                <a:cubicBezTo>
                  <a:pt x="754175" y="3429528"/>
                  <a:pt x="751750" y="3436805"/>
                  <a:pt x="754461" y="3438385"/>
                </a:cubicBezTo>
                <a:cubicBezTo>
                  <a:pt x="755280" y="3443208"/>
                  <a:pt x="754744" y="3447242"/>
                  <a:pt x="757455" y="3448821"/>
                </a:cubicBezTo>
                <a:cubicBezTo>
                  <a:pt x="759095" y="3458467"/>
                  <a:pt x="750180" y="3470655"/>
                  <a:pt x="742334" y="3474775"/>
                </a:cubicBezTo>
                <a:cubicBezTo>
                  <a:pt x="737733" y="3476440"/>
                  <a:pt x="731779" y="3477316"/>
                  <a:pt x="727998" y="3483804"/>
                </a:cubicBezTo>
                <a:cubicBezTo>
                  <a:pt x="722328" y="3493538"/>
                  <a:pt x="718547" y="3500026"/>
                  <a:pt x="716122" y="3507303"/>
                </a:cubicBezTo>
                <a:cubicBezTo>
                  <a:pt x="713161" y="3518616"/>
                  <a:pt x="701001" y="3533258"/>
                  <a:pt x="699396" y="3545359"/>
                </a:cubicBezTo>
                <a:cubicBezTo>
                  <a:pt x="697506" y="3548604"/>
                  <a:pt x="695616" y="3551848"/>
                  <a:pt x="692369" y="3554303"/>
                </a:cubicBezTo>
                <a:cubicBezTo>
                  <a:pt x="683989" y="3562457"/>
                  <a:pt x="679389" y="3564121"/>
                  <a:pt x="675323" y="3561752"/>
                </a:cubicBezTo>
                <a:cubicBezTo>
                  <a:pt x="673968" y="3560963"/>
                  <a:pt x="669367" y="3562628"/>
                  <a:pt x="666943" y="3569907"/>
                </a:cubicBezTo>
                <a:cubicBezTo>
                  <a:pt x="664802" y="3586042"/>
                  <a:pt x="658063" y="3603842"/>
                  <a:pt x="651321" y="3621643"/>
                </a:cubicBezTo>
                <a:cubicBezTo>
                  <a:pt x="649432" y="3624886"/>
                  <a:pt x="648896" y="3628920"/>
                  <a:pt x="650252" y="3629710"/>
                </a:cubicBezTo>
                <a:cubicBezTo>
                  <a:pt x="651607" y="3630499"/>
                  <a:pt x="653497" y="3627255"/>
                  <a:pt x="656742" y="3624801"/>
                </a:cubicBezTo>
                <a:cubicBezTo>
                  <a:pt x="664302" y="3611823"/>
                  <a:pt x="679175" y="3598761"/>
                  <a:pt x="684560" y="3580171"/>
                </a:cubicBezTo>
                <a:cubicBezTo>
                  <a:pt x="686450" y="3576927"/>
                  <a:pt x="690231" y="3570438"/>
                  <a:pt x="691585" y="3571227"/>
                </a:cubicBezTo>
                <a:cubicBezTo>
                  <a:pt x="695651" y="3573596"/>
                  <a:pt x="701321" y="3563863"/>
                  <a:pt x="705102" y="3557375"/>
                </a:cubicBezTo>
                <a:cubicBezTo>
                  <a:pt x="708882" y="3550886"/>
                  <a:pt x="713481" y="3549221"/>
                  <a:pt x="714303" y="3554044"/>
                </a:cubicBezTo>
                <a:cubicBezTo>
                  <a:pt x="715657" y="3554833"/>
                  <a:pt x="713233" y="3562112"/>
                  <a:pt x="714052" y="3566935"/>
                </a:cubicBezTo>
                <a:cubicBezTo>
                  <a:pt x="717833" y="3560446"/>
                  <a:pt x="721079" y="3557992"/>
                  <a:pt x="721613" y="3553958"/>
                </a:cubicBezTo>
                <a:cubicBezTo>
                  <a:pt x="722684" y="3545890"/>
                  <a:pt x="729709" y="3536947"/>
                  <a:pt x="733489" y="3530459"/>
                </a:cubicBezTo>
                <a:cubicBezTo>
                  <a:pt x="737805" y="3519936"/>
                  <a:pt x="745651" y="3515817"/>
                  <a:pt x="749965" y="3505294"/>
                </a:cubicBezTo>
                <a:cubicBezTo>
                  <a:pt x="756171" y="3491527"/>
                  <a:pt x="759701" y="3497930"/>
                  <a:pt x="766192" y="3493020"/>
                </a:cubicBezTo>
                <a:lnTo>
                  <a:pt x="774194" y="3482083"/>
                </a:lnTo>
                <a:lnTo>
                  <a:pt x="754934" y="3518228"/>
                </a:lnTo>
                <a:cubicBezTo>
                  <a:pt x="751973" y="3529539"/>
                  <a:pt x="744948" y="3538482"/>
                  <a:pt x="737102" y="3542602"/>
                </a:cubicBezTo>
                <a:cubicBezTo>
                  <a:pt x="730611" y="3547511"/>
                  <a:pt x="728187" y="3554790"/>
                  <a:pt x="729006" y="3559613"/>
                </a:cubicBezTo>
                <a:cubicBezTo>
                  <a:pt x="731182" y="3565226"/>
                  <a:pt x="727401" y="3571714"/>
                  <a:pt x="721731" y="3581447"/>
                </a:cubicBezTo>
                <a:cubicBezTo>
                  <a:pt x="710390" y="3600913"/>
                  <a:pt x="700405" y="3621168"/>
                  <a:pt x="683643" y="3637475"/>
                </a:cubicBezTo>
                <a:cubicBezTo>
                  <a:pt x="683643" y="3637475"/>
                  <a:pt x="681752" y="3640719"/>
                  <a:pt x="681752" y="3640719"/>
                </a:cubicBezTo>
                <a:cubicBezTo>
                  <a:pt x="664207" y="3673952"/>
                  <a:pt x="643130" y="3700782"/>
                  <a:pt x="626119" y="3729980"/>
                </a:cubicBezTo>
                <a:cubicBezTo>
                  <a:pt x="622338" y="3736469"/>
                  <a:pt x="620448" y="3739713"/>
                  <a:pt x="623158" y="3741291"/>
                </a:cubicBezTo>
                <a:lnTo>
                  <a:pt x="622272" y="3745184"/>
                </a:lnTo>
                <a:lnTo>
                  <a:pt x="620365" y="3733972"/>
                </a:lnTo>
                <a:cubicBezTo>
                  <a:pt x="624146" y="3727483"/>
                  <a:pt x="629816" y="3717751"/>
                  <a:pt x="635486" y="3708018"/>
                </a:cubicBezTo>
                <a:cubicBezTo>
                  <a:pt x="639267" y="3701529"/>
                  <a:pt x="641157" y="3698284"/>
                  <a:pt x="638446" y="3696705"/>
                </a:cubicBezTo>
                <a:cubicBezTo>
                  <a:pt x="635737" y="3695126"/>
                  <a:pt x="635201" y="3699160"/>
                  <a:pt x="631421" y="3705649"/>
                </a:cubicBezTo>
                <a:cubicBezTo>
                  <a:pt x="629531" y="3708893"/>
                  <a:pt x="624396" y="3714593"/>
                  <a:pt x="625215" y="3719416"/>
                </a:cubicBezTo>
                <a:cubicBezTo>
                  <a:pt x="622791" y="3726694"/>
                  <a:pt x="619010" y="3733183"/>
                  <a:pt x="615764" y="3735637"/>
                </a:cubicBezTo>
                <a:cubicBezTo>
                  <a:pt x="608739" y="3744580"/>
                  <a:pt x="603069" y="3754313"/>
                  <a:pt x="599288" y="3760802"/>
                </a:cubicBezTo>
                <a:cubicBezTo>
                  <a:pt x="595508" y="3767291"/>
                  <a:pt x="590373" y="3772989"/>
                  <a:pt x="587127" y="3775444"/>
                </a:cubicBezTo>
                <a:cubicBezTo>
                  <a:pt x="572256" y="3788507"/>
                  <a:pt x="557384" y="3801570"/>
                  <a:pt x="544118" y="3802532"/>
                </a:cubicBezTo>
                <a:cubicBezTo>
                  <a:pt x="546544" y="3795254"/>
                  <a:pt x="548434" y="3792010"/>
                  <a:pt x="550324" y="3788765"/>
                </a:cubicBezTo>
                <a:cubicBezTo>
                  <a:pt x="561665" y="3769300"/>
                  <a:pt x="571115" y="3753079"/>
                  <a:pt x="580566" y="3736858"/>
                </a:cubicBezTo>
                <a:cubicBezTo>
                  <a:pt x="585702" y="3731158"/>
                  <a:pt x="586771" y="3723090"/>
                  <a:pt x="585952" y="3718267"/>
                </a:cubicBezTo>
                <a:cubicBezTo>
                  <a:pt x="574611" y="3737733"/>
                  <a:pt x="563270" y="3757199"/>
                  <a:pt x="551929" y="3776664"/>
                </a:cubicBezTo>
                <a:cubicBezTo>
                  <a:pt x="540588" y="3796129"/>
                  <a:pt x="527891" y="3814805"/>
                  <a:pt x="517906" y="3835061"/>
                </a:cubicBezTo>
                <a:cubicBezTo>
                  <a:pt x="507920" y="3855316"/>
                  <a:pt x="494404" y="3869168"/>
                  <a:pt x="483062" y="3888635"/>
                </a:cubicBezTo>
                <a:cubicBezTo>
                  <a:pt x="467942" y="3914588"/>
                  <a:pt x="452820" y="3940542"/>
                  <a:pt x="437699" y="3966497"/>
                </a:cubicBezTo>
                <a:cubicBezTo>
                  <a:pt x="432029" y="3976229"/>
                  <a:pt x="425537" y="3981139"/>
                  <a:pt x="423113" y="3988417"/>
                </a:cubicBezTo>
                <a:cubicBezTo>
                  <a:pt x="412592" y="4012706"/>
                  <a:pt x="398006" y="4034626"/>
                  <a:pt x="393441" y="4058040"/>
                </a:cubicBezTo>
                <a:cubicBezTo>
                  <a:pt x="392906" y="4062073"/>
                  <a:pt x="389661" y="4064529"/>
                  <a:pt x="386950" y="4062949"/>
                </a:cubicBezTo>
                <a:cubicBezTo>
                  <a:pt x="385595" y="4062160"/>
                  <a:pt x="384775" y="4057336"/>
                  <a:pt x="378283" y="4062246"/>
                </a:cubicBezTo>
                <a:lnTo>
                  <a:pt x="364345" y="4082150"/>
                </a:lnTo>
                <a:lnTo>
                  <a:pt x="377797" y="4089988"/>
                </a:lnTo>
                <a:lnTo>
                  <a:pt x="377467" y="4090698"/>
                </a:lnTo>
                <a:cubicBezTo>
                  <a:pt x="372617" y="4105254"/>
                  <a:pt x="363701" y="4117442"/>
                  <a:pt x="360206" y="4132788"/>
                </a:cubicBezTo>
                <a:cubicBezTo>
                  <a:pt x="360206" y="4132788"/>
                  <a:pt x="358316" y="4136031"/>
                  <a:pt x="355070" y="4138486"/>
                </a:cubicBezTo>
                <a:cubicBezTo>
                  <a:pt x="351825" y="4140941"/>
                  <a:pt x="349935" y="4144186"/>
                  <a:pt x="348045" y="4147429"/>
                </a:cubicBezTo>
                <a:cubicBezTo>
                  <a:pt x="330498" y="4180662"/>
                  <a:pt x="306176" y="4209946"/>
                  <a:pt x="289985" y="4243968"/>
                </a:cubicBezTo>
                <a:cubicBezTo>
                  <a:pt x="282425" y="4256945"/>
                  <a:pt x="274579" y="4261065"/>
                  <a:pt x="270263" y="4271588"/>
                </a:cubicBezTo>
                <a:lnTo>
                  <a:pt x="270244" y="4271622"/>
                </a:lnTo>
                <a:lnTo>
                  <a:pt x="268285" y="4271816"/>
                </a:lnTo>
                <a:lnTo>
                  <a:pt x="268285" y="4274984"/>
                </a:lnTo>
                <a:lnTo>
                  <a:pt x="251362" y="4304030"/>
                </a:lnTo>
                <a:cubicBezTo>
                  <a:pt x="238666" y="4322706"/>
                  <a:pt x="234636" y="4342086"/>
                  <a:pt x="222474" y="4356728"/>
                </a:cubicBezTo>
                <a:cubicBezTo>
                  <a:pt x="218694" y="4363217"/>
                  <a:pt x="216803" y="4366461"/>
                  <a:pt x="214914" y="4369705"/>
                </a:cubicBezTo>
                <a:cubicBezTo>
                  <a:pt x="213023" y="4372949"/>
                  <a:pt x="212489" y="4376984"/>
                  <a:pt x="207888" y="4378648"/>
                </a:cubicBezTo>
                <a:cubicBezTo>
                  <a:pt x="206534" y="4377859"/>
                  <a:pt x="205713" y="4373036"/>
                  <a:pt x="207603" y="4369791"/>
                </a:cubicBezTo>
                <a:cubicBezTo>
                  <a:pt x="211918" y="4359269"/>
                  <a:pt x="213523" y="4347168"/>
                  <a:pt x="221084" y="4334191"/>
                </a:cubicBezTo>
                <a:cubicBezTo>
                  <a:pt x="224864" y="4327701"/>
                  <a:pt x="222154" y="4326122"/>
                  <a:pt x="224579" y="4318845"/>
                </a:cubicBezTo>
                <a:cubicBezTo>
                  <a:pt x="211062" y="4332698"/>
                  <a:pt x="201612" y="4348919"/>
                  <a:pt x="190806" y="4364351"/>
                </a:cubicBezTo>
                <a:cubicBezTo>
                  <a:pt x="181891" y="4376539"/>
                  <a:pt x="173510" y="4384692"/>
                  <a:pt x="164594" y="4396880"/>
                </a:cubicBezTo>
                <a:cubicBezTo>
                  <a:pt x="162704" y="4400125"/>
                  <a:pt x="156213" y="4405033"/>
                  <a:pt x="155394" y="4400210"/>
                </a:cubicBezTo>
                <a:cubicBezTo>
                  <a:pt x="154573" y="4395387"/>
                  <a:pt x="159708" y="4389688"/>
                  <a:pt x="161598" y="4386443"/>
                </a:cubicBezTo>
                <a:cubicBezTo>
                  <a:pt x="174829" y="4363733"/>
                  <a:pt x="186170" y="4344268"/>
                  <a:pt x="199401" y="4321558"/>
                </a:cubicBezTo>
                <a:cubicBezTo>
                  <a:pt x="222083" y="4282626"/>
                  <a:pt x="240699" y="4241326"/>
                  <a:pt x="253361" y="4200902"/>
                </a:cubicBezTo>
                <a:lnTo>
                  <a:pt x="258335" y="4190098"/>
                </a:lnTo>
                <a:lnTo>
                  <a:pt x="273677" y="4162522"/>
                </a:lnTo>
                <a:lnTo>
                  <a:pt x="269470" y="4165911"/>
                </a:lnTo>
                <a:lnTo>
                  <a:pt x="273867" y="4156359"/>
                </a:lnTo>
                <a:lnTo>
                  <a:pt x="300733" y="4113254"/>
                </a:lnTo>
                <a:lnTo>
                  <a:pt x="299175" y="4116540"/>
                </a:lnTo>
                <a:cubicBezTo>
                  <a:pt x="298249" y="4120346"/>
                  <a:pt x="301104" y="4117663"/>
                  <a:pt x="302069" y="4118225"/>
                </a:cubicBezTo>
                <a:cubicBezTo>
                  <a:pt x="308742" y="4113423"/>
                  <a:pt x="314412" y="4103690"/>
                  <a:pt x="321048" y="4094520"/>
                </a:cubicBezTo>
                <a:lnTo>
                  <a:pt x="336294" y="4065808"/>
                </a:lnTo>
                <a:lnTo>
                  <a:pt x="347942" y="4072593"/>
                </a:lnTo>
                <a:lnTo>
                  <a:pt x="357422" y="4054436"/>
                </a:lnTo>
                <a:cubicBezTo>
                  <a:pt x="361202" y="4047948"/>
                  <a:pt x="365517" y="4037426"/>
                  <a:pt x="371188" y="4027693"/>
                </a:cubicBezTo>
                <a:cubicBezTo>
                  <a:pt x="376858" y="4017960"/>
                  <a:pt x="375504" y="4017170"/>
                  <a:pt x="366301" y="4020501"/>
                </a:cubicBezTo>
                <a:cubicBezTo>
                  <a:pt x="363734" y="4023350"/>
                  <a:pt x="361844" y="4026594"/>
                  <a:pt x="360088" y="4028830"/>
                </a:cubicBezTo>
                <a:lnTo>
                  <a:pt x="355718" y="4030671"/>
                </a:lnTo>
                <a:lnTo>
                  <a:pt x="356922" y="4028510"/>
                </a:lnTo>
                <a:lnTo>
                  <a:pt x="363164" y="4017158"/>
                </a:lnTo>
                <a:lnTo>
                  <a:pt x="361540" y="4016212"/>
                </a:lnTo>
                <a:lnTo>
                  <a:pt x="362771" y="4014098"/>
                </a:lnTo>
                <a:cubicBezTo>
                  <a:pt x="362362" y="4011687"/>
                  <a:pt x="361212" y="4012103"/>
                  <a:pt x="359928" y="4013528"/>
                </a:cubicBezTo>
                <a:lnTo>
                  <a:pt x="359092" y="4014785"/>
                </a:lnTo>
                <a:lnTo>
                  <a:pt x="358213" y="4014273"/>
                </a:lnTo>
                <a:lnTo>
                  <a:pt x="361170" y="4006402"/>
                </a:lnTo>
                <a:cubicBezTo>
                  <a:pt x="363985" y="3999351"/>
                  <a:pt x="367804" y="3997231"/>
                  <a:pt x="368769" y="3997793"/>
                </a:cubicBezTo>
                <a:cubicBezTo>
                  <a:pt x="371662" y="3999478"/>
                  <a:pt x="375482" y="3997359"/>
                  <a:pt x="383081" y="3988749"/>
                </a:cubicBezTo>
                <a:lnTo>
                  <a:pt x="384062" y="3987394"/>
                </a:lnTo>
                <a:lnTo>
                  <a:pt x="386559" y="3988848"/>
                </a:lnTo>
                <a:cubicBezTo>
                  <a:pt x="398434" y="3965348"/>
                  <a:pt x="415197" y="3949041"/>
                  <a:pt x="427072" y="3925541"/>
                </a:cubicBezTo>
                <a:cubicBezTo>
                  <a:pt x="427072" y="3925541"/>
                  <a:pt x="428962" y="3922297"/>
                  <a:pt x="428962" y="3922297"/>
                </a:cubicBezTo>
                <a:cubicBezTo>
                  <a:pt x="443834" y="3909234"/>
                  <a:pt x="444618" y="3892309"/>
                  <a:pt x="453534" y="3880121"/>
                </a:cubicBezTo>
                <a:cubicBezTo>
                  <a:pt x="455424" y="3876877"/>
                  <a:pt x="455959" y="3872844"/>
                  <a:pt x="456495" y="3868810"/>
                </a:cubicBezTo>
                <a:lnTo>
                  <a:pt x="447327" y="3882295"/>
                </a:lnTo>
                <a:lnTo>
                  <a:pt x="446343" y="3873515"/>
                </a:lnTo>
                <a:cubicBezTo>
                  <a:pt x="444414" y="3872390"/>
                  <a:pt x="447230" y="3865340"/>
                  <a:pt x="452901" y="3855607"/>
                </a:cubicBezTo>
                <a:lnTo>
                  <a:pt x="461558" y="3836666"/>
                </a:lnTo>
                <a:lnTo>
                  <a:pt x="462847" y="3834349"/>
                </a:lnTo>
                <a:lnTo>
                  <a:pt x="481291" y="3811311"/>
                </a:lnTo>
                <a:cubicBezTo>
                  <a:pt x="487020" y="3808131"/>
                  <a:pt x="492719" y="3801674"/>
                  <a:pt x="498410" y="3794125"/>
                </a:cubicBezTo>
                <a:lnTo>
                  <a:pt x="501742" y="3789489"/>
                </a:lnTo>
                <a:lnTo>
                  <a:pt x="526804" y="3746472"/>
                </a:lnTo>
                <a:lnTo>
                  <a:pt x="538035" y="3718351"/>
                </a:lnTo>
                <a:cubicBezTo>
                  <a:pt x="545518" y="3696638"/>
                  <a:pt x="547408" y="3693394"/>
                  <a:pt x="559791" y="3683226"/>
                </a:cubicBezTo>
                <a:lnTo>
                  <a:pt x="566439" y="3678442"/>
                </a:lnTo>
                <a:lnTo>
                  <a:pt x="566496" y="3678344"/>
                </a:lnTo>
                <a:lnTo>
                  <a:pt x="578311" y="3648389"/>
                </a:lnTo>
                <a:cubicBezTo>
                  <a:pt x="582907" y="3639117"/>
                  <a:pt x="588105" y="3630195"/>
                  <a:pt x="593775" y="3620462"/>
                </a:cubicBezTo>
                <a:cubicBezTo>
                  <a:pt x="601336" y="3607485"/>
                  <a:pt x="607007" y="3597751"/>
                  <a:pt x="614567" y="3584775"/>
                </a:cubicBezTo>
                <a:lnTo>
                  <a:pt x="631697" y="3554552"/>
                </a:lnTo>
                <a:lnTo>
                  <a:pt x="625494" y="3550938"/>
                </a:lnTo>
                <a:lnTo>
                  <a:pt x="626444" y="3549447"/>
                </a:lnTo>
                <a:lnTo>
                  <a:pt x="631139" y="3543583"/>
                </a:lnTo>
                <a:lnTo>
                  <a:pt x="640326" y="3527816"/>
                </a:lnTo>
                <a:lnTo>
                  <a:pt x="652972" y="3511477"/>
                </a:lnTo>
                <a:lnTo>
                  <a:pt x="649154" y="3519315"/>
                </a:lnTo>
                <a:lnTo>
                  <a:pt x="655639" y="3512310"/>
                </a:lnTo>
                <a:lnTo>
                  <a:pt x="660856" y="3503105"/>
                </a:lnTo>
                <a:lnTo>
                  <a:pt x="664784" y="3493559"/>
                </a:lnTo>
                <a:lnTo>
                  <a:pt x="684097" y="3462573"/>
                </a:lnTo>
                <a:cubicBezTo>
                  <a:pt x="688948" y="3448017"/>
                  <a:pt x="699754" y="3432585"/>
                  <a:pt x="704603" y="3418029"/>
                </a:cubicBezTo>
                <a:lnTo>
                  <a:pt x="748321" y="3320276"/>
                </a:lnTo>
                <a:lnTo>
                  <a:pt x="753804" y="3310865"/>
                </a:lnTo>
                <a:cubicBezTo>
                  <a:pt x="762290" y="3294081"/>
                  <a:pt x="771741" y="3277860"/>
                  <a:pt x="782157" y="3262201"/>
                </a:cubicBezTo>
                <a:cubicBezTo>
                  <a:pt x="813403" y="3215223"/>
                  <a:pt x="837935" y="3168679"/>
                  <a:pt x="867252" y="3120577"/>
                </a:cubicBezTo>
                <a:cubicBezTo>
                  <a:pt x="867252" y="3120577"/>
                  <a:pt x="866288" y="3120015"/>
                  <a:pt x="868177" y="3116771"/>
                </a:cubicBezTo>
                <a:cubicBezTo>
                  <a:pt x="864358" y="3118891"/>
                  <a:pt x="863433" y="3122698"/>
                  <a:pt x="859653" y="3129186"/>
                </a:cubicBezTo>
                <a:cubicBezTo>
                  <a:pt x="857763" y="3132430"/>
                  <a:pt x="856798" y="3131868"/>
                  <a:pt x="856798" y="3131868"/>
                </a:cubicBezTo>
                <a:cubicBezTo>
                  <a:pt x="855833" y="3131306"/>
                  <a:pt x="853905" y="3130182"/>
                  <a:pt x="856759" y="3127500"/>
                </a:cubicBezTo>
                <a:cubicBezTo>
                  <a:pt x="858649" y="3124256"/>
                  <a:pt x="858610" y="3119888"/>
                  <a:pt x="860500" y="3116643"/>
                </a:cubicBezTo>
                <a:cubicBezTo>
                  <a:pt x="872806" y="3097740"/>
                  <a:pt x="879363" y="3079832"/>
                  <a:pt x="890704" y="3060367"/>
                </a:cubicBezTo>
                <a:cubicBezTo>
                  <a:pt x="924727" y="3001970"/>
                  <a:pt x="960640" y="2940329"/>
                  <a:pt x="994663" y="2881932"/>
                </a:cubicBezTo>
                <a:cubicBezTo>
                  <a:pt x="1006003" y="2862467"/>
                  <a:pt x="1014489" y="2845683"/>
                  <a:pt x="1015337" y="2833141"/>
                </a:cubicBezTo>
                <a:cubicBezTo>
                  <a:pt x="1011518" y="2835261"/>
                  <a:pt x="1007738" y="2841749"/>
                  <a:pt x="1004883" y="2844432"/>
                </a:cubicBezTo>
                <a:cubicBezTo>
                  <a:pt x="991613" y="2862773"/>
                  <a:pt x="987833" y="2869261"/>
                  <a:pt x="989840" y="2879122"/>
                </a:cubicBezTo>
                <a:cubicBezTo>
                  <a:pt x="989879" y="2883491"/>
                  <a:pt x="987988" y="2886735"/>
                  <a:pt x="985133" y="2889417"/>
                </a:cubicBezTo>
                <a:cubicBezTo>
                  <a:pt x="977535" y="2898026"/>
                  <a:pt x="970938" y="2911565"/>
                  <a:pt x="965267" y="2921298"/>
                </a:cubicBezTo>
                <a:cubicBezTo>
                  <a:pt x="953927" y="2940764"/>
                  <a:pt x="944476" y="2956984"/>
                  <a:pt x="930241" y="2974765"/>
                </a:cubicBezTo>
                <a:cubicBezTo>
                  <a:pt x="925497" y="2980691"/>
                  <a:pt x="916972" y="2993106"/>
                  <a:pt x="916046" y="2996913"/>
                </a:cubicBezTo>
                <a:cubicBezTo>
                  <a:pt x="911379" y="3011576"/>
                  <a:pt x="899999" y="3026672"/>
                  <a:pt x="896258" y="3037530"/>
                </a:cubicBezTo>
                <a:cubicBezTo>
                  <a:pt x="893442" y="3044580"/>
                  <a:pt x="889662" y="3051068"/>
                  <a:pt x="884917" y="3056995"/>
                </a:cubicBezTo>
                <a:cubicBezTo>
                  <a:pt x="875427" y="3068848"/>
                  <a:pt x="869756" y="3078581"/>
                  <a:pt x="864125" y="3092682"/>
                </a:cubicBezTo>
                <a:cubicBezTo>
                  <a:pt x="859419" y="3102977"/>
                  <a:pt x="855638" y="3109466"/>
                  <a:pt x="848039" y="3118075"/>
                </a:cubicBezTo>
                <a:cubicBezTo>
                  <a:pt x="833766" y="3131486"/>
                  <a:pt x="819571" y="3153634"/>
                  <a:pt x="807304" y="3176905"/>
                </a:cubicBezTo>
                <a:cubicBezTo>
                  <a:pt x="803523" y="3183394"/>
                  <a:pt x="800707" y="3190444"/>
                  <a:pt x="799782" y="3194251"/>
                </a:cubicBezTo>
                <a:lnTo>
                  <a:pt x="778819" y="3240110"/>
                </a:lnTo>
                <a:lnTo>
                  <a:pt x="767158" y="3254581"/>
                </a:lnTo>
                <a:cubicBezTo>
                  <a:pt x="756353" y="3270013"/>
                  <a:pt x="746902" y="3286235"/>
                  <a:pt x="733386" y="3300087"/>
                </a:cubicBezTo>
                <a:lnTo>
                  <a:pt x="734392" y="3293619"/>
                </a:lnTo>
                <a:lnTo>
                  <a:pt x="756152" y="3251396"/>
                </a:lnTo>
                <a:cubicBezTo>
                  <a:pt x="764639" y="3234613"/>
                  <a:pt x="773125" y="3217830"/>
                  <a:pt x="781611" y="3201046"/>
                </a:cubicBezTo>
                <a:cubicBezTo>
                  <a:pt x="791988" y="3181018"/>
                  <a:pt x="803368" y="3165922"/>
                  <a:pt x="811854" y="3149138"/>
                </a:cubicBezTo>
                <a:cubicBezTo>
                  <a:pt x="818450" y="3135599"/>
                  <a:pt x="827014" y="3127552"/>
                  <a:pt x="836465" y="3111331"/>
                </a:cubicBezTo>
                <a:cubicBezTo>
                  <a:pt x="841171" y="3101037"/>
                  <a:pt x="849696" y="3088621"/>
                  <a:pt x="857256" y="3075644"/>
                </a:cubicBezTo>
                <a:cubicBezTo>
                  <a:pt x="859147" y="3072400"/>
                  <a:pt x="859147" y="3072400"/>
                  <a:pt x="861037" y="3069155"/>
                </a:cubicBezTo>
                <a:cubicBezTo>
                  <a:pt x="873420" y="3058988"/>
                  <a:pt x="881906" y="3042205"/>
                  <a:pt x="889428" y="3024860"/>
                </a:cubicBezTo>
                <a:cubicBezTo>
                  <a:pt x="895060" y="3010758"/>
                  <a:pt x="903585" y="2998343"/>
                  <a:pt x="908252" y="2983680"/>
                </a:cubicBezTo>
                <a:cubicBezTo>
                  <a:pt x="908252" y="2983680"/>
                  <a:pt x="910141" y="2980436"/>
                  <a:pt x="912997" y="2977754"/>
                </a:cubicBezTo>
                <a:cubicBezTo>
                  <a:pt x="915851" y="2975071"/>
                  <a:pt x="917741" y="2971828"/>
                  <a:pt x="919631" y="2968583"/>
                </a:cubicBezTo>
                <a:cubicBezTo>
                  <a:pt x="937569" y="2935579"/>
                  <a:pt x="960328" y="2905383"/>
                  <a:pt x="977300" y="2871817"/>
                </a:cubicBezTo>
                <a:cubicBezTo>
                  <a:pt x="984861" y="2858840"/>
                  <a:pt x="991535" y="2854037"/>
                  <a:pt x="996241" y="2843743"/>
                </a:cubicBezTo>
                <a:cubicBezTo>
                  <a:pt x="1001912" y="2834009"/>
                  <a:pt x="1009472" y="2821033"/>
                  <a:pt x="1015143" y="2811300"/>
                </a:cubicBezTo>
                <a:cubicBezTo>
                  <a:pt x="1027448" y="2792396"/>
                  <a:pt x="1033041" y="2773927"/>
                  <a:pt x="1044421" y="2758830"/>
                </a:cubicBezTo>
                <a:cubicBezTo>
                  <a:pt x="1048201" y="2752341"/>
                  <a:pt x="1050092" y="2749096"/>
                  <a:pt x="1051981" y="2745853"/>
                </a:cubicBezTo>
                <a:cubicBezTo>
                  <a:pt x="1053872" y="2742608"/>
                  <a:pt x="1054797" y="2738802"/>
                  <a:pt x="1058616" y="2736682"/>
                </a:cubicBezTo>
                <a:cubicBezTo>
                  <a:pt x="1059580" y="2737244"/>
                  <a:pt x="1059620" y="2741612"/>
                  <a:pt x="1057730" y="2744856"/>
                </a:cubicBezTo>
                <a:cubicBezTo>
                  <a:pt x="1053024" y="2755150"/>
                  <a:pt x="1050246" y="2766570"/>
                  <a:pt x="1042686" y="2779546"/>
                </a:cubicBezTo>
                <a:cubicBezTo>
                  <a:pt x="1038906" y="2786035"/>
                  <a:pt x="1040835" y="2787159"/>
                  <a:pt x="1038019" y="2794209"/>
                </a:cubicBezTo>
                <a:cubicBezTo>
                  <a:pt x="1050363" y="2779674"/>
                  <a:pt x="1059814" y="2763453"/>
                  <a:pt x="1070230" y="2747793"/>
                </a:cubicBezTo>
                <a:lnTo>
                  <a:pt x="1073499" y="2743358"/>
                </a:lnTo>
                <a:lnTo>
                  <a:pt x="1071539" y="2742216"/>
                </a:lnTo>
                <a:lnTo>
                  <a:pt x="1080055" y="2732188"/>
                </a:lnTo>
                <a:cubicBezTo>
                  <a:pt x="1084761" y="2721894"/>
                  <a:pt x="1091396" y="2712722"/>
                  <a:pt x="1095176" y="2706234"/>
                </a:cubicBezTo>
                <a:cubicBezTo>
                  <a:pt x="1099882" y="2695940"/>
                  <a:pt x="1106556" y="2691137"/>
                  <a:pt x="1111263" y="2680842"/>
                </a:cubicBezTo>
                <a:cubicBezTo>
                  <a:pt x="1116007" y="2674916"/>
                  <a:pt x="1120752" y="2668989"/>
                  <a:pt x="1124532" y="2662500"/>
                </a:cubicBezTo>
                <a:cubicBezTo>
                  <a:pt x="1137763" y="2639791"/>
                  <a:pt x="1149104" y="2620326"/>
                  <a:pt x="1160445" y="2600860"/>
                </a:cubicBezTo>
                <a:cubicBezTo>
                  <a:pt x="1168006" y="2587882"/>
                  <a:pt x="1174602" y="2574343"/>
                  <a:pt x="1183166" y="2566296"/>
                </a:cubicBezTo>
                <a:cubicBezTo>
                  <a:pt x="1183166" y="2566296"/>
                  <a:pt x="1185056" y="2563053"/>
                  <a:pt x="1186946" y="2559808"/>
                </a:cubicBezTo>
                <a:cubicBezTo>
                  <a:pt x="1193503" y="2541900"/>
                  <a:pt x="1206812" y="2527928"/>
                  <a:pt x="1215298" y="2511144"/>
                </a:cubicBezTo>
                <a:cubicBezTo>
                  <a:pt x="1223784" y="2494360"/>
                  <a:pt x="1233235" y="2478139"/>
                  <a:pt x="1243651" y="2462480"/>
                </a:cubicBezTo>
                <a:cubicBezTo>
                  <a:pt x="1274897" y="2415502"/>
                  <a:pt x="1299430" y="2368958"/>
                  <a:pt x="1328746" y="2320856"/>
                </a:cubicBezTo>
                <a:cubicBezTo>
                  <a:pt x="1328746" y="2320856"/>
                  <a:pt x="1327782" y="2320294"/>
                  <a:pt x="1329672" y="2317050"/>
                </a:cubicBezTo>
                <a:cubicBezTo>
                  <a:pt x="1325852" y="2319170"/>
                  <a:pt x="1324927" y="2322976"/>
                  <a:pt x="1321147" y="2329465"/>
                </a:cubicBezTo>
                <a:cubicBezTo>
                  <a:pt x="1319257" y="2332710"/>
                  <a:pt x="1318292" y="2332147"/>
                  <a:pt x="1318292" y="2332147"/>
                </a:cubicBezTo>
                <a:cubicBezTo>
                  <a:pt x="1317327" y="2331585"/>
                  <a:pt x="1315399" y="2330462"/>
                  <a:pt x="1318254" y="2327779"/>
                </a:cubicBezTo>
                <a:cubicBezTo>
                  <a:pt x="1320143" y="2324535"/>
                  <a:pt x="1320104" y="2320167"/>
                  <a:pt x="1321994" y="2316922"/>
                </a:cubicBezTo>
                <a:cubicBezTo>
                  <a:pt x="1334300" y="2298019"/>
                  <a:pt x="1340858" y="2280112"/>
                  <a:pt x="1352198" y="2260646"/>
                </a:cubicBezTo>
                <a:lnTo>
                  <a:pt x="1375187" y="2221188"/>
                </a:lnTo>
                <a:lnTo>
                  <a:pt x="1374218" y="2220624"/>
                </a:lnTo>
                <a:lnTo>
                  <a:pt x="1363405" y="2226628"/>
                </a:lnTo>
                <a:lnTo>
                  <a:pt x="1357752" y="2237809"/>
                </a:lnTo>
                <a:cubicBezTo>
                  <a:pt x="1354936" y="2244859"/>
                  <a:pt x="1351156" y="2251348"/>
                  <a:pt x="1346411" y="2257275"/>
                </a:cubicBezTo>
                <a:cubicBezTo>
                  <a:pt x="1336921" y="2269127"/>
                  <a:pt x="1331250" y="2278860"/>
                  <a:pt x="1325619" y="2292961"/>
                </a:cubicBezTo>
                <a:cubicBezTo>
                  <a:pt x="1320913" y="2303256"/>
                  <a:pt x="1317133" y="2309745"/>
                  <a:pt x="1309534" y="2318354"/>
                </a:cubicBezTo>
                <a:cubicBezTo>
                  <a:pt x="1295260" y="2331765"/>
                  <a:pt x="1281065" y="2353913"/>
                  <a:pt x="1268798" y="2377184"/>
                </a:cubicBezTo>
                <a:cubicBezTo>
                  <a:pt x="1265017" y="2383674"/>
                  <a:pt x="1262202" y="2390723"/>
                  <a:pt x="1261276" y="2394531"/>
                </a:cubicBezTo>
                <a:cubicBezTo>
                  <a:pt x="1255683" y="2413000"/>
                  <a:pt x="1247197" y="2429782"/>
                  <a:pt x="1237746" y="2446003"/>
                </a:cubicBezTo>
                <a:cubicBezTo>
                  <a:pt x="1228295" y="2462225"/>
                  <a:pt x="1216955" y="2481690"/>
                  <a:pt x="1207504" y="2497912"/>
                </a:cubicBezTo>
                <a:cubicBezTo>
                  <a:pt x="1196163" y="2517377"/>
                  <a:pt x="1181968" y="2539526"/>
                  <a:pt x="1167733" y="2557305"/>
                </a:cubicBezTo>
                <a:cubicBezTo>
                  <a:pt x="1163953" y="2563794"/>
                  <a:pt x="1160173" y="2570283"/>
                  <a:pt x="1158282" y="2573527"/>
                </a:cubicBezTo>
                <a:cubicBezTo>
                  <a:pt x="1152612" y="2583259"/>
                  <a:pt x="1149757" y="2585942"/>
                  <a:pt x="1145938" y="2588062"/>
                </a:cubicBezTo>
                <a:cubicBezTo>
                  <a:pt x="1160133" y="2565914"/>
                  <a:pt x="1166690" y="2548007"/>
                  <a:pt x="1178031" y="2528541"/>
                </a:cubicBezTo>
                <a:cubicBezTo>
                  <a:pt x="1192188" y="2502026"/>
                  <a:pt x="1206345" y="2475509"/>
                  <a:pt x="1217647" y="2451675"/>
                </a:cubicBezTo>
                <a:cubicBezTo>
                  <a:pt x="1226133" y="2434892"/>
                  <a:pt x="1234619" y="2418109"/>
                  <a:pt x="1243105" y="2401325"/>
                </a:cubicBezTo>
                <a:cubicBezTo>
                  <a:pt x="1253482" y="2381298"/>
                  <a:pt x="1264862" y="2366201"/>
                  <a:pt x="1273348" y="2349417"/>
                </a:cubicBezTo>
                <a:cubicBezTo>
                  <a:pt x="1279944" y="2335878"/>
                  <a:pt x="1288508" y="2327831"/>
                  <a:pt x="1297959" y="2311610"/>
                </a:cubicBezTo>
                <a:cubicBezTo>
                  <a:pt x="1302665" y="2301316"/>
                  <a:pt x="1311190" y="2288900"/>
                  <a:pt x="1318751" y="2275923"/>
                </a:cubicBezTo>
                <a:cubicBezTo>
                  <a:pt x="1320641" y="2272679"/>
                  <a:pt x="1320641" y="2272679"/>
                  <a:pt x="1322531" y="2269434"/>
                </a:cubicBezTo>
                <a:cubicBezTo>
                  <a:pt x="1328722" y="2264350"/>
                  <a:pt x="1333940" y="2257614"/>
                  <a:pt x="1338549" y="2249978"/>
                </a:cubicBezTo>
                <a:lnTo>
                  <a:pt x="1339638" y="2247793"/>
                </a:lnTo>
                <a:lnTo>
                  <a:pt x="1324367" y="2265997"/>
                </a:lnTo>
                <a:cubicBezTo>
                  <a:pt x="1319950" y="2268313"/>
                  <a:pt x="1316584" y="2267437"/>
                  <a:pt x="1313228" y="2267654"/>
                </a:cubicBezTo>
                <a:cubicBezTo>
                  <a:pt x="1304586" y="2266965"/>
                  <a:pt x="1290312" y="2280377"/>
                  <a:pt x="1276039" y="2293787"/>
                </a:cubicBezTo>
                <a:cubicBezTo>
                  <a:pt x="1272220" y="2295908"/>
                  <a:pt x="1269404" y="2302959"/>
                  <a:pt x="1267514" y="2306203"/>
                </a:cubicBezTo>
                <a:cubicBezTo>
                  <a:pt x="1259953" y="2319180"/>
                  <a:pt x="1253357" y="2332719"/>
                  <a:pt x="1244793" y="2340766"/>
                </a:cubicBezTo>
                <a:cubicBezTo>
                  <a:pt x="1241938" y="2343448"/>
                  <a:pt x="1240048" y="2346693"/>
                  <a:pt x="1236268" y="2353182"/>
                </a:cubicBezTo>
                <a:cubicBezTo>
                  <a:pt x="1230597" y="2362914"/>
                  <a:pt x="1224927" y="2372648"/>
                  <a:pt x="1221147" y="2379136"/>
                </a:cubicBezTo>
                <a:cubicBezTo>
                  <a:pt x="1210731" y="2394795"/>
                  <a:pt x="1202245" y="2411578"/>
                  <a:pt x="1197578" y="2426241"/>
                </a:cubicBezTo>
                <a:cubicBezTo>
                  <a:pt x="1194801" y="2437659"/>
                  <a:pt x="1186276" y="2450075"/>
                  <a:pt x="1177712" y="2458121"/>
                </a:cubicBezTo>
                <a:cubicBezTo>
                  <a:pt x="1164403" y="2472095"/>
                  <a:pt x="1151172" y="2494805"/>
                  <a:pt x="1138827" y="2509341"/>
                </a:cubicBezTo>
                <a:cubicBezTo>
                  <a:pt x="1135973" y="2512022"/>
                  <a:pt x="1109627" y="2570548"/>
                  <a:pt x="1110592" y="2571109"/>
                </a:cubicBezTo>
                <a:cubicBezTo>
                  <a:pt x="1110670" y="2579845"/>
                  <a:pt x="1104074" y="2593384"/>
                  <a:pt x="1098404" y="2603118"/>
                </a:cubicBezTo>
                <a:cubicBezTo>
                  <a:pt x="1093698" y="2613412"/>
                  <a:pt x="1085133" y="2621459"/>
                  <a:pt x="1077534" y="2630068"/>
                </a:cubicBezTo>
                <a:cubicBezTo>
                  <a:pt x="1076569" y="2629506"/>
                  <a:pt x="1075605" y="2628945"/>
                  <a:pt x="1073714" y="2632189"/>
                </a:cubicBezTo>
                <a:cubicBezTo>
                  <a:pt x="1062374" y="2651654"/>
                  <a:pt x="1050955" y="2662383"/>
                  <a:pt x="1040539" y="2678042"/>
                </a:cubicBezTo>
                <a:cubicBezTo>
                  <a:pt x="1033904" y="2687214"/>
                  <a:pt x="1035872" y="2692705"/>
                  <a:pt x="1028273" y="2701314"/>
                </a:cubicBezTo>
                <a:cubicBezTo>
                  <a:pt x="1026383" y="2704559"/>
                  <a:pt x="1016084" y="2733322"/>
                  <a:pt x="1016123" y="2737691"/>
                </a:cubicBezTo>
                <a:cubicBezTo>
                  <a:pt x="1015198" y="2741496"/>
                  <a:pt x="1014272" y="2745303"/>
                  <a:pt x="1013347" y="2749110"/>
                </a:cubicBezTo>
                <a:cubicBezTo>
                  <a:pt x="1006789" y="2767017"/>
                  <a:pt x="999229" y="2779993"/>
                  <a:pt x="987810" y="2790722"/>
                </a:cubicBezTo>
                <a:cubicBezTo>
                  <a:pt x="984955" y="2793405"/>
                  <a:pt x="982100" y="2796088"/>
                  <a:pt x="977356" y="2802014"/>
                </a:cubicBezTo>
                <a:cubicBezTo>
                  <a:pt x="976391" y="2801452"/>
                  <a:pt x="973536" y="2804135"/>
                  <a:pt x="973536" y="2804135"/>
                </a:cubicBezTo>
                <a:cubicBezTo>
                  <a:pt x="964085" y="2820356"/>
                  <a:pt x="953632" y="2831647"/>
                  <a:pt x="947035" y="2845186"/>
                </a:cubicBezTo>
                <a:cubicBezTo>
                  <a:pt x="940440" y="2858725"/>
                  <a:pt x="933843" y="2872264"/>
                  <a:pt x="930102" y="2883121"/>
                </a:cubicBezTo>
                <a:cubicBezTo>
                  <a:pt x="922619" y="2904835"/>
                  <a:pt x="916949" y="2914567"/>
                  <a:pt x="903640" y="2928541"/>
                </a:cubicBezTo>
                <a:cubicBezTo>
                  <a:pt x="897930" y="2933905"/>
                  <a:pt x="894150" y="2940393"/>
                  <a:pt x="888479" y="2950127"/>
                </a:cubicBezTo>
                <a:lnTo>
                  <a:pt x="882133" y="2961019"/>
                </a:lnTo>
                <a:lnTo>
                  <a:pt x="878758" y="2964843"/>
                </a:lnTo>
                <a:cubicBezTo>
                  <a:pt x="874939" y="2966963"/>
                  <a:pt x="870194" y="2972889"/>
                  <a:pt x="872046" y="2965277"/>
                </a:cubicBezTo>
                <a:lnTo>
                  <a:pt x="872203" y="2963832"/>
                </a:lnTo>
                <a:lnTo>
                  <a:pt x="898029" y="2919256"/>
                </a:lnTo>
                <a:lnTo>
                  <a:pt x="908922" y="2904198"/>
                </a:lnTo>
                <a:cubicBezTo>
                  <a:pt x="912722" y="2899894"/>
                  <a:pt x="914381" y="2897601"/>
                  <a:pt x="915201" y="2895363"/>
                </a:cubicBezTo>
                <a:lnTo>
                  <a:pt x="916325" y="2887675"/>
                </a:lnTo>
                <a:lnTo>
                  <a:pt x="1718820" y="1502528"/>
                </a:lnTo>
                <a:lnTo>
                  <a:pt x="1730573" y="1485239"/>
                </a:lnTo>
                <a:cubicBezTo>
                  <a:pt x="1733818" y="1482785"/>
                  <a:pt x="1737063" y="1480330"/>
                  <a:pt x="1736527" y="1484363"/>
                </a:cubicBezTo>
                <a:cubicBezTo>
                  <a:pt x="1737348" y="1489187"/>
                  <a:pt x="1736813" y="1493220"/>
                  <a:pt x="1733032" y="1499709"/>
                </a:cubicBezTo>
                <a:cubicBezTo>
                  <a:pt x="1719801" y="1522418"/>
                  <a:pt x="1706570" y="1545129"/>
                  <a:pt x="1694695" y="1568628"/>
                </a:cubicBezTo>
                <a:cubicBezTo>
                  <a:pt x="1680393" y="1599406"/>
                  <a:pt x="1663917" y="1624570"/>
                  <a:pt x="1645551" y="1652979"/>
                </a:cubicBezTo>
                <a:cubicBezTo>
                  <a:pt x="1630430" y="1678934"/>
                  <a:pt x="1618018" y="1706467"/>
                  <a:pt x="1598832" y="1730051"/>
                </a:cubicBezTo>
                <a:cubicBezTo>
                  <a:pt x="1595586" y="1732506"/>
                  <a:pt x="1593696" y="1735752"/>
                  <a:pt x="1593161" y="1739784"/>
                </a:cubicBezTo>
                <a:cubicBezTo>
                  <a:pt x="1582105" y="1768107"/>
                  <a:pt x="1564275" y="1792483"/>
                  <a:pt x="1550508" y="1819227"/>
                </a:cubicBezTo>
                <a:cubicBezTo>
                  <a:pt x="1541057" y="1835449"/>
                  <a:pt x="1528362" y="1854125"/>
                  <a:pt x="1518090" y="1865522"/>
                </a:cubicBezTo>
                <a:cubicBezTo>
                  <a:pt x="1507285" y="1880954"/>
                  <a:pt x="1496478" y="1896386"/>
                  <a:pt x="1490273" y="1910152"/>
                </a:cubicBezTo>
                <a:cubicBezTo>
                  <a:pt x="1485422" y="1924708"/>
                  <a:pt x="1474617" y="1940140"/>
                  <a:pt x="1469767" y="1954697"/>
                </a:cubicBezTo>
                <a:cubicBezTo>
                  <a:pt x="1457105" y="1995119"/>
                  <a:pt x="1438489" y="2036420"/>
                  <a:pt x="1415807" y="2075351"/>
                </a:cubicBezTo>
                <a:cubicBezTo>
                  <a:pt x="1402576" y="2098062"/>
                  <a:pt x="1391235" y="2117526"/>
                  <a:pt x="1378004" y="2140236"/>
                </a:cubicBezTo>
                <a:cubicBezTo>
                  <a:pt x="1376114" y="2143481"/>
                  <a:pt x="1370979" y="2149179"/>
                  <a:pt x="1371800" y="2154003"/>
                </a:cubicBezTo>
                <a:cubicBezTo>
                  <a:pt x="1372619" y="2158827"/>
                  <a:pt x="1379110" y="2153917"/>
                  <a:pt x="1381000" y="2150673"/>
                </a:cubicBezTo>
                <a:cubicBezTo>
                  <a:pt x="1389915" y="2138486"/>
                  <a:pt x="1398297" y="2130332"/>
                  <a:pt x="1407212" y="2118144"/>
                </a:cubicBezTo>
                <a:cubicBezTo>
                  <a:pt x="1418018" y="2102712"/>
                  <a:pt x="1427469" y="2086491"/>
                  <a:pt x="1440985" y="2072638"/>
                </a:cubicBezTo>
                <a:cubicBezTo>
                  <a:pt x="1438560" y="2079915"/>
                  <a:pt x="1441270" y="2081495"/>
                  <a:pt x="1437490" y="2087984"/>
                </a:cubicBezTo>
                <a:cubicBezTo>
                  <a:pt x="1429930" y="2100960"/>
                  <a:pt x="1428324" y="2113062"/>
                  <a:pt x="1424009" y="2123584"/>
                </a:cubicBezTo>
                <a:cubicBezTo>
                  <a:pt x="1422119" y="2126829"/>
                  <a:pt x="1422940" y="2131652"/>
                  <a:pt x="1424294" y="2132442"/>
                </a:cubicBezTo>
                <a:cubicBezTo>
                  <a:pt x="1428895" y="2130777"/>
                  <a:pt x="1429429" y="2126742"/>
                  <a:pt x="1431319" y="2123498"/>
                </a:cubicBezTo>
                <a:cubicBezTo>
                  <a:pt x="1433209" y="2120254"/>
                  <a:pt x="1435100" y="2117010"/>
                  <a:pt x="1438880" y="2110521"/>
                </a:cubicBezTo>
                <a:cubicBezTo>
                  <a:pt x="1451041" y="2095879"/>
                  <a:pt x="1455072" y="2076500"/>
                  <a:pt x="1467767" y="2057824"/>
                </a:cubicBezTo>
                <a:cubicBezTo>
                  <a:pt x="1473438" y="2048090"/>
                  <a:pt x="1480999" y="2035114"/>
                  <a:pt x="1486669" y="2025380"/>
                </a:cubicBezTo>
                <a:cubicBezTo>
                  <a:pt x="1490985" y="2014859"/>
                  <a:pt x="1498831" y="2010739"/>
                  <a:pt x="1506391" y="1997762"/>
                </a:cubicBezTo>
                <a:cubicBezTo>
                  <a:pt x="1522582" y="1963740"/>
                  <a:pt x="1546904" y="1934455"/>
                  <a:pt x="1564451" y="1901223"/>
                </a:cubicBezTo>
                <a:cubicBezTo>
                  <a:pt x="1566341" y="1897978"/>
                  <a:pt x="1568231" y="1894735"/>
                  <a:pt x="1571476" y="1892280"/>
                </a:cubicBezTo>
                <a:cubicBezTo>
                  <a:pt x="1574722" y="1889825"/>
                  <a:pt x="1576612" y="1886581"/>
                  <a:pt x="1576612" y="1886581"/>
                </a:cubicBezTo>
                <a:cubicBezTo>
                  <a:pt x="1580107" y="1871236"/>
                  <a:pt x="1589023" y="1859048"/>
                  <a:pt x="1593872" y="1844491"/>
                </a:cubicBezTo>
                <a:cubicBezTo>
                  <a:pt x="1600614" y="1826692"/>
                  <a:pt x="1608710" y="1809681"/>
                  <a:pt x="1623045" y="1800651"/>
                </a:cubicBezTo>
                <a:cubicBezTo>
                  <a:pt x="1624936" y="1797407"/>
                  <a:pt x="1624936" y="1797407"/>
                  <a:pt x="1626826" y="1794162"/>
                </a:cubicBezTo>
                <a:cubicBezTo>
                  <a:pt x="1634387" y="1781185"/>
                  <a:pt x="1643302" y="1768997"/>
                  <a:pt x="1647618" y="1758475"/>
                </a:cubicBezTo>
                <a:cubicBezTo>
                  <a:pt x="1657068" y="1742254"/>
                  <a:pt x="1666804" y="1734891"/>
                  <a:pt x="1673010" y="1721124"/>
                </a:cubicBezTo>
                <a:cubicBezTo>
                  <a:pt x="1681105" y="1704112"/>
                  <a:pt x="1693266" y="1689470"/>
                  <a:pt x="1703253" y="1669216"/>
                </a:cubicBezTo>
                <a:cubicBezTo>
                  <a:pt x="1711348" y="1652203"/>
                  <a:pt x="1719443" y="1635193"/>
                  <a:pt x="1727539" y="1618182"/>
                </a:cubicBezTo>
                <a:cubicBezTo>
                  <a:pt x="1738060" y="1593893"/>
                  <a:pt x="1751826" y="1567149"/>
                  <a:pt x="1765592" y="1540406"/>
                </a:cubicBezTo>
                <a:cubicBezTo>
                  <a:pt x="1776933" y="1520941"/>
                  <a:pt x="1782318" y="1502351"/>
                  <a:pt x="1796904" y="1480431"/>
                </a:cubicBezTo>
                <a:cubicBezTo>
                  <a:pt x="1792303" y="1482095"/>
                  <a:pt x="1789058" y="1484550"/>
                  <a:pt x="1783388" y="1494283"/>
                </a:cubicBezTo>
                <a:cubicBezTo>
                  <a:pt x="1781498" y="1497527"/>
                  <a:pt x="1777718" y="1504015"/>
                  <a:pt x="1773937" y="1510505"/>
                </a:cubicBezTo>
                <a:cubicBezTo>
                  <a:pt x="1758531" y="1527602"/>
                  <a:pt x="1743945" y="1549522"/>
                  <a:pt x="1732604" y="1568988"/>
                </a:cubicBezTo>
                <a:cubicBezTo>
                  <a:pt x="1723153" y="1585208"/>
                  <a:pt x="1711812" y="1604673"/>
                  <a:pt x="1702361" y="1620895"/>
                </a:cubicBezTo>
                <a:cubicBezTo>
                  <a:pt x="1692911" y="1637117"/>
                  <a:pt x="1684815" y="1654128"/>
                  <a:pt x="1680784" y="1673506"/>
                </a:cubicBezTo>
                <a:cubicBezTo>
                  <a:pt x="1680250" y="1677541"/>
                  <a:pt x="1677825" y="1684819"/>
                  <a:pt x="1674044" y="1691308"/>
                </a:cubicBezTo>
                <a:cubicBezTo>
                  <a:pt x="1662168" y="1714807"/>
                  <a:pt x="1647582" y="1736727"/>
                  <a:pt x="1631355" y="1749001"/>
                </a:cubicBezTo>
                <a:cubicBezTo>
                  <a:pt x="1622975" y="1757154"/>
                  <a:pt x="1619195" y="1763644"/>
                  <a:pt x="1614879" y="1774165"/>
                </a:cubicBezTo>
                <a:cubicBezTo>
                  <a:pt x="1610029" y="1788722"/>
                  <a:pt x="1604359" y="1798454"/>
                  <a:pt x="1594087" y="1809852"/>
                </a:cubicBezTo>
                <a:cubicBezTo>
                  <a:pt x="1588952" y="1815552"/>
                  <a:pt x="1585172" y="1822041"/>
                  <a:pt x="1582747" y="1829318"/>
                </a:cubicBezTo>
                <a:cubicBezTo>
                  <a:pt x="1579787" y="1840630"/>
                  <a:pt x="1567625" y="1855272"/>
                  <a:pt x="1564130" y="1870618"/>
                </a:cubicBezTo>
                <a:cubicBezTo>
                  <a:pt x="1563595" y="1874651"/>
                  <a:pt x="1554679" y="1886840"/>
                  <a:pt x="1549544" y="1892538"/>
                </a:cubicBezTo>
                <a:cubicBezTo>
                  <a:pt x="1534138" y="1909636"/>
                  <a:pt x="1524687" y="1925857"/>
                  <a:pt x="1513346" y="1945321"/>
                </a:cubicBezTo>
                <a:cubicBezTo>
                  <a:pt x="1507676" y="1955055"/>
                  <a:pt x="1501470" y="1968822"/>
                  <a:pt x="1493090" y="1976975"/>
                </a:cubicBezTo>
                <a:cubicBezTo>
                  <a:pt x="1489844" y="1979429"/>
                  <a:pt x="1487954" y="1982674"/>
                  <a:pt x="1488774" y="1987498"/>
                </a:cubicBezTo>
                <a:cubicBezTo>
                  <a:pt x="1493125" y="1998724"/>
                  <a:pt x="1489345" y="2005213"/>
                  <a:pt x="1475293" y="2023098"/>
                </a:cubicBezTo>
                <a:cubicBezTo>
                  <a:pt x="1472048" y="2025554"/>
                  <a:pt x="1468268" y="2032042"/>
                  <a:pt x="1463667" y="2033707"/>
                </a:cubicBezTo>
                <a:cubicBezTo>
                  <a:pt x="1462562" y="2020027"/>
                  <a:pt x="1470657" y="2003015"/>
                  <a:pt x="1481998" y="1983550"/>
                </a:cubicBezTo>
                <a:cubicBezTo>
                  <a:pt x="1516020" y="1925153"/>
                  <a:pt x="1551933" y="1863512"/>
                  <a:pt x="1585956" y="1805115"/>
                </a:cubicBezTo>
                <a:cubicBezTo>
                  <a:pt x="1597297" y="1785650"/>
                  <a:pt x="1602682" y="1767060"/>
                  <a:pt x="1615379" y="1748384"/>
                </a:cubicBezTo>
                <a:cubicBezTo>
                  <a:pt x="1617269" y="1745140"/>
                  <a:pt x="1616449" y="1740315"/>
                  <a:pt x="1618339" y="1737072"/>
                </a:cubicBezTo>
                <a:cubicBezTo>
                  <a:pt x="1621584" y="1734617"/>
                  <a:pt x="1618874" y="1733038"/>
                  <a:pt x="1617519" y="1732249"/>
                </a:cubicBezTo>
                <a:cubicBezTo>
                  <a:pt x="1617519" y="1732249"/>
                  <a:pt x="1616163" y="1731459"/>
                  <a:pt x="1614273" y="1734703"/>
                </a:cubicBezTo>
                <a:cubicBezTo>
                  <a:pt x="1610493" y="1741192"/>
                  <a:pt x="1609959" y="1745226"/>
                  <a:pt x="1605358" y="1746890"/>
                </a:cubicBezTo>
                <a:cubicBezTo>
                  <a:pt x="1607248" y="1743647"/>
                  <a:pt x="1605893" y="1742857"/>
                  <a:pt x="1605893" y="1742857"/>
                </a:cubicBezTo>
                <a:cubicBezTo>
                  <a:pt x="1635600" y="1694982"/>
                  <a:pt x="1659351" y="1647983"/>
                  <a:pt x="1691769" y="1601689"/>
                </a:cubicBezTo>
                <a:cubicBezTo>
                  <a:pt x="1702576" y="1586257"/>
                  <a:pt x="1712027" y="1570036"/>
                  <a:pt x="1720122" y="1553024"/>
                </a:cubicBezTo>
                <a:cubicBezTo>
                  <a:pt x="1728218" y="1536013"/>
                  <a:pt x="1743089" y="1522951"/>
                  <a:pt x="1748474" y="1504360"/>
                </a:cubicBezTo>
                <a:cubicBezTo>
                  <a:pt x="1750364" y="1501115"/>
                  <a:pt x="1752254" y="1497871"/>
                  <a:pt x="1752254" y="1497871"/>
                </a:cubicBezTo>
                <a:cubicBezTo>
                  <a:pt x="1761990" y="1490508"/>
                  <a:pt x="1768196" y="1476741"/>
                  <a:pt x="1775757" y="1463765"/>
                </a:cubicBezTo>
                <a:cubicBezTo>
                  <a:pt x="1787098" y="1444298"/>
                  <a:pt x="1798439" y="1424833"/>
                  <a:pt x="1811670" y="1402123"/>
                </a:cubicBezTo>
                <a:cubicBezTo>
                  <a:pt x="1815450" y="1395634"/>
                  <a:pt x="1820585" y="1389934"/>
                  <a:pt x="1825720" y="1384236"/>
                </a:cubicBezTo>
                <a:cubicBezTo>
                  <a:pt x="1830036" y="1373714"/>
                  <a:pt x="1837882" y="1369593"/>
                  <a:pt x="1842197" y="1359072"/>
                </a:cubicBezTo>
                <a:cubicBezTo>
                  <a:pt x="1845977" y="1352583"/>
                  <a:pt x="1853003" y="1343639"/>
                  <a:pt x="1857319" y="1333117"/>
                </a:cubicBezTo>
                <a:lnTo>
                  <a:pt x="1866211" y="1324004"/>
                </a:lnTo>
                <a:lnTo>
                  <a:pt x="1870322" y="1326399"/>
                </a:lnTo>
                <a:lnTo>
                  <a:pt x="1851506" y="1359063"/>
                </a:lnTo>
                <a:cubicBezTo>
                  <a:pt x="1844044" y="1369925"/>
                  <a:pt x="1835867" y="1379283"/>
                  <a:pt x="1827076" y="1385027"/>
                </a:cubicBezTo>
                <a:cubicBezTo>
                  <a:pt x="1816270" y="1400456"/>
                  <a:pt x="1814131" y="1416592"/>
                  <a:pt x="1803324" y="1432024"/>
                </a:cubicBezTo>
                <a:cubicBezTo>
                  <a:pt x="1809280" y="1431148"/>
                  <a:pt x="1808745" y="1435183"/>
                  <a:pt x="1803075" y="1444915"/>
                </a:cubicBezTo>
                <a:cubicBezTo>
                  <a:pt x="1799295" y="1451404"/>
                  <a:pt x="1797404" y="1454649"/>
                  <a:pt x="1795514" y="1457893"/>
                </a:cubicBezTo>
                <a:cubicBezTo>
                  <a:pt x="1796869" y="1458682"/>
                  <a:pt x="1798224" y="1459471"/>
                  <a:pt x="1799579" y="1460260"/>
                </a:cubicBezTo>
                <a:cubicBezTo>
                  <a:pt x="1803359" y="1453771"/>
                  <a:pt x="1807139" y="1447284"/>
                  <a:pt x="1809030" y="1444039"/>
                </a:cubicBezTo>
                <a:cubicBezTo>
                  <a:pt x="1812810" y="1437551"/>
                  <a:pt x="1814700" y="1434306"/>
                  <a:pt x="1816590" y="1431062"/>
                </a:cubicBezTo>
                <a:cubicBezTo>
                  <a:pt x="1818480" y="1427819"/>
                  <a:pt x="1820906" y="1420540"/>
                  <a:pt x="1823617" y="1422119"/>
                </a:cubicBezTo>
                <a:cubicBezTo>
                  <a:pt x="1829572" y="1421244"/>
                  <a:pt x="1824436" y="1426943"/>
                  <a:pt x="1822012" y="1434221"/>
                </a:cubicBezTo>
                <a:cubicBezTo>
                  <a:pt x="1821476" y="1438255"/>
                  <a:pt x="1824721" y="1435799"/>
                  <a:pt x="1826077" y="1436590"/>
                </a:cubicBezTo>
                <a:cubicBezTo>
                  <a:pt x="1833922" y="1432470"/>
                  <a:pt x="1839592" y="1422736"/>
                  <a:pt x="1846619" y="1413794"/>
                </a:cubicBezTo>
                <a:cubicBezTo>
                  <a:pt x="1859850" y="1391084"/>
                  <a:pt x="1869015" y="1366006"/>
                  <a:pt x="1881711" y="1347329"/>
                </a:cubicBezTo>
                <a:lnTo>
                  <a:pt x="1887841" y="1335911"/>
                </a:lnTo>
                <a:lnTo>
                  <a:pt x="1880885" y="1331859"/>
                </a:lnTo>
                <a:lnTo>
                  <a:pt x="1883349" y="1323699"/>
                </a:lnTo>
                <a:cubicBezTo>
                  <a:pt x="1885773" y="1316421"/>
                  <a:pt x="1890374" y="1314757"/>
                  <a:pt x="1891729" y="1315546"/>
                </a:cubicBezTo>
                <a:cubicBezTo>
                  <a:pt x="1895795" y="1317914"/>
                  <a:pt x="1900395" y="1316250"/>
                  <a:pt x="1908776" y="1308095"/>
                </a:cubicBezTo>
                <a:cubicBezTo>
                  <a:pt x="1912022" y="1305641"/>
                  <a:pt x="1913912" y="1302397"/>
                  <a:pt x="1915802" y="1299153"/>
                </a:cubicBezTo>
                <a:cubicBezTo>
                  <a:pt x="1917407" y="1287051"/>
                  <a:pt x="1929567" y="1272409"/>
                  <a:pt x="1932528" y="1261097"/>
                </a:cubicBezTo>
                <a:cubicBezTo>
                  <a:pt x="1934953" y="1253819"/>
                  <a:pt x="1938734" y="1247330"/>
                  <a:pt x="1944404" y="1237598"/>
                </a:cubicBezTo>
                <a:lnTo>
                  <a:pt x="1958707" y="1228589"/>
                </a:lnTo>
                <a:lnTo>
                  <a:pt x="1973854" y="1202591"/>
                </a:lnTo>
                <a:lnTo>
                  <a:pt x="1970866" y="1192178"/>
                </a:lnTo>
                <a:cubicBezTo>
                  <a:pt x="1968156" y="1190599"/>
                  <a:pt x="1970581" y="1183321"/>
                  <a:pt x="1976252" y="1173588"/>
                </a:cubicBezTo>
                <a:cubicBezTo>
                  <a:pt x="1980032" y="1167100"/>
                  <a:pt x="1983812" y="1160612"/>
                  <a:pt x="1984882" y="1152543"/>
                </a:cubicBezTo>
                <a:cubicBezTo>
                  <a:pt x="1989197" y="1142021"/>
                  <a:pt x="1997577" y="1133867"/>
                  <a:pt x="2005423" y="1129747"/>
                </a:cubicBezTo>
                <a:cubicBezTo>
                  <a:pt x="2012324" y="1127250"/>
                  <a:pt x="2018609" y="1121134"/>
                  <a:pt x="2024691" y="1113813"/>
                </a:cubicBezTo>
                <a:lnTo>
                  <a:pt x="2028213" y="1109288"/>
                </a:lnTo>
                <a:lnTo>
                  <a:pt x="2053276" y="1066271"/>
                </a:lnTo>
                <a:lnTo>
                  <a:pt x="2062949" y="1037242"/>
                </a:lnTo>
                <a:cubicBezTo>
                  <a:pt x="2068869" y="1014619"/>
                  <a:pt x="2070759" y="1011375"/>
                  <a:pt x="2085095" y="1002345"/>
                </a:cubicBezTo>
                <a:lnTo>
                  <a:pt x="2092910" y="998241"/>
                </a:lnTo>
                <a:lnTo>
                  <a:pt x="2092968" y="998143"/>
                </a:lnTo>
                <a:lnTo>
                  <a:pt x="2103078" y="967195"/>
                </a:lnTo>
                <a:cubicBezTo>
                  <a:pt x="2107430" y="957781"/>
                  <a:pt x="2112628" y="948859"/>
                  <a:pt x="2118298" y="939126"/>
                </a:cubicBezTo>
                <a:cubicBezTo>
                  <a:pt x="2125859" y="926149"/>
                  <a:pt x="2131530" y="916415"/>
                  <a:pt x="2139090" y="903439"/>
                </a:cubicBezTo>
                <a:lnTo>
                  <a:pt x="2156076" y="873131"/>
                </a:lnTo>
                <a:lnTo>
                  <a:pt x="2125655" y="855408"/>
                </a:lnTo>
                <a:lnTo>
                  <a:pt x="2134979" y="845851"/>
                </a:lnTo>
                <a:cubicBezTo>
                  <a:pt x="2139294" y="835329"/>
                  <a:pt x="2146320" y="826385"/>
                  <a:pt x="2150100" y="819897"/>
                </a:cubicBezTo>
                <a:cubicBezTo>
                  <a:pt x="2154416" y="809375"/>
                  <a:pt x="2162262" y="805255"/>
                  <a:pt x="2166577" y="794733"/>
                </a:cubicBezTo>
                <a:cubicBezTo>
                  <a:pt x="2171712" y="789034"/>
                  <a:pt x="2176848" y="783334"/>
                  <a:pt x="2180628" y="776846"/>
                </a:cubicBezTo>
                <a:cubicBezTo>
                  <a:pt x="2193859" y="754136"/>
                  <a:pt x="2205199" y="734671"/>
                  <a:pt x="2216541" y="715205"/>
                </a:cubicBezTo>
                <a:cubicBezTo>
                  <a:pt x="2224101" y="702227"/>
                  <a:pt x="2230307" y="688461"/>
                  <a:pt x="2240043" y="681097"/>
                </a:cubicBezTo>
                <a:cubicBezTo>
                  <a:pt x="2240043" y="681097"/>
                  <a:pt x="2241933" y="677853"/>
                  <a:pt x="2243823" y="674609"/>
                </a:cubicBezTo>
                <a:cubicBezTo>
                  <a:pt x="2249209" y="656019"/>
                  <a:pt x="2264079" y="642956"/>
                  <a:pt x="2272176" y="625945"/>
                </a:cubicBezTo>
                <a:cubicBezTo>
                  <a:pt x="2280271" y="608933"/>
                  <a:pt x="2289721" y="592712"/>
                  <a:pt x="2300528" y="577281"/>
                </a:cubicBezTo>
                <a:cubicBezTo>
                  <a:pt x="2332946" y="530985"/>
                  <a:pt x="2356697" y="483986"/>
                  <a:pt x="2386405" y="436111"/>
                </a:cubicBezTo>
                <a:cubicBezTo>
                  <a:pt x="2386405" y="436111"/>
                  <a:pt x="2385050" y="435322"/>
                  <a:pt x="2386940" y="432078"/>
                </a:cubicBezTo>
                <a:cubicBezTo>
                  <a:pt x="2382339" y="433743"/>
                  <a:pt x="2381804" y="437777"/>
                  <a:pt x="2378024" y="444265"/>
                </a:cubicBezTo>
                <a:cubicBezTo>
                  <a:pt x="2376134" y="447510"/>
                  <a:pt x="2374778" y="446720"/>
                  <a:pt x="2374778" y="446720"/>
                </a:cubicBezTo>
                <a:cubicBezTo>
                  <a:pt x="2373423" y="445930"/>
                  <a:pt x="2370714" y="444352"/>
                  <a:pt x="2373959" y="441897"/>
                </a:cubicBezTo>
                <a:cubicBezTo>
                  <a:pt x="2375849" y="438653"/>
                  <a:pt x="2375028" y="433829"/>
                  <a:pt x="2376918" y="430585"/>
                </a:cubicBezTo>
                <a:cubicBezTo>
                  <a:pt x="2389615" y="411909"/>
                  <a:pt x="2395001" y="393319"/>
                  <a:pt x="2406341" y="373854"/>
                </a:cubicBezTo>
                <a:cubicBezTo>
                  <a:pt x="2440364" y="315457"/>
                  <a:pt x="2476277" y="253816"/>
                  <a:pt x="2510300" y="195419"/>
                </a:cubicBezTo>
                <a:cubicBezTo>
                  <a:pt x="2521641" y="175954"/>
                  <a:pt x="2529736" y="158942"/>
                  <a:pt x="2528631" y="145262"/>
                </a:cubicBezTo>
                <a:cubicBezTo>
                  <a:pt x="2524030" y="146927"/>
                  <a:pt x="2520250" y="153415"/>
                  <a:pt x="2517004" y="155870"/>
                </a:cubicBezTo>
                <a:cubicBezTo>
                  <a:pt x="2502953" y="173756"/>
                  <a:pt x="2499173" y="180244"/>
                  <a:pt x="2503523" y="191471"/>
                </a:cubicBezTo>
                <a:cubicBezTo>
                  <a:pt x="2504344" y="196295"/>
                  <a:pt x="2502454" y="199539"/>
                  <a:pt x="2499208" y="201993"/>
                </a:cubicBezTo>
                <a:cubicBezTo>
                  <a:pt x="2490828" y="210147"/>
                  <a:pt x="2484622" y="223913"/>
                  <a:pt x="2478951" y="233647"/>
                </a:cubicBezTo>
                <a:cubicBezTo>
                  <a:pt x="2467610" y="253112"/>
                  <a:pt x="2458160" y="269333"/>
                  <a:pt x="2442753" y="286431"/>
                </a:cubicBezTo>
                <a:cubicBezTo>
                  <a:pt x="2437618" y="292129"/>
                  <a:pt x="2428703" y="304317"/>
                  <a:pt x="2428167" y="308351"/>
                </a:cubicBezTo>
                <a:cubicBezTo>
                  <a:pt x="2424672" y="323697"/>
                  <a:pt x="2412511" y="338338"/>
                  <a:pt x="2409551" y="349651"/>
                </a:cubicBezTo>
                <a:cubicBezTo>
                  <a:pt x="2407126" y="356929"/>
                  <a:pt x="2403346" y="363417"/>
                  <a:pt x="2398210" y="369116"/>
                </a:cubicBezTo>
                <a:cubicBezTo>
                  <a:pt x="2387939" y="380514"/>
                  <a:pt x="2382268" y="390247"/>
                  <a:pt x="2377418" y="404803"/>
                </a:cubicBezTo>
                <a:cubicBezTo>
                  <a:pt x="2373103" y="415325"/>
                  <a:pt x="2369322" y="421814"/>
                  <a:pt x="2360942" y="429968"/>
                </a:cubicBezTo>
                <a:cubicBezTo>
                  <a:pt x="2344715" y="442241"/>
                  <a:pt x="2330129" y="464162"/>
                  <a:pt x="2318253" y="487661"/>
                </a:cubicBezTo>
                <a:cubicBezTo>
                  <a:pt x="2314473" y="494150"/>
                  <a:pt x="2312047" y="501427"/>
                  <a:pt x="2311513" y="505462"/>
                </a:cubicBezTo>
                <a:cubicBezTo>
                  <a:pt x="2307482" y="524842"/>
                  <a:pt x="2299387" y="541852"/>
                  <a:pt x="2289936" y="558073"/>
                </a:cubicBezTo>
                <a:cubicBezTo>
                  <a:pt x="2280485" y="574295"/>
                  <a:pt x="2269144" y="593760"/>
                  <a:pt x="2259694" y="609981"/>
                </a:cubicBezTo>
                <a:cubicBezTo>
                  <a:pt x="2248352" y="629447"/>
                  <a:pt x="2233767" y="651368"/>
                  <a:pt x="2218360" y="668464"/>
                </a:cubicBezTo>
                <a:cubicBezTo>
                  <a:pt x="2214580" y="674953"/>
                  <a:pt x="2210800" y="681442"/>
                  <a:pt x="2208909" y="684686"/>
                </a:cubicBezTo>
                <a:cubicBezTo>
                  <a:pt x="2203239" y="694419"/>
                  <a:pt x="2199994" y="696874"/>
                  <a:pt x="2195393" y="698538"/>
                </a:cubicBezTo>
                <a:cubicBezTo>
                  <a:pt x="2209979" y="676618"/>
                  <a:pt x="2215364" y="658028"/>
                  <a:pt x="2226705" y="638562"/>
                </a:cubicBezTo>
                <a:cubicBezTo>
                  <a:pt x="2240471" y="611819"/>
                  <a:pt x="2254238" y="585076"/>
                  <a:pt x="2264758" y="560786"/>
                </a:cubicBezTo>
                <a:lnTo>
                  <a:pt x="2266296" y="557555"/>
                </a:lnTo>
                <a:lnTo>
                  <a:pt x="2371578" y="375833"/>
                </a:lnTo>
                <a:lnTo>
                  <a:pt x="2386687" y="359687"/>
                </a:lnTo>
                <a:cubicBezTo>
                  <a:pt x="2391345" y="352080"/>
                  <a:pt x="2395054" y="343378"/>
                  <a:pt x="2398425" y="334477"/>
                </a:cubicBezTo>
                <a:cubicBezTo>
                  <a:pt x="2400850" y="327199"/>
                  <a:pt x="2404291" y="320513"/>
                  <a:pt x="2407563" y="313728"/>
                </a:cubicBezTo>
                <a:lnTo>
                  <a:pt x="2407572" y="313704"/>
                </a:lnTo>
                <a:lnTo>
                  <a:pt x="2437294" y="262403"/>
                </a:lnTo>
                <a:lnTo>
                  <a:pt x="2457385" y="229773"/>
                </a:lnTo>
                <a:cubicBezTo>
                  <a:pt x="2467683" y="214045"/>
                  <a:pt x="2477811" y="198218"/>
                  <a:pt x="2485906" y="181207"/>
                </a:cubicBezTo>
                <a:cubicBezTo>
                  <a:pt x="2493467" y="168230"/>
                  <a:pt x="2501313" y="164110"/>
                  <a:pt x="2505628" y="153588"/>
                </a:cubicBezTo>
                <a:cubicBezTo>
                  <a:pt x="2511299" y="143855"/>
                  <a:pt x="2518859" y="130878"/>
                  <a:pt x="2524530" y="121145"/>
                </a:cubicBezTo>
                <a:cubicBezTo>
                  <a:pt x="2537226" y="102469"/>
                  <a:pt x="2541256" y="83089"/>
                  <a:pt x="2553417" y="68448"/>
                </a:cubicBezTo>
                <a:cubicBezTo>
                  <a:pt x="2557198" y="61959"/>
                  <a:pt x="2559088" y="58714"/>
                  <a:pt x="2560978" y="55471"/>
                </a:cubicBezTo>
                <a:cubicBezTo>
                  <a:pt x="2562868" y="52226"/>
                  <a:pt x="2563403" y="48192"/>
                  <a:pt x="2568003" y="46527"/>
                </a:cubicBezTo>
                <a:cubicBezTo>
                  <a:pt x="2569358" y="47317"/>
                  <a:pt x="2570179" y="52139"/>
                  <a:pt x="2568289" y="55384"/>
                </a:cubicBezTo>
                <a:cubicBezTo>
                  <a:pt x="2563973" y="65906"/>
                  <a:pt x="2562368" y="78008"/>
                  <a:pt x="2554808" y="90984"/>
                </a:cubicBezTo>
                <a:cubicBezTo>
                  <a:pt x="2551027" y="97474"/>
                  <a:pt x="2553738" y="99053"/>
                  <a:pt x="2551313" y="106330"/>
                </a:cubicBezTo>
                <a:cubicBezTo>
                  <a:pt x="2564829" y="92478"/>
                  <a:pt x="2574280" y="76257"/>
                  <a:pt x="2585086" y="60824"/>
                </a:cubicBezTo>
                <a:lnTo>
                  <a:pt x="2588562" y="56510"/>
                </a:lnTo>
                <a:lnTo>
                  <a:pt x="2585809" y="54906"/>
                </a:lnTo>
                <a:lnTo>
                  <a:pt x="2595132" y="45349"/>
                </a:lnTo>
                <a:close/>
                <a:moveTo>
                  <a:pt x="2589319" y="0"/>
                </a:moveTo>
                <a:lnTo>
                  <a:pt x="2600754" y="19738"/>
                </a:lnTo>
                <a:lnTo>
                  <a:pt x="2581829" y="52587"/>
                </a:lnTo>
                <a:lnTo>
                  <a:pt x="2564651" y="425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724485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원형: 비어 있음 1">
            <a:extLst>
              <a:ext uri="{FF2B5EF4-FFF2-40B4-BE49-F238E27FC236}">
                <a16:creationId xmlns:a16="http://schemas.microsoft.com/office/drawing/2014/main" id="{43510F96-4E4D-4F6A-818D-E299E831CC01}"/>
              </a:ext>
            </a:extLst>
          </p:cNvPr>
          <p:cNvSpPr/>
          <p:nvPr userDrawn="1"/>
        </p:nvSpPr>
        <p:spPr>
          <a:xfrm>
            <a:off x="6392165" y="1281975"/>
            <a:ext cx="4759543" cy="4759542"/>
          </a:xfrm>
          <a:prstGeom prst="donut">
            <a:avLst>
              <a:gd name="adj" fmla="val 93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prstClr val="black"/>
              </a:solidFill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586A9378-5329-4795-BD81-E4B63FD478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0710" y="1366318"/>
            <a:ext cx="1822409" cy="2586876"/>
          </a:xfrm>
          <a:custGeom>
            <a:avLst/>
            <a:gdLst>
              <a:gd name="connsiteX0" fmla="*/ 863642 w 1822409"/>
              <a:gd name="connsiteY0" fmla="*/ 0 h 2586876"/>
              <a:gd name="connsiteX1" fmla="*/ 1706307 w 1822409"/>
              <a:gd name="connsiteY1" fmla="*/ 2577164 h 2586876"/>
              <a:gd name="connsiteX2" fmla="*/ 0 w 1822409"/>
              <a:gd name="connsiteY2" fmla="*/ 2586876 h 25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2409" h="2586876">
                <a:moveTo>
                  <a:pt x="863642" y="0"/>
                </a:moveTo>
                <a:cubicBezTo>
                  <a:pt x="1679882" y="581132"/>
                  <a:pt x="2021522" y="1626487"/>
                  <a:pt x="1706307" y="2577164"/>
                </a:cubicBezTo>
                <a:lnTo>
                  <a:pt x="0" y="2586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417FB495-1718-4B12-A0EC-D01DB876E6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18318" y="932350"/>
            <a:ext cx="2719605" cy="2144179"/>
          </a:xfrm>
          <a:custGeom>
            <a:avLst/>
            <a:gdLst>
              <a:gd name="connsiteX0" fmla="*/ 1401769 w 2719605"/>
              <a:gd name="connsiteY0" fmla="*/ 1 h 2144179"/>
              <a:gd name="connsiteX1" fmla="*/ 2719605 w 2719605"/>
              <a:gd name="connsiteY1" fmla="*/ 421978 h 2144179"/>
              <a:gd name="connsiteX2" fmla="*/ 2144640 w 2719605"/>
              <a:gd name="connsiteY2" fmla="*/ 2144179 h 2144179"/>
              <a:gd name="connsiteX3" fmla="*/ 2136701 w 2719605"/>
              <a:gd name="connsiteY3" fmla="*/ 2144179 h 2144179"/>
              <a:gd name="connsiteX4" fmla="*/ 0 w 2719605"/>
              <a:gd name="connsiteY4" fmla="*/ 480476 h 2144179"/>
              <a:gd name="connsiteX5" fmla="*/ 1401769 w 2719605"/>
              <a:gd name="connsiteY5" fmla="*/ 1 h 214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9605" h="2144179">
                <a:moveTo>
                  <a:pt x="1401769" y="1"/>
                </a:moveTo>
                <a:cubicBezTo>
                  <a:pt x="1863929" y="178"/>
                  <a:pt x="2326036" y="140289"/>
                  <a:pt x="2719605" y="421978"/>
                </a:cubicBezTo>
                <a:lnTo>
                  <a:pt x="2144640" y="2144179"/>
                </a:lnTo>
                <a:lnTo>
                  <a:pt x="2136701" y="2144179"/>
                </a:lnTo>
                <a:lnTo>
                  <a:pt x="0" y="480476"/>
                </a:lnTo>
                <a:cubicBezTo>
                  <a:pt x="412291" y="159962"/>
                  <a:pt x="907061" y="-188"/>
                  <a:pt x="140176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4FE3062D-0FB9-425A-A589-68F4CEA8D7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2014" y="4022252"/>
            <a:ext cx="2626805" cy="1570156"/>
          </a:xfrm>
          <a:custGeom>
            <a:avLst/>
            <a:gdLst>
              <a:gd name="connsiteX0" fmla="*/ 462339 w 2626805"/>
              <a:gd name="connsiteY0" fmla="*/ 1569148 h 1570156"/>
              <a:gd name="connsiteX1" fmla="*/ 483227 w 2626805"/>
              <a:gd name="connsiteY1" fmla="*/ 1569612 h 1570156"/>
              <a:gd name="connsiteX2" fmla="*/ 471294 w 2626805"/>
              <a:gd name="connsiteY2" fmla="*/ 1570156 h 1570156"/>
              <a:gd name="connsiteX3" fmla="*/ 462562 w 2626805"/>
              <a:gd name="connsiteY3" fmla="*/ 1569858 h 1570156"/>
              <a:gd name="connsiteX4" fmla="*/ 2626805 w 2626805"/>
              <a:gd name="connsiteY4" fmla="*/ 0 h 1570156"/>
              <a:gd name="connsiteX5" fmla="*/ 495284 w 2626805"/>
              <a:gd name="connsiteY5" fmla="*/ 1569062 h 1570156"/>
              <a:gd name="connsiteX6" fmla="*/ 0 w 2626805"/>
              <a:gd name="connsiteY6" fmla="*/ 14951 h 15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6805" h="1570156">
                <a:moveTo>
                  <a:pt x="462339" y="1569148"/>
                </a:moveTo>
                <a:lnTo>
                  <a:pt x="483227" y="1569612"/>
                </a:lnTo>
                <a:cubicBezTo>
                  <a:pt x="479254" y="1570099"/>
                  <a:pt x="475275" y="1570133"/>
                  <a:pt x="471294" y="1570156"/>
                </a:cubicBezTo>
                <a:lnTo>
                  <a:pt x="462562" y="1569858"/>
                </a:lnTo>
                <a:close/>
                <a:moveTo>
                  <a:pt x="2626805" y="0"/>
                </a:moveTo>
                <a:cubicBezTo>
                  <a:pt x="2323053" y="924730"/>
                  <a:pt x="1466758" y="1554229"/>
                  <a:pt x="495284" y="1569062"/>
                </a:cubicBezTo>
                <a:lnTo>
                  <a:pt x="0" y="149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C4C57A6F-87E6-418B-8AAD-B2B59AF316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2163" y="3145588"/>
            <a:ext cx="2195336" cy="2446823"/>
          </a:xfrm>
          <a:custGeom>
            <a:avLst/>
            <a:gdLst>
              <a:gd name="connsiteX0" fmla="*/ 1374390 w 2195336"/>
              <a:gd name="connsiteY0" fmla="*/ 0 h 2446823"/>
              <a:gd name="connsiteX1" fmla="*/ 2151590 w 2195336"/>
              <a:gd name="connsiteY1" fmla="*/ 2438716 h 2446823"/>
              <a:gd name="connsiteX2" fmla="*/ 2195126 w 2195336"/>
              <a:gd name="connsiteY2" fmla="*/ 2439683 h 2446823"/>
              <a:gd name="connsiteX3" fmla="*/ 2195336 w 2195336"/>
              <a:gd name="connsiteY3" fmla="*/ 2440337 h 2446823"/>
              <a:gd name="connsiteX4" fmla="*/ 2192990 w 2195336"/>
              <a:gd name="connsiteY4" fmla="*/ 2440444 h 2446823"/>
              <a:gd name="connsiteX5" fmla="*/ 2151693 w 2195336"/>
              <a:gd name="connsiteY5" fmla="*/ 2439035 h 2446823"/>
              <a:gd name="connsiteX6" fmla="*/ 2154077 w 2195336"/>
              <a:gd name="connsiteY6" fmla="*/ 2446517 h 2446823"/>
              <a:gd name="connsiteX7" fmla="*/ 0 w 2195336"/>
              <a:gd name="connsiteY7" fmla="*/ 1016322 h 24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336" h="2446823">
                <a:moveTo>
                  <a:pt x="1374390" y="0"/>
                </a:moveTo>
                <a:lnTo>
                  <a:pt x="2151590" y="2438716"/>
                </a:lnTo>
                <a:lnTo>
                  <a:pt x="2195126" y="2439683"/>
                </a:lnTo>
                <a:lnTo>
                  <a:pt x="2195336" y="2440337"/>
                </a:lnTo>
                <a:lnTo>
                  <a:pt x="2192990" y="2440444"/>
                </a:lnTo>
                <a:lnTo>
                  <a:pt x="2151693" y="2439035"/>
                </a:lnTo>
                <a:lnTo>
                  <a:pt x="2154077" y="2446517"/>
                </a:lnTo>
                <a:cubicBezTo>
                  <a:pt x="1203619" y="2462028"/>
                  <a:pt x="349619" y="1887845"/>
                  <a:pt x="0" y="10163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943154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3BA6D116-08C4-4B82-9CED-6CAA135A4C41}"/>
              </a:ext>
            </a:extLst>
          </p:cNvPr>
          <p:cNvSpPr/>
          <p:nvPr userDrawn="1"/>
        </p:nvSpPr>
        <p:spPr>
          <a:xfrm>
            <a:off x="647699" y="1720158"/>
            <a:ext cx="6441164" cy="3417684"/>
          </a:xfrm>
          <a:prstGeom prst="frame">
            <a:avLst>
              <a:gd name="adj1" fmla="val 90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94D1C30F-C049-4A2E-AA78-FB452C660A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12334" y="425513"/>
            <a:ext cx="3096285" cy="600697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7089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>
            <a:extLst>
              <a:ext uri="{FF2B5EF4-FFF2-40B4-BE49-F238E27FC236}">
                <a16:creationId xmlns:a16="http://schemas.microsoft.com/office/drawing/2014/main" id="{B1200484-72B4-43EB-A307-AC173EECE210}"/>
              </a:ext>
            </a:extLst>
          </p:cNvPr>
          <p:cNvSpPr/>
          <p:nvPr/>
        </p:nvSpPr>
        <p:spPr>
          <a:xfrm rot="2700000">
            <a:off x="7613275" y="909332"/>
            <a:ext cx="2073280" cy="5107827"/>
          </a:xfrm>
          <a:prstGeom prst="rect">
            <a:avLst/>
          </a:prstGeom>
          <a:noFill/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Rectangle 33">
            <a:extLst>
              <a:ext uri="{FF2B5EF4-FFF2-40B4-BE49-F238E27FC236}">
                <a16:creationId xmlns:a16="http://schemas.microsoft.com/office/drawing/2014/main" id="{746E5197-E35A-4AF6-8BB9-724E846289AD}"/>
              </a:ext>
            </a:extLst>
          </p:cNvPr>
          <p:cNvSpPr/>
          <p:nvPr/>
        </p:nvSpPr>
        <p:spPr>
          <a:xfrm rot="18900000">
            <a:off x="7613279" y="875086"/>
            <a:ext cx="2073279" cy="5107830"/>
          </a:xfrm>
          <a:prstGeom prst="rect">
            <a:avLst/>
          </a:prstGeom>
          <a:noFill/>
          <a:ln w="889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5C6A544B-DEF5-42CF-B81D-EA204CF5C29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69923" y="2050576"/>
            <a:ext cx="2565552" cy="2565552"/>
          </a:xfrm>
          <a:custGeom>
            <a:avLst/>
            <a:gdLst>
              <a:gd name="connsiteX0" fmla="*/ 1282776 w 2565552"/>
              <a:gd name="connsiteY0" fmla="*/ 0 h 2565552"/>
              <a:gd name="connsiteX1" fmla="*/ 2565552 w 2565552"/>
              <a:gd name="connsiteY1" fmla="*/ 1282777 h 2565552"/>
              <a:gd name="connsiteX2" fmla="*/ 1282776 w 2565552"/>
              <a:gd name="connsiteY2" fmla="*/ 2565552 h 2565552"/>
              <a:gd name="connsiteX3" fmla="*/ 0 w 2565552"/>
              <a:gd name="connsiteY3" fmla="*/ 1282776 h 256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5552" h="2565552">
                <a:moveTo>
                  <a:pt x="1282776" y="0"/>
                </a:moveTo>
                <a:lnTo>
                  <a:pt x="2565552" y="1282777"/>
                </a:lnTo>
                <a:lnTo>
                  <a:pt x="1282776" y="2565552"/>
                </a:lnTo>
                <a:lnTo>
                  <a:pt x="0" y="12827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C02AE221-A9B0-4F37-A129-07368400CD5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370697" y="3451350"/>
            <a:ext cx="2565552" cy="2565552"/>
          </a:xfrm>
          <a:custGeom>
            <a:avLst/>
            <a:gdLst>
              <a:gd name="connsiteX0" fmla="*/ 1282775 w 2565552"/>
              <a:gd name="connsiteY0" fmla="*/ 0 h 2565552"/>
              <a:gd name="connsiteX1" fmla="*/ 2565552 w 2565552"/>
              <a:gd name="connsiteY1" fmla="*/ 1282776 h 2565552"/>
              <a:gd name="connsiteX2" fmla="*/ 1282776 w 2565552"/>
              <a:gd name="connsiteY2" fmla="*/ 2565552 h 2565552"/>
              <a:gd name="connsiteX3" fmla="*/ 0 w 2565552"/>
              <a:gd name="connsiteY3" fmla="*/ 1282776 h 256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5552" h="2565552">
                <a:moveTo>
                  <a:pt x="1282775" y="0"/>
                </a:moveTo>
                <a:lnTo>
                  <a:pt x="2565552" y="1282776"/>
                </a:lnTo>
                <a:lnTo>
                  <a:pt x="1282776" y="2565552"/>
                </a:lnTo>
                <a:lnTo>
                  <a:pt x="0" y="12827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자유형: 도형 13">
            <a:extLst>
              <a:ext uri="{FF2B5EF4-FFF2-40B4-BE49-F238E27FC236}">
                <a16:creationId xmlns:a16="http://schemas.microsoft.com/office/drawing/2014/main" id="{E5285B70-0363-436C-AB13-3367F4E0FD7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758183" y="2063864"/>
            <a:ext cx="2565552" cy="2565552"/>
          </a:xfrm>
          <a:custGeom>
            <a:avLst/>
            <a:gdLst>
              <a:gd name="connsiteX0" fmla="*/ 1282776 w 2565552"/>
              <a:gd name="connsiteY0" fmla="*/ 0 h 2565552"/>
              <a:gd name="connsiteX1" fmla="*/ 2565552 w 2565552"/>
              <a:gd name="connsiteY1" fmla="*/ 1282776 h 2565552"/>
              <a:gd name="connsiteX2" fmla="*/ 1282776 w 2565552"/>
              <a:gd name="connsiteY2" fmla="*/ 2565552 h 2565552"/>
              <a:gd name="connsiteX3" fmla="*/ 0 w 2565552"/>
              <a:gd name="connsiteY3" fmla="*/ 1282776 h 256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5552" h="2565552">
                <a:moveTo>
                  <a:pt x="1282776" y="0"/>
                </a:moveTo>
                <a:lnTo>
                  <a:pt x="2565552" y="1282776"/>
                </a:lnTo>
                <a:lnTo>
                  <a:pt x="1282776" y="2565552"/>
                </a:lnTo>
                <a:lnTo>
                  <a:pt x="0" y="12827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B86ADC2A-A8A4-4EF0-8AEC-78660E2990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57409" y="663093"/>
            <a:ext cx="2565552" cy="2565553"/>
          </a:xfrm>
          <a:custGeom>
            <a:avLst/>
            <a:gdLst>
              <a:gd name="connsiteX0" fmla="*/ 1282775 w 2565552"/>
              <a:gd name="connsiteY0" fmla="*/ 0 h 2565553"/>
              <a:gd name="connsiteX1" fmla="*/ 2565552 w 2565552"/>
              <a:gd name="connsiteY1" fmla="*/ 1282777 h 2565553"/>
              <a:gd name="connsiteX2" fmla="*/ 1282776 w 2565552"/>
              <a:gd name="connsiteY2" fmla="*/ 2565553 h 2565553"/>
              <a:gd name="connsiteX3" fmla="*/ 0 w 2565552"/>
              <a:gd name="connsiteY3" fmla="*/ 1282776 h 256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5552" h="2565553">
                <a:moveTo>
                  <a:pt x="1282775" y="0"/>
                </a:moveTo>
                <a:lnTo>
                  <a:pt x="2565552" y="1282777"/>
                </a:lnTo>
                <a:lnTo>
                  <a:pt x="1282776" y="2565553"/>
                </a:lnTo>
                <a:lnTo>
                  <a:pt x="0" y="12827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2125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1906CD0-196C-4FC7-8872-5383668D4DBD}"/>
              </a:ext>
            </a:extLst>
          </p:cNvPr>
          <p:cNvCxnSpPr>
            <a:cxnSpLocks/>
          </p:cNvCxnSpPr>
          <p:nvPr userDrawn="1"/>
        </p:nvCxnSpPr>
        <p:spPr>
          <a:xfrm flipH="1">
            <a:off x="5" y="6624450"/>
            <a:ext cx="1219199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A0D68BEC-81CA-49DB-B5DB-32E86BC5604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>
            <a:off x="3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Tahoma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C16D358-38D5-4BFB-AC73-E794FB2772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8413" y="4207477"/>
            <a:ext cx="863147" cy="24250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7ED3AE3-3013-4678-B766-8D5D6FF87822}"/>
              </a:ext>
            </a:extLst>
          </p:cNvPr>
          <p:cNvSpPr/>
          <p:nvPr userDrawn="1"/>
        </p:nvSpPr>
        <p:spPr>
          <a:xfrm>
            <a:off x="0" y="4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3361A3F-6E74-4E9B-BD80-119E81BF9950}"/>
              </a:ext>
            </a:extLst>
          </p:cNvPr>
          <p:cNvSpPr/>
          <p:nvPr userDrawn="1"/>
        </p:nvSpPr>
        <p:spPr>
          <a:xfrm rot="10800000">
            <a:off x="5920903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D6FA72B-64F2-4946-B4AF-2E2AD3ABD15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620093" y="2699240"/>
            <a:ext cx="1684419" cy="2650546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  <a:gd name="connsiteX0" fmla="*/ 0 w 1707351"/>
              <a:gd name="connsiteY0" fmla="*/ 867 h 2596560"/>
              <a:gd name="connsiteX1" fmla="*/ 1558399 w 1707351"/>
              <a:gd name="connsiteY1" fmla="*/ 0 h 2596560"/>
              <a:gd name="connsiteX2" fmla="*/ 1707351 w 1707351"/>
              <a:gd name="connsiteY2" fmla="*/ 2563461 h 2596560"/>
              <a:gd name="connsiteX3" fmla="*/ 196198 w 1707351"/>
              <a:gd name="connsiteY3" fmla="*/ 2596560 h 2596560"/>
              <a:gd name="connsiteX4" fmla="*/ 0 w 1707351"/>
              <a:gd name="connsiteY4" fmla="*/ 867 h 2596560"/>
              <a:gd name="connsiteX0" fmla="*/ 186979 w 1894330"/>
              <a:gd name="connsiteY0" fmla="*/ 867 h 2596560"/>
              <a:gd name="connsiteX1" fmla="*/ 1745378 w 1894330"/>
              <a:gd name="connsiteY1" fmla="*/ 0 h 2596560"/>
              <a:gd name="connsiteX2" fmla="*/ 1894330 w 1894330"/>
              <a:gd name="connsiteY2" fmla="*/ 2563461 h 2596560"/>
              <a:gd name="connsiteX3" fmla="*/ 0 w 1894330"/>
              <a:gd name="connsiteY3" fmla="*/ 2596560 h 2596560"/>
              <a:gd name="connsiteX4" fmla="*/ 186979 w 1894330"/>
              <a:gd name="connsiteY4" fmla="*/ 867 h 2596560"/>
              <a:gd name="connsiteX0" fmla="*/ 186979 w 1745378"/>
              <a:gd name="connsiteY0" fmla="*/ 867 h 2615713"/>
              <a:gd name="connsiteX1" fmla="*/ 1745378 w 1745378"/>
              <a:gd name="connsiteY1" fmla="*/ 0 h 2615713"/>
              <a:gd name="connsiteX2" fmla="*/ 1528570 w 1745378"/>
              <a:gd name="connsiteY2" fmla="*/ 2615713 h 2615713"/>
              <a:gd name="connsiteX3" fmla="*/ 0 w 1745378"/>
              <a:gd name="connsiteY3" fmla="*/ 2596560 h 2615713"/>
              <a:gd name="connsiteX4" fmla="*/ 186979 w 1745378"/>
              <a:gd name="connsiteY4" fmla="*/ 867 h 2615713"/>
              <a:gd name="connsiteX0" fmla="*/ 186979 w 1658293"/>
              <a:gd name="connsiteY0" fmla="*/ 0 h 2614846"/>
              <a:gd name="connsiteX1" fmla="*/ 1658293 w 1658293"/>
              <a:gd name="connsiteY1" fmla="*/ 16551 h 2614846"/>
              <a:gd name="connsiteX2" fmla="*/ 1528570 w 1658293"/>
              <a:gd name="connsiteY2" fmla="*/ 2614846 h 2614846"/>
              <a:gd name="connsiteX3" fmla="*/ 0 w 1658293"/>
              <a:gd name="connsiteY3" fmla="*/ 2595693 h 2614846"/>
              <a:gd name="connsiteX4" fmla="*/ 186979 w 1658293"/>
              <a:gd name="connsiteY4" fmla="*/ 0 h 2614846"/>
              <a:gd name="connsiteX0" fmla="*/ 186979 w 1545081"/>
              <a:gd name="connsiteY0" fmla="*/ 0 h 2614846"/>
              <a:gd name="connsiteX1" fmla="*/ 1545081 w 1545081"/>
              <a:gd name="connsiteY1" fmla="*/ 16551 h 2614846"/>
              <a:gd name="connsiteX2" fmla="*/ 1528570 w 1545081"/>
              <a:gd name="connsiteY2" fmla="*/ 2614846 h 2614846"/>
              <a:gd name="connsiteX3" fmla="*/ 0 w 1545081"/>
              <a:gd name="connsiteY3" fmla="*/ 2595693 h 2614846"/>
              <a:gd name="connsiteX4" fmla="*/ 186979 w 1545081"/>
              <a:gd name="connsiteY4" fmla="*/ 0 h 2614846"/>
              <a:gd name="connsiteX0" fmla="*/ 186979 w 1675709"/>
              <a:gd name="connsiteY0" fmla="*/ 866 h 2615712"/>
              <a:gd name="connsiteX1" fmla="*/ 1675709 w 1675709"/>
              <a:gd name="connsiteY1" fmla="*/ 0 h 2615712"/>
              <a:gd name="connsiteX2" fmla="*/ 1528570 w 1675709"/>
              <a:gd name="connsiteY2" fmla="*/ 2615712 h 2615712"/>
              <a:gd name="connsiteX3" fmla="*/ 0 w 1675709"/>
              <a:gd name="connsiteY3" fmla="*/ 2596559 h 2615712"/>
              <a:gd name="connsiteX4" fmla="*/ 186979 w 1675709"/>
              <a:gd name="connsiteY4" fmla="*/ 866 h 2615712"/>
              <a:gd name="connsiteX0" fmla="*/ 169562 w 1675709"/>
              <a:gd name="connsiteY0" fmla="*/ 18283 h 2615712"/>
              <a:gd name="connsiteX1" fmla="*/ 1675709 w 1675709"/>
              <a:gd name="connsiteY1" fmla="*/ 0 h 2615712"/>
              <a:gd name="connsiteX2" fmla="*/ 1528570 w 1675709"/>
              <a:gd name="connsiteY2" fmla="*/ 2615712 h 2615712"/>
              <a:gd name="connsiteX3" fmla="*/ 0 w 1675709"/>
              <a:gd name="connsiteY3" fmla="*/ 2596559 h 2615712"/>
              <a:gd name="connsiteX4" fmla="*/ 169562 w 1675709"/>
              <a:gd name="connsiteY4" fmla="*/ 18283 h 2615712"/>
              <a:gd name="connsiteX0" fmla="*/ 169562 w 1667000"/>
              <a:gd name="connsiteY0" fmla="*/ 18283 h 2615712"/>
              <a:gd name="connsiteX1" fmla="*/ 1667000 w 1667000"/>
              <a:gd name="connsiteY1" fmla="*/ 0 h 2615712"/>
              <a:gd name="connsiteX2" fmla="*/ 1528570 w 1667000"/>
              <a:gd name="connsiteY2" fmla="*/ 2615712 h 2615712"/>
              <a:gd name="connsiteX3" fmla="*/ 0 w 1667000"/>
              <a:gd name="connsiteY3" fmla="*/ 2596559 h 2615712"/>
              <a:gd name="connsiteX4" fmla="*/ 169562 w 1667000"/>
              <a:gd name="connsiteY4" fmla="*/ 18283 h 2615712"/>
              <a:gd name="connsiteX0" fmla="*/ 169562 w 1667000"/>
              <a:gd name="connsiteY0" fmla="*/ 866 h 2615712"/>
              <a:gd name="connsiteX1" fmla="*/ 1667000 w 1667000"/>
              <a:gd name="connsiteY1" fmla="*/ 0 h 2615712"/>
              <a:gd name="connsiteX2" fmla="*/ 1528570 w 1667000"/>
              <a:gd name="connsiteY2" fmla="*/ 2615712 h 2615712"/>
              <a:gd name="connsiteX3" fmla="*/ 0 w 1667000"/>
              <a:gd name="connsiteY3" fmla="*/ 2596559 h 2615712"/>
              <a:gd name="connsiteX4" fmla="*/ 169562 w 1667000"/>
              <a:gd name="connsiteY4" fmla="*/ 866 h 2615712"/>
              <a:gd name="connsiteX0" fmla="*/ 169562 w 1667000"/>
              <a:gd name="connsiteY0" fmla="*/ 26991 h 2641837"/>
              <a:gd name="connsiteX1" fmla="*/ 1667000 w 1667000"/>
              <a:gd name="connsiteY1" fmla="*/ 0 h 2641837"/>
              <a:gd name="connsiteX2" fmla="*/ 1528570 w 1667000"/>
              <a:gd name="connsiteY2" fmla="*/ 2641837 h 2641837"/>
              <a:gd name="connsiteX3" fmla="*/ 0 w 1667000"/>
              <a:gd name="connsiteY3" fmla="*/ 2622684 h 2641837"/>
              <a:gd name="connsiteX4" fmla="*/ 169562 w 1667000"/>
              <a:gd name="connsiteY4" fmla="*/ 26991 h 2641837"/>
              <a:gd name="connsiteX0" fmla="*/ 169562 w 1667000"/>
              <a:gd name="connsiteY0" fmla="*/ 26991 h 2641837"/>
              <a:gd name="connsiteX1" fmla="*/ 1667000 w 1667000"/>
              <a:gd name="connsiteY1" fmla="*/ 0 h 2641837"/>
              <a:gd name="connsiteX2" fmla="*/ 1528570 w 1667000"/>
              <a:gd name="connsiteY2" fmla="*/ 2641837 h 2641837"/>
              <a:gd name="connsiteX3" fmla="*/ 0 w 1667000"/>
              <a:gd name="connsiteY3" fmla="*/ 2622684 h 2641837"/>
              <a:gd name="connsiteX4" fmla="*/ 169562 w 1667000"/>
              <a:gd name="connsiteY4" fmla="*/ 26991 h 2641837"/>
              <a:gd name="connsiteX0" fmla="*/ 169562 w 1667000"/>
              <a:gd name="connsiteY0" fmla="*/ 26991 h 2641837"/>
              <a:gd name="connsiteX1" fmla="*/ 1667000 w 1667000"/>
              <a:gd name="connsiteY1" fmla="*/ 0 h 2641837"/>
              <a:gd name="connsiteX2" fmla="*/ 1528570 w 1667000"/>
              <a:gd name="connsiteY2" fmla="*/ 2641837 h 2641837"/>
              <a:gd name="connsiteX3" fmla="*/ 0 w 1667000"/>
              <a:gd name="connsiteY3" fmla="*/ 2613976 h 2641837"/>
              <a:gd name="connsiteX4" fmla="*/ 169562 w 1667000"/>
              <a:gd name="connsiteY4" fmla="*/ 26991 h 2641837"/>
              <a:gd name="connsiteX0" fmla="*/ 169562 w 1667000"/>
              <a:gd name="connsiteY0" fmla="*/ 26991 h 2650546"/>
              <a:gd name="connsiteX1" fmla="*/ 1667000 w 1667000"/>
              <a:gd name="connsiteY1" fmla="*/ 0 h 2650546"/>
              <a:gd name="connsiteX2" fmla="*/ 1528570 w 1667000"/>
              <a:gd name="connsiteY2" fmla="*/ 2650546 h 2650546"/>
              <a:gd name="connsiteX3" fmla="*/ 0 w 1667000"/>
              <a:gd name="connsiteY3" fmla="*/ 2613976 h 2650546"/>
              <a:gd name="connsiteX4" fmla="*/ 169562 w 1667000"/>
              <a:gd name="connsiteY4" fmla="*/ 26991 h 2650546"/>
              <a:gd name="connsiteX0" fmla="*/ 169562 w 1684418"/>
              <a:gd name="connsiteY0" fmla="*/ 26991 h 2650546"/>
              <a:gd name="connsiteX1" fmla="*/ 1684418 w 1684418"/>
              <a:gd name="connsiteY1" fmla="*/ 0 h 2650546"/>
              <a:gd name="connsiteX2" fmla="*/ 1528570 w 1684418"/>
              <a:gd name="connsiteY2" fmla="*/ 2650546 h 2650546"/>
              <a:gd name="connsiteX3" fmla="*/ 0 w 1684418"/>
              <a:gd name="connsiteY3" fmla="*/ 2613976 h 2650546"/>
              <a:gd name="connsiteX4" fmla="*/ 169562 w 1684418"/>
              <a:gd name="connsiteY4" fmla="*/ 26991 h 265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4418" h="2650546">
                <a:moveTo>
                  <a:pt x="169562" y="26991"/>
                </a:moveTo>
                <a:lnTo>
                  <a:pt x="1684418" y="0"/>
                </a:lnTo>
                <a:lnTo>
                  <a:pt x="1528570" y="2650546"/>
                </a:lnTo>
                <a:lnTo>
                  <a:pt x="0" y="2613976"/>
                </a:lnTo>
                <a:lnTo>
                  <a:pt x="169562" y="269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Tahoma" pitchFamily="34" charset="0"/>
                <a:cs typeface="Tahoma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754672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69739828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1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4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8" y="1276654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40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5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96512942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6"/>
          <p:cNvSpPr txBox="1">
            <a:spLocks noGrp="1"/>
          </p:cNvSpPr>
          <p:nvPr>
            <p:ph type="title"/>
          </p:nvPr>
        </p:nvSpPr>
        <p:spPr>
          <a:xfrm>
            <a:off x="960000" y="480700"/>
            <a:ext cx="95564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019122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11"/>
          <p:cNvSpPr txBox="1">
            <a:spLocks noGrp="1"/>
          </p:cNvSpPr>
          <p:nvPr>
            <p:ph type="title" hasCustomPrompt="1"/>
          </p:nvPr>
        </p:nvSpPr>
        <p:spPr>
          <a:xfrm>
            <a:off x="960000" y="2255300"/>
            <a:ext cx="5946400" cy="153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11466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0" name="Google Shape;840;p11"/>
          <p:cNvSpPr txBox="1">
            <a:spLocks noGrp="1"/>
          </p:cNvSpPr>
          <p:nvPr>
            <p:ph type="subTitle" idx="1"/>
          </p:nvPr>
        </p:nvSpPr>
        <p:spPr>
          <a:xfrm>
            <a:off x="960000" y="3785900"/>
            <a:ext cx="5946400" cy="81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210978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prstClr val="black">
                    <a:tint val="75000"/>
                  </a:prstClr>
                </a:solidFill>
              </a:rPr>
              <a:t>כל הזכויות שמורות למרכז שפיס היימן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BCCD-899B-4582-A655-1E3686B852B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35116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Tahoma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0102CF-3DC1-4FBF-A6B6-7990E98E434C}"/>
              </a:ext>
            </a:extLst>
          </p:cNvPr>
          <p:cNvSpPr/>
          <p:nvPr userDrawn="1"/>
        </p:nvSpPr>
        <p:spPr>
          <a:xfrm>
            <a:off x="0" y="6605087"/>
            <a:ext cx="1219200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4E7073-04D6-4156-BAD6-03D7742E4277}"/>
              </a:ext>
            </a:extLst>
          </p:cNvPr>
          <p:cNvSpPr/>
          <p:nvPr userDrawn="1"/>
        </p:nvSpPr>
        <p:spPr>
          <a:xfrm>
            <a:off x="0" y="4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605B5919-1260-4929-BF92-B5876842C4C1}"/>
              </a:ext>
            </a:extLst>
          </p:cNvPr>
          <p:cNvSpPr/>
          <p:nvPr userDrawn="1"/>
        </p:nvSpPr>
        <p:spPr>
          <a:xfrm rot="10800000">
            <a:off x="5920903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87741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3393" y="701531"/>
            <a:ext cx="695738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accent1"/>
                </a:solidFill>
                <a:latin typeface="+mj-lt"/>
                <a:cs typeface="Tahoma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Graphic 2">
            <a:extLst>
              <a:ext uri="{FF2B5EF4-FFF2-40B4-BE49-F238E27FC236}">
                <a16:creationId xmlns:a16="http://schemas.microsoft.com/office/drawing/2014/main" id="{1DD60E7E-E490-46D9-AB9B-87D9364A77D2}"/>
              </a:ext>
            </a:extLst>
          </p:cNvPr>
          <p:cNvSpPr/>
          <p:nvPr userDrawn="1"/>
        </p:nvSpPr>
        <p:spPr>
          <a:xfrm rot="2816880" flipH="1">
            <a:off x="211962" y="4192653"/>
            <a:ext cx="2181863" cy="1887443"/>
          </a:xfrm>
          <a:custGeom>
            <a:avLst/>
            <a:gdLst>
              <a:gd name="connsiteX0" fmla="*/ 3953474 w 3952875"/>
              <a:gd name="connsiteY0" fmla="*/ 419576 h 3419475"/>
              <a:gd name="connsiteX1" fmla="*/ 3905849 w 3952875"/>
              <a:gd name="connsiteY1" fmla="*/ 547211 h 3419475"/>
              <a:gd name="connsiteX2" fmla="*/ 3792502 w 3952875"/>
              <a:gd name="connsiteY2" fmla="*/ 660559 h 3419475"/>
              <a:gd name="connsiteX3" fmla="*/ 3790597 w 3952875"/>
              <a:gd name="connsiteY3" fmla="*/ 681514 h 3419475"/>
              <a:gd name="connsiteX4" fmla="*/ 3926804 w 3952875"/>
              <a:gd name="connsiteY4" fmla="*/ 951071 h 3419475"/>
              <a:gd name="connsiteX5" fmla="*/ 3666772 w 3952875"/>
              <a:gd name="connsiteY5" fmla="*/ 1351121 h 3419475"/>
              <a:gd name="connsiteX6" fmla="*/ 3287677 w 3952875"/>
              <a:gd name="connsiteY6" fmla="*/ 1288256 h 3419475"/>
              <a:gd name="connsiteX7" fmla="*/ 3139087 w 3952875"/>
              <a:gd name="connsiteY7" fmla="*/ 980599 h 3419475"/>
              <a:gd name="connsiteX8" fmla="*/ 3139087 w 3952875"/>
              <a:gd name="connsiteY8" fmla="*/ 971074 h 3419475"/>
              <a:gd name="connsiteX9" fmla="*/ 3138134 w 3952875"/>
              <a:gd name="connsiteY9" fmla="*/ 968216 h 3419475"/>
              <a:gd name="connsiteX10" fmla="*/ 3120989 w 3952875"/>
              <a:gd name="connsiteY10" fmla="*/ 1003459 h 3419475"/>
              <a:gd name="connsiteX11" fmla="*/ 3085747 w 3952875"/>
              <a:gd name="connsiteY11" fmla="*/ 1100614 h 3419475"/>
              <a:gd name="connsiteX12" fmla="*/ 3064792 w 3952875"/>
              <a:gd name="connsiteY12" fmla="*/ 1115854 h 3419475"/>
              <a:gd name="connsiteX13" fmla="*/ 2966684 w 3952875"/>
              <a:gd name="connsiteY13" fmla="*/ 1120616 h 3419475"/>
              <a:gd name="connsiteX14" fmla="*/ 2990497 w 3952875"/>
              <a:gd name="connsiteY14" fmla="*/ 1170146 h 3419475"/>
              <a:gd name="connsiteX15" fmla="*/ 2941919 w 3952875"/>
              <a:gd name="connsiteY15" fmla="*/ 1277779 h 3419475"/>
              <a:gd name="connsiteX16" fmla="*/ 2824762 w 3952875"/>
              <a:gd name="connsiteY16" fmla="*/ 1266349 h 3419475"/>
              <a:gd name="connsiteX17" fmla="*/ 2794282 w 3952875"/>
              <a:gd name="connsiteY17" fmla="*/ 1266349 h 3419475"/>
              <a:gd name="connsiteX18" fmla="*/ 2549489 w 3952875"/>
              <a:gd name="connsiteY18" fmla="*/ 1492091 h 3419475"/>
              <a:gd name="connsiteX19" fmla="*/ 2170394 w 3952875"/>
              <a:gd name="connsiteY19" fmla="*/ 1841659 h 3419475"/>
              <a:gd name="connsiteX20" fmla="*/ 1886549 w 3952875"/>
              <a:gd name="connsiteY20" fmla="*/ 2103596 h 3419475"/>
              <a:gd name="connsiteX21" fmla="*/ 1505549 w 3952875"/>
              <a:gd name="connsiteY21" fmla="*/ 2454116 h 3419475"/>
              <a:gd name="connsiteX22" fmla="*/ 1221704 w 3952875"/>
              <a:gd name="connsiteY22" fmla="*/ 2716054 h 3419475"/>
              <a:gd name="connsiteX23" fmla="*/ 839752 w 3952875"/>
              <a:gd name="connsiteY23" fmla="*/ 3067526 h 3419475"/>
              <a:gd name="connsiteX24" fmla="*/ 621629 w 3952875"/>
              <a:gd name="connsiteY24" fmla="*/ 3269456 h 3419475"/>
              <a:gd name="connsiteX25" fmla="*/ 592102 w 3952875"/>
              <a:gd name="connsiteY25" fmla="*/ 3268504 h 3419475"/>
              <a:gd name="connsiteX26" fmla="*/ 572099 w 3952875"/>
              <a:gd name="connsiteY26" fmla="*/ 3254216 h 3419475"/>
              <a:gd name="connsiteX27" fmla="*/ 563527 w 3952875"/>
              <a:gd name="connsiteY27" fmla="*/ 3281839 h 3419475"/>
              <a:gd name="connsiteX28" fmla="*/ 458752 w 3952875"/>
              <a:gd name="connsiteY28" fmla="*/ 3411379 h 3419475"/>
              <a:gd name="connsiteX29" fmla="*/ 316829 w 3952875"/>
              <a:gd name="connsiteY29" fmla="*/ 3314224 h 3419475"/>
              <a:gd name="connsiteX30" fmla="*/ 461609 w 3952875"/>
              <a:gd name="connsiteY30" fmla="*/ 3164681 h 3419475"/>
              <a:gd name="connsiteX31" fmla="*/ 476849 w 3952875"/>
              <a:gd name="connsiteY31" fmla="*/ 3164681 h 3419475"/>
              <a:gd name="connsiteX32" fmla="*/ 479707 w 3952875"/>
              <a:gd name="connsiteY32" fmla="*/ 3146584 h 3419475"/>
              <a:gd name="connsiteX33" fmla="*/ 481612 w 3952875"/>
              <a:gd name="connsiteY33" fmla="*/ 3098006 h 3419475"/>
              <a:gd name="connsiteX34" fmla="*/ 644489 w 3952875"/>
              <a:gd name="connsiteY34" fmla="*/ 2950369 h 3419475"/>
              <a:gd name="connsiteX35" fmla="*/ 645442 w 3952875"/>
              <a:gd name="connsiteY35" fmla="*/ 2923699 h 3419475"/>
              <a:gd name="connsiteX36" fmla="*/ 614962 w 3952875"/>
              <a:gd name="connsiteY36" fmla="*/ 2890361 h 3419475"/>
              <a:gd name="connsiteX37" fmla="*/ 590197 w 3952875"/>
              <a:gd name="connsiteY37" fmla="*/ 2889409 h 3419475"/>
              <a:gd name="connsiteX38" fmla="*/ 465419 w 3952875"/>
              <a:gd name="connsiteY38" fmla="*/ 3003709 h 3419475"/>
              <a:gd name="connsiteX39" fmla="*/ 401602 w 3952875"/>
              <a:gd name="connsiteY39" fmla="*/ 3061811 h 3419475"/>
              <a:gd name="connsiteX40" fmla="*/ 382552 w 3952875"/>
              <a:gd name="connsiteY40" fmla="*/ 3060859 h 3419475"/>
              <a:gd name="connsiteX41" fmla="*/ 302542 w 3952875"/>
              <a:gd name="connsiteY41" fmla="*/ 2973229 h 3419475"/>
              <a:gd name="connsiteX42" fmla="*/ 299684 w 3952875"/>
              <a:gd name="connsiteY42" fmla="*/ 2953226 h 3419475"/>
              <a:gd name="connsiteX43" fmla="*/ 327307 w 3952875"/>
              <a:gd name="connsiteY43" fmla="*/ 2903696 h 3419475"/>
              <a:gd name="connsiteX44" fmla="*/ 325402 w 3952875"/>
              <a:gd name="connsiteY44" fmla="*/ 2884646 h 3419475"/>
              <a:gd name="connsiteX45" fmla="*/ 260632 w 3952875"/>
              <a:gd name="connsiteY45" fmla="*/ 2868454 h 3419475"/>
              <a:gd name="connsiteX46" fmla="*/ 192052 w 3952875"/>
              <a:gd name="connsiteY46" fmla="*/ 2854166 h 3419475"/>
              <a:gd name="connsiteX47" fmla="*/ 14887 w 3952875"/>
              <a:gd name="connsiteY47" fmla="*/ 2661761 h 3419475"/>
              <a:gd name="connsiteX48" fmla="*/ 15839 w 3952875"/>
              <a:gd name="connsiteY48" fmla="*/ 2631281 h 3419475"/>
              <a:gd name="connsiteX49" fmla="*/ 174907 w 3952875"/>
              <a:gd name="connsiteY49" fmla="*/ 2485549 h 3419475"/>
              <a:gd name="connsiteX50" fmla="*/ 198719 w 3952875"/>
              <a:gd name="connsiteY50" fmla="*/ 2486501 h 3419475"/>
              <a:gd name="connsiteX51" fmla="*/ 335879 w 3952875"/>
              <a:gd name="connsiteY51" fmla="*/ 2636996 h 3419475"/>
              <a:gd name="connsiteX52" fmla="*/ 354929 w 3952875"/>
              <a:gd name="connsiteY52" fmla="*/ 2637949 h 3419475"/>
              <a:gd name="connsiteX53" fmla="*/ 418747 w 3952875"/>
              <a:gd name="connsiteY53" fmla="*/ 2579846 h 3419475"/>
              <a:gd name="connsiteX54" fmla="*/ 419699 w 3952875"/>
              <a:gd name="connsiteY54" fmla="*/ 2563654 h 3419475"/>
              <a:gd name="connsiteX55" fmla="*/ 280634 w 3952875"/>
              <a:gd name="connsiteY55" fmla="*/ 2413159 h 3419475"/>
              <a:gd name="connsiteX56" fmla="*/ 280634 w 3952875"/>
              <a:gd name="connsiteY56" fmla="*/ 2388394 h 3419475"/>
              <a:gd name="connsiteX57" fmla="*/ 408269 w 3952875"/>
              <a:gd name="connsiteY57" fmla="*/ 2272189 h 3419475"/>
              <a:gd name="connsiteX58" fmla="*/ 429224 w 3952875"/>
              <a:gd name="connsiteY58" fmla="*/ 2273141 h 3419475"/>
              <a:gd name="connsiteX59" fmla="*/ 567337 w 3952875"/>
              <a:gd name="connsiteY59" fmla="*/ 2424589 h 3419475"/>
              <a:gd name="connsiteX60" fmla="*/ 587339 w 3952875"/>
              <a:gd name="connsiteY60" fmla="*/ 2425541 h 3419475"/>
              <a:gd name="connsiteX61" fmla="*/ 651157 w 3952875"/>
              <a:gd name="connsiteY61" fmla="*/ 2367439 h 3419475"/>
              <a:gd name="connsiteX62" fmla="*/ 651157 w 3952875"/>
              <a:gd name="connsiteY62" fmla="*/ 2351246 h 3419475"/>
              <a:gd name="connsiteX63" fmla="*/ 512092 w 3952875"/>
              <a:gd name="connsiteY63" fmla="*/ 2200751 h 3419475"/>
              <a:gd name="connsiteX64" fmla="*/ 513044 w 3952875"/>
              <a:gd name="connsiteY64" fmla="*/ 2176939 h 3419475"/>
              <a:gd name="connsiteX65" fmla="*/ 674017 w 3952875"/>
              <a:gd name="connsiteY65" fmla="*/ 2029301 h 3419475"/>
              <a:gd name="connsiteX66" fmla="*/ 698782 w 3952875"/>
              <a:gd name="connsiteY66" fmla="*/ 2030254 h 3419475"/>
              <a:gd name="connsiteX67" fmla="*/ 895949 w 3952875"/>
              <a:gd name="connsiteY67" fmla="*/ 2244566 h 3419475"/>
              <a:gd name="connsiteX68" fmla="*/ 899759 w 3952875"/>
              <a:gd name="connsiteY68" fmla="*/ 2275046 h 3419475"/>
              <a:gd name="connsiteX69" fmla="*/ 874994 w 3952875"/>
              <a:gd name="connsiteY69" fmla="*/ 2317909 h 3419475"/>
              <a:gd name="connsiteX70" fmla="*/ 876899 w 3952875"/>
              <a:gd name="connsiteY70" fmla="*/ 2339816 h 3419475"/>
              <a:gd name="connsiteX71" fmla="*/ 941669 w 3952875"/>
              <a:gd name="connsiteY71" fmla="*/ 2354104 h 3419475"/>
              <a:gd name="connsiteX72" fmla="*/ 1009297 w 3952875"/>
              <a:gd name="connsiteY72" fmla="*/ 2368391 h 3419475"/>
              <a:gd name="connsiteX73" fmla="*/ 1069304 w 3952875"/>
              <a:gd name="connsiteY73" fmla="*/ 2433161 h 3419475"/>
              <a:gd name="connsiteX74" fmla="*/ 1068352 w 3952875"/>
              <a:gd name="connsiteY74" fmla="*/ 2453164 h 3419475"/>
              <a:gd name="connsiteX75" fmla="*/ 889282 w 3952875"/>
              <a:gd name="connsiteY75" fmla="*/ 2617946 h 3419475"/>
              <a:gd name="connsiteX76" fmla="*/ 875947 w 3952875"/>
              <a:gd name="connsiteY76" fmla="*/ 2630329 h 3419475"/>
              <a:gd name="connsiteX77" fmla="*/ 875947 w 3952875"/>
              <a:gd name="connsiteY77" fmla="*/ 2645569 h 3419475"/>
              <a:gd name="connsiteX78" fmla="*/ 915952 w 3952875"/>
              <a:gd name="connsiteY78" fmla="*/ 2688431 h 3419475"/>
              <a:gd name="connsiteX79" fmla="*/ 932144 w 3952875"/>
              <a:gd name="connsiteY79" fmla="*/ 2689384 h 3419475"/>
              <a:gd name="connsiteX80" fmla="*/ 1186462 w 3952875"/>
              <a:gd name="connsiteY80" fmla="*/ 2456974 h 3419475"/>
              <a:gd name="connsiteX81" fmla="*/ 1533172 w 3952875"/>
              <a:gd name="connsiteY81" fmla="*/ 2140744 h 3419475"/>
              <a:gd name="connsiteX82" fmla="*/ 1787489 w 3952875"/>
              <a:gd name="connsiteY82" fmla="*/ 1908334 h 3419475"/>
              <a:gd name="connsiteX83" fmla="*/ 2137057 w 3952875"/>
              <a:gd name="connsiteY83" fmla="*/ 1589246 h 3419475"/>
              <a:gd name="connsiteX84" fmla="*/ 2388517 w 3952875"/>
              <a:gd name="connsiteY84" fmla="*/ 1359694 h 3419475"/>
              <a:gd name="connsiteX85" fmla="*/ 2658074 w 3952875"/>
              <a:gd name="connsiteY85" fmla="*/ 1113949 h 3419475"/>
              <a:gd name="connsiteX86" fmla="*/ 2659979 w 3952875"/>
              <a:gd name="connsiteY86" fmla="*/ 1091089 h 3419475"/>
              <a:gd name="connsiteX87" fmla="*/ 2667599 w 3952875"/>
              <a:gd name="connsiteY87" fmla="*/ 954881 h 3419475"/>
              <a:gd name="connsiteX88" fmla="*/ 2802854 w 3952875"/>
              <a:gd name="connsiteY88" fmla="*/ 948214 h 3419475"/>
              <a:gd name="connsiteX89" fmla="*/ 2813332 w 3952875"/>
              <a:gd name="connsiteY89" fmla="*/ 953929 h 3419475"/>
              <a:gd name="connsiteX90" fmla="*/ 2818094 w 3952875"/>
              <a:gd name="connsiteY90" fmla="*/ 941546 h 3419475"/>
              <a:gd name="connsiteX91" fmla="*/ 2828572 w 3952875"/>
              <a:gd name="connsiteY91" fmla="*/ 862489 h 3419475"/>
              <a:gd name="connsiteX92" fmla="*/ 2848574 w 3952875"/>
              <a:gd name="connsiteY92" fmla="*/ 839629 h 3419475"/>
              <a:gd name="connsiteX93" fmla="*/ 2970494 w 3952875"/>
              <a:gd name="connsiteY93" fmla="*/ 806291 h 3419475"/>
              <a:gd name="connsiteX94" fmla="*/ 2986687 w 3952875"/>
              <a:gd name="connsiteY94" fmla="*/ 800576 h 3419475"/>
              <a:gd name="connsiteX95" fmla="*/ 2919059 w 3952875"/>
              <a:gd name="connsiteY95" fmla="*/ 790099 h 3419475"/>
              <a:gd name="connsiteX96" fmla="*/ 2610449 w 3952875"/>
              <a:gd name="connsiteY96" fmla="*/ 453866 h 3419475"/>
              <a:gd name="connsiteX97" fmla="*/ 2931442 w 3952875"/>
              <a:gd name="connsiteY97" fmla="*/ 11906 h 3419475"/>
              <a:gd name="connsiteX98" fmla="*/ 2952397 w 3952875"/>
              <a:gd name="connsiteY98" fmla="*/ 7144 h 3419475"/>
              <a:gd name="connsiteX99" fmla="*/ 3047647 w 3952875"/>
              <a:gd name="connsiteY99" fmla="*/ 7144 h 3419475"/>
              <a:gd name="connsiteX100" fmla="*/ 3056219 w 3952875"/>
              <a:gd name="connsiteY100" fmla="*/ 9049 h 3419475"/>
              <a:gd name="connsiteX101" fmla="*/ 3319109 w 3952875"/>
              <a:gd name="connsiteY101" fmla="*/ 168116 h 3419475"/>
              <a:gd name="connsiteX102" fmla="*/ 3341017 w 3952875"/>
              <a:gd name="connsiteY102" fmla="*/ 168116 h 3419475"/>
              <a:gd name="connsiteX103" fmla="*/ 3918232 w 3952875"/>
              <a:gd name="connsiteY103" fmla="*/ 218599 h 3419475"/>
              <a:gd name="connsiteX104" fmla="*/ 3952522 w 3952875"/>
              <a:gd name="connsiteY104" fmla="*/ 325279 h 3419475"/>
              <a:gd name="connsiteX105" fmla="*/ 3953474 w 3952875"/>
              <a:gd name="connsiteY105" fmla="*/ 419576 h 3419475"/>
              <a:gd name="connsiteX106" fmla="*/ 3534374 w 3952875"/>
              <a:gd name="connsiteY106" fmla="*/ 1227296 h 3419475"/>
              <a:gd name="connsiteX107" fmla="*/ 3572474 w 3952875"/>
              <a:gd name="connsiteY107" fmla="*/ 1224439 h 3419475"/>
              <a:gd name="connsiteX108" fmla="*/ 3769642 w 3952875"/>
              <a:gd name="connsiteY108" fmla="*/ 1054894 h 3419475"/>
              <a:gd name="connsiteX109" fmla="*/ 3705824 w 3952875"/>
              <a:gd name="connsiteY109" fmla="*/ 800576 h 3419475"/>
              <a:gd name="connsiteX110" fmla="*/ 3554377 w 3952875"/>
              <a:gd name="connsiteY110" fmla="*/ 732949 h 3419475"/>
              <a:gd name="connsiteX111" fmla="*/ 3537232 w 3952875"/>
              <a:gd name="connsiteY111" fmla="*/ 710089 h 3419475"/>
              <a:gd name="connsiteX112" fmla="*/ 3552472 w 3952875"/>
              <a:gd name="connsiteY112" fmla="*/ 575786 h 3419475"/>
              <a:gd name="connsiteX113" fmla="*/ 3580094 w 3952875"/>
              <a:gd name="connsiteY113" fmla="*/ 554831 h 3419475"/>
              <a:gd name="connsiteX114" fmla="*/ 3682964 w 3952875"/>
              <a:gd name="connsiteY114" fmla="*/ 545306 h 3419475"/>
              <a:gd name="connsiteX115" fmla="*/ 3791549 w 3952875"/>
              <a:gd name="connsiteY115" fmla="*/ 306229 h 3419475"/>
              <a:gd name="connsiteX116" fmla="*/ 3554377 w 3952875"/>
              <a:gd name="connsiteY116" fmla="*/ 192881 h 3419475"/>
              <a:gd name="connsiteX117" fmla="*/ 3428647 w 3952875"/>
              <a:gd name="connsiteY117" fmla="*/ 395764 h 3419475"/>
              <a:gd name="connsiteX118" fmla="*/ 3413407 w 3952875"/>
              <a:gd name="connsiteY118" fmla="*/ 413861 h 3419475"/>
              <a:gd name="connsiteX119" fmla="*/ 3281009 w 3952875"/>
              <a:gd name="connsiteY119" fmla="*/ 416719 h 3419475"/>
              <a:gd name="connsiteX120" fmla="*/ 3248624 w 3952875"/>
              <a:gd name="connsiteY120" fmla="*/ 385286 h 3419475"/>
              <a:gd name="connsiteX121" fmla="*/ 2966684 w 3952875"/>
              <a:gd name="connsiteY121" fmla="*/ 152876 h 3419475"/>
              <a:gd name="connsiteX122" fmla="*/ 2757134 w 3952875"/>
              <a:gd name="connsiteY122" fmla="*/ 437674 h 3419475"/>
              <a:gd name="connsiteX123" fmla="*/ 2995259 w 3952875"/>
              <a:gd name="connsiteY123" fmla="*/ 645319 h 3419475"/>
              <a:gd name="connsiteX124" fmla="*/ 3135277 w 3952875"/>
              <a:gd name="connsiteY124" fmla="*/ 606266 h 3419475"/>
              <a:gd name="connsiteX125" fmla="*/ 3163852 w 3952875"/>
              <a:gd name="connsiteY125" fmla="*/ 611029 h 3419475"/>
              <a:gd name="connsiteX126" fmla="*/ 3185759 w 3952875"/>
              <a:gd name="connsiteY126" fmla="*/ 634841 h 3419475"/>
              <a:gd name="connsiteX127" fmla="*/ 3197189 w 3952875"/>
              <a:gd name="connsiteY127" fmla="*/ 639604 h 3419475"/>
              <a:gd name="connsiteX128" fmla="*/ 3204809 w 3952875"/>
              <a:gd name="connsiteY128" fmla="*/ 627221 h 3419475"/>
              <a:gd name="connsiteX129" fmla="*/ 3202904 w 3952875"/>
              <a:gd name="connsiteY129" fmla="*/ 614839 h 3419475"/>
              <a:gd name="connsiteX130" fmla="*/ 3307679 w 3952875"/>
              <a:gd name="connsiteY130" fmla="*/ 513874 h 3419475"/>
              <a:gd name="connsiteX131" fmla="*/ 3445792 w 3952875"/>
              <a:gd name="connsiteY131" fmla="*/ 670084 h 3419475"/>
              <a:gd name="connsiteX132" fmla="*/ 3383879 w 3952875"/>
              <a:gd name="connsiteY132" fmla="*/ 757714 h 3419475"/>
              <a:gd name="connsiteX133" fmla="*/ 3332444 w 3952875"/>
              <a:gd name="connsiteY133" fmla="*/ 758666 h 3419475"/>
              <a:gd name="connsiteX134" fmla="*/ 3309584 w 3952875"/>
              <a:gd name="connsiteY134" fmla="*/ 764381 h 3419475"/>
              <a:gd name="connsiteX135" fmla="*/ 3319109 w 3952875"/>
              <a:gd name="connsiteY135" fmla="*/ 781526 h 3419475"/>
              <a:gd name="connsiteX136" fmla="*/ 3335302 w 3952875"/>
              <a:gd name="connsiteY136" fmla="*/ 798671 h 3419475"/>
              <a:gd name="connsiteX137" fmla="*/ 3337207 w 3952875"/>
              <a:gd name="connsiteY137" fmla="*/ 831056 h 3419475"/>
              <a:gd name="connsiteX138" fmla="*/ 3287677 w 3952875"/>
              <a:gd name="connsiteY138" fmla="*/ 963454 h 3419475"/>
              <a:gd name="connsiteX139" fmla="*/ 3534374 w 3952875"/>
              <a:gd name="connsiteY139" fmla="*/ 1227296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3952875" h="3419475">
                <a:moveTo>
                  <a:pt x="3953474" y="419576"/>
                </a:moveTo>
                <a:cubicBezTo>
                  <a:pt x="3942997" y="464344"/>
                  <a:pt x="3930614" y="508159"/>
                  <a:pt x="3905849" y="547211"/>
                </a:cubicBezTo>
                <a:cubicBezTo>
                  <a:pt x="3877274" y="593884"/>
                  <a:pt x="3840127" y="631984"/>
                  <a:pt x="3792502" y="660559"/>
                </a:cubicBezTo>
                <a:cubicBezTo>
                  <a:pt x="3777262" y="670084"/>
                  <a:pt x="3777262" y="670084"/>
                  <a:pt x="3790597" y="681514"/>
                </a:cubicBezTo>
                <a:cubicBezTo>
                  <a:pt x="3871559" y="752951"/>
                  <a:pt x="3917279" y="842486"/>
                  <a:pt x="3926804" y="951071"/>
                </a:cubicBezTo>
                <a:cubicBezTo>
                  <a:pt x="3941092" y="1127284"/>
                  <a:pt x="3835364" y="1293019"/>
                  <a:pt x="3666772" y="1351121"/>
                </a:cubicBezTo>
                <a:cubicBezTo>
                  <a:pt x="3530564" y="1398746"/>
                  <a:pt x="3401977" y="1377791"/>
                  <a:pt x="3287677" y="1288256"/>
                </a:cubicBezTo>
                <a:cubicBezTo>
                  <a:pt x="3188617" y="1210151"/>
                  <a:pt x="3140992" y="1105376"/>
                  <a:pt x="3139087" y="980599"/>
                </a:cubicBezTo>
                <a:cubicBezTo>
                  <a:pt x="3139087" y="977741"/>
                  <a:pt x="3139087" y="974884"/>
                  <a:pt x="3139087" y="971074"/>
                </a:cubicBezTo>
                <a:cubicBezTo>
                  <a:pt x="3139087" y="970121"/>
                  <a:pt x="3139087" y="970121"/>
                  <a:pt x="3138134" y="968216"/>
                </a:cubicBezTo>
                <a:cubicBezTo>
                  <a:pt x="3129562" y="978694"/>
                  <a:pt x="3124799" y="991076"/>
                  <a:pt x="3120989" y="1003459"/>
                </a:cubicBezTo>
                <a:cubicBezTo>
                  <a:pt x="3108607" y="1035844"/>
                  <a:pt x="3097177" y="1068229"/>
                  <a:pt x="3085747" y="1100614"/>
                </a:cubicBezTo>
                <a:cubicBezTo>
                  <a:pt x="3081937" y="1112044"/>
                  <a:pt x="3076222" y="1115854"/>
                  <a:pt x="3064792" y="1115854"/>
                </a:cubicBezTo>
                <a:cubicBezTo>
                  <a:pt x="3033359" y="1116806"/>
                  <a:pt x="3000974" y="1118711"/>
                  <a:pt x="2966684" y="1120616"/>
                </a:cubicBezTo>
                <a:cubicBezTo>
                  <a:pt x="2978114" y="1137761"/>
                  <a:pt x="2986687" y="1153001"/>
                  <a:pt x="2990497" y="1170146"/>
                </a:cubicBezTo>
                <a:cubicBezTo>
                  <a:pt x="2999069" y="1211104"/>
                  <a:pt x="2979067" y="1255871"/>
                  <a:pt x="2941919" y="1277779"/>
                </a:cubicBezTo>
                <a:cubicBezTo>
                  <a:pt x="2903819" y="1299686"/>
                  <a:pt x="2854289" y="1295876"/>
                  <a:pt x="2824762" y="1266349"/>
                </a:cubicBezTo>
                <a:cubicBezTo>
                  <a:pt x="2812379" y="1253966"/>
                  <a:pt x="2805712" y="1255871"/>
                  <a:pt x="2794282" y="1266349"/>
                </a:cubicBezTo>
                <a:cubicBezTo>
                  <a:pt x="2713319" y="1341596"/>
                  <a:pt x="2631404" y="1416844"/>
                  <a:pt x="2549489" y="1492091"/>
                </a:cubicBezTo>
                <a:cubicBezTo>
                  <a:pt x="2422807" y="1608296"/>
                  <a:pt x="2296124" y="1725454"/>
                  <a:pt x="2170394" y="1841659"/>
                </a:cubicBezTo>
                <a:cubicBezTo>
                  <a:pt x="2076097" y="1929289"/>
                  <a:pt x="1980847" y="2015966"/>
                  <a:pt x="1886549" y="2103596"/>
                </a:cubicBezTo>
                <a:cubicBezTo>
                  <a:pt x="1759867" y="2220754"/>
                  <a:pt x="1633184" y="2336959"/>
                  <a:pt x="1505549" y="2454116"/>
                </a:cubicBezTo>
                <a:cubicBezTo>
                  <a:pt x="1411252" y="2541746"/>
                  <a:pt x="1316002" y="2628424"/>
                  <a:pt x="1221704" y="2716054"/>
                </a:cubicBezTo>
                <a:cubicBezTo>
                  <a:pt x="1094069" y="2833211"/>
                  <a:pt x="967387" y="2950369"/>
                  <a:pt x="839752" y="3067526"/>
                </a:cubicBezTo>
                <a:cubicBezTo>
                  <a:pt x="767362" y="3134201"/>
                  <a:pt x="694019" y="3201829"/>
                  <a:pt x="621629" y="3269456"/>
                </a:cubicBezTo>
                <a:cubicBezTo>
                  <a:pt x="605437" y="3283744"/>
                  <a:pt x="606389" y="3283744"/>
                  <a:pt x="592102" y="3268504"/>
                </a:cubicBezTo>
                <a:cubicBezTo>
                  <a:pt x="586387" y="3262789"/>
                  <a:pt x="582577" y="3249454"/>
                  <a:pt x="572099" y="3254216"/>
                </a:cubicBezTo>
                <a:cubicBezTo>
                  <a:pt x="560669" y="3258979"/>
                  <a:pt x="563527" y="3271361"/>
                  <a:pt x="563527" y="3281839"/>
                </a:cubicBezTo>
                <a:cubicBezTo>
                  <a:pt x="565432" y="3346609"/>
                  <a:pt x="518759" y="3402806"/>
                  <a:pt x="458752" y="3411379"/>
                </a:cubicBezTo>
                <a:cubicBezTo>
                  <a:pt x="391124" y="3419951"/>
                  <a:pt x="331117" y="3379946"/>
                  <a:pt x="316829" y="3314224"/>
                </a:cubicBezTo>
                <a:cubicBezTo>
                  <a:pt x="296827" y="3227546"/>
                  <a:pt x="373027" y="3150394"/>
                  <a:pt x="461609" y="3164681"/>
                </a:cubicBezTo>
                <a:cubicBezTo>
                  <a:pt x="466372" y="3165634"/>
                  <a:pt x="471134" y="3167539"/>
                  <a:pt x="476849" y="3164681"/>
                </a:cubicBezTo>
                <a:cubicBezTo>
                  <a:pt x="483517" y="3159919"/>
                  <a:pt x="488279" y="3156109"/>
                  <a:pt x="479707" y="3146584"/>
                </a:cubicBezTo>
                <a:cubicBezTo>
                  <a:pt x="456847" y="3121819"/>
                  <a:pt x="456847" y="3120866"/>
                  <a:pt x="481612" y="3098006"/>
                </a:cubicBezTo>
                <a:cubicBezTo>
                  <a:pt x="535904" y="3048476"/>
                  <a:pt x="590197" y="2998946"/>
                  <a:pt x="644489" y="2950369"/>
                </a:cubicBezTo>
                <a:cubicBezTo>
                  <a:pt x="655919" y="2939891"/>
                  <a:pt x="656872" y="2934176"/>
                  <a:pt x="645442" y="2923699"/>
                </a:cubicBezTo>
                <a:cubicBezTo>
                  <a:pt x="634012" y="2914174"/>
                  <a:pt x="624487" y="2902744"/>
                  <a:pt x="614962" y="2890361"/>
                </a:cubicBezTo>
                <a:cubicBezTo>
                  <a:pt x="606389" y="2878931"/>
                  <a:pt x="599722" y="2880836"/>
                  <a:pt x="590197" y="2889409"/>
                </a:cubicBezTo>
                <a:cubicBezTo>
                  <a:pt x="549239" y="2927509"/>
                  <a:pt x="507329" y="2965609"/>
                  <a:pt x="465419" y="3003709"/>
                </a:cubicBezTo>
                <a:cubicBezTo>
                  <a:pt x="444464" y="3022759"/>
                  <a:pt x="422557" y="3041809"/>
                  <a:pt x="401602" y="3061811"/>
                </a:cubicBezTo>
                <a:cubicBezTo>
                  <a:pt x="393982" y="3068479"/>
                  <a:pt x="389219" y="3068479"/>
                  <a:pt x="382552" y="3060859"/>
                </a:cubicBezTo>
                <a:cubicBezTo>
                  <a:pt x="355882" y="3031331"/>
                  <a:pt x="329212" y="3001804"/>
                  <a:pt x="302542" y="2973229"/>
                </a:cubicBezTo>
                <a:cubicBezTo>
                  <a:pt x="295874" y="2966561"/>
                  <a:pt x="295874" y="2960846"/>
                  <a:pt x="299684" y="2953226"/>
                </a:cubicBezTo>
                <a:cubicBezTo>
                  <a:pt x="309209" y="2937034"/>
                  <a:pt x="317782" y="2919889"/>
                  <a:pt x="327307" y="2903696"/>
                </a:cubicBezTo>
                <a:cubicBezTo>
                  <a:pt x="331117" y="2896076"/>
                  <a:pt x="331117" y="2891314"/>
                  <a:pt x="325402" y="2884646"/>
                </a:cubicBezTo>
                <a:cubicBezTo>
                  <a:pt x="299684" y="2851309"/>
                  <a:pt x="299684" y="2851309"/>
                  <a:pt x="260632" y="2868454"/>
                </a:cubicBezTo>
                <a:cubicBezTo>
                  <a:pt x="221579" y="2885599"/>
                  <a:pt x="221579" y="2885599"/>
                  <a:pt x="192052" y="2854166"/>
                </a:cubicBezTo>
                <a:cubicBezTo>
                  <a:pt x="132997" y="2790349"/>
                  <a:pt x="73942" y="2725579"/>
                  <a:pt x="14887" y="2661761"/>
                </a:cubicBezTo>
                <a:cubicBezTo>
                  <a:pt x="4409" y="2650331"/>
                  <a:pt x="4409" y="2641759"/>
                  <a:pt x="15839" y="2631281"/>
                </a:cubicBezTo>
                <a:cubicBezTo>
                  <a:pt x="69179" y="2582704"/>
                  <a:pt x="121567" y="2534126"/>
                  <a:pt x="174907" y="2485549"/>
                </a:cubicBezTo>
                <a:cubicBezTo>
                  <a:pt x="184432" y="2476976"/>
                  <a:pt x="190147" y="2476976"/>
                  <a:pt x="198719" y="2486501"/>
                </a:cubicBezTo>
                <a:cubicBezTo>
                  <a:pt x="244439" y="2536984"/>
                  <a:pt x="290159" y="2586514"/>
                  <a:pt x="335879" y="2636996"/>
                </a:cubicBezTo>
                <a:cubicBezTo>
                  <a:pt x="343499" y="2644616"/>
                  <a:pt x="347309" y="2645569"/>
                  <a:pt x="354929" y="2637949"/>
                </a:cubicBezTo>
                <a:cubicBezTo>
                  <a:pt x="375884" y="2617946"/>
                  <a:pt x="396839" y="2598896"/>
                  <a:pt x="418747" y="2579846"/>
                </a:cubicBezTo>
                <a:cubicBezTo>
                  <a:pt x="425414" y="2574131"/>
                  <a:pt x="425414" y="2570321"/>
                  <a:pt x="419699" y="2563654"/>
                </a:cubicBezTo>
                <a:cubicBezTo>
                  <a:pt x="373027" y="2513171"/>
                  <a:pt x="327307" y="2462689"/>
                  <a:pt x="280634" y="2413159"/>
                </a:cubicBezTo>
                <a:cubicBezTo>
                  <a:pt x="272062" y="2403634"/>
                  <a:pt x="270157" y="2397919"/>
                  <a:pt x="280634" y="2388394"/>
                </a:cubicBezTo>
                <a:cubicBezTo>
                  <a:pt x="323497" y="2350294"/>
                  <a:pt x="366359" y="2311241"/>
                  <a:pt x="408269" y="2272189"/>
                </a:cubicBezTo>
                <a:cubicBezTo>
                  <a:pt x="416842" y="2263616"/>
                  <a:pt x="421604" y="2265521"/>
                  <a:pt x="429224" y="2273141"/>
                </a:cubicBezTo>
                <a:cubicBezTo>
                  <a:pt x="474944" y="2323624"/>
                  <a:pt x="521617" y="2374106"/>
                  <a:pt x="567337" y="2424589"/>
                </a:cubicBezTo>
                <a:cubicBezTo>
                  <a:pt x="574957" y="2433161"/>
                  <a:pt x="579719" y="2432209"/>
                  <a:pt x="587339" y="2425541"/>
                </a:cubicBezTo>
                <a:cubicBezTo>
                  <a:pt x="608294" y="2405539"/>
                  <a:pt x="629249" y="2386489"/>
                  <a:pt x="651157" y="2367439"/>
                </a:cubicBezTo>
                <a:cubicBezTo>
                  <a:pt x="657824" y="2361724"/>
                  <a:pt x="656872" y="2357914"/>
                  <a:pt x="651157" y="2351246"/>
                </a:cubicBezTo>
                <a:cubicBezTo>
                  <a:pt x="604484" y="2300764"/>
                  <a:pt x="558764" y="2250281"/>
                  <a:pt x="512092" y="2200751"/>
                </a:cubicBezTo>
                <a:cubicBezTo>
                  <a:pt x="502567" y="2191226"/>
                  <a:pt x="502567" y="2185511"/>
                  <a:pt x="513044" y="2176939"/>
                </a:cubicBezTo>
                <a:cubicBezTo>
                  <a:pt x="567337" y="2128361"/>
                  <a:pt x="620677" y="2078831"/>
                  <a:pt x="674017" y="2029301"/>
                </a:cubicBezTo>
                <a:cubicBezTo>
                  <a:pt x="683542" y="2019776"/>
                  <a:pt x="689257" y="2019776"/>
                  <a:pt x="698782" y="2030254"/>
                </a:cubicBezTo>
                <a:cubicBezTo>
                  <a:pt x="764504" y="2101691"/>
                  <a:pt x="830227" y="2173129"/>
                  <a:pt x="895949" y="2244566"/>
                </a:cubicBezTo>
                <a:cubicBezTo>
                  <a:pt x="905474" y="2255044"/>
                  <a:pt x="907379" y="2262664"/>
                  <a:pt x="899759" y="2275046"/>
                </a:cubicBezTo>
                <a:cubicBezTo>
                  <a:pt x="890234" y="2288381"/>
                  <a:pt x="883567" y="2303621"/>
                  <a:pt x="874994" y="2317909"/>
                </a:cubicBezTo>
                <a:cubicBezTo>
                  <a:pt x="870232" y="2326481"/>
                  <a:pt x="870232" y="2332196"/>
                  <a:pt x="876899" y="2339816"/>
                </a:cubicBezTo>
                <a:cubicBezTo>
                  <a:pt x="903569" y="2371249"/>
                  <a:pt x="903569" y="2371249"/>
                  <a:pt x="941669" y="2354104"/>
                </a:cubicBezTo>
                <a:cubicBezTo>
                  <a:pt x="980722" y="2336959"/>
                  <a:pt x="980722" y="2336959"/>
                  <a:pt x="1009297" y="2368391"/>
                </a:cubicBezTo>
                <a:cubicBezTo>
                  <a:pt x="1029299" y="2390299"/>
                  <a:pt x="1048349" y="2411254"/>
                  <a:pt x="1069304" y="2433161"/>
                </a:cubicBezTo>
                <a:cubicBezTo>
                  <a:pt x="1076924" y="2440781"/>
                  <a:pt x="1075972" y="2445544"/>
                  <a:pt x="1068352" y="2453164"/>
                </a:cubicBezTo>
                <a:cubicBezTo>
                  <a:pt x="1008344" y="2507456"/>
                  <a:pt x="948337" y="2562701"/>
                  <a:pt x="889282" y="2617946"/>
                </a:cubicBezTo>
                <a:cubicBezTo>
                  <a:pt x="884519" y="2621756"/>
                  <a:pt x="880709" y="2626519"/>
                  <a:pt x="875947" y="2630329"/>
                </a:cubicBezTo>
                <a:cubicBezTo>
                  <a:pt x="869279" y="2635091"/>
                  <a:pt x="870232" y="2639854"/>
                  <a:pt x="875947" y="2645569"/>
                </a:cubicBezTo>
                <a:cubicBezTo>
                  <a:pt x="889282" y="2659856"/>
                  <a:pt x="902617" y="2674144"/>
                  <a:pt x="915952" y="2688431"/>
                </a:cubicBezTo>
                <a:cubicBezTo>
                  <a:pt x="921667" y="2694146"/>
                  <a:pt x="925477" y="2696051"/>
                  <a:pt x="932144" y="2689384"/>
                </a:cubicBezTo>
                <a:cubicBezTo>
                  <a:pt x="1016917" y="2611279"/>
                  <a:pt x="1101689" y="2534126"/>
                  <a:pt x="1186462" y="2456974"/>
                </a:cubicBezTo>
                <a:cubicBezTo>
                  <a:pt x="1301714" y="2351246"/>
                  <a:pt x="1417919" y="2245519"/>
                  <a:pt x="1533172" y="2140744"/>
                </a:cubicBezTo>
                <a:cubicBezTo>
                  <a:pt x="1617944" y="2063591"/>
                  <a:pt x="1702717" y="1985486"/>
                  <a:pt x="1787489" y="1908334"/>
                </a:cubicBezTo>
                <a:cubicBezTo>
                  <a:pt x="1903694" y="1801654"/>
                  <a:pt x="2019899" y="1695926"/>
                  <a:pt x="2137057" y="1589246"/>
                </a:cubicBezTo>
                <a:cubicBezTo>
                  <a:pt x="2220877" y="1513046"/>
                  <a:pt x="2304697" y="1435894"/>
                  <a:pt x="2388517" y="1359694"/>
                </a:cubicBezTo>
                <a:cubicBezTo>
                  <a:pt x="2478052" y="1277779"/>
                  <a:pt x="2567587" y="1194911"/>
                  <a:pt x="2658074" y="1113949"/>
                </a:cubicBezTo>
                <a:cubicBezTo>
                  <a:pt x="2667599" y="1105376"/>
                  <a:pt x="2667599" y="1100614"/>
                  <a:pt x="2659979" y="1091089"/>
                </a:cubicBezTo>
                <a:cubicBezTo>
                  <a:pt x="2626642" y="1049179"/>
                  <a:pt x="2630452" y="992029"/>
                  <a:pt x="2667599" y="954881"/>
                </a:cubicBezTo>
                <a:cubicBezTo>
                  <a:pt x="2703794" y="918686"/>
                  <a:pt x="2760944" y="915829"/>
                  <a:pt x="2802854" y="948214"/>
                </a:cubicBezTo>
                <a:cubicBezTo>
                  <a:pt x="2805712" y="951071"/>
                  <a:pt x="2808569" y="955834"/>
                  <a:pt x="2813332" y="953929"/>
                </a:cubicBezTo>
                <a:cubicBezTo>
                  <a:pt x="2819047" y="952024"/>
                  <a:pt x="2817142" y="946309"/>
                  <a:pt x="2818094" y="941546"/>
                </a:cubicBezTo>
                <a:cubicBezTo>
                  <a:pt x="2821904" y="914876"/>
                  <a:pt x="2825714" y="889159"/>
                  <a:pt x="2828572" y="862489"/>
                </a:cubicBezTo>
                <a:cubicBezTo>
                  <a:pt x="2829524" y="849154"/>
                  <a:pt x="2835239" y="843439"/>
                  <a:pt x="2848574" y="839629"/>
                </a:cubicBezTo>
                <a:cubicBezTo>
                  <a:pt x="2889532" y="829151"/>
                  <a:pt x="2930489" y="819626"/>
                  <a:pt x="2970494" y="806291"/>
                </a:cubicBezTo>
                <a:cubicBezTo>
                  <a:pt x="2975257" y="804386"/>
                  <a:pt x="2980019" y="802481"/>
                  <a:pt x="2986687" y="800576"/>
                </a:cubicBezTo>
                <a:cubicBezTo>
                  <a:pt x="2962874" y="796766"/>
                  <a:pt x="2940967" y="793909"/>
                  <a:pt x="2919059" y="790099"/>
                </a:cubicBezTo>
                <a:cubicBezTo>
                  <a:pt x="2756182" y="750094"/>
                  <a:pt x="2633309" y="616744"/>
                  <a:pt x="2610449" y="453866"/>
                </a:cubicBezTo>
                <a:cubicBezTo>
                  <a:pt x="2580922" y="245269"/>
                  <a:pt x="2723797" y="48101"/>
                  <a:pt x="2931442" y="11906"/>
                </a:cubicBezTo>
                <a:cubicBezTo>
                  <a:pt x="2938109" y="10954"/>
                  <a:pt x="2945729" y="9049"/>
                  <a:pt x="2952397" y="7144"/>
                </a:cubicBezTo>
                <a:cubicBezTo>
                  <a:pt x="2983829" y="7144"/>
                  <a:pt x="3016214" y="7144"/>
                  <a:pt x="3047647" y="7144"/>
                </a:cubicBezTo>
                <a:cubicBezTo>
                  <a:pt x="3050504" y="8096"/>
                  <a:pt x="3053362" y="9049"/>
                  <a:pt x="3056219" y="9049"/>
                </a:cubicBezTo>
                <a:cubicBezTo>
                  <a:pt x="3164804" y="27146"/>
                  <a:pt x="3253387" y="79534"/>
                  <a:pt x="3319109" y="168116"/>
                </a:cubicBezTo>
                <a:cubicBezTo>
                  <a:pt x="3330539" y="183356"/>
                  <a:pt x="3330539" y="183356"/>
                  <a:pt x="3341017" y="168116"/>
                </a:cubicBezTo>
                <a:cubicBezTo>
                  <a:pt x="3490559" y="-33814"/>
                  <a:pt x="3804884" y="-6191"/>
                  <a:pt x="3918232" y="218599"/>
                </a:cubicBezTo>
                <a:cubicBezTo>
                  <a:pt x="3935377" y="252889"/>
                  <a:pt x="3943949" y="289084"/>
                  <a:pt x="3952522" y="325279"/>
                </a:cubicBezTo>
                <a:cubicBezTo>
                  <a:pt x="3953474" y="356711"/>
                  <a:pt x="3953474" y="388144"/>
                  <a:pt x="3953474" y="419576"/>
                </a:cubicBezTo>
                <a:close/>
                <a:moveTo>
                  <a:pt x="3534374" y="1227296"/>
                </a:moveTo>
                <a:cubicBezTo>
                  <a:pt x="3546757" y="1226344"/>
                  <a:pt x="3560092" y="1227296"/>
                  <a:pt x="3572474" y="1224439"/>
                </a:cubicBezTo>
                <a:cubicBezTo>
                  <a:pt x="3670582" y="1206341"/>
                  <a:pt x="3740114" y="1150144"/>
                  <a:pt x="3769642" y="1054894"/>
                </a:cubicBezTo>
                <a:cubicBezTo>
                  <a:pt x="3800122" y="958691"/>
                  <a:pt x="3777262" y="872014"/>
                  <a:pt x="3705824" y="800576"/>
                </a:cubicBezTo>
                <a:cubicBezTo>
                  <a:pt x="3664867" y="759619"/>
                  <a:pt x="3612479" y="737711"/>
                  <a:pt x="3554377" y="732949"/>
                </a:cubicBezTo>
                <a:cubicBezTo>
                  <a:pt x="3538184" y="731996"/>
                  <a:pt x="3535327" y="724376"/>
                  <a:pt x="3537232" y="710089"/>
                </a:cubicBezTo>
                <a:cubicBezTo>
                  <a:pt x="3542947" y="665321"/>
                  <a:pt x="3547709" y="620554"/>
                  <a:pt x="3552472" y="575786"/>
                </a:cubicBezTo>
                <a:cubicBezTo>
                  <a:pt x="3555329" y="551974"/>
                  <a:pt x="3556282" y="551021"/>
                  <a:pt x="3580094" y="554831"/>
                </a:cubicBezTo>
                <a:cubicBezTo>
                  <a:pt x="3615337" y="560546"/>
                  <a:pt x="3649627" y="558641"/>
                  <a:pt x="3682964" y="545306"/>
                </a:cubicBezTo>
                <a:cubicBezTo>
                  <a:pt x="3778214" y="508159"/>
                  <a:pt x="3825839" y="401479"/>
                  <a:pt x="3791549" y="306229"/>
                </a:cubicBezTo>
                <a:cubicBezTo>
                  <a:pt x="3756307" y="210979"/>
                  <a:pt x="3651532" y="160496"/>
                  <a:pt x="3554377" y="192881"/>
                </a:cubicBezTo>
                <a:cubicBezTo>
                  <a:pt x="3481034" y="217646"/>
                  <a:pt x="3418169" y="290989"/>
                  <a:pt x="3428647" y="395764"/>
                </a:cubicBezTo>
                <a:cubicBezTo>
                  <a:pt x="3429599" y="409099"/>
                  <a:pt x="3426742" y="412909"/>
                  <a:pt x="3413407" y="413861"/>
                </a:cubicBezTo>
                <a:cubicBezTo>
                  <a:pt x="3369592" y="415766"/>
                  <a:pt x="3324824" y="415766"/>
                  <a:pt x="3281009" y="416719"/>
                </a:cubicBezTo>
                <a:cubicBezTo>
                  <a:pt x="3248624" y="417671"/>
                  <a:pt x="3249577" y="417671"/>
                  <a:pt x="3248624" y="385286"/>
                </a:cubicBezTo>
                <a:cubicBezTo>
                  <a:pt x="3244814" y="250984"/>
                  <a:pt x="3123847" y="130016"/>
                  <a:pt x="2966684" y="152876"/>
                </a:cubicBezTo>
                <a:cubicBezTo>
                  <a:pt x="2825714" y="172879"/>
                  <a:pt x="2737132" y="297656"/>
                  <a:pt x="2757134" y="437674"/>
                </a:cubicBezTo>
                <a:cubicBezTo>
                  <a:pt x="2774279" y="553879"/>
                  <a:pt x="2878102" y="644366"/>
                  <a:pt x="2995259" y="645319"/>
                </a:cubicBezTo>
                <a:cubicBezTo>
                  <a:pt x="3045742" y="646271"/>
                  <a:pt x="3092414" y="633889"/>
                  <a:pt x="3135277" y="606266"/>
                </a:cubicBezTo>
                <a:cubicBezTo>
                  <a:pt x="3147659" y="598646"/>
                  <a:pt x="3155279" y="599599"/>
                  <a:pt x="3163852" y="611029"/>
                </a:cubicBezTo>
                <a:cubicBezTo>
                  <a:pt x="3170519" y="619601"/>
                  <a:pt x="3178139" y="627221"/>
                  <a:pt x="3185759" y="634841"/>
                </a:cubicBezTo>
                <a:cubicBezTo>
                  <a:pt x="3188617" y="637699"/>
                  <a:pt x="3191474" y="642461"/>
                  <a:pt x="3197189" y="639604"/>
                </a:cubicBezTo>
                <a:cubicBezTo>
                  <a:pt x="3201952" y="636746"/>
                  <a:pt x="3205762" y="632936"/>
                  <a:pt x="3204809" y="627221"/>
                </a:cubicBezTo>
                <a:cubicBezTo>
                  <a:pt x="3204809" y="623411"/>
                  <a:pt x="3203857" y="618649"/>
                  <a:pt x="3202904" y="614839"/>
                </a:cubicBezTo>
                <a:cubicBezTo>
                  <a:pt x="3193379" y="551974"/>
                  <a:pt x="3244814" y="502444"/>
                  <a:pt x="3307679" y="513874"/>
                </a:cubicBezTo>
                <a:cubicBezTo>
                  <a:pt x="3383879" y="527209"/>
                  <a:pt x="3441982" y="592931"/>
                  <a:pt x="3445792" y="670084"/>
                </a:cubicBezTo>
                <a:cubicBezTo>
                  <a:pt x="3447697" y="710089"/>
                  <a:pt x="3422932" y="746284"/>
                  <a:pt x="3383879" y="757714"/>
                </a:cubicBezTo>
                <a:cubicBezTo>
                  <a:pt x="3366734" y="762476"/>
                  <a:pt x="3349589" y="763429"/>
                  <a:pt x="3332444" y="758666"/>
                </a:cubicBezTo>
                <a:cubicBezTo>
                  <a:pt x="3323872" y="756761"/>
                  <a:pt x="3314347" y="754856"/>
                  <a:pt x="3309584" y="764381"/>
                </a:cubicBezTo>
                <a:cubicBezTo>
                  <a:pt x="3304822" y="773906"/>
                  <a:pt x="3315299" y="775811"/>
                  <a:pt x="3319109" y="781526"/>
                </a:cubicBezTo>
                <a:cubicBezTo>
                  <a:pt x="3323872" y="787241"/>
                  <a:pt x="3328634" y="792956"/>
                  <a:pt x="3335302" y="798671"/>
                </a:cubicBezTo>
                <a:cubicBezTo>
                  <a:pt x="3347684" y="809149"/>
                  <a:pt x="3347684" y="817721"/>
                  <a:pt x="3337207" y="831056"/>
                </a:cubicBezTo>
                <a:cubicBezTo>
                  <a:pt x="3306727" y="869156"/>
                  <a:pt x="3290534" y="914876"/>
                  <a:pt x="3287677" y="963454"/>
                </a:cubicBezTo>
                <a:cubicBezTo>
                  <a:pt x="3277199" y="1108234"/>
                  <a:pt x="3389594" y="1227296"/>
                  <a:pt x="3534374" y="1227296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2F6D567-C060-4D2B-B097-8C3176DB8302}"/>
              </a:ext>
            </a:extLst>
          </p:cNvPr>
          <p:cNvCxnSpPr>
            <a:cxnSpLocks/>
          </p:cNvCxnSpPr>
          <p:nvPr userDrawn="1"/>
        </p:nvCxnSpPr>
        <p:spPr>
          <a:xfrm flipH="1">
            <a:off x="1281088" y="477136"/>
            <a:ext cx="10262023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193E77-7AFA-45E8-B176-B8D26B37835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43107" y="477136"/>
            <a:ext cx="0" cy="593513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A31E12-92B8-44BE-9F73-32CC46810BBB}"/>
              </a:ext>
            </a:extLst>
          </p:cNvPr>
          <p:cNvCxnSpPr>
            <a:cxnSpLocks/>
          </p:cNvCxnSpPr>
          <p:nvPr userDrawn="1"/>
        </p:nvCxnSpPr>
        <p:spPr>
          <a:xfrm flipH="1">
            <a:off x="1281085" y="6392856"/>
            <a:ext cx="10262024" cy="17495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FCEB618-9DF6-4F92-9895-C3F16A28D107}"/>
              </a:ext>
            </a:extLst>
          </p:cNvPr>
          <p:cNvCxnSpPr>
            <a:cxnSpLocks/>
          </p:cNvCxnSpPr>
          <p:nvPr userDrawn="1"/>
        </p:nvCxnSpPr>
        <p:spPr>
          <a:xfrm flipV="1">
            <a:off x="1281085" y="477137"/>
            <a:ext cx="0" cy="1173029"/>
          </a:xfrm>
          <a:prstGeom prst="line">
            <a:avLst/>
          </a:prstGeom>
          <a:ln w="44450">
            <a:solidFill>
              <a:schemeClr val="accent1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49921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0467" y="183"/>
            <a:ext cx="11724723" cy="6857652"/>
            <a:chOff x="0" y="-13"/>
            <a:chExt cx="8793542" cy="5143239"/>
          </a:xfrm>
        </p:grpSpPr>
        <p:sp>
          <p:nvSpPr>
            <p:cNvPr id="10" name="Google Shape;10;p2"/>
            <p:cNvSpPr/>
            <p:nvPr/>
          </p:nvSpPr>
          <p:spPr>
            <a:xfrm>
              <a:off x="8616419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53645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6060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6755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62438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97915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19787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41016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0746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82176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01896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235677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30556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64727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844470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049108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25606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45326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66756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6485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079157" y="-13"/>
              <a:ext cx="12270" cy="5143239"/>
            </a:xfrm>
            <a:custGeom>
              <a:avLst/>
              <a:gdLst/>
              <a:ahLst/>
              <a:cxnLst/>
              <a:rect l="l" t="t" r="r" b="b"/>
              <a:pathLst>
                <a:path w="127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27" y="53233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29587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51258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70746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92418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12138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326019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53297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73993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94457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15152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35848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56302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770079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97462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20109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40805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612689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81964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01694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23124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0" y="17777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0" y="34337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0" y="51139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0" y="67700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0" y="84501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0" y="101062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0" y="1168978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0" y="1324823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0" y="149284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0" y="1658445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0" y="182646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0" y="198230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0" y="216008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0" y="231593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0" y="249370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0" y="2649551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0" y="282732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0" y="2992932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0" y="316095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0" y="3326553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0" y="349457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0" y="3660175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0" y="380867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0" y="3964521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0" y="414229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0" y="429814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0" y="4485679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0" y="464152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0" y="481930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0" y="497514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842852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2"/>
          <p:cNvSpPr/>
          <p:nvPr/>
        </p:nvSpPr>
        <p:spPr>
          <a:xfrm>
            <a:off x="2028267" y="-272000"/>
            <a:ext cx="8135600" cy="6410000"/>
          </a:xfrm>
          <a:prstGeom prst="roundRect">
            <a:avLst>
              <a:gd name="adj" fmla="val 0"/>
            </a:avLst>
          </a:prstGeom>
          <a:blipFill dpi="0" rotWithShape="1">
            <a:blip r:embed="rId2">
              <a:alphaModFix amt="83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2347159" y="-129733"/>
            <a:ext cx="7497600" cy="5989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>
            <a:off x="-33" y="-16233"/>
            <a:ext cx="763200" cy="687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>
            <a:off x="623316" y="-16233"/>
            <a:ext cx="139600" cy="6874400"/>
          </a:xfrm>
          <a:prstGeom prst="rect">
            <a:avLst/>
          </a:prstGeom>
          <a:solidFill>
            <a:srgbClr val="313D4D">
              <a:alpha val="106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" name="Google Shape;86;p2"/>
          <p:cNvGrpSpPr/>
          <p:nvPr/>
        </p:nvGrpSpPr>
        <p:grpSpPr>
          <a:xfrm>
            <a:off x="10898667" y="-16233"/>
            <a:ext cx="333200" cy="6874400"/>
            <a:chOff x="8174000" y="-12175"/>
            <a:chExt cx="249900" cy="5155800"/>
          </a:xfrm>
        </p:grpSpPr>
        <p:sp>
          <p:nvSpPr>
            <p:cNvPr id="87" name="Google Shape;87;p2"/>
            <p:cNvSpPr/>
            <p:nvPr/>
          </p:nvSpPr>
          <p:spPr>
            <a:xfrm>
              <a:off x="8174000" y="-12175"/>
              <a:ext cx="249900" cy="5155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88" name="Google Shape;88;p2"/>
            <p:cNvCxnSpPr>
              <a:stCxn id="87" idx="0"/>
              <a:endCxn id="87" idx="2"/>
            </p:cNvCxnSpPr>
            <p:nvPr/>
          </p:nvCxnSpPr>
          <p:spPr>
            <a:xfrm>
              <a:off x="8298950" y="-12175"/>
              <a:ext cx="0" cy="5155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2"/>
            <p:cNvCxnSpPr/>
            <p:nvPr/>
          </p:nvCxnSpPr>
          <p:spPr>
            <a:xfrm>
              <a:off x="8219150" y="-12175"/>
              <a:ext cx="0" cy="5155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2"/>
            <p:cNvCxnSpPr/>
            <p:nvPr/>
          </p:nvCxnSpPr>
          <p:spPr>
            <a:xfrm>
              <a:off x="8378750" y="-12175"/>
              <a:ext cx="0" cy="5155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1" name="Google Shape;91;p2"/>
          <p:cNvSpPr txBox="1">
            <a:spLocks noGrp="1"/>
          </p:cNvSpPr>
          <p:nvPr>
            <p:ph type="ctrTitle"/>
          </p:nvPr>
        </p:nvSpPr>
        <p:spPr>
          <a:xfrm>
            <a:off x="3541600" y="1417733"/>
            <a:ext cx="5108800" cy="204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92" name="Google Shape;92;p2"/>
          <p:cNvSpPr txBox="1">
            <a:spLocks noGrp="1"/>
          </p:cNvSpPr>
          <p:nvPr>
            <p:ph type="subTitle" idx="1"/>
          </p:nvPr>
        </p:nvSpPr>
        <p:spPr>
          <a:xfrm>
            <a:off x="3933200" y="3459167"/>
            <a:ext cx="4325600" cy="129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67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93" name="Google Shape;93;p2"/>
          <p:cNvGrpSpPr/>
          <p:nvPr/>
        </p:nvGrpSpPr>
        <p:grpSpPr>
          <a:xfrm>
            <a:off x="11694000" y="-33"/>
            <a:ext cx="498000" cy="6857596"/>
            <a:chOff x="8770500" y="-25"/>
            <a:chExt cx="373500" cy="5143197"/>
          </a:xfrm>
        </p:grpSpPr>
        <p:sp>
          <p:nvSpPr>
            <p:cNvPr id="94" name="Google Shape;94;p2"/>
            <p:cNvSpPr/>
            <p:nvPr/>
          </p:nvSpPr>
          <p:spPr>
            <a:xfrm rot="5400000">
              <a:off x="8361300" y="4360472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 rot="5400000">
              <a:off x="8525100" y="374077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 rot="5400000">
              <a:off x="8361300" y="3504766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2"/>
            <p:cNvSpPr/>
            <p:nvPr/>
          </p:nvSpPr>
          <p:spPr>
            <a:xfrm rot="5400000">
              <a:off x="8525100" y="2883450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2"/>
            <p:cNvSpPr/>
            <p:nvPr/>
          </p:nvSpPr>
          <p:spPr>
            <a:xfrm rot="5400000">
              <a:off x="8361300" y="2649035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2"/>
            <p:cNvSpPr/>
            <p:nvPr/>
          </p:nvSpPr>
          <p:spPr>
            <a:xfrm rot="5400000">
              <a:off x="8525100" y="2019150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"/>
            <p:cNvSpPr/>
            <p:nvPr/>
          </p:nvSpPr>
          <p:spPr>
            <a:xfrm rot="5400000">
              <a:off x="8529300" y="1961397"/>
              <a:ext cx="855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/>
            </a:p>
          </p:txBody>
        </p:sp>
        <p:sp>
          <p:nvSpPr>
            <p:cNvPr id="101" name="Google Shape;101;p2"/>
            <p:cNvSpPr/>
            <p:nvPr/>
          </p:nvSpPr>
          <p:spPr>
            <a:xfrm rot="5400000">
              <a:off x="8926950" y="1563625"/>
              <a:ext cx="606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2"/>
            <p:cNvSpPr/>
            <p:nvPr/>
          </p:nvSpPr>
          <p:spPr>
            <a:xfrm rot="5400000">
              <a:off x="8361300" y="937572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/>
            </a:p>
          </p:txBody>
        </p:sp>
        <p:sp>
          <p:nvSpPr>
            <p:cNvPr id="103" name="Google Shape;103;p2"/>
            <p:cNvSpPr/>
            <p:nvPr/>
          </p:nvSpPr>
          <p:spPr>
            <a:xfrm rot="5400000">
              <a:off x="8525100" y="29752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2"/>
            <p:cNvSpPr/>
            <p:nvPr userDrawn="1"/>
          </p:nvSpPr>
          <p:spPr>
            <a:xfrm rot="5400000">
              <a:off x="8525100" y="24537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he-IL" sz="2400" b="1" i="0" baseline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שיעור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212560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5"/>
          <p:cNvGrpSpPr/>
          <p:nvPr/>
        </p:nvGrpSpPr>
        <p:grpSpPr>
          <a:xfrm>
            <a:off x="10467" y="183"/>
            <a:ext cx="11724723" cy="6857652"/>
            <a:chOff x="0" y="-13"/>
            <a:chExt cx="8793542" cy="5143239"/>
          </a:xfrm>
        </p:grpSpPr>
        <p:sp>
          <p:nvSpPr>
            <p:cNvPr id="291" name="Google Shape;291;p5"/>
            <p:cNvSpPr/>
            <p:nvPr/>
          </p:nvSpPr>
          <p:spPr>
            <a:xfrm>
              <a:off x="8616419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153645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36060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56755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762438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97915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119787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141016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160746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182176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201896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2235677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2430556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264727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2844470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3049108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325606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345326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366756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386485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4079157" y="-13"/>
              <a:ext cx="12270" cy="5143239"/>
            </a:xfrm>
            <a:custGeom>
              <a:avLst/>
              <a:gdLst/>
              <a:ahLst/>
              <a:cxnLst/>
              <a:rect l="l" t="t" r="r" b="b"/>
              <a:pathLst>
                <a:path w="127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27" y="53233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29587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51258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70746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92418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512138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5326019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553297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573993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594457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15152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635848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656302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6770079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697462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720109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740805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7612689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781964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801694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823124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0" y="17777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0" y="34337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0" y="51139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0" y="67700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0" y="84501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0" y="101062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0" y="1168978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0" y="1324823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0" y="149284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0" y="1658445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0" y="182646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0" y="198230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0" y="216008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0" y="231593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0" y="249370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0" y="2649551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0" y="282732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0" y="2992932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0" y="316095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0" y="3326553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0" y="349457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5"/>
            <p:cNvSpPr/>
            <p:nvPr/>
          </p:nvSpPr>
          <p:spPr>
            <a:xfrm>
              <a:off x="0" y="3660175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0" y="380867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0" y="3964521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0" y="414229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0" y="429814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0" y="4485679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0" y="464152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0" y="481930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0" y="497514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842852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3" name="Google Shape;363;p5"/>
          <p:cNvSpPr/>
          <p:nvPr/>
        </p:nvSpPr>
        <p:spPr>
          <a:xfrm>
            <a:off x="-11600" y="6522067"/>
            <a:ext cx="11736400" cy="34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364" name="Google Shape;364;p5"/>
          <p:cNvCxnSpPr/>
          <p:nvPr/>
        </p:nvCxnSpPr>
        <p:spPr>
          <a:xfrm>
            <a:off x="763067" y="-5800"/>
            <a:ext cx="0" cy="6869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5" name="Google Shape;365;p5"/>
          <p:cNvSpPr/>
          <p:nvPr/>
        </p:nvSpPr>
        <p:spPr>
          <a:xfrm rot="5400000">
            <a:off x="10325184" y="191200"/>
            <a:ext cx="1112000" cy="729600"/>
          </a:xfrm>
          <a:prstGeom prst="homePlate">
            <a:avLst>
              <a:gd name="adj" fmla="val 1903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5"/>
          <p:cNvSpPr txBox="1">
            <a:spLocks noGrp="1"/>
          </p:cNvSpPr>
          <p:nvPr>
            <p:ph type="title"/>
          </p:nvPr>
        </p:nvSpPr>
        <p:spPr>
          <a:xfrm>
            <a:off x="960000" y="480700"/>
            <a:ext cx="8284400" cy="75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5"/>
          <p:cNvSpPr txBox="1">
            <a:spLocks noGrp="1"/>
          </p:cNvSpPr>
          <p:nvPr>
            <p:ph type="subTitle" idx="1"/>
          </p:nvPr>
        </p:nvSpPr>
        <p:spPr>
          <a:xfrm>
            <a:off x="2394605" y="1877800"/>
            <a:ext cx="3103600" cy="58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>
                <a:solidFill>
                  <a:schemeClr val="lt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68" name="Google Shape;368;p5"/>
          <p:cNvSpPr txBox="1">
            <a:spLocks noGrp="1"/>
          </p:cNvSpPr>
          <p:nvPr>
            <p:ph type="subTitle" idx="2"/>
          </p:nvPr>
        </p:nvSpPr>
        <p:spPr>
          <a:xfrm>
            <a:off x="2394603" y="2466600"/>
            <a:ext cx="3103600" cy="330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5"/>
          <p:cNvSpPr txBox="1">
            <a:spLocks noGrp="1"/>
          </p:cNvSpPr>
          <p:nvPr>
            <p:ph type="subTitle" idx="3"/>
          </p:nvPr>
        </p:nvSpPr>
        <p:spPr>
          <a:xfrm>
            <a:off x="7327833" y="1877800"/>
            <a:ext cx="3103600" cy="58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>
                <a:solidFill>
                  <a:schemeClr val="lt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70" name="Google Shape;370;p5"/>
          <p:cNvSpPr txBox="1">
            <a:spLocks noGrp="1"/>
          </p:cNvSpPr>
          <p:nvPr>
            <p:ph type="subTitle" idx="4"/>
          </p:nvPr>
        </p:nvSpPr>
        <p:spPr>
          <a:xfrm>
            <a:off x="7327833" y="2466600"/>
            <a:ext cx="3103600" cy="330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71" name="Google Shape;371;p5"/>
          <p:cNvGrpSpPr/>
          <p:nvPr/>
        </p:nvGrpSpPr>
        <p:grpSpPr>
          <a:xfrm>
            <a:off x="11694000" y="-33"/>
            <a:ext cx="498000" cy="6857596"/>
            <a:chOff x="8770500" y="-25"/>
            <a:chExt cx="373500" cy="5143197"/>
          </a:xfrm>
        </p:grpSpPr>
        <p:sp>
          <p:nvSpPr>
            <p:cNvPr id="372" name="Google Shape;372;p5"/>
            <p:cNvSpPr/>
            <p:nvPr/>
          </p:nvSpPr>
          <p:spPr>
            <a:xfrm rot="5400000">
              <a:off x="8361300" y="4360472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5"/>
            <p:cNvSpPr/>
            <p:nvPr/>
          </p:nvSpPr>
          <p:spPr>
            <a:xfrm rot="5400000">
              <a:off x="8525100" y="374077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5"/>
            <p:cNvSpPr/>
            <p:nvPr/>
          </p:nvSpPr>
          <p:spPr>
            <a:xfrm rot="5400000">
              <a:off x="8361300" y="3504766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5"/>
            <p:cNvSpPr/>
            <p:nvPr/>
          </p:nvSpPr>
          <p:spPr>
            <a:xfrm rot="5400000">
              <a:off x="8525100" y="2883450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5"/>
            <p:cNvSpPr/>
            <p:nvPr/>
          </p:nvSpPr>
          <p:spPr>
            <a:xfrm rot="5400000">
              <a:off x="8361300" y="2649035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5"/>
            <p:cNvSpPr/>
            <p:nvPr/>
          </p:nvSpPr>
          <p:spPr>
            <a:xfrm rot="5400000">
              <a:off x="8525100" y="2019150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5"/>
            <p:cNvSpPr/>
            <p:nvPr/>
          </p:nvSpPr>
          <p:spPr>
            <a:xfrm rot="5400000">
              <a:off x="8529300" y="1961397"/>
              <a:ext cx="855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5"/>
            <p:cNvSpPr/>
            <p:nvPr/>
          </p:nvSpPr>
          <p:spPr>
            <a:xfrm rot="5400000">
              <a:off x="8926950" y="1563625"/>
              <a:ext cx="606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5"/>
            <p:cNvSpPr/>
            <p:nvPr/>
          </p:nvSpPr>
          <p:spPr>
            <a:xfrm rot="5400000">
              <a:off x="8361300" y="937572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5"/>
            <p:cNvSpPr/>
            <p:nvPr/>
          </p:nvSpPr>
          <p:spPr>
            <a:xfrm rot="5400000">
              <a:off x="8525100" y="29752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5"/>
            <p:cNvSpPr/>
            <p:nvPr/>
          </p:nvSpPr>
          <p:spPr>
            <a:xfrm rot="5400000">
              <a:off x="8525100" y="24537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2267664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6"/>
          <p:cNvGrpSpPr/>
          <p:nvPr/>
        </p:nvGrpSpPr>
        <p:grpSpPr>
          <a:xfrm>
            <a:off x="10467" y="183"/>
            <a:ext cx="11724723" cy="6857652"/>
            <a:chOff x="0" y="-13"/>
            <a:chExt cx="8793542" cy="5143239"/>
          </a:xfrm>
        </p:grpSpPr>
        <p:sp>
          <p:nvSpPr>
            <p:cNvPr id="385" name="Google Shape;385;p6"/>
            <p:cNvSpPr/>
            <p:nvPr/>
          </p:nvSpPr>
          <p:spPr>
            <a:xfrm>
              <a:off x="8616419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153645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36060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56755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762438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97915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119787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141016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160746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6"/>
            <p:cNvSpPr/>
            <p:nvPr/>
          </p:nvSpPr>
          <p:spPr>
            <a:xfrm>
              <a:off x="182176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6"/>
            <p:cNvSpPr/>
            <p:nvPr/>
          </p:nvSpPr>
          <p:spPr>
            <a:xfrm>
              <a:off x="201896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6"/>
            <p:cNvSpPr/>
            <p:nvPr/>
          </p:nvSpPr>
          <p:spPr>
            <a:xfrm>
              <a:off x="2235677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2430556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264727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2844470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3049108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325606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345326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6"/>
            <p:cNvSpPr/>
            <p:nvPr/>
          </p:nvSpPr>
          <p:spPr>
            <a:xfrm>
              <a:off x="366756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6"/>
            <p:cNvSpPr/>
            <p:nvPr/>
          </p:nvSpPr>
          <p:spPr>
            <a:xfrm>
              <a:off x="386485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4079157" y="-13"/>
              <a:ext cx="12270" cy="5143239"/>
            </a:xfrm>
            <a:custGeom>
              <a:avLst/>
              <a:gdLst/>
              <a:ahLst/>
              <a:cxnLst/>
              <a:rect l="l" t="t" r="r" b="b"/>
              <a:pathLst>
                <a:path w="127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27" y="53233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6"/>
            <p:cNvSpPr/>
            <p:nvPr/>
          </p:nvSpPr>
          <p:spPr>
            <a:xfrm>
              <a:off x="429587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6"/>
            <p:cNvSpPr/>
            <p:nvPr/>
          </p:nvSpPr>
          <p:spPr>
            <a:xfrm>
              <a:off x="451258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6"/>
            <p:cNvSpPr/>
            <p:nvPr/>
          </p:nvSpPr>
          <p:spPr>
            <a:xfrm>
              <a:off x="470746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6"/>
            <p:cNvSpPr/>
            <p:nvPr/>
          </p:nvSpPr>
          <p:spPr>
            <a:xfrm>
              <a:off x="492418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6"/>
            <p:cNvSpPr/>
            <p:nvPr/>
          </p:nvSpPr>
          <p:spPr>
            <a:xfrm>
              <a:off x="512138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5326019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6"/>
            <p:cNvSpPr/>
            <p:nvPr/>
          </p:nvSpPr>
          <p:spPr>
            <a:xfrm>
              <a:off x="553297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6"/>
            <p:cNvSpPr/>
            <p:nvPr/>
          </p:nvSpPr>
          <p:spPr>
            <a:xfrm>
              <a:off x="573993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594457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6"/>
            <p:cNvSpPr/>
            <p:nvPr/>
          </p:nvSpPr>
          <p:spPr>
            <a:xfrm>
              <a:off x="615152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6"/>
            <p:cNvSpPr/>
            <p:nvPr/>
          </p:nvSpPr>
          <p:spPr>
            <a:xfrm>
              <a:off x="635848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656302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6"/>
            <p:cNvSpPr/>
            <p:nvPr/>
          </p:nvSpPr>
          <p:spPr>
            <a:xfrm>
              <a:off x="6770079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6"/>
            <p:cNvSpPr/>
            <p:nvPr/>
          </p:nvSpPr>
          <p:spPr>
            <a:xfrm>
              <a:off x="697462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720109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6"/>
            <p:cNvSpPr/>
            <p:nvPr/>
          </p:nvSpPr>
          <p:spPr>
            <a:xfrm>
              <a:off x="740805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6"/>
            <p:cNvSpPr/>
            <p:nvPr/>
          </p:nvSpPr>
          <p:spPr>
            <a:xfrm>
              <a:off x="7612689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781964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6"/>
            <p:cNvSpPr/>
            <p:nvPr/>
          </p:nvSpPr>
          <p:spPr>
            <a:xfrm>
              <a:off x="801694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6"/>
            <p:cNvSpPr/>
            <p:nvPr/>
          </p:nvSpPr>
          <p:spPr>
            <a:xfrm>
              <a:off x="823124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0" y="17777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6"/>
            <p:cNvSpPr/>
            <p:nvPr/>
          </p:nvSpPr>
          <p:spPr>
            <a:xfrm>
              <a:off x="0" y="34337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6"/>
            <p:cNvSpPr/>
            <p:nvPr/>
          </p:nvSpPr>
          <p:spPr>
            <a:xfrm>
              <a:off x="0" y="51139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6"/>
            <p:cNvSpPr/>
            <p:nvPr/>
          </p:nvSpPr>
          <p:spPr>
            <a:xfrm>
              <a:off x="0" y="67700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6"/>
            <p:cNvSpPr/>
            <p:nvPr/>
          </p:nvSpPr>
          <p:spPr>
            <a:xfrm>
              <a:off x="0" y="84501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6"/>
            <p:cNvSpPr/>
            <p:nvPr/>
          </p:nvSpPr>
          <p:spPr>
            <a:xfrm>
              <a:off x="0" y="101062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6"/>
            <p:cNvSpPr/>
            <p:nvPr/>
          </p:nvSpPr>
          <p:spPr>
            <a:xfrm>
              <a:off x="0" y="1168978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6"/>
            <p:cNvSpPr/>
            <p:nvPr/>
          </p:nvSpPr>
          <p:spPr>
            <a:xfrm>
              <a:off x="0" y="1324823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6"/>
            <p:cNvSpPr/>
            <p:nvPr/>
          </p:nvSpPr>
          <p:spPr>
            <a:xfrm>
              <a:off x="0" y="149284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6"/>
            <p:cNvSpPr/>
            <p:nvPr/>
          </p:nvSpPr>
          <p:spPr>
            <a:xfrm>
              <a:off x="0" y="1658445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6"/>
            <p:cNvSpPr/>
            <p:nvPr/>
          </p:nvSpPr>
          <p:spPr>
            <a:xfrm>
              <a:off x="0" y="182646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6"/>
            <p:cNvSpPr/>
            <p:nvPr/>
          </p:nvSpPr>
          <p:spPr>
            <a:xfrm>
              <a:off x="0" y="198230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6"/>
            <p:cNvSpPr/>
            <p:nvPr/>
          </p:nvSpPr>
          <p:spPr>
            <a:xfrm>
              <a:off x="0" y="216008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6"/>
            <p:cNvSpPr/>
            <p:nvPr/>
          </p:nvSpPr>
          <p:spPr>
            <a:xfrm>
              <a:off x="0" y="231593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6"/>
            <p:cNvSpPr/>
            <p:nvPr/>
          </p:nvSpPr>
          <p:spPr>
            <a:xfrm>
              <a:off x="0" y="249370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6"/>
            <p:cNvSpPr/>
            <p:nvPr/>
          </p:nvSpPr>
          <p:spPr>
            <a:xfrm>
              <a:off x="0" y="2649551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6"/>
            <p:cNvSpPr/>
            <p:nvPr/>
          </p:nvSpPr>
          <p:spPr>
            <a:xfrm>
              <a:off x="0" y="282732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6"/>
            <p:cNvSpPr/>
            <p:nvPr/>
          </p:nvSpPr>
          <p:spPr>
            <a:xfrm>
              <a:off x="0" y="2992932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6"/>
            <p:cNvSpPr/>
            <p:nvPr/>
          </p:nvSpPr>
          <p:spPr>
            <a:xfrm>
              <a:off x="0" y="316095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6"/>
            <p:cNvSpPr/>
            <p:nvPr/>
          </p:nvSpPr>
          <p:spPr>
            <a:xfrm>
              <a:off x="0" y="3326553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6"/>
            <p:cNvSpPr/>
            <p:nvPr/>
          </p:nvSpPr>
          <p:spPr>
            <a:xfrm>
              <a:off x="0" y="349457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6"/>
            <p:cNvSpPr/>
            <p:nvPr/>
          </p:nvSpPr>
          <p:spPr>
            <a:xfrm>
              <a:off x="0" y="3660175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6"/>
            <p:cNvSpPr/>
            <p:nvPr/>
          </p:nvSpPr>
          <p:spPr>
            <a:xfrm>
              <a:off x="0" y="380867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6"/>
            <p:cNvSpPr/>
            <p:nvPr/>
          </p:nvSpPr>
          <p:spPr>
            <a:xfrm>
              <a:off x="0" y="3964521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6"/>
            <p:cNvSpPr/>
            <p:nvPr/>
          </p:nvSpPr>
          <p:spPr>
            <a:xfrm>
              <a:off x="0" y="414229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6"/>
            <p:cNvSpPr/>
            <p:nvPr/>
          </p:nvSpPr>
          <p:spPr>
            <a:xfrm>
              <a:off x="0" y="429814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6"/>
            <p:cNvSpPr/>
            <p:nvPr/>
          </p:nvSpPr>
          <p:spPr>
            <a:xfrm>
              <a:off x="0" y="4485679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6"/>
            <p:cNvSpPr/>
            <p:nvPr/>
          </p:nvSpPr>
          <p:spPr>
            <a:xfrm>
              <a:off x="0" y="464152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6"/>
            <p:cNvSpPr/>
            <p:nvPr/>
          </p:nvSpPr>
          <p:spPr>
            <a:xfrm>
              <a:off x="0" y="481930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6"/>
            <p:cNvSpPr/>
            <p:nvPr/>
          </p:nvSpPr>
          <p:spPr>
            <a:xfrm>
              <a:off x="0" y="497514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6"/>
            <p:cNvSpPr/>
            <p:nvPr/>
          </p:nvSpPr>
          <p:spPr>
            <a:xfrm>
              <a:off x="842852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7" name="Google Shape;457;p6"/>
          <p:cNvSpPr/>
          <p:nvPr/>
        </p:nvSpPr>
        <p:spPr>
          <a:xfrm>
            <a:off x="-11600" y="6522067"/>
            <a:ext cx="11736400" cy="34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458" name="Google Shape;458;p6"/>
          <p:cNvCxnSpPr/>
          <p:nvPr/>
        </p:nvCxnSpPr>
        <p:spPr>
          <a:xfrm>
            <a:off x="763067" y="-5800"/>
            <a:ext cx="0" cy="6869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9" name="Google Shape;459;p6"/>
          <p:cNvSpPr/>
          <p:nvPr/>
        </p:nvSpPr>
        <p:spPr>
          <a:xfrm rot="5400000">
            <a:off x="10325184" y="191200"/>
            <a:ext cx="1112000" cy="729600"/>
          </a:xfrm>
          <a:prstGeom prst="homePlate">
            <a:avLst>
              <a:gd name="adj" fmla="val 1903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0" name="Google Shape;460;p6"/>
          <p:cNvSpPr txBox="1">
            <a:spLocks noGrp="1"/>
          </p:cNvSpPr>
          <p:nvPr>
            <p:ph type="title"/>
          </p:nvPr>
        </p:nvSpPr>
        <p:spPr>
          <a:xfrm>
            <a:off x="960000" y="480700"/>
            <a:ext cx="95564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61" name="Google Shape;461;p6"/>
          <p:cNvGrpSpPr/>
          <p:nvPr/>
        </p:nvGrpSpPr>
        <p:grpSpPr>
          <a:xfrm>
            <a:off x="11694000" y="-33"/>
            <a:ext cx="498000" cy="6857596"/>
            <a:chOff x="8770500" y="-25"/>
            <a:chExt cx="373500" cy="5143197"/>
          </a:xfrm>
        </p:grpSpPr>
        <p:sp>
          <p:nvSpPr>
            <p:cNvPr id="462" name="Google Shape;462;p6"/>
            <p:cNvSpPr/>
            <p:nvPr/>
          </p:nvSpPr>
          <p:spPr>
            <a:xfrm rot="5400000">
              <a:off x="8361300" y="4360472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6"/>
            <p:cNvSpPr/>
            <p:nvPr/>
          </p:nvSpPr>
          <p:spPr>
            <a:xfrm rot="5400000">
              <a:off x="8525100" y="374077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6"/>
            <p:cNvSpPr/>
            <p:nvPr/>
          </p:nvSpPr>
          <p:spPr>
            <a:xfrm rot="5400000">
              <a:off x="8361300" y="3504766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6"/>
            <p:cNvSpPr/>
            <p:nvPr/>
          </p:nvSpPr>
          <p:spPr>
            <a:xfrm rot="5400000">
              <a:off x="8525100" y="2883450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6"/>
            <p:cNvSpPr/>
            <p:nvPr/>
          </p:nvSpPr>
          <p:spPr>
            <a:xfrm rot="5400000">
              <a:off x="8361300" y="2649035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6"/>
            <p:cNvSpPr/>
            <p:nvPr/>
          </p:nvSpPr>
          <p:spPr>
            <a:xfrm rot="5400000">
              <a:off x="8525100" y="2019150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6"/>
            <p:cNvSpPr/>
            <p:nvPr/>
          </p:nvSpPr>
          <p:spPr>
            <a:xfrm rot="5400000">
              <a:off x="8529300" y="1961397"/>
              <a:ext cx="855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6"/>
            <p:cNvSpPr/>
            <p:nvPr/>
          </p:nvSpPr>
          <p:spPr>
            <a:xfrm rot="5400000">
              <a:off x="8926950" y="1563625"/>
              <a:ext cx="606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6"/>
            <p:cNvSpPr/>
            <p:nvPr/>
          </p:nvSpPr>
          <p:spPr>
            <a:xfrm rot="5400000">
              <a:off x="8361300" y="937572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6"/>
            <p:cNvSpPr/>
            <p:nvPr/>
          </p:nvSpPr>
          <p:spPr>
            <a:xfrm rot="5400000">
              <a:off x="8525100" y="29752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6"/>
            <p:cNvSpPr/>
            <p:nvPr/>
          </p:nvSpPr>
          <p:spPr>
            <a:xfrm rot="5400000">
              <a:off x="8525100" y="24537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3924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9B1A541-96AC-491F-A4C3-A87E563723CA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56172" y="4696914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483ECD2A-B2C9-421D-A8D2-32E383E518AD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480351" y="4696914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A93B8D7-9580-4A09-9DAC-42E66631F61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257279" y="4696914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6D13416-37E2-47AB-A01D-21EAD8DDE15A}"/>
              </a:ext>
            </a:extLst>
          </p:cNvPr>
          <p:cNvSpPr/>
          <p:nvPr userDrawn="1"/>
        </p:nvSpPr>
        <p:spPr>
          <a:xfrm>
            <a:off x="8165839" y="4605474"/>
            <a:ext cx="1554480" cy="155448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E6CFF5B-D9AE-4106-8445-EBB74E8C1D93}"/>
              </a:ext>
            </a:extLst>
          </p:cNvPr>
          <p:cNvSpPr/>
          <p:nvPr userDrawn="1"/>
        </p:nvSpPr>
        <p:spPr>
          <a:xfrm>
            <a:off x="664732" y="4605474"/>
            <a:ext cx="1554480" cy="155448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954ABF2-964B-4695-9125-6F6F0AAE886D}"/>
              </a:ext>
            </a:extLst>
          </p:cNvPr>
          <p:cNvSpPr/>
          <p:nvPr userDrawn="1"/>
        </p:nvSpPr>
        <p:spPr>
          <a:xfrm>
            <a:off x="4388911" y="4605474"/>
            <a:ext cx="1554480" cy="155448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86BD326-A0F4-4536-BFA3-9946312E4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Tahoma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A8B23D-E5B8-4CD0-8EC1-A3AB2E3F9089}"/>
              </a:ext>
            </a:extLst>
          </p:cNvPr>
          <p:cNvSpPr/>
          <p:nvPr userDrawn="1"/>
        </p:nvSpPr>
        <p:spPr>
          <a:xfrm>
            <a:off x="0" y="6605087"/>
            <a:ext cx="1219200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A5F741-3ADB-40A1-93F3-257F05B4C5F7}"/>
              </a:ext>
            </a:extLst>
          </p:cNvPr>
          <p:cNvSpPr/>
          <p:nvPr userDrawn="1"/>
        </p:nvSpPr>
        <p:spPr>
          <a:xfrm>
            <a:off x="0" y="4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69476099-B6CF-4F49-B704-F82E3664514A}"/>
              </a:ext>
            </a:extLst>
          </p:cNvPr>
          <p:cNvSpPr/>
          <p:nvPr userDrawn="1"/>
        </p:nvSpPr>
        <p:spPr>
          <a:xfrm rot="10800000">
            <a:off x="5920903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34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8"/>
          <p:cNvGrpSpPr/>
          <p:nvPr/>
        </p:nvGrpSpPr>
        <p:grpSpPr>
          <a:xfrm>
            <a:off x="10467" y="183"/>
            <a:ext cx="11724723" cy="6857652"/>
            <a:chOff x="0" y="-13"/>
            <a:chExt cx="8793542" cy="5143239"/>
          </a:xfrm>
        </p:grpSpPr>
        <p:sp>
          <p:nvSpPr>
            <p:cNvPr id="566" name="Google Shape;566;p8"/>
            <p:cNvSpPr/>
            <p:nvPr/>
          </p:nvSpPr>
          <p:spPr>
            <a:xfrm>
              <a:off x="8616419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8"/>
            <p:cNvSpPr/>
            <p:nvPr/>
          </p:nvSpPr>
          <p:spPr>
            <a:xfrm>
              <a:off x="153645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8"/>
            <p:cNvSpPr/>
            <p:nvPr/>
          </p:nvSpPr>
          <p:spPr>
            <a:xfrm>
              <a:off x="36060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8"/>
            <p:cNvSpPr/>
            <p:nvPr/>
          </p:nvSpPr>
          <p:spPr>
            <a:xfrm>
              <a:off x="56755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8"/>
            <p:cNvSpPr/>
            <p:nvPr/>
          </p:nvSpPr>
          <p:spPr>
            <a:xfrm>
              <a:off x="762438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8"/>
            <p:cNvSpPr/>
            <p:nvPr/>
          </p:nvSpPr>
          <p:spPr>
            <a:xfrm>
              <a:off x="97915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8"/>
            <p:cNvSpPr/>
            <p:nvPr/>
          </p:nvSpPr>
          <p:spPr>
            <a:xfrm>
              <a:off x="119787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8"/>
            <p:cNvSpPr/>
            <p:nvPr/>
          </p:nvSpPr>
          <p:spPr>
            <a:xfrm>
              <a:off x="141016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8"/>
            <p:cNvSpPr/>
            <p:nvPr/>
          </p:nvSpPr>
          <p:spPr>
            <a:xfrm>
              <a:off x="160746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8"/>
            <p:cNvSpPr/>
            <p:nvPr/>
          </p:nvSpPr>
          <p:spPr>
            <a:xfrm>
              <a:off x="182176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8"/>
            <p:cNvSpPr/>
            <p:nvPr/>
          </p:nvSpPr>
          <p:spPr>
            <a:xfrm>
              <a:off x="201896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8"/>
            <p:cNvSpPr/>
            <p:nvPr/>
          </p:nvSpPr>
          <p:spPr>
            <a:xfrm>
              <a:off x="2235677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8"/>
            <p:cNvSpPr/>
            <p:nvPr/>
          </p:nvSpPr>
          <p:spPr>
            <a:xfrm>
              <a:off x="2430556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8"/>
            <p:cNvSpPr/>
            <p:nvPr/>
          </p:nvSpPr>
          <p:spPr>
            <a:xfrm>
              <a:off x="264727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8"/>
            <p:cNvSpPr/>
            <p:nvPr/>
          </p:nvSpPr>
          <p:spPr>
            <a:xfrm>
              <a:off x="2844470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8"/>
            <p:cNvSpPr/>
            <p:nvPr/>
          </p:nvSpPr>
          <p:spPr>
            <a:xfrm>
              <a:off x="3049108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8"/>
            <p:cNvSpPr/>
            <p:nvPr/>
          </p:nvSpPr>
          <p:spPr>
            <a:xfrm>
              <a:off x="325606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8"/>
            <p:cNvSpPr/>
            <p:nvPr/>
          </p:nvSpPr>
          <p:spPr>
            <a:xfrm>
              <a:off x="345326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8"/>
            <p:cNvSpPr/>
            <p:nvPr/>
          </p:nvSpPr>
          <p:spPr>
            <a:xfrm>
              <a:off x="366756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8"/>
            <p:cNvSpPr/>
            <p:nvPr/>
          </p:nvSpPr>
          <p:spPr>
            <a:xfrm>
              <a:off x="386485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8"/>
            <p:cNvSpPr/>
            <p:nvPr/>
          </p:nvSpPr>
          <p:spPr>
            <a:xfrm>
              <a:off x="4079157" y="-13"/>
              <a:ext cx="12270" cy="5143239"/>
            </a:xfrm>
            <a:custGeom>
              <a:avLst/>
              <a:gdLst/>
              <a:ahLst/>
              <a:cxnLst/>
              <a:rect l="l" t="t" r="r" b="b"/>
              <a:pathLst>
                <a:path w="127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27" y="53233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8"/>
            <p:cNvSpPr/>
            <p:nvPr/>
          </p:nvSpPr>
          <p:spPr>
            <a:xfrm>
              <a:off x="429587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8"/>
            <p:cNvSpPr/>
            <p:nvPr/>
          </p:nvSpPr>
          <p:spPr>
            <a:xfrm>
              <a:off x="451258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8"/>
            <p:cNvSpPr/>
            <p:nvPr/>
          </p:nvSpPr>
          <p:spPr>
            <a:xfrm>
              <a:off x="470746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8"/>
            <p:cNvSpPr/>
            <p:nvPr/>
          </p:nvSpPr>
          <p:spPr>
            <a:xfrm>
              <a:off x="492418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8"/>
            <p:cNvSpPr/>
            <p:nvPr/>
          </p:nvSpPr>
          <p:spPr>
            <a:xfrm>
              <a:off x="512138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8"/>
            <p:cNvSpPr/>
            <p:nvPr/>
          </p:nvSpPr>
          <p:spPr>
            <a:xfrm>
              <a:off x="5326019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8"/>
            <p:cNvSpPr/>
            <p:nvPr/>
          </p:nvSpPr>
          <p:spPr>
            <a:xfrm>
              <a:off x="553297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8"/>
            <p:cNvSpPr/>
            <p:nvPr/>
          </p:nvSpPr>
          <p:spPr>
            <a:xfrm>
              <a:off x="573993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8"/>
            <p:cNvSpPr/>
            <p:nvPr/>
          </p:nvSpPr>
          <p:spPr>
            <a:xfrm>
              <a:off x="594457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8"/>
            <p:cNvSpPr/>
            <p:nvPr/>
          </p:nvSpPr>
          <p:spPr>
            <a:xfrm>
              <a:off x="615152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635848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8"/>
            <p:cNvSpPr/>
            <p:nvPr/>
          </p:nvSpPr>
          <p:spPr>
            <a:xfrm>
              <a:off x="656302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8"/>
            <p:cNvSpPr/>
            <p:nvPr/>
          </p:nvSpPr>
          <p:spPr>
            <a:xfrm>
              <a:off x="6770079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8"/>
            <p:cNvSpPr/>
            <p:nvPr/>
          </p:nvSpPr>
          <p:spPr>
            <a:xfrm>
              <a:off x="697462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8"/>
            <p:cNvSpPr/>
            <p:nvPr/>
          </p:nvSpPr>
          <p:spPr>
            <a:xfrm>
              <a:off x="720109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8"/>
            <p:cNvSpPr/>
            <p:nvPr/>
          </p:nvSpPr>
          <p:spPr>
            <a:xfrm>
              <a:off x="740805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8"/>
            <p:cNvSpPr/>
            <p:nvPr/>
          </p:nvSpPr>
          <p:spPr>
            <a:xfrm>
              <a:off x="7612689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8"/>
            <p:cNvSpPr/>
            <p:nvPr/>
          </p:nvSpPr>
          <p:spPr>
            <a:xfrm>
              <a:off x="781964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8"/>
            <p:cNvSpPr/>
            <p:nvPr/>
          </p:nvSpPr>
          <p:spPr>
            <a:xfrm>
              <a:off x="801694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8"/>
            <p:cNvSpPr/>
            <p:nvPr/>
          </p:nvSpPr>
          <p:spPr>
            <a:xfrm>
              <a:off x="823124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8"/>
            <p:cNvSpPr/>
            <p:nvPr/>
          </p:nvSpPr>
          <p:spPr>
            <a:xfrm>
              <a:off x="0" y="17777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8"/>
            <p:cNvSpPr/>
            <p:nvPr/>
          </p:nvSpPr>
          <p:spPr>
            <a:xfrm>
              <a:off x="0" y="34337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8"/>
            <p:cNvSpPr/>
            <p:nvPr/>
          </p:nvSpPr>
          <p:spPr>
            <a:xfrm>
              <a:off x="0" y="51139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8"/>
            <p:cNvSpPr/>
            <p:nvPr/>
          </p:nvSpPr>
          <p:spPr>
            <a:xfrm>
              <a:off x="0" y="67700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8"/>
            <p:cNvSpPr/>
            <p:nvPr/>
          </p:nvSpPr>
          <p:spPr>
            <a:xfrm>
              <a:off x="0" y="84501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8"/>
            <p:cNvSpPr/>
            <p:nvPr/>
          </p:nvSpPr>
          <p:spPr>
            <a:xfrm>
              <a:off x="0" y="101062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8"/>
            <p:cNvSpPr/>
            <p:nvPr/>
          </p:nvSpPr>
          <p:spPr>
            <a:xfrm>
              <a:off x="0" y="1168978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8"/>
            <p:cNvSpPr/>
            <p:nvPr/>
          </p:nvSpPr>
          <p:spPr>
            <a:xfrm>
              <a:off x="0" y="1324823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8"/>
            <p:cNvSpPr/>
            <p:nvPr/>
          </p:nvSpPr>
          <p:spPr>
            <a:xfrm>
              <a:off x="0" y="149284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8"/>
            <p:cNvSpPr/>
            <p:nvPr/>
          </p:nvSpPr>
          <p:spPr>
            <a:xfrm>
              <a:off x="0" y="1658445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8"/>
            <p:cNvSpPr/>
            <p:nvPr/>
          </p:nvSpPr>
          <p:spPr>
            <a:xfrm>
              <a:off x="0" y="182646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8"/>
            <p:cNvSpPr/>
            <p:nvPr/>
          </p:nvSpPr>
          <p:spPr>
            <a:xfrm>
              <a:off x="0" y="198230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8"/>
            <p:cNvSpPr/>
            <p:nvPr/>
          </p:nvSpPr>
          <p:spPr>
            <a:xfrm>
              <a:off x="0" y="216008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8"/>
            <p:cNvSpPr/>
            <p:nvPr/>
          </p:nvSpPr>
          <p:spPr>
            <a:xfrm>
              <a:off x="0" y="231593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8"/>
            <p:cNvSpPr/>
            <p:nvPr/>
          </p:nvSpPr>
          <p:spPr>
            <a:xfrm>
              <a:off x="0" y="249370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8"/>
            <p:cNvSpPr/>
            <p:nvPr/>
          </p:nvSpPr>
          <p:spPr>
            <a:xfrm>
              <a:off x="0" y="2649551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8"/>
            <p:cNvSpPr/>
            <p:nvPr/>
          </p:nvSpPr>
          <p:spPr>
            <a:xfrm>
              <a:off x="0" y="282732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8"/>
            <p:cNvSpPr/>
            <p:nvPr/>
          </p:nvSpPr>
          <p:spPr>
            <a:xfrm>
              <a:off x="0" y="2992932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8"/>
            <p:cNvSpPr/>
            <p:nvPr/>
          </p:nvSpPr>
          <p:spPr>
            <a:xfrm>
              <a:off x="0" y="316095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8"/>
            <p:cNvSpPr/>
            <p:nvPr/>
          </p:nvSpPr>
          <p:spPr>
            <a:xfrm>
              <a:off x="0" y="3326553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8"/>
            <p:cNvSpPr/>
            <p:nvPr/>
          </p:nvSpPr>
          <p:spPr>
            <a:xfrm>
              <a:off x="0" y="349457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8"/>
            <p:cNvSpPr/>
            <p:nvPr/>
          </p:nvSpPr>
          <p:spPr>
            <a:xfrm>
              <a:off x="0" y="3660175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8"/>
            <p:cNvSpPr/>
            <p:nvPr/>
          </p:nvSpPr>
          <p:spPr>
            <a:xfrm>
              <a:off x="0" y="380867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8"/>
            <p:cNvSpPr/>
            <p:nvPr/>
          </p:nvSpPr>
          <p:spPr>
            <a:xfrm>
              <a:off x="0" y="3964521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8"/>
            <p:cNvSpPr/>
            <p:nvPr/>
          </p:nvSpPr>
          <p:spPr>
            <a:xfrm>
              <a:off x="0" y="414229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8"/>
            <p:cNvSpPr/>
            <p:nvPr/>
          </p:nvSpPr>
          <p:spPr>
            <a:xfrm>
              <a:off x="0" y="429814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8"/>
            <p:cNvSpPr/>
            <p:nvPr/>
          </p:nvSpPr>
          <p:spPr>
            <a:xfrm>
              <a:off x="0" y="4485679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8"/>
            <p:cNvSpPr/>
            <p:nvPr/>
          </p:nvSpPr>
          <p:spPr>
            <a:xfrm>
              <a:off x="0" y="464152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8"/>
            <p:cNvSpPr/>
            <p:nvPr/>
          </p:nvSpPr>
          <p:spPr>
            <a:xfrm>
              <a:off x="0" y="481930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8"/>
            <p:cNvSpPr/>
            <p:nvPr/>
          </p:nvSpPr>
          <p:spPr>
            <a:xfrm>
              <a:off x="0" y="497514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8"/>
            <p:cNvSpPr/>
            <p:nvPr/>
          </p:nvSpPr>
          <p:spPr>
            <a:xfrm>
              <a:off x="842852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38" name="Google Shape;638;p8"/>
          <p:cNvSpPr/>
          <p:nvPr/>
        </p:nvSpPr>
        <p:spPr>
          <a:xfrm>
            <a:off x="-11600" y="6522067"/>
            <a:ext cx="11736400" cy="34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639" name="Google Shape;639;p8"/>
          <p:cNvCxnSpPr/>
          <p:nvPr/>
        </p:nvCxnSpPr>
        <p:spPr>
          <a:xfrm>
            <a:off x="763067" y="-5800"/>
            <a:ext cx="0" cy="6869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0" name="Google Shape;640;p8"/>
          <p:cNvSpPr/>
          <p:nvPr/>
        </p:nvSpPr>
        <p:spPr>
          <a:xfrm rot="5400000">
            <a:off x="10325184" y="191200"/>
            <a:ext cx="1112000" cy="729600"/>
          </a:xfrm>
          <a:prstGeom prst="homePlate">
            <a:avLst>
              <a:gd name="adj" fmla="val 1903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8"/>
          <p:cNvSpPr txBox="1">
            <a:spLocks noGrp="1"/>
          </p:cNvSpPr>
          <p:nvPr>
            <p:ph type="title"/>
          </p:nvPr>
        </p:nvSpPr>
        <p:spPr>
          <a:xfrm>
            <a:off x="3859400" y="1794800"/>
            <a:ext cx="4473200" cy="32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642" name="Google Shape;642;p8"/>
          <p:cNvGrpSpPr/>
          <p:nvPr/>
        </p:nvGrpSpPr>
        <p:grpSpPr>
          <a:xfrm>
            <a:off x="11694000" y="-33"/>
            <a:ext cx="498000" cy="6857596"/>
            <a:chOff x="8770500" y="-25"/>
            <a:chExt cx="373500" cy="5143197"/>
          </a:xfrm>
        </p:grpSpPr>
        <p:sp>
          <p:nvSpPr>
            <p:cNvPr id="643" name="Google Shape;643;p8"/>
            <p:cNvSpPr/>
            <p:nvPr/>
          </p:nvSpPr>
          <p:spPr>
            <a:xfrm rot="5400000">
              <a:off x="8361300" y="4360472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8"/>
            <p:cNvSpPr/>
            <p:nvPr/>
          </p:nvSpPr>
          <p:spPr>
            <a:xfrm rot="5400000">
              <a:off x="8525100" y="374077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8"/>
            <p:cNvSpPr/>
            <p:nvPr/>
          </p:nvSpPr>
          <p:spPr>
            <a:xfrm rot="5400000">
              <a:off x="8361300" y="3504766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8"/>
            <p:cNvSpPr/>
            <p:nvPr/>
          </p:nvSpPr>
          <p:spPr>
            <a:xfrm rot="5400000">
              <a:off x="8525100" y="2883450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8"/>
            <p:cNvSpPr/>
            <p:nvPr/>
          </p:nvSpPr>
          <p:spPr>
            <a:xfrm rot="5400000">
              <a:off x="8361300" y="2649035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8"/>
            <p:cNvSpPr/>
            <p:nvPr/>
          </p:nvSpPr>
          <p:spPr>
            <a:xfrm rot="5400000">
              <a:off x="8525100" y="2019150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8"/>
            <p:cNvSpPr/>
            <p:nvPr/>
          </p:nvSpPr>
          <p:spPr>
            <a:xfrm rot="5400000">
              <a:off x="8529300" y="1961397"/>
              <a:ext cx="855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8"/>
            <p:cNvSpPr/>
            <p:nvPr/>
          </p:nvSpPr>
          <p:spPr>
            <a:xfrm rot="5400000">
              <a:off x="8926950" y="1563625"/>
              <a:ext cx="606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8"/>
            <p:cNvSpPr/>
            <p:nvPr/>
          </p:nvSpPr>
          <p:spPr>
            <a:xfrm rot="5400000">
              <a:off x="8361300" y="937572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8"/>
            <p:cNvSpPr/>
            <p:nvPr/>
          </p:nvSpPr>
          <p:spPr>
            <a:xfrm rot="5400000">
              <a:off x="8525100" y="29752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8"/>
            <p:cNvSpPr/>
            <p:nvPr/>
          </p:nvSpPr>
          <p:spPr>
            <a:xfrm rot="5400000">
              <a:off x="8525100" y="24537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0680636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" name="Google Shape;655;p9"/>
          <p:cNvGrpSpPr/>
          <p:nvPr/>
        </p:nvGrpSpPr>
        <p:grpSpPr>
          <a:xfrm>
            <a:off x="10467" y="183"/>
            <a:ext cx="11724723" cy="6857652"/>
            <a:chOff x="0" y="-13"/>
            <a:chExt cx="8793542" cy="5143239"/>
          </a:xfrm>
        </p:grpSpPr>
        <p:sp>
          <p:nvSpPr>
            <p:cNvPr id="656" name="Google Shape;656;p9"/>
            <p:cNvSpPr/>
            <p:nvPr/>
          </p:nvSpPr>
          <p:spPr>
            <a:xfrm>
              <a:off x="8616419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153645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9"/>
            <p:cNvSpPr/>
            <p:nvPr/>
          </p:nvSpPr>
          <p:spPr>
            <a:xfrm>
              <a:off x="36060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56755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762438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97915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119787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141016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160746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182176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01896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9"/>
            <p:cNvSpPr/>
            <p:nvPr/>
          </p:nvSpPr>
          <p:spPr>
            <a:xfrm>
              <a:off x="2235677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9"/>
            <p:cNvSpPr/>
            <p:nvPr/>
          </p:nvSpPr>
          <p:spPr>
            <a:xfrm>
              <a:off x="2430556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9"/>
            <p:cNvSpPr/>
            <p:nvPr/>
          </p:nvSpPr>
          <p:spPr>
            <a:xfrm>
              <a:off x="264727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9"/>
            <p:cNvSpPr/>
            <p:nvPr/>
          </p:nvSpPr>
          <p:spPr>
            <a:xfrm>
              <a:off x="2844470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9"/>
            <p:cNvSpPr/>
            <p:nvPr/>
          </p:nvSpPr>
          <p:spPr>
            <a:xfrm>
              <a:off x="3049108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9"/>
            <p:cNvSpPr/>
            <p:nvPr/>
          </p:nvSpPr>
          <p:spPr>
            <a:xfrm>
              <a:off x="325606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45326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9"/>
            <p:cNvSpPr/>
            <p:nvPr/>
          </p:nvSpPr>
          <p:spPr>
            <a:xfrm>
              <a:off x="366756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9"/>
            <p:cNvSpPr/>
            <p:nvPr/>
          </p:nvSpPr>
          <p:spPr>
            <a:xfrm>
              <a:off x="386485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9"/>
            <p:cNvSpPr/>
            <p:nvPr/>
          </p:nvSpPr>
          <p:spPr>
            <a:xfrm>
              <a:off x="4079157" y="-13"/>
              <a:ext cx="12270" cy="5143239"/>
            </a:xfrm>
            <a:custGeom>
              <a:avLst/>
              <a:gdLst/>
              <a:ahLst/>
              <a:cxnLst/>
              <a:rect l="l" t="t" r="r" b="b"/>
              <a:pathLst>
                <a:path w="127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27" y="53233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9"/>
            <p:cNvSpPr/>
            <p:nvPr/>
          </p:nvSpPr>
          <p:spPr>
            <a:xfrm>
              <a:off x="429587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9"/>
            <p:cNvSpPr/>
            <p:nvPr/>
          </p:nvSpPr>
          <p:spPr>
            <a:xfrm>
              <a:off x="451258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9"/>
            <p:cNvSpPr/>
            <p:nvPr/>
          </p:nvSpPr>
          <p:spPr>
            <a:xfrm>
              <a:off x="470746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9"/>
            <p:cNvSpPr/>
            <p:nvPr/>
          </p:nvSpPr>
          <p:spPr>
            <a:xfrm>
              <a:off x="492418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9"/>
            <p:cNvSpPr/>
            <p:nvPr/>
          </p:nvSpPr>
          <p:spPr>
            <a:xfrm>
              <a:off x="512138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9"/>
            <p:cNvSpPr/>
            <p:nvPr/>
          </p:nvSpPr>
          <p:spPr>
            <a:xfrm>
              <a:off x="5326019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9"/>
            <p:cNvSpPr/>
            <p:nvPr/>
          </p:nvSpPr>
          <p:spPr>
            <a:xfrm>
              <a:off x="553297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9"/>
            <p:cNvSpPr/>
            <p:nvPr/>
          </p:nvSpPr>
          <p:spPr>
            <a:xfrm>
              <a:off x="573993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9"/>
            <p:cNvSpPr/>
            <p:nvPr/>
          </p:nvSpPr>
          <p:spPr>
            <a:xfrm>
              <a:off x="594457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9"/>
            <p:cNvSpPr/>
            <p:nvPr/>
          </p:nvSpPr>
          <p:spPr>
            <a:xfrm>
              <a:off x="615152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9"/>
            <p:cNvSpPr/>
            <p:nvPr/>
          </p:nvSpPr>
          <p:spPr>
            <a:xfrm>
              <a:off x="635848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9"/>
            <p:cNvSpPr/>
            <p:nvPr/>
          </p:nvSpPr>
          <p:spPr>
            <a:xfrm>
              <a:off x="656302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9"/>
            <p:cNvSpPr/>
            <p:nvPr/>
          </p:nvSpPr>
          <p:spPr>
            <a:xfrm>
              <a:off x="6770079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9"/>
            <p:cNvSpPr/>
            <p:nvPr/>
          </p:nvSpPr>
          <p:spPr>
            <a:xfrm>
              <a:off x="697462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9"/>
            <p:cNvSpPr/>
            <p:nvPr/>
          </p:nvSpPr>
          <p:spPr>
            <a:xfrm>
              <a:off x="720109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9"/>
            <p:cNvSpPr/>
            <p:nvPr/>
          </p:nvSpPr>
          <p:spPr>
            <a:xfrm>
              <a:off x="740805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9"/>
            <p:cNvSpPr/>
            <p:nvPr/>
          </p:nvSpPr>
          <p:spPr>
            <a:xfrm>
              <a:off x="7612689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9"/>
            <p:cNvSpPr/>
            <p:nvPr/>
          </p:nvSpPr>
          <p:spPr>
            <a:xfrm>
              <a:off x="781964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9"/>
            <p:cNvSpPr/>
            <p:nvPr/>
          </p:nvSpPr>
          <p:spPr>
            <a:xfrm>
              <a:off x="801694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9"/>
            <p:cNvSpPr/>
            <p:nvPr/>
          </p:nvSpPr>
          <p:spPr>
            <a:xfrm>
              <a:off x="823124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9"/>
            <p:cNvSpPr/>
            <p:nvPr/>
          </p:nvSpPr>
          <p:spPr>
            <a:xfrm>
              <a:off x="0" y="17777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9"/>
            <p:cNvSpPr/>
            <p:nvPr/>
          </p:nvSpPr>
          <p:spPr>
            <a:xfrm>
              <a:off x="0" y="34337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9"/>
            <p:cNvSpPr/>
            <p:nvPr/>
          </p:nvSpPr>
          <p:spPr>
            <a:xfrm>
              <a:off x="0" y="51139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9"/>
            <p:cNvSpPr/>
            <p:nvPr/>
          </p:nvSpPr>
          <p:spPr>
            <a:xfrm>
              <a:off x="0" y="67700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9"/>
            <p:cNvSpPr/>
            <p:nvPr/>
          </p:nvSpPr>
          <p:spPr>
            <a:xfrm>
              <a:off x="0" y="84501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9"/>
            <p:cNvSpPr/>
            <p:nvPr/>
          </p:nvSpPr>
          <p:spPr>
            <a:xfrm>
              <a:off x="0" y="101062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9"/>
            <p:cNvSpPr/>
            <p:nvPr/>
          </p:nvSpPr>
          <p:spPr>
            <a:xfrm>
              <a:off x="0" y="1168978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9"/>
            <p:cNvSpPr/>
            <p:nvPr/>
          </p:nvSpPr>
          <p:spPr>
            <a:xfrm>
              <a:off x="0" y="1324823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9"/>
            <p:cNvSpPr/>
            <p:nvPr/>
          </p:nvSpPr>
          <p:spPr>
            <a:xfrm>
              <a:off x="0" y="149284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9"/>
            <p:cNvSpPr/>
            <p:nvPr/>
          </p:nvSpPr>
          <p:spPr>
            <a:xfrm>
              <a:off x="0" y="1658445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9"/>
            <p:cNvSpPr/>
            <p:nvPr/>
          </p:nvSpPr>
          <p:spPr>
            <a:xfrm>
              <a:off x="0" y="182646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9"/>
            <p:cNvSpPr/>
            <p:nvPr/>
          </p:nvSpPr>
          <p:spPr>
            <a:xfrm>
              <a:off x="0" y="198230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9"/>
            <p:cNvSpPr/>
            <p:nvPr/>
          </p:nvSpPr>
          <p:spPr>
            <a:xfrm>
              <a:off x="0" y="216008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9"/>
            <p:cNvSpPr/>
            <p:nvPr/>
          </p:nvSpPr>
          <p:spPr>
            <a:xfrm>
              <a:off x="0" y="231593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9"/>
            <p:cNvSpPr/>
            <p:nvPr/>
          </p:nvSpPr>
          <p:spPr>
            <a:xfrm>
              <a:off x="0" y="249370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9"/>
            <p:cNvSpPr/>
            <p:nvPr/>
          </p:nvSpPr>
          <p:spPr>
            <a:xfrm>
              <a:off x="0" y="2649551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9"/>
            <p:cNvSpPr/>
            <p:nvPr/>
          </p:nvSpPr>
          <p:spPr>
            <a:xfrm>
              <a:off x="0" y="282732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9"/>
            <p:cNvSpPr/>
            <p:nvPr/>
          </p:nvSpPr>
          <p:spPr>
            <a:xfrm>
              <a:off x="0" y="2992932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9"/>
            <p:cNvSpPr/>
            <p:nvPr/>
          </p:nvSpPr>
          <p:spPr>
            <a:xfrm>
              <a:off x="0" y="316095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9"/>
            <p:cNvSpPr/>
            <p:nvPr/>
          </p:nvSpPr>
          <p:spPr>
            <a:xfrm>
              <a:off x="0" y="3326553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9"/>
            <p:cNvSpPr/>
            <p:nvPr/>
          </p:nvSpPr>
          <p:spPr>
            <a:xfrm>
              <a:off x="0" y="349457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9"/>
            <p:cNvSpPr/>
            <p:nvPr/>
          </p:nvSpPr>
          <p:spPr>
            <a:xfrm>
              <a:off x="0" y="3660175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9"/>
            <p:cNvSpPr/>
            <p:nvPr/>
          </p:nvSpPr>
          <p:spPr>
            <a:xfrm>
              <a:off x="0" y="380867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9"/>
            <p:cNvSpPr/>
            <p:nvPr/>
          </p:nvSpPr>
          <p:spPr>
            <a:xfrm>
              <a:off x="0" y="3964521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9"/>
            <p:cNvSpPr/>
            <p:nvPr/>
          </p:nvSpPr>
          <p:spPr>
            <a:xfrm>
              <a:off x="0" y="414229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9"/>
            <p:cNvSpPr/>
            <p:nvPr/>
          </p:nvSpPr>
          <p:spPr>
            <a:xfrm>
              <a:off x="0" y="429814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9"/>
            <p:cNvSpPr/>
            <p:nvPr/>
          </p:nvSpPr>
          <p:spPr>
            <a:xfrm>
              <a:off x="0" y="4485679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9"/>
            <p:cNvSpPr/>
            <p:nvPr/>
          </p:nvSpPr>
          <p:spPr>
            <a:xfrm>
              <a:off x="0" y="464152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9"/>
            <p:cNvSpPr/>
            <p:nvPr/>
          </p:nvSpPr>
          <p:spPr>
            <a:xfrm>
              <a:off x="0" y="481930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9"/>
            <p:cNvSpPr/>
            <p:nvPr/>
          </p:nvSpPr>
          <p:spPr>
            <a:xfrm>
              <a:off x="0" y="497514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9"/>
            <p:cNvSpPr/>
            <p:nvPr/>
          </p:nvSpPr>
          <p:spPr>
            <a:xfrm>
              <a:off x="842852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8" name="Google Shape;728;p9"/>
          <p:cNvSpPr/>
          <p:nvPr/>
        </p:nvSpPr>
        <p:spPr>
          <a:xfrm>
            <a:off x="-11600" y="6522067"/>
            <a:ext cx="11736400" cy="34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729" name="Google Shape;729;p9"/>
          <p:cNvCxnSpPr/>
          <p:nvPr/>
        </p:nvCxnSpPr>
        <p:spPr>
          <a:xfrm>
            <a:off x="763067" y="-5800"/>
            <a:ext cx="0" cy="6869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30" name="Google Shape;730;p9"/>
          <p:cNvSpPr txBox="1">
            <a:spLocks noGrp="1"/>
          </p:cNvSpPr>
          <p:nvPr>
            <p:ph type="title"/>
          </p:nvPr>
        </p:nvSpPr>
        <p:spPr>
          <a:xfrm>
            <a:off x="960000" y="2206500"/>
            <a:ext cx="4658400" cy="10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endParaRPr/>
          </a:p>
        </p:txBody>
      </p:sp>
      <p:sp>
        <p:nvSpPr>
          <p:cNvPr id="731" name="Google Shape;731;p9"/>
          <p:cNvSpPr txBox="1">
            <a:spLocks noGrp="1"/>
          </p:cNvSpPr>
          <p:nvPr>
            <p:ph type="subTitle" idx="1"/>
          </p:nvPr>
        </p:nvSpPr>
        <p:spPr>
          <a:xfrm>
            <a:off x="960000" y="3232533"/>
            <a:ext cx="4658400" cy="120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32" name="Google Shape;732;p9"/>
          <p:cNvSpPr/>
          <p:nvPr/>
        </p:nvSpPr>
        <p:spPr>
          <a:xfrm rot="10800000">
            <a:off x="2234101" y="-2"/>
            <a:ext cx="376667" cy="683803"/>
          </a:xfrm>
          <a:custGeom>
            <a:avLst/>
            <a:gdLst/>
            <a:ahLst/>
            <a:cxnLst/>
            <a:rect l="l" t="t" r="r" b="b"/>
            <a:pathLst>
              <a:path w="1788" h="3246" extrusionOk="0">
                <a:moveTo>
                  <a:pt x="894" y="1"/>
                </a:moveTo>
                <a:cubicBezTo>
                  <a:pt x="408" y="1"/>
                  <a:pt x="0" y="408"/>
                  <a:pt x="0" y="894"/>
                </a:cubicBezTo>
                <a:lnTo>
                  <a:pt x="0" y="2853"/>
                </a:lnTo>
                <a:lnTo>
                  <a:pt x="235" y="2853"/>
                </a:lnTo>
                <a:lnTo>
                  <a:pt x="235" y="894"/>
                </a:lnTo>
                <a:cubicBezTo>
                  <a:pt x="235" y="534"/>
                  <a:pt x="533" y="251"/>
                  <a:pt x="894" y="251"/>
                </a:cubicBezTo>
                <a:cubicBezTo>
                  <a:pt x="1254" y="251"/>
                  <a:pt x="1552" y="534"/>
                  <a:pt x="1552" y="894"/>
                </a:cubicBezTo>
                <a:lnTo>
                  <a:pt x="1552" y="3245"/>
                </a:lnTo>
                <a:lnTo>
                  <a:pt x="1787" y="3245"/>
                </a:lnTo>
                <a:lnTo>
                  <a:pt x="1787" y="894"/>
                </a:lnTo>
                <a:cubicBezTo>
                  <a:pt x="1787" y="408"/>
                  <a:pt x="1379" y="1"/>
                  <a:pt x="8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3" name="Google Shape;733;p9"/>
          <p:cNvSpPr/>
          <p:nvPr/>
        </p:nvSpPr>
        <p:spPr>
          <a:xfrm rot="5400000">
            <a:off x="10325184" y="191200"/>
            <a:ext cx="1112000" cy="729600"/>
          </a:xfrm>
          <a:prstGeom prst="homePlate">
            <a:avLst>
              <a:gd name="adj" fmla="val 1903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4" name="Google Shape;734;p9"/>
          <p:cNvGrpSpPr/>
          <p:nvPr/>
        </p:nvGrpSpPr>
        <p:grpSpPr>
          <a:xfrm>
            <a:off x="11694000" y="-33"/>
            <a:ext cx="498000" cy="6857596"/>
            <a:chOff x="8770500" y="-25"/>
            <a:chExt cx="373500" cy="5143197"/>
          </a:xfrm>
        </p:grpSpPr>
        <p:sp>
          <p:nvSpPr>
            <p:cNvPr id="735" name="Google Shape;735;p9"/>
            <p:cNvSpPr/>
            <p:nvPr/>
          </p:nvSpPr>
          <p:spPr>
            <a:xfrm rot="5400000">
              <a:off x="8361300" y="4360472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9"/>
            <p:cNvSpPr/>
            <p:nvPr/>
          </p:nvSpPr>
          <p:spPr>
            <a:xfrm rot="5400000">
              <a:off x="8525100" y="374077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9"/>
            <p:cNvSpPr/>
            <p:nvPr/>
          </p:nvSpPr>
          <p:spPr>
            <a:xfrm rot="5400000">
              <a:off x="8361300" y="3504766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9"/>
            <p:cNvSpPr/>
            <p:nvPr/>
          </p:nvSpPr>
          <p:spPr>
            <a:xfrm rot="5400000">
              <a:off x="8525100" y="2883450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9"/>
            <p:cNvSpPr/>
            <p:nvPr/>
          </p:nvSpPr>
          <p:spPr>
            <a:xfrm rot="5400000">
              <a:off x="8361300" y="2649035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9"/>
            <p:cNvSpPr/>
            <p:nvPr/>
          </p:nvSpPr>
          <p:spPr>
            <a:xfrm rot="5400000">
              <a:off x="8525100" y="2019150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9"/>
            <p:cNvSpPr/>
            <p:nvPr/>
          </p:nvSpPr>
          <p:spPr>
            <a:xfrm rot="5400000">
              <a:off x="8529300" y="1961397"/>
              <a:ext cx="855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9"/>
            <p:cNvSpPr/>
            <p:nvPr/>
          </p:nvSpPr>
          <p:spPr>
            <a:xfrm rot="5400000">
              <a:off x="8926950" y="1563625"/>
              <a:ext cx="606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9"/>
            <p:cNvSpPr/>
            <p:nvPr/>
          </p:nvSpPr>
          <p:spPr>
            <a:xfrm rot="5400000">
              <a:off x="8361300" y="937572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9"/>
            <p:cNvSpPr/>
            <p:nvPr/>
          </p:nvSpPr>
          <p:spPr>
            <a:xfrm rot="5400000">
              <a:off x="8525100" y="29752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9"/>
            <p:cNvSpPr/>
            <p:nvPr/>
          </p:nvSpPr>
          <p:spPr>
            <a:xfrm rot="5400000">
              <a:off x="8525100" y="24537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7320233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3" name="Google Shape;763;p11"/>
          <p:cNvGrpSpPr/>
          <p:nvPr/>
        </p:nvGrpSpPr>
        <p:grpSpPr>
          <a:xfrm>
            <a:off x="10467" y="183"/>
            <a:ext cx="11724723" cy="6857652"/>
            <a:chOff x="0" y="-13"/>
            <a:chExt cx="8793542" cy="5143239"/>
          </a:xfrm>
        </p:grpSpPr>
        <p:sp>
          <p:nvSpPr>
            <p:cNvPr id="764" name="Google Shape;764;p11"/>
            <p:cNvSpPr/>
            <p:nvPr/>
          </p:nvSpPr>
          <p:spPr>
            <a:xfrm>
              <a:off x="8616419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11"/>
            <p:cNvSpPr/>
            <p:nvPr/>
          </p:nvSpPr>
          <p:spPr>
            <a:xfrm>
              <a:off x="153645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11"/>
            <p:cNvSpPr/>
            <p:nvPr/>
          </p:nvSpPr>
          <p:spPr>
            <a:xfrm>
              <a:off x="36060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11"/>
            <p:cNvSpPr/>
            <p:nvPr/>
          </p:nvSpPr>
          <p:spPr>
            <a:xfrm>
              <a:off x="56755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11"/>
            <p:cNvSpPr/>
            <p:nvPr/>
          </p:nvSpPr>
          <p:spPr>
            <a:xfrm>
              <a:off x="762438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11"/>
            <p:cNvSpPr/>
            <p:nvPr/>
          </p:nvSpPr>
          <p:spPr>
            <a:xfrm>
              <a:off x="97915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11"/>
            <p:cNvSpPr/>
            <p:nvPr/>
          </p:nvSpPr>
          <p:spPr>
            <a:xfrm>
              <a:off x="119787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11"/>
            <p:cNvSpPr/>
            <p:nvPr/>
          </p:nvSpPr>
          <p:spPr>
            <a:xfrm>
              <a:off x="141016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11"/>
            <p:cNvSpPr/>
            <p:nvPr/>
          </p:nvSpPr>
          <p:spPr>
            <a:xfrm>
              <a:off x="160746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11"/>
            <p:cNvSpPr/>
            <p:nvPr/>
          </p:nvSpPr>
          <p:spPr>
            <a:xfrm>
              <a:off x="182176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11"/>
            <p:cNvSpPr/>
            <p:nvPr/>
          </p:nvSpPr>
          <p:spPr>
            <a:xfrm>
              <a:off x="201896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11"/>
            <p:cNvSpPr/>
            <p:nvPr/>
          </p:nvSpPr>
          <p:spPr>
            <a:xfrm>
              <a:off x="2235677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11"/>
            <p:cNvSpPr/>
            <p:nvPr/>
          </p:nvSpPr>
          <p:spPr>
            <a:xfrm>
              <a:off x="2430556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11"/>
            <p:cNvSpPr/>
            <p:nvPr/>
          </p:nvSpPr>
          <p:spPr>
            <a:xfrm>
              <a:off x="264727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11"/>
            <p:cNvSpPr/>
            <p:nvPr/>
          </p:nvSpPr>
          <p:spPr>
            <a:xfrm>
              <a:off x="2844470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11"/>
            <p:cNvSpPr/>
            <p:nvPr/>
          </p:nvSpPr>
          <p:spPr>
            <a:xfrm>
              <a:off x="3049108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11"/>
            <p:cNvSpPr/>
            <p:nvPr/>
          </p:nvSpPr>
          <p:spPr>
            <a:xfrm>
              <a:off x="325606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11"/>
            <p:cNvSpPr/>
            <p:nvPr/>
          </p:nvSpPr>
          <p:spPr>
            <a:xfrm>
              <a:off x="345326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11"/>
            <p:cNvSpPr/>
            <p:nvPr/>
          </p:nvSpPr>
          <p:spPr>
            <a:xfrm>
              <a:off x="366756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11"/>
            <p:cNvSpPr/>
            <p:nvPr/>
          </p:nvSpPr>
          <p:spPr>
            <a:xfrm>
              <a:off x="386485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11"/>
            <p:cNvSpPr/>
            <p:nvPr/>
          </p:nvSpPr>
          <p:spPr>
            <a:xfrm>
              <a:off x="4079157" y="-13"/>
              <a:ext cx="12270" cy="5143239"/>
            </a:xfrm>
            <a:custGeom>
              <a:avLst/>
              <a:gdLst/>
              <a:ahLst/>
              <a:cxnLst/>
              <a:rect l="l" t="t" r="r" b="b"/>
              <a:pathLst>
                <a:path w="127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27" y="53233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11"/>
            <p:cNvSpPr/>
            <p:nvPr/>
          </p:nvSpPr>
          <p:spPr>
            <a:xfrm>
              <a:off x="429587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11"/>
            <p:cNvSpPr/>
            <p:nvPr/>
          </p:nvSpPr>
          <p:spPr>
            <a:xfrm>
              <a:off x="451258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11"/>
            <p:cNvSpPr/>
            <p:nvPr/>
          </p:nvSpPr>
          <p:spPr>
            <a:xfrm>
              <a:off x="470746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11"/>
            <p:cNvSpPr/>
            <p:nvPr/>
          </p:nvSpPr>
          <p:spPr>
            <a:xfrm>
              <a:off x="492418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11"/>
            <p:cNvSpPr/>
            <p:nvPr/>
          </p:nvSpPr>
          <p:spPr>
            <a:xfrm>
              <a:off x="512138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11"/>
            <p:cNvSpPr/>
            <p:nvPr/>
          </p:nvSpPr>
          <p:spPr>
            <a:xfrm>
              <a:off x="5326019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11"/>
            <p:cNvSpPr/>
            <p:nvPr/>
          </p:nvSpPr>
          <p:spPr>
            <a:xfrm>
              <a:off x="553297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11"/>
            <p:cNvSpPr/>
            <p:nvPr/>
          </p:nvSpPr>
          <p:spPr>
            <a:xfrm>
              <a:off x="573993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11"/>
            <p:cNvSpPr/>
            <p:nvPr/>
          </p:nvSpPr>
          <p:spPr>
            <a:xfrm>
              <a:off x="594457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11"/>
            <p:cNvSpPr/>
            <p:nvPr/>
          </p:nvSpPr>
          <p:spPr>
            <a:xfrm>
              <a:off x="615152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11"/>
            <p:cNvSpPr/>
            <p:nvPr/>
          </p:nvSpPr>
          <p:spPr>
            <a:xfrm>
              <a:off x="635848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11"/>
            <p:cNvSpPr/>
            <p:nvPr/>
          </p:nvSpPr>
          <p:spPr>
            <a:xfrm>
              <a:off x="656302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11"/>
            <p:cNvSpPr/>
            <p:nvPr/>
          </p:nvSpPr>
          <p:spPr>
            <a:xfrm>
              <a:off x="6770079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11"/>
            <p:cNvSpPr/>
            <p:nvPr/>
          </p:nvSpPr>
          <p:spPr>
            <a:xfrm>
              <a:off x="697462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11"/>
            <p:cNvSpPr/>
            <p:nvPr/>
          </p:nvSpPr>
          <p:spPr>
            <a:xfrm>
              <a:off x="720109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11"/>
            <p:cNvSpPr/>
            <p:nvPr/>
          </p:nvSpPr>
          <p:spPr>
            <a:xfrm>
              <a:off x="740805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11"/>
            <p:cNvSpPr/>
            <p:nvPr/>
          </p:nvSpPr>
          <p:spPr>
            <a:xfrm>
              <a:off x="7612689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11"/>
            <p:cNvSpPr/>
            <p:nvPr/>
          </p:nvSpPr>
          <p:spPr>
            <a:xfrm>
              <a:off x="781964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11"/>
            <p:cNvSpPr/>
            <p:nvPr/>
          </p:nvSpPr>
          <p:spPr>
            <a:xfrm>
              <a:off x="801694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11"/>
            <p:cNvSpPr/>
            <p:nvPr/>
          </p:nvSpPr>
          <p:spPr>
            <a:xfrm>
              <a:off x="823124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11"/>
            <p:cNvSpPr/>
            <p:nvPr/>
          </p:nvSpPr>
          <p:spPr>
            <a:xfrm>
              <a:off x="0" y="17777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11"/>
            <p:cNvSpPr/>
            <p:nvPr/>
          </p:nvSpPr>
          <p:spPr>
            <a:xfrm>
              <a:off x="0" y="34337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11"/>
            <p:cNvSpPr/>
            <p:nvPr/>
          </p:nvSpPr>
          <p:spPr>
            <a:xfrm>
              <a:off x="0" y="51139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11"/>
            <p:cNvSpPr/>
            <p:nvPr/>
          </p:nvSpPr>
          <p:spPr>
            <a:xfrm>
              <a:off x="0" y="67700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11"/>
            <p:cNvSpPr/>
            <p:nvPr/>
          </p:nvSpPr>
          <p:spPr>
            <a:xfrm>
              <a:off x="0" y="84501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11"/>
            <p:cNvSpPr/>
            <p:nvPr/>
          </p:nvSpPr>
          <p:spPr>
            <a:xfrm>
              <a:off x="0" y="101062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11"/>
            <p:cNvSpPr/>
            <p:nvPr/>
          </p:nvSpPr>
          <p:spPr>
            <a:xfrm>
              <a:off x="0" y="1168978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11"/>
            <p:cNvSpPr/>
            <p:nvPr/>
          </p:nvSpPr>
          <p:spPr>
            <a:xfrm>
              <a:off x="0" y="1324823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11"/>
            <p:cNvSpPr/>
            <p:nvPr/>
          </p:nvSpPr>
          <p:spPr>
            <a:xfrm>
              <a:off x="0" y="149284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11"/>
            <p:cNvSpPr/>
            <p:nvPr/>
          </p:nvSpPr>
          <p:spPr>
            <a:xfrm>
              <a:off x="0" y="1658445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11"/>
            <p:cNvSpPr/>
            <p:nvPr/>
          </p:nvSpPr>
          <p:spPr>
            <a:xfrm>
              <a:off x="0" y="182646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11"/>
            <p:cNvSpPr/>
            <p:nvPr/>
          </p:nvSpPr>
          <p:spPr>
            <a:xfrm>
              <a:off x="0" y="198230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11"/>
            <p:cNvSpPr/>
            <p:nvPr/>
          </p:nvSpPr>
          <p:spPr>
            <a:xfrm>
              <a:off x="0" y="216008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11"/>
            <p:cNvSpPr/>
            <p:nvPr/>
          </p:nvSpPr>
          <p:spPr>
            <a:xfrm>
              <a:off x="0" y="231593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11"/>
            <p:cNvSpPr/>
            <p:nvPr/>
          </p:nvSpPr>
          <p:spPr>
            <a:xfrm>
              <a:off x="0" y="249370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11"/>
            <p:cNvSpPr/>
            <p:nvPr/>
          </p:nvSpPr>
          <p:spPr>
            <a:xfrm>
              <a:off x="0" y="2649551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11"/>
            <p:cNvSpPr/>
            <p:nvPr/>
          </p:nvSpPr>
          <p:spPr>
            <a:xfrm>
              <a:off x="0" y="282732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11"/>
            <p:cNvSpPr/>
            <p:nvPr/>
          </p:nvSpPr>
          <p:spPr>
            <a:xfrm>
              <a:off x="0" y="2992932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11"/>
            <p:cNvSpPr/>
            <p:nvPr/>
          </p:nvSpPr>
          <p:spPr>
            <a:xfrm>
              <a:off x="0" y="316095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0" y="3326553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11"/>
            <p:cNvSpPr/>
            <p:nvPr/>
          </p:nvSpPr>
          <p:spPr>
            <a:xfrm>
              <a:off x="0" y="349457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11"/>
            <p:cNvSpPr/>
            <p:nvPr/>
          </p:nvSpPr>
          <p:spPr>
            <a:xfrm>
              <a:off x="0" y="3660175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11"/>
            <p:cNvSpPr/>
            <p:nvPr/>
          </p:nvSpPr>
          <p:spPr>
            <a:xfrm>
              <a:off x="0" y="380867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11"/>
            <p:cNvSpPr/>
            <p:nvPr/>
          </p:nvSpPr>
          <p:spPr>
            <a:xfrm>
              <a:off x="0" y="3964521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11"/>
            <p:cNvSpPr/>
            <p:nvPr/>
          </p:nvSpPr>
          <p:spPr>
            <a:xfrm>
              <a:off x="0" y="414229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11"/>
            <p:cNvSpPr/>
            <p:nvPr/>
          </p:nvSpPr>
          <p:spPr>
            <a:xfrm>
              <a:off x="0" y="429814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11"/>
            <p:cNvSpPr/>
            <p:nvPr/>
          </p:nvSpPr>
          <p:spPr>
            <a:xfrm>
              <a:off x="0" y="4485679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11"/>
            <p:cNvSpPr/>
            <p:nvPr/>
          </p:nvSpPr>
          <p:spPr>
            <a:xfrm>
              <a:off x="0" y="464152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11"/>
            <p:cNvSpPr/>
            <p:nvPr/>
          </p:nvSpPr>
          <p:spPr>
            <a:xfrm>
              <a:off x="0" y="481930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11"/>
            <p:cNvSpPr/>
            <p:nvPr/>
          </p:nvSpPr>
          <p:spPr>
            <a:xfrm>
              <a:off x="0" y="497514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11"/>
            <p:cNvSpPr/>
            <p:nvPr/>
          </p:nvSpPr>
          <p:spPr>
            <a:xfrm>
              <a:off x="842852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36" name="Google Shape;836;p11"/>
          <p:cNvSpPr/>
          <p:nvPr/>
        </p:nvSpPr>
        <p:spPr>
          <a:xfrm>
            <a:off x="-11600" y="6522067"/>
            <a:ext cx="11736400" cy="34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837" name="Google Shape;837;p11"/>
          <p:cNvCxnSpPr/>
          <p:nvPr/>
        </p:nvCxnSpPr>
        <p:spPr>
          <a:xfrm>
            <a:off x="763067" y="-5800"/>
            <a:ext cx="0" cy="6869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8" name="Google Shape;838;p11"/>
          <p:cNvSpPr/>
          <p:nvPr/>
        </p:nvSpPr>
        <p:spPr>
          <a:xfrm rot="5400000">
            <a:off x="10325184" y="191200"/>
            <a:ext cx="1112000" cy="729600"/>
          </a:xfrm>
          <a:prstGeom prst="homePlate">
            <a:avLst>
              <a:gd name="adj" fmla="val 1903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9" name="Google Shape;839;p11"/>
          <p:cNvSpPr txBox="1">
            <a:spLocks noGrp="1"/>
          </p:cNvSpPr>
          <p:nvPr>
            <p:ph type="title" hasCustomPrompt="1"/>
          </p:nvPr>
        </p:nvSpPr>
        <p:spPr>
          <a:xfrm>
            <a:off x="960000" y="2255300"/>
            <a:ext cx="5946400" cy="153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11466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0" name="Google Shape;840;p11"/>
          <p:cNvSpPr txBox="1">
            <a:spLocks noGrp="1"/>
          </p:cNvSpPr>
          <p:nvPr>
            <p:ph type="subTitle" idx="1"/>
          </p:nvPr>
        </p:nvSpPr>
        <p:spPr>
          <a:xfrm>
            <a:off x="960000" y="3785900"/>
            <a:ext cx="5946400" cy="81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841" name="Google Shape;841;p11"/>
          <p:cNvGrpSpPr/>
          <p:nvPr/>
        </p:nvGrpSpPr>
        <p:grpSpPr>
          <a:xfrm>
            <a:off x="11694000" y="-33"/>
            <a:ext cx="498000" cy="6857596"/>
            <a:chOff x="8770500" y="-25"/>
            <a:chExt cx="373500" cy="5143197"/>
          </a:xfrm>
        </p:grpSpPr>
        <p:sp>
          <p:nvSpPr>
            <p:cNvPr id="842" name="Google Shape;842;p11"/>
            <p:cNvSpPr/>
            <p:nvPr/>
          </p:nvSpPr>
          <p:spPr>
            <a:xfrm rot="5400000">
              <a:off x="8361300" y="4360472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11"/>
            <p:cNvSpPr/>
            <p:nvPr/>
          </p:nvSpPr>
          <p:spPr>
            <a:xfrm rot="5400000">
              <a:off x="8525100" y="374077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11"/>
            <p:cNvSpPr/>
            <p:nvPr/>
          </p:nvSpPr>
          <p:spPr>
            <a:xfrm rot="5400000">
              <a:off x="8361300" y="3504766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11"/>
            <p:cNvSpPr/>
            <p:nvPr/>
          </p:nvSpPr>
          <p:spPr>
            <a:xfrm rot="5400000">
              <a:off x="8525100" y="2883450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11"/>
            <p:cNvSpPr/>
            <p:nvPr/>
          </p:nvSpPr>
          <p:spPr>
            <a:xfrm rot="5400000">
              <a:off x="8361300" y="2649035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1"/>
            <p:cNvSpPr/>
            <p:nvPr/>
          </p:nvSpPr>
          <p:spPr>
            <a:xfrm rot="5400000">
              <a:off x="8525100" y="2019150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11"/>
            <p:cNvSpPr/>
            <p:nvPr/>
          </p:nvSpPr>
          <p:spPr>
            <a:xfrm rot="5400000">
              <a:off x="8529300" y="1961397"/>
              <a:ext cx="855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11"/>
            <p:cNvSpPr/>
            <p:nvPr/>
          </p:nvSpPr>
          <p:spPr>
            <a:xfrm rot="5400000">
              <a:off x="8926950" y="1563625"/>
              <a:ext cx="606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11"/>
            <p:cNvSpPr/>
            <p:nvPr/>
          </p:nvSpPr>
          <p:spPr>
            <a:xfrm rot="5400000">
              <a:off x="8361300" y="937572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11"/>
            <p:cNvSpPr/>
            <p:nvPr/>
          </p:nvSpPr>
          <p:spPr>
            <a:xfrm rot="5400000">
              <a:off x="8525100" y="29752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11"/>
            <p:cNvSpPr/>
            <p:nvPr/>
          </p:nvSpPr>
          <p:spPr>
            <a:xfrm rot="5400000">
              <a:off x="8525100" y="24537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9708433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140410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5" name="Google Shape;855;p13"/>
          <p:cNvGrpSpPr/>
          <p:nvPr/>
        </p:nvGrpSpPr>
        <p:grpSpPr>
          <a:xfrm>
            <a:off x="10467" y="183"/>
            <a:ext cx="11724723" cy="6857652"/>
            <a:chOff x="0" y="-13"/>
            <a:chExt cx="8793542" cy="5143239"/>
          </a:xfrm>
        </p:grpSpPr>
        <p:sp>
          <p:nvSpPr>
            <p:cNvPr id="856" name="Google Shape;856;p13"/>
            <p:cNvSpPr/>
            <p:nvPr/>
          </p:nvSpPr>
          <p:spPr>
            <a:xfrm>
              <a:off x="8616419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153645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36060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56755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762438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97915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119787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141016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160746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182176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01896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13"/>
            <p:cNvSpPr/>
            <p:nvPr/>
          </p:nvSpPr>
          <p:spPr>
            <a:xfrm>
              <a:off x="2235677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13"/>
            <p:cNvSpPr/>
            <p:nvPr/>
          </p:nvSpPr>
          <p:spPr>
            <a:xfrm>
              <a:off x="2430556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13"/>
            <p:cNvSpPr/>
            <p:nvPr/>
          </p:nvSpPr>
          <p:spPr>
            <a:xfrm>
              <a:off x="264727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2844470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13"/>
            <p:cNvSpPr/>
            <p:nvPr/>
          </p:nvSpPr>
          <p:spPr>
            <a:xfrm>
              <a:off x="3049108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13"/>
            <p:cNvSpPr/>
            <p:nvPr/>
          </p:nvSpPr>
          <p:spPr>
            <a:xfrm>
              <a:off x="325606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345326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366756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386485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4079157" y="-13"/>
              <a:ext cx="12270" cy="5143239"/>
            </a:xfrm>
            <a:custGeom>
              <a:avLst/>
              <a:gdLst/>
              <a:ahLst/>
              <a:cxnLst/>
              <a:rect l="l" t="t" r="r" b="b"/>
              <a:pathLst>
                <a:path w="127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27" y="53233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429587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451258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470746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492418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512138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5326019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553297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573993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594457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615152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635848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13"/>
            <p:cNvSpPr/>
            <p:nvPr/>
          </p:nvSpPr>
          <p:spPr>
            <a:xfrm>
              <a:off x="656302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13"/>
            <p:cNvSpPr/>
            <p:nvPr/>
          </p:nvSpPr>
          <p:spPr>
            <a:xfrm>
              <a:off x="6770079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697462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720109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740805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7612689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13"/>
            <p:cNvSpPr/>
            <p:nvPr/>
          </p:nvSpPr>
          <p:spPr>
            <a:xfrm>
              <a:off x="781964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13"/>
            <p:cNvSpPr/>
            <p:nvPr/>
          </p:nvSpPr>
          <p:spPr>
            <a:xfrm>
              <a:off x="801694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823124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13"/>
            <p:cNvSpPr/>
            <p:nvPr/>
          </p:nvSpPr>
          <p:spPr>
            <a:xfrm>
              <a:off x="0" y="17777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13"/>
            <p:cNvSpPr/>
            <p:nvPr/>
          </p:nvSpPr>
          <p:spPr>
            <a:xfrm>
              <a:off x="0" y="34337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0" y="51139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13"/>
            <p:cNvSpPr/>
            <p:nvPr/>
          </p:nvSpPr>
          <p:spPr>
            <a:xfrm>
              <a:off x="0" y="67700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13"/>
            <p:cNvSpPr/>
            <p:nvPr/>
          </p:nvSpPr>
          <p:spPr>
            <a:xfrm>
              <a:off x="0" y="84501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13"/>
            <p:cNvSpPr/>
            <p:nvPr/>
          </p:nvSpPr>
          <p:spPr>
            <a:xfrm>
              <a:off x="0" y="101062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13"/>
            <p:cNvSpPr/>
            <p:nvPr/>
          </p:nvSpPr>
          <p:spPr>
            <a:xfrm>
              <a:off x="0" y="1168978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13"/>
            <p:cNvSpPr/>
            <p:nvPr/>
          </p:nvSpPr>
          <p:spPr>
            <a:xfrm>
              <a:off x="0" y="1324823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13"/>
            <p:cNvSpPr/>
            <p:nvPr/>
          </p:nvSpPr>
          <p:spPr>
            <a:xfrm>
              <a:off x="0" y="149284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13"/>
            <p:cNvSpPr/>
            <p:nvPr/>
          </p:nvSpPr>
          <p:spPr>
            <a:xfrm>
              <a:off x="0" y="1658445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13"/>
            <p:cNvSpPr/>
            <p:nvPr/>
          </p:nvSpPr>
          <p:spPr>
            <a:xfrm>
              <a:off x="0" y="182646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13"/>
            <p:cNvSpPr/>
            <p:nvPr/>
          </p:nvSpPr>
          <p:spPr>
            <a:xfrm>
              <a:off x="0" y="198230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13"/>
            <p:cNvSpPr/>
            <p:nvPr/>
          </p:nvSpPr>
          <p:spPr>
            <a:xfrm>
              <a:off x="0" y="216008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13"/>
            <p:cNvSpPr/>
            <p:nvPr/>
          </p:nvSpPr>
          <p:spPr>
            <a:xfrm>
              <a:off x="0" y="231593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13"/>
            <p:cNvSpPr/>
            <p:nvPr/>
          </p:nvSpPr>
          <p:spPr>
            <a:xfrm>
              <a:off x="0" y="249370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13"/>
            <p:cNvSpPr/>
            <p:nvPr/>
          </p:nvSpPr>
          <p:spPr>
            <a:xfrm>
              <a:off x="0" y="2649551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13"/>
            <p:cNvSpPr/>
            <p:nvPr/>
          </p:nvSpPr>
          <p:spPr>
            <a:xfrm>
              <a:off x="0" y="282732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13"/>
            <p:cNvSpPr/>
            <p:nvPr/>
          </p:nvSpPr>
          <p:spPr>
            <a:xfrm>
              <a:off x="0" y="2992932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13"/>
            <p:cNvSpPr/>
            <p:nvPr/>
          </p:nvSpPr>
          <p:spPr>
            <a:xfrm>
              <a:off x="0" y="316095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13"/>
            <p:cNvSpPr/>
            <p:nvPr/>
          </p:nvSpPr>
          <p:spPr>
            <a:xfrm>
              <a:off x="0" y="3326553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13"/>
            <p:cNvSpPr/>
            <p:nvPr/>
          </p:nvSpPr>
          <p:spPr>
            <a:xfrm>
              <a:off x="0" y="349457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13"/>
            <p:cNvSpPr/>
            <p:nvPr/>
          </p:nvSpPr>
          <p:spPr>
            <a:xfrm>
              <a:off x="0" y="3660175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13"/>
            <p:cNvSpPr/>
            <p:nvPr/>
          </p:nvSpPr>
          <p:spPr>
            <a:xfrm>
              <a:off x="0" y="380867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13"/>
            <p:cNvSpPr/>
            <p:nvPr/>
          </p:nvSpPr>
          <p:spPr>
            <a:xfrm>
              <a:off x="0" y="3964521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13"/>
            <p:cNvSpPr/>
            <p:nvPr/>
          </p:nvSpPr>
          <p:spPr>
            <a:xfrm>
              <a:off x="0" y="414229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13"/>
            <p:cNvSpPr/>
            <p:nvPr/>
          </p:nvSpPr>
          <p:spPr>
            <a:xfrm>
              <a:off x="0" y="429814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13"/>
            <p:cNvSpPr/>
            <p:nvPr/>
          </p:nvSpPr>
          <p:spPr>
            <a:xfrm>
              <a:off x="0" y="4485679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13"/>
            <p:cNvSpPr/>
            <p:nvPr/>
          </p:nvSpPr>
          <p:spPr>
            <a:xfrm>
              <a:off x="0" y="464152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13"/>
            <p:cNvSpPr/>
            <p:nvPr/>
          </p:nvSpPr>
          <p:spPr>
            <a:xfrm>
              <a:off x="0" y="481930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13"/>
            <p:cNvSpPr/>
            <p:nvPr/>
          </p:nvSpPr>
          <p:spPr>
            <a:xfrm>
              <a:off x="0" y="497514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13"/>
            <p:cNvSpPr/>
            <p:nvPr/>
          </p:nvSpPr>
          <p:spPr>
            <a:xfrm>
              <a:off x="842852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8" name="Google Shape;928;p13"/>
          <p:cNvSpPr/>
          <p:nvPr/>
        </p:nvSpPr>
        <p:spPr>
          <a:xfrm>
            <a:off x="-11600" y="6522067"/>
            <a:ext cx="11736400" cy="34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929" name="Google Shape;929;p13"/>
          <p:cNvCxnSpPr/>
          <p:nvPr/>
        </p:nvCxnSpPr>
        <p:spPr>
          <a:xfrm>
            <a:off x="763067" y="-5800"/>
            <a:ext cx="0" cy="6869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30" name="Google Shape;930;p13"/>
          <p:cNvSpPr txBox="1">
            <a:spLocks noGrp="1"/>
          </p:cNvSpPr>
          <p:nvPr>
            <p:ph type="title"/>
          </p:nvPr>
        </p:nvSpPr>
        <p:spPr>
          <a:xfrm>
            <a:off x="960000" y="480700"/>
            <a:ext cx="95564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1" name="Google Shape;931;p13"/>
          <p:cNvSpPr/>
          <p:nvPr/>
        </p:nvSpPr>
        <p:spPr>
          <a:xfrm rot="5400000">
            <a:off x="10325184" y="191200"/>
            <a:ext cx="1112000" cy="729600"/>
          </a:xfrm>
          <a:prstGeom prst="homePlate">
            <a:avLst>
              <a:gd name="adj" fmla="val 1903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2" name="Google Shape;932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960000" y="2543700"/>
            <a:ext cx="3140800" cy="48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933" name="Google Shape;933;p13"/>
          <p:cNvSpPr txBox="1">
            <a:spLocks noGrp="1"/>
          </p:cNvSpPr>
          <p:nvPr>
            <p:ph type="subTitle" idx="2"/>
          </p:nvPr>
        </p:nvSpPr>
        <p:spPr>
          <a:xfrm>
            <a:off x="960000" y="3026267"/>
            <a:ext cx="3140800" cy="78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34" name="Google Shape;934;p13"/>
          <p:cNvSpPr txBox="1">
            <a:spLocks noGrp="1"/>
          </p:cNvSpPr>
          <p:nvPr>
            <p:ph type="subTitle" idx="3"/>
          </p:nvPr>
        </p:nvSpPr>
        <p:spPr>
          <a:xfrm>
            <a:off x="4525600" y="2543700"/>
            <a:ext cx="3140800" cy="48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935" name="Google Shape;935;p13"/>
          <p:cNvSpPr txBox="1">
            <a:spLocks noGrp="1"/>
          </p:cNvSpPr>
          <p:nvPr>
            <p:ph type="subTitle" idx="4"/>
          </p:nvPr>
        </p:nvSpPr>
        <p:spPr>
          <a:xfrm>
            <a:off x="4525600" y="3026267"/>
            <a:ext cx="3140800" cy="78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36" name="Google Shape;936;p13"/>
          <p:cNvSpPr txBox="1">
            <a:spLocks noGrp="1"/>
          </p:cNvSpPr>
          <p:nvPr>
            <p:ph type="subTitle" idx="5"/>
          </p:nvPr>
        </p:nvSpPr>
        <p:spPr>
          <a:xfrm>
            <a:off x="8091200" y="2543700"/>
            <a:ext cx="3140800" cy="48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937" name="Google Shape;937;p13"/>
          <p:cNvSpPr txBox="1">
            <a:spLocks noGrp="1"/>
          </p:cNvSpPr>
          <p:nvPr>
            <p:ph type="subTitle" idx="6"/>
          </p:nvPr>
        </p:nvSpPr>
        <p:spPr>
          <a:xfrm>
            <a:off x="8091200" y="3026267"/>
            <a:ext cx="3140800" cy="78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38" name="Google Shape;938;p13"/>
          <p:cNvSpPr txBox="1">
            <a:spLocks noGrp="1"/>
          </p:cNvSpPr>
          <p:nvPr>
            <p:ph type="subTitle" idx="7"/>
          </p:nvPr>
        </p:nvSpPr>
        <p:spPr>
          <a:xfrm>
            <a:off x="960000" y="4869600"/>
            <a:ext cx="3140800" cy="48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939" name="Google Shape;939;p13"/>
          <p:cNvSpPr txBox="1">
            <a:spLocks noGrp="1"/>
          </p:cNvSpPr>
          <p:nvPr>
            <p:ph type="subTitle" idx="8"/>
          </p:nvPr>
        </p:nvSpPr>
        <p:spPr>
          <a:xfrm>
            <a:off x="960000" y="5352000"/>
            <a:ext cx="3140800" cy="78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40" name="Google Shape;940;p13"/>
          <p:cNvSpPr txBox="1">
            <a:spLocks noGrp="1"/>
          </p:cNvSpPr>
          <p:nvPr>
            <p:ph type="subTitle" idx="9"/>
          </p:nvPr>
        </p:nvSpPr>
        <p:spPr>
          <a:xfrm>
            <a:off x="4525600" y="4869600"/>
            <a:ext cx="3140800" cy="48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941" name="Google Shape;941;p13"/>
          <p:cNvSpPr txBox="1">
            <a:spLocks noGrp="1"/>
          </p:cNvSpPr>
          <p:nvPr>
            <p:ph type="subTitle" idx="13"/>
          </p:nvPr>
        </p:nvSpPr>
        <p:spPr>
          <a:xfrm>
            <a:off x="4525600" y="5352000"/>
            <a:ext cx="3140800" cy="78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42" name="Google Shape;942;p13"/>
          <p:cNvSpPr txBox="1">
            <a:spLocks noGrp="1"/>
          </p:cNvSpPr>
          <p:nvPr>
            <p:ph type="subTitle" idx="14"/>
          </p:nvPr>
        </p:nvSpPr>
        <p:spPr>
          <a:xfrm>
            <a:off x="8091200" y="4869600"/>
            <a:ext cx="3140800" cy="48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943" name="Google Shape;943;p13"/>
          <p:cNvSpPr txBox="1">
            <a:spLocks noGrp="1"/>
          </p:cNvSpPr>
          <p:nvPr>
            <p:ph type="subTitle" idx="15"/>
          </p:nvPr>
        </p:nvSpPr>
        <p:spPr>
          <a:xfrm>
            <a:off x="8091200" y="5352000"/>
            <a:ext cx="3140800" cy="78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944" name="Google Shape;944;p13"/>
          <p:cNvGrpSpPr/>
          <p:nvPr/>
        </p:nvGrpSpPr>
        <p:grpSpPr>
          <a:xfrm>
            <a:off x="11694000" y="-33"/>
            <a:ext cx="498000" cy="6857596"/>
            <a:chOff x="8770500" y="-25"/>
            <a:chExt cx="373500" cy="5143197"/>
          </a:xfrm>
        </p:grpSpPr>
        <p:sp>
          <p:nvSpPr>
            <p:cNvPr id="945" name="Google Shape;945;p13"/>
            <p:cNvSpPr/>
            <p:nvPr/>
          </p:nvSpPr>
          <p:spPr>
            <a:xfrm rot="5400000">
              <a:off x="8361300" y="4360472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13"/>
            <p:cNvSpPr/>
            <p:nvPr/>
          </p:nvSpPr>
          <p:spPr>
            <a:xfrm rot="5400000">
              <a:off x="8525100" y="374077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13"/>
            <p:cNvSpPr/>
            <p:nvPr/>
          </p:nvSpPr>
          <p:spPr>
            <a:xfrm rot="5400000">
              <a:off x="8361300" y="3504766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13"/>
            <p:cNvSpPr/>
            <p:nvPr/>
          </p:nvSpPr>
          <p:spPr>
            <a:xfrm rot="5400000">
              <a:off x="8525100" y="2883450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13"/>
            <p:cNvSpPr/>
            <p:nvPr/>
          </p:nvSpPr>
          <p:spPr>
            <a:xfrm rot="5400000">
              <a:off x="8361300" y="2649035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13"/>
            <p:cNvSpPr/>
            <p:nvPr/>
          </p:nvSpPr>
          <p:spPr>
            <a:xfrm rot="5400000">
              <a:off x="8525100" y="2019150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13"/>
            <p:cNvSpPr/>
            <p:nvPr/>
          </p:nvSpPr>
          <p:spPr>
            <a:xfrm rot="5400000">
              <a:off x="8529300" y="1961397"/>
              <a:ext cx="855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13"/>
            <p:cNvSpPr/>
            <p:nvPr/>
          </p:nvSpPr>
          <p:spPr>
            <a:xfrm rot="5400000">
              <a:off x="8926950" y="1563625"/>
              <a:ext cx="606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13"/>
            <p:cNvSpPr/>
            <p:nvPr/>
          </p:nvSpPr>
          <p:spPr>
            <a:xfrm rot="5400000">
              <a:off x="8361300" y="937572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13"/>
            <p:cNvSpPr/>
            <p:nvPr/>
          </p:nvSpPr>
          <p:spPr>
            <a:xfrm rot="5400000">
              <a:off x="8525100" y="29752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13"/>
            <p:cNvSpPr/>
            <p:nvPr/>
          </p:nvSpPr>
          <p:spPr>
            <a:xfrm rot="5400000">
              <a:off x="8525100" y="24537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9768930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7" name="Google Shape;957;p14"/>
          <p:cNvGrpSpPr/>
          <p:nvPr/>
        </p:nvGrpSpPr>
        <p:grpSpPr>
          <a:xfrm>
            <a:off x="10467" y="183"/>
            <a:ext cx="11724723" cy="6857652"/>
            <a:chOff x="0" y="-13"/>
            <a:chExt cx="8793542" cy="5143239"/>
          </a:xfrm>
        </p:grpSpPr>
        <p:sp>
          <p:nvSpPr>
            <p:cNvPr id="958" name="Google Shape;958;p14"/>
            <p:cNvSpPr/>
            <p:nvPr/>
          </p:nvSpPr>
          <p:spPr>
            <a:xfrm>
              <a:off x="8616419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153645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36060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56755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762438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97915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119787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141016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160746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182176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201896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2235677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2430556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264727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2844470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3049108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325606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345326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366756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386485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4079157" y="-13"/>
              <a:ext cx="12270" cy="5143239"/>
            </a:xfrm>
            <a:custGeom>
              <a:avLst/>
              <a:gdLst/>
              <a:ahLst/>
              <a:cxnLst/>
              <a:rect l="l" t="t" r="r" b="b"/>
              <a:pathLst>
                <a:path w="127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27" y="53233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429587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451258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470746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492418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512138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5326019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553297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573993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594457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615152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635848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656302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6770079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697462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720109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740805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7612689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781964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801694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823124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0" y="17777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0" y="34337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0" y="51139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0" y="67700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0" y="84501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0" y="101062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14"/>
            <p:cNvSpPr/>
            <p:nvPr/>
          </p:nvSpPr>
          <p:spPr>
            <a:xfrm>
              <a:off x="0" y="1168978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14"/>
            <p:cNvSpPr/>
            <p:nvPr/>
          </p:nvSpPr>
          <p:spPr>
            <a:xfrm>
              <a:off x="0" y="1324823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0" y="149284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0" y="1658445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0" y="182646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0" y="198230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14"/>
            <p:cNvSpPr/>
            <p:nvPr/>
          </p:nvSpPr>
          <p:spPr>
            <a:xfrm>
              <a:off x="0" y="216008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14"/>
            <p:cNvSpPr/>
            <p:nvPr/>
          </p:nvSpPr>
          <p:spPr>
            <a:xfrm>
              <a:off x="0" y="231593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0" y="249370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0" y="2649551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14"/>
            <p:cNvSpPr/>
            <p:nvPr/>
          </p:nvSpPr>
          <p:spPr>
            <a:xfrm>
              <a:off x="0" y="282732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14"/>
            <p:cNvSpPr/>
            <p:nvPr/>
          </p:nvSpPr>
          <p:spPr>
            <a:xfrm>
              <a:off x="0" y="2992932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14"/>
            <p:cNvSpPr/>
            <p:nvPr/>
          </p:nvSpPr>
          <p:spPr>
            <a:xfrm>
              <a:off x="0" y="316095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0" y="3326553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14"/>
            <p:cNvSpPr/>
            <p:nvPr/>
          </p:nvSpPr>
          <p:spPr>
            <a:xfrm>
              <a:off x="0" y="349457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14"/>
            <p:cNvSpPr/>
            <p:nvPr/>
          </p:nvSpPr>
          <p:spPr>
            <a:xfrm>
              <a:off x="0" y="3660175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0" y="380867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0" y="3964521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0" y="414229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0" y="429814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0" y="4485679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0" y="464152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0" y="481930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0" y="497514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842852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0" name="Google Shape;1030;p14"/>
          <p:cNvSpPr/>
          <p:nvPr/>
        </p:nvSpPr>
        <p:spPr>
          <a:xfrm>
            <a:off x="-11600" y="6522067"/>
            <a:ext cx="11736400" cy="34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1031" name="Google Shape;1031;p14"/>
          <p:cNvCxnSpPr/>
          <p:nvPr/>
        </p:nvCxnSpPr>
        <p:spPr>
          <a:xfrm>
            <a:off x="763067" y="-5800"/>
            <a:ext cx="0" cy="6869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2" name="Google Shape;1032;p14"/>
          <p:cNvSpPr/>
          <p:nvPr/>
        </p:nvSpPr>
        <p:spPr>
          <a:xfrm rot="5400000">
            <a:off x="10325184" y="191200"/>
            <a:ext cx="1112000" cy="729600"/>
          </a:xfrm>
          <a:prstGeom prst="homePlate">
            <a:avLst>
              <a:gd name="adj" fmla="val 1903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3" name="Google Shape;1033;p14"/>
          <p:cNvSpPr txBox="1">
            <a:spLocks noGrp="1"/>
          </p:cNvSpPr>
          <p:nvPr>
            <p:ph type="title"/>
          </p:nvPr>
        </p:nvSpPr>
        <p:spPr>
          <a:xfrm>
            <a:off x="2226200" y="4257584"/>
            <a:ext cx="7739600" cy="49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133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Quicksand"/>
                <a:ea typeface="Quicksand"/>
                <a:cs typeface="Quicksand"/>
                <a:sym typeface="Quicksa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Quicksand"/>
                <a:ea typeface="Quicksand"/>
                <a:cs typeface="Quicksand"/>
                <a:sym typeface="Quicksa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Quicksand"/>
                <a:ea typeface="Quicksand"/>
                <a:cs typeface="Quicksand"/>
                <a:sym typeface="Quicksa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Quicksand"/>
                <a:ea typeface="Quicksand"/>
                <a:cs typeface="Quicksand"/>
                <a:sym typeface="Quicksa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Quicksand"/>
                <a:ea typeface="Quicksand"/>
                <a:cs typeface="Quicksand"/>
                <a:sym typeface="Quicksa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Quicksand"/>
                <a:ea typeface="Quicksand"/>
                <a:cs typeface="Quicksand"/>
                <a:sym typeface="Quicksa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Quicksand"/>
                <a:ea typeface="Quicksand"/>
                <a:cs typeface="Quicksand"/>
                <a:sym typeface="Quicksa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034" name="Google Shape;1034;p14"/>
          <p:cNvSpPr txBox="1">
            <a:spLocks noGrp="1"/>
          </p:cNvSpPr>
          <p:nvPr>
            <p:ph type="title" idx="2"/>
          </p:nvPr>
        </p:nvSpPr>
        <p:spPr>
          <a:xfrm>
            <a:off x="2226200" y="2103617"/>
            <a:ext cx="7739600" cy="21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aleway Thin"/>
              <a:buNone/>
              <a:defRPr sz="3200"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latin typeface="Quicksand"/>
                <a:ea typeface="Quicksand"/>
                <a:cs typeface="Quicksand"/>
                <a:sym typeface="Quicksan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latin typeface="Quicksand"/>
                <a:ea typeface="Quicksand"/>
                <a:cs typeface="Quicksand"/>
                <a:sym typeface="Quicksan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latin typeface="Quicksand"/>
                <a:ea typeface="Quicksand"/>
                <a:cs typeface="Quicksand"/>
                <a:sym typeface="Quicksan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latin typeface="Quicksand"/>
                <a:ea typeface="Quicksand"/>
                <a:cs typeface="Quicksand"/>
                <a:sym typeface="Quicksan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latin typeface="Quicksand"/>
                <a:ea typeface="Quicksand"/>
                <a:cs typeface="Quicksand"/>
                <a:sym typeface="Quicksan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latin typeface="Quicksand"/>
                <a:ea typeface="Quicksand"/>
                <a:cs typeface="Quicksand"/>
                <a:sym typeface="Quicksan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latin typeface="Quicksand"/>
                <a:ea typeface="Quicksand"/>
                <a:cs typeface="Quicksand"/>
                <a:sym typeface="Quicksan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11694000" y="-33"/>
            <a:ext cx="498000" cy="6857596"/>
            <a:chOff x="8770500" y="-25"/>
            <a:chExt cx="373500" cy="5143197"/>
          </a:xfrm>
        </p:grpSpPr>
        <p:sp>
          <p:nvSpPr>
            <p:cNvPr id="1036" name="Google Shape;1036;p14"/>
            <p:cNvSpPr/>
            <p:nvPr/>
          </p:nvSpPr>
          <p:spPr>
            <a:xfrm rot="5400000">
              <a:off x="8361300" y="4360472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4"/>
            <p:cNvSpPr/>
            <p:nvPr/>
          </p:nvSpPr>
          <p:spPr>
            <a:xfrm rot="5400000">
              <a:off x="8525100" y="374077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14"/>
            <p:cNvSpPr/>
            <p:nvPr/>
          </p:nvSpPr>
          <p:spPr>
            <a:xfrm rot="5400000">
              <a:off x="8361300" y="3504766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14"/>
            <p:cNvSpPr/>
            <p:nvPr/>
          </p:nvSpPr>
          <p:spPr>
            <a:xfrm rot="5400000">
              <a:off x="8525100" y="2883450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4"/>
            <p:cNvSpPr/>
            <p:nvPr/>
          </p:nvSpPr>
          <p:spPr>
            <a:xfrm rot="5400000">
              <a:off x="8361300" y="2649035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4"/>
            <p:cNvSpPr/>
            <p:nvPr/>
          </p:nvSpPr>
          <p:spPr>
            <a:xfrm rot="5400000">
              <a:off x="8525100" y="2019150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4"/>
            <p:cNvSpPr/>
            <p:nvPr/>
          </p:nvSpPr>
          <p:spPr>
            <a:xfrm rot="5400000">
              <a:off x="8529300" y="1961397"/>
              <a:ext cx="855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4"/>
            <p:cNvSpPr/>
            <p:nvPr/>
          </p:nvSpPr>
          <p:spPr>
            <a:xfrm rot="5400000">
              <a:off x="8926950" y="1563625"/>
              <a:ext cx="606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4"/>
            <p:cNvSpPr/>
            <p:nvPr/>
          </p:nvSpPr>
          <p:spPr>
            <a:xfrm rot="5400000">
              <a:off x="8361300" y="937572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4"/>
            <p:cNvSpPr/>
            <p:nvPr/>
          </p:nvSpPr>
          <p:spPr>
            <a:xfrm rot="5400000">
              <a:off x="8525100" y="29752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4"/>
            <p:cNvSpPr/>
            <p:nvPr/>
          </p:nvSpPr>
          <p:spPr>
            <a:xfrm rot="5400000">
              <a:off x="8525100" y="24537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2707947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5"/>
          <p:cNvGrpSpPr/>
          <p:nvPr/>
        </p:nvGrpSpPr>
        <p:grpSpPr>
          <a:xfrm>
            <a:off x="10467" y="183"/>
            <a:ext cx="11724723" cy="6857652"/>
            <a:chOff x="0" y="-13"/>
            <a:chExt cx="8793542" cy="5143239"/>
          </a:xfrm>
        </p:grpSpPr>
        <p:sp>
          <p:nvSpPr>
            <p:cNvPr id="1049" name="Google Shape;1049;p15"/>
            <p:cNvSpPr/>
            <p:nvPr/>
          </p:nvSpPr>
          <p:spPr>
            <a:xfrm>
              <a:off x="8616419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153645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36060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56755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762438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97915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119787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141016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160746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182176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201896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2235677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2430556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264727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2844470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3049108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325606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345326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366756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386485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4079157" y="-13"/>
              <a:ext cx="12270" cy="5143239"/>
            </a:xfrm>
            <a:custGeom>
              <a:avLst/>
              <a:gdLst/>
              <a:ahLst/>
              <a:cxnLst/>
              <a:rect l="l" t="t" r="r" b="b"/>
              <a:pathLst>
                <a:path w="127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27" y="53233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429587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451258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470746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492418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512138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5326019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553297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573993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594457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615152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635848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656302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6770079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697462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720109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740805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7612689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781964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801694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823124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0" y="17777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0" y="34337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0" y="51139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0" y="67700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0" y="84501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0" y="101062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0" y="1168978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0" y="1324823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0" y="149284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0" y="1658445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0" y="182646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0" y="198230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0" y="216008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0" y="231593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0" y="249370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0" y="2649551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0" y="282732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0" y="2992932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0" y="316095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0" y="3326553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0" y="349457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0" y="3660175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0" y="380867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0" y="3964521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0" y="414229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0" y="429814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0" y="4485679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0" y="464152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0" y="481930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0" y="497514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842852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21" name="Google Shape;1121;p15"/>
          <p:cNvSpPr/>
          <p:nvPr/>
        </p:nvSpPr>
        <p:spPr>
          <a:xfrm rot="10800000">
            <a:off x="6096001" y="-2"/>
            <a:ext cx="376667" cy="683803"/>
          </a:xfrm>
          <a:custGeom>
            <a:avLst/>
            <a:gdLst/>
            <a:ahLst/>
            <a:cxnLst/>
            <a:rect l="l" t="t" r="r" b="b"/>
            <a:pathLst>
              <a:path w="1788" h="3246" extrusionOk="0">
                <a:moveTo>
                  <a:pt x="894" y="1"/>
                </a:moveTo>
                <a:cubicBezTo>
                  <a:pt x="408" y="1"/>
                  <a:pt x="0" y="408"/>
                  <a:pt x="0" y="894"/>
                </a:cubicBezTo>
                <a:lnTo>
                  <a:pt x="0" y="2853"/>
                </a:lnTo>
                <a:lnTo>
                  <a:pt x="235" y="2853"/>
                </a:lnTo>
                <a:lnTo>
                  <a:pt x="235" y="894"/>
                </a:lnTo>
                <a:cubicBezTo>
                  <a:pt x="235" y="534"/>
                  <a:pt x="533" y="251"/>
                  <a:pt x="894" y="251"/>
                </a:cubicBezTo>
                <a:cubicBezTo>
                  <a:pt x="1254" y="251"/>
                  <a:pt x="1552" y="534"/>
                  <a:pt x="1552" y="894"/>
                </a:cubicBezTo>
                <a:lnTo>
                  <a:pt x="1552" y="3245"/>
                </a:lnTo>
                <a:lnTo>
                  <a:pt x="1787" y="3245"/>
                </a:lnTo>
                <a:lnTo>
                  <a:pt x="1787" y="894"/>
                </a:lnTo>
                <a:cubicBezTo>
                  <a:pt x="1787" y="408"/>
                  <a:pt x="1379" y="1"/>
                  <a:pt x="89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2" name="Google Shape;1122;p15"/>
          <p:cNvSpPr/>
          <p:nvPr/>
        </p:nvSpPr>
        <p:spPr>
          <a:xfrm>
            <a:off x="-11600" y="6522067"/>
            <a:ext cx="11736400" cy="34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1123" name="Google Shape;1123;p15"/>
          <p:cNvCxnSpPr/>
          <p:nvPr/>
        </p:nvCxnSpPr>
        <p:spPr>
          <a:xfrm>
            <a:off x="763067" y="-5800"/>
            <a:ext cx="0" cy="6869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24" name="Google Shape;1124;p15"/>
          <p:cNvSpPr txBox="1">
            <a:spLocks noGrp="1"/>
          </p:cNvSpPr>
          <p:nvPr>
            <p:ph type="title"/>
          </p:nvPr>
        </p:nvSpPr>
        <p:spPr>
          <a:xfrm>
            <a:off x="960000" y="480700"/>
            <a:ext cx="8310400" cy="75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25" name="Google Shape;1125;p15"/>
          <p:cNvSpPr/>
          <p:nvPr/>
        </p:nvSpPr>
        <p:spPr>
          <a:xfrm rot="5400000">
            <a:off x="10325184" y="191200"/>
            <a:ext cx="1112000" cy="729600"/>
          </a:xfrm>
          <a:prstGeom prst="homePlate">
            <a:avLst>
              <a:gd name="adj" fmla="val 1903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6" name="Google Shape;1126;p15"/>
          <p:cNvSpPr txBox="1">
            <a:spLocks noGrp="1"/>
          </p:cNvSpPr>
          <p:nvPr>
            <p:ph type="subTitle" idx="1"/>
          </p:nvPr>
        </p:nvSpPr>
        <p:spPr>
          <a:xfrm>
            <a:off x="4436277" y="2446433"/>
            <a:ext cx="6476000" cy="369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1127" name="Google Shape;1127;p15"/>
          <p:cNvGrpSpPr/>
          <p:nvPr/>
        </p:nvGrpSpPr>
        <p:grpSpPr>
          <a:xfrm>
            <a:off x="11694000" y="-33"/>
            <a:ext cx="498000" cy="6857596"/>
            <a:chOff x="8770500" y="-25"/>
            <a:chExt cx="373500" cy="5143197"/>
          </a:xfrm>
        </p:grpSpPr>
        <p:sp>
          <p:nvSpPr>
            <p:cNvPr id="1128" name="Google Shape;1128;p15"/>
            <p:cNvSpPr/>
            <p:nvPr/>
          </p:nvSpPr>
          <p:spPr>
            <a:xfrm rot="5400000">
              <a:off x="8361300" y="4360472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15"/>
            <p:cNvSpPr/>
            <p:nvPr/>
          </p:nvSpPr>
          <p:spPr>
            <a:xfrm rot="5400000">
              <a:off x="8525100" y="374077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15"/>
            <p:cNvSpPr/>
            <p:nvPr/>
          </p:nvSpPr>
          <p:spPr>
            <a:xfrm rot="5400000">
              <a:off x="8361300" y="3504766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15"/>
            <p:cNvSpPr/>
            <p:nvPr/>
          </p:nvSpPr>
          <p:spPr>
            <a:xfrm rot="5400000">
              <a:off x="8525100" y="2883450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15"/>
            <p:cNvSpPr/>
            <p:nvPr/>
          </p:nvSpPr>
          <p:spPr>
            <a:xfrm rot="5400000">
              <a:off x="8361300" y="2649035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15"/>
            <p:cNvSpPr/>
            <p:nvPr/>
          </p:nvSpPr>
          <p:spPr>
            <a:xfrm rot="5400000">
              <a:off x="8525100" y="2019150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15"/>
            <p:cNvSpPr/>
            <p:nvPr/>
          </p:nvSpPr>
          <p:spPr>
            <a:xfrm rot="5400000">
              <a:off x="8529300" y="1961397"/>
              <a:ext cx="855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15"/>
            <p:cNvSpPr/>
            <p:nvPr/>
          </p:nvSpPr>
          <p:spPr>
            <a:xfrm rot="5400000">
              <a:off x="8926950" y="1563625"/>
              <a:ext cx="606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15"/>
            <p:cNvSpPr/>
            <p:nvPr/>
          </p:nvSpPr>
          <p:spPr>
            <a:xfrm rot="5400000">
              <a:off x="8361300" y="937572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15"/>
            <p:cNvSpPr/>
            <p:nvPr/>
          </p:nvSpPr>
          <p:spPr>
            <a:xfrm rot="5400000">
              <a:off x="8525100" y="29752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15"/>
            <p:cNvSpPr/>
            <p:nvPr/>
          </p:nvSpPr>
          <p:spPr>
            <a:xfrm rot="5400000">
              <a:off x="8525100" y="24537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5375777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0" name="Google Shape;1140;p16"/>
          <p:cNvGrpSpPr/>
          <p:nvPr/>
        </p:nvGrpSpPr>
        <p:grpSpPr>
          <a:xfrm>
            <a:off x="10467" y="183"/>
            <a:ext cx="11724723" cy="6857652"/>
            <a:chOff x="0" y="-13"/>
            <a:chExt cx="8793542" cy="5143239"/>
          </a:xfrm>
        </p:grpSpPr>
        <p:sp>
          <p:nvSpPr>
            <p:cNvPr id="1141" name="Google Shape;1141;p16"/>
            <p:cNvSpPr/>
            <p:nvPr/>
          </p:nvSpPr>
          <p:spPr>
            <a:xfrm>
              <a:off x="8616419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16"/>
            <p:cNvSpPr/>
            <p:nvPr/>
          </p:nvSpPr>
          <p:spPr>
            <a:xfrm>
              <a:off x="153645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16"/>
            <p:cNvSpPr/>
            <p:nvPr/>
          </p:nvSpPr>
          <p:spPr>
            <a:xfrm>
              <a:off x="36060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16"/>
            <p:cNvSpPr/>
            <p:nvPr/>
          </p:nvSpPr>
          <p:spPr>
            <a:xfrm>
              <a:off x="56755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16"/>
            <p:cNvSpPr/>
            <p:nvPr/>
          </p:nvSpPr>
          <p:spPr>
            <a:xfrm>
              <a:off x="762438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16"/>
            <p:cNvSpPr/>
            <p:nvPr/>
          </p:nvSpPr>
          <p:spPr>
            <a:xfrm>
              <a:off x="97915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16"/>
            <p:cNvSpPr/>
            <p:nvPr/>
          </p:nvSpPr>
          <p:spPr>
            <a:xfrm>
              <a:off x="119787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16"/>
            <p:cNvSpPr/>
            <p:nvPr/>
          </p:nvSpPr>
          <p:spPr>
            <a:xfrm>
              <a:off x="141016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16"/>
            <p:cNvSpPr/>
            <p:nvPr/>
          </p:nvSpPr>
          <p:spPr>
            <a:xfrm>
              <a:off x="160746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16"/>
            <p:cNvSpPr/>
            <p:nvPr/>
          </p:nvSpPr>
          <p:spPr>
            <a:xfrm>
              <a:off x="182176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16"/>
            <p:cNvSpPr/>
            <p:nvPr/>
          </p:nvSpPr>
          <p:spPr>
            <a:xfrm>
              <a:off x="201896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16"/>
            <p:cNvSpPr/>
            <p:nvPr/>
          </p:nvSpPr>
          <p:spPr>
            <a:xfrm>
              <a:off x="2235677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16"/>
            <p:cNvSpPr/>
            <p:nvPr/>
          </p:nvSpPr>
          <p:spPr>
            <a:xfrm>
              <a:off x="2430556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16"/>
            <p:cNvSpPr/>
            <p:nvPr/>
          </p:nvSpPr>
          <p:spPr>
            <a:xfrm>
              <a:off x="264727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16"/>
            <p:cNvSpPr/>
            <p:nvPr/>
          </p:nvSpPr>
          <p:spPr>
            <a:xfrm>
              <a:off x="2844470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16"/>
            <p:cNvSpPr/>
            <p:nvPr/>
          </p:nvSpPr>
          <p:spPr>
            <a:xfrm>
              <a:off x="3049108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16"/>
            <p:cNvSpPr/>
            <p:nvPr/>
          </p:nvSpPr>
          <p:spPr>
            <a:xfrm>
              <a:off x="325606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16"/>
            <p:cNvSpPr/>
            <p:nvPr/>
          </p:nvSpPr>
          <p:spPr>
            <a:xfrm>
              <a:off x="345326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16"/>
            <p:cNvSpPr/>
            <p:nvPr/>
          </p:nvSpPr>
          <p:spPr>
            <a:xfrm>
              <a:off x="366756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16"/>
            <p:cNvSpPr/>
            <p:nvPr/>
          </p:nvSpPr>
          <p:spPr>
            <a:xfrm>
              <a:off x="386485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16"/>
            <p:cNvSpPr/>
            <p:nvPr/>
          </p:nvSpPr>
          <p:spPr>
            <a:xfrm>
              <a:off x="4079157" y="-13"/>
              <a:ext cx="12270" cy="5143239"/>
            </a:xfrm>
            <a:custGeom>
              <a:avLst/>
              <a:gdLst/>
              <a:ahLst/>
              <a:cxnLst/>
              <a:rect l="l" t="t" r="r" b="b"/>
              <a:pathLst>
                <a:path w="127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27" y="53233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16"/>
            <p:cNvSpPr/>
            <p:nvPr/>
          </p:nvSpPr>
          <p:spPr>
            <a:xfrm>
              <a:off x="429587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16"/>
            <p:cNvSpPr/>
            <p:nvPr/>
          </p:nvSpPr>
          <p:spPr>
            <a:xfrm>
              <a:off x="451258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16"/>
            <p:cNvSpPr/>
            <p:nvPr/>
          </p:nvSpPr>
          <p:spPr>
            <a:xfrm>
              <a:off x="470746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16"/>
            <p:cNvSpPr/>
            <p:nvPr/>
          </p:nvSpPr>
          <p:spPr>
            <a:xfrm>
              <a:off x="492418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16"/>
            <p:cNvSpPr/>
            <p:nvPr/>
          </p:nvSpPr>
          <p:spPr>
            <a:xfrm>
              <a:off x="512138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16"/>
            <p:cNvSpPr/>
            <p:nvPr/>
          </p:nvSpPr>
          <p:spPr>
            <a:xfrm>
              <a:off x="5326019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16"/>
            <p:cNvSpPr/>
            <p:nvPr/>
          </p:nvSpPr>
          <p:spPr>
            <a:xfrm>
              <a:off x="553297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16"/>
            <p:cNvSpPr/>
            <p:nvPr/>
          </p:nvSpPr>
          <p:spPr>
            <a:xfrm>
              <a:off x="573993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16"/>
            <p:cNvSpPr/>
            <p:nvPr/>
          </p:nvSpPr>
          <p:spPr>
            <a:xfrm>
              <a:off x="594457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16"/>
            <p:cNvSpPr/>
            <p:nvPr/>
          </p:nvSpPr>
          <p:spPr>
            <a:xfrm>
              <a:off x="615152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16"/>
            <p:cNvSpPr/>
            <p:nvPr/>
          </p:nvSpPr>
          <p:spPr>
            <a:xfrm>
              <a:off x="635848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16"/>
            <p:cNvSpPr/>
            <p:nvPr/>
          </p:nvSpPr>
          <p:spPr>
            <a:xfrm>
              <a:off x="656302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16"/>
            <p:cNvSpPr/>
            <p:nvPr/>
          </p:nvSpPr>
          <p:spPr>
            <a:xfrm>
              <a:off x="6770079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16"/>
            <p:cNvSpPr/>
            <p:nvPr/>
          </p:nvSpPr>
          <p:spPr>
            <a:xfrm>
              <a:off x="697462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16"/>
            <p:cNvSpPr/>
            <p:nvPr/>
          </p:nvSpPr>
          <p:spPr>
            <a:xfrm>
              <a:off x="720109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16"/>
            <p:cNvSpPr/>
            <p:nvPr/>
          </p:nvSpPr>
          <p:spPr>
            <a:xfrm>
              <a:off x="740805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16"/>
            <p:cNvSpPr/>
            <p:nvPr/>
          </p:nvSpPr>
          <p:spPr>
            <a:xfrm>
              <a:off x="7612689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16"/>
            <p:cNvSpPr/>
            <p:nvPr/>
          </p:nvSpPr>
          <p:spPr>
            <a:xfrm>
              <a:off x="781964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16"/>
            <p:cNvSpPr/>
            <p:nvPr/>
          </p:nvSpPr>
          <p:spPr>
            <a:xfrm>
              <a:off x="801694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16"/>
            <p:cNvSpPr/>
            <p:nvPr/>
          </p:nvSpPr>
          <p:spPr>
            <a:xfrm>
              <a:off x="823124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16"/>
            <p:cNvSpPr/>
            <p:nvPr/>
          </p:nvSpPr>
          <p:spPr>
            <a:xfrm>
              <a:off x="0" y="17777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16"/>
            <p:cNvSpPr/>
            <p:nvPr/>
          </p:nvSpPr>
          <p:spPr>
            <a:xfrm>
              <a:off x="0" y="34337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16"/>
            <p:cNvSpPr/>
            <p:nvPr/>
          </p:nvSpPr>
          <p:spPr>
            <a:xfrm>
              <a:off x="0" y="51139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16"/>
            <p:cNvSpPr/>
            <p:nvPr/>
          </p:nvSpPr>
          <p:spPr>
            <a:xfrm>
              <a:off x="0" y="67700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16"/>
            <p:cNvSpPr/>
            <p:nvPr/>
          </p:nvSpPr>
          <p:spPr>
            <a:xfrm>
              <a:off x="0" y="84501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16"/>
            <p:cNvSpPr/>
            <p:nvPr/>
          </p:nvSpPr>
          <p:spPr>
            <a:xfrm>
              <a:off x="0" y="101062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16"/>
            <p:cNvSpPr/>
            <p:nvPr/>
          </p:nvSpPr>
          <p:spPr>
            <a:xfrm>
              <a:off x="0" y="1168978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16"/>
            <p:cNvSpPr/>
            <p:nvPr/>
          </p:nvSpPr>
          <p:spPr>
            <a:xfrm>
              <a:off x="0" y="1324823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16"/>
            <p:cNvSpPr/>
            <p:nvPr/>
          </p:nvSpPr>
          <p:spPr>
            <a:xfrm>
              <a:off x="0" y="149284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16"/>
            <p:cNvSpPr/>
            <p:nvPr/>
          </p:nvSpPr>
          <p:spPr>
            <a:xfrm>
              <a:off x="0" y="1658445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16"/>
            <p:cNvSpPr/>
            <p:nvPr/>
          </p:nvSpPr>
          <p:spPr>
            <a:xfrm>
              <a:off x="0" y="182646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16"/>
            <p:cNvSpPr/>
            <p:nvPr/>
          </p:nvSpPr>
          <p:spPr>
            <a:xfrm>
              <a:off x="0" y="198230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16"/>
            <p:cNvSpPr/>
            <p:nvPr/>
          </p:nvSpPr>
          <p:spPr>
            <a:xfrm>
              <a:off x="0" y="216008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16"/>
            <p:cNvSpPr/>
            <p:nvPr/>
          </p:nvSpPr>
          <p:spPr>
            <a:xfrm>
              <a:off x="0" y="231593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16"/>
            <p:cNvSpPr/>
            <p:nvPr/>
          </p:nvSpPr>
          <p:spPr>
            <a:xfrm>
              <a:off x="0" y="249370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16"/>
            <p:cNvSpPr/>
            <p:nvPr/>
          </p:nvSpPr>
          <p:spPr>
            <a:xfrm>
              <a:off x="0" y="2649551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16"/>
            <p:cNvSpPr/>
            <p:nvPr/>
          </p:nvSpPr>
          <p:spPr>
            <a:xfrm>
              <a:off x="0" y="282732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16"/>
            <p:cNvSpPr/>
            <p:nvPr/>
          </p:nvSpPr>
          <p:spPr>
            <a:xfrm>
              <a:off x="0" y="2992932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16"/>
            <p:cNvSpPr/>
            <p:nvPr/>
          </p:nvSpPr>
          <p:spPr>
            <a:xfrm>
              <a:off x="0" y="316095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16"/>
            <p:cNvSpPr/>
            <p:nvPr/>
          </p:nvSpPr>
          <p:spPr>
            <a:xfrm>
              <a:off x="0" y="3326553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16"/>
            <p:cNvSpPr/>
            <p:nvPr/>
          </p:nvSpPr>
          <p:spPr>
            <a:xfrm>
              <a:off x="0" y="349457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16"/>
            <p:cNvSpPr/>
            <p:nvPr/>
          </p:nvSpPr>
          <p:spPr>
            <a:xfrm>
              <a:off x="0" y="3660175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16"/>
            <p:cNvSpPr/>
            <p:nvPr/>
          </p:nvSpPr>
          <p:spPr>
            <a:xfrm>
              <a:off x="0" y="380867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16"/>
            <p:cNvSpPr/>
            <p:nvPr/>
          </p:nvSpPr>
          <p:spPr>
            <a:xfrm>
              <a:off x="0" y="3964521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16"/>
            <p:cNvSpPr/>
            <p:nvPr/>
          </p:nvSpPr>
          <p:spPr>
            <a:xfrm>
              <a:off x="0" y="414229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16"/>
            <p:cNvSpPr/>
            <p:nvPr/>
          </p:nvSpPr>
          <p:spPr>
            <a:xfrm>
              <a:off x="0" y="429814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0" y="4485679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16"/>
            <p:cNvSpPr/>
            <p:nvPr/>
          </p:nvSpPr>
          <p:spPr>
            <a:xfrm>
              <a:off x="0" y="464152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16"/>
            <p:cNvSpPr/>
            <p:nvPr/>
          </p:nvSpPr>
          <p:spPr>
            <a:xfrm>
              <a:off x="0" y="481930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16"/>
            <p:cNvSpPr/>
            <p:nvPr/>
          </p:nvSpPr>
          <p:spPr>
            <a:xfrm>
              <a:off x="0" y="497514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16"/>
            <p:cNvSpPr/>
            <p:nvPr/>
          </p:nvSpPr>
          <p:spPr>
            <a:xfrm>
              <a:off x="842852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13" name="Google Shape;1213;p16"/>
          <p:cNvSpPr/>
          <p:nvPr/>
        </p:nvSpPr>
        <p:spPr>
          <a:xfrm>
            <a:off x="-11600" y="6522067"/>
            <a:ext cx="11736400" cy="34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1214" name="Google Shape;1214;p16"/>
          <p:cNvCxnSpPr/>
          <p:nvPr/>
        </p:nvCxnSpPr>
        <p:spPr>
          <a:xfrm>
            <a:off x="763067" y="-5800"/>
            <a:ext cx="0" cy="6869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15" name="Google Shape;1215;p16"/>
          <p:cNvSpPr/>
          <p:nvPr/>
        </p:nvSpPr>
        <p:spPr>
          <a:xfrm rot="5400000">
            <a:off x="10325184" y="191200"/>
            <a:ext cx="1112000" cy="729600"/>
          </a:xfrm>
          <a:prstGeom prst="homePlate">
            <a:avLst>
              <a:gd name="adj" fmla="val 1903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6" name="Google Shape;1216;p16"/>
          <p:cNvSpPr txBox="1">
            <a:spLocks noGrp="1"/>
          </p:cNvSpPr>
          <p:nvPr>
            <p:ph type="title"/>
          </p:nvPr>
        </p:nvSpPr>
        <p:spPr>
          <a:xfrm>
            <a:off x="960000" y="480700"/>
            <a:ext cx="8284400" cy="75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7" name="Google Shape;1217;p16"/>
          <p:cNvSpPr txBox="1">
            <a:spLocks noGrp="1"/>
          </p:cNvSpPr>
          <p:nvPr>
            <p:ph type="subTitle" idx="1"/>
          </p:nvPr>
        </p:nvSpPr>
        <p:spPr>
          <a:xfrm>
            <a:off x="1025500" y="3323733"/>
            <a:ext cx="3008800" cy="6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218" name="Google Shape;1218;p16"/>
          <p:cNvSpPr txBox="1">
            <a:spLocks noGrp="1"/>
          </p:cNvSpPr>
          <p:nvPr>
            <p:ph type="subTitle" idx="2"/>
          </p:nvPr>
        </p:nvSpPr>
        <p:spPr>
          <a:xfrm>
            <a:off x="1025500" y="3992133"/>
            <a:ext cx="3008800" cy="137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19" name="Google Shape;1219;p16"/>
          <p:cNvSpPr txBox="1">
            <a:spLocks noGrp="1"/>
          </p:cNvSpPr>
          <p:nvPr>
            <p:ph type="subTitle" idx="3"/>
          </p:nvPr>
        </p:nvSpPr>
        <p:spPr>
          <a:xfrm>
            <a:off x="8165400" y="3323733"/>
            <a:ext cx="3008800" cy="6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220" name="Google Shape;1220;p16"/>
          <p:cNvSpPr txBox="1">
            <a:spLocks noGrp="1"/>
          </p:cNvSpPr>
          <p:nvPr>
            <p:ph type="subTitle" idx="4"/>
          </p:nvPr>
        </p:nvSpPr>
        <p:spPr>
          <a:xfrm>
            <a:off x="8165400" y="3992133"/>
            <a:ext cx="3008800" cy="137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21" name="Google Shape;1221;p16"/>
          <p:cNvSpPr txBox="1">
            <a:spLocks noGrp="1"/>
          </p:cNvSpPr>
          <p:nvPr>
            <p:ph type="subTitle" idx="5"/>
          </p:nvPr>
        </p:nvSpPr>
        <p:spPr>
          <a:xfrm>
            <a:off x="4591600" y="3323733"/>
            <a:ext cx="3008800" cy="6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222" name="Google Shape;1222;p16"/>
          <p:cNvSpPr txBox="1">
            <a:spLocks noGrp="1"/>
          </p:cNvSpPr>
          <p:nvPr>
            <p:ph type="subTitle" idx="6"/>
          </p:nvPr>
        </p:nvSpPr>
        <p:spPr>
          <a:xfrm>
            <a:off x="4591600" y="3992133"/>
            <a:ext cx="3008800" cy="137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223" name="Google Shape;1223;p16"/>
          <p:cNvGrpSpPr/>
          <p:nvPr/>
        </p:nvGrpSpPr>
        <p:grpSpPr>
          <a:xfrm>
            <a:off x="11694000" y="-33"/>
            <a:ext cx="498000" cy="6857596"/>
            <a:chOff x="8770500" y="-25"/>
            <a:chExt cx="373500" cy="5143197"/>
          </a:xfrm>
        </p:grpSpPr>
        <p:sp>
          <p:nvSpPr>
            <p:cNvPr id="1224" name="Google Shape;1224;p16"/>
            <p:cNvSpPr/>
            <p:nvPr/>
          </p:nvSpPr>
          <p:spPr>
            <a:xfrm rot="5400000">
              <a:off x="8361300" y="4360472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16"/>
            <p:cNvSpPr/>
            <p:nvPr/>
          </p:nvSpPr>
          <p:spPr>
            <a:xfrm rot="5400000">
              <a:off x="8525100" y="374077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16"/>
            <p:cNvSpPr/>
            <p:nvPr/>
          </p:nvSpPr>
          <p:spPr>
            <a:xfrm rot="5400000">
              <a:off x="8361300" y="3504766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16"/>
            <p:cNvSpPr/>
            <p:nvPr/>
          </p:nvSpPr>
          <p:spPr>
            <a:xfrm rot="5400000">
              <a:off x="8525100" y="2883450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16"/>
            <p:cNvSpPr/>
            <p:nvPr/>
          </p:nvSpPr>
          <p:spPr>
            <a:xfrm rot="5400000">
              <a:off x="8361300" y="2649035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16"/>
            <p:cNvSpPr/>
            <p:nvPr/>
          </p:nvSpPr>
          <p:spPr>
            <a:xfrm rot="5400000">
              <a:off x="8525100" y="2019150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16"/>
            <p:cNvSpPr/>
            <p:nvPr/>
          </p:nvSpPr>
          <p:spPr>
            <a:xfrm rot="5400000">
              <a:off x="8529300" y="1961397"/>
              <a:ext cx="855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16"/>
            <p:cNvSpPr/>
            <p:nvPr/>
          </p:nvSpPr>
          <p:spPr>
            <a:xfrm rot="5400000">
              <a:off x="8926950" y="1563625"/>
              <a:ext cx="606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16"/>
            <p:cNvSpPr/>
            <p:nvPr/>
          </p:nvSpPr>
          <p:spPr>
            <a:xfrm rot="5400000">
              <a:off x="8361300" y="937572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16"/>
            <p:cNvSpPr/>
            <p:nvPr/>
          </p:nvSpPr>
          <p:spPr>
            <a:xfrm rot="5400000">
              <a:off x="8525100" y="29752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16"/>
            <p:cNvSpPr/>
            <p:nvPr/>
          </p:nvSpPr>
          <p:spPr>
            <a:xfrm rot="5400000">
              <a:off x="8525100" y="24537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9827807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1" name="Google Shape;2351;p29"/>
          <p:cNvGrpSpPr/>
          <p:nvPr/>
        </p:nvGrpSpPr>
        <p:grpSpPr>
          <a:xfrm>
            <a:off x="10467" y="183"/>
            <a:ext cx="12329965" cy="6857652"/>
            <a:chOff x="7850" y="137"/>
            <a:chExt cx="9247474" cy="5143239"/>
          </a:xfrm>
        </p:grpSpPr>
        <p:grpSp>
          <p:nvGrpSpPr>
            <p:cNvPr id="2352" name="Google Shape;2352;p29"/>
            <p:cNvGrpSpPr/>
            <p:nvPr/>
          </p:nvGrpSpPr>
          <p:grpSpPr>
            <a:xfrm>
              <a:off x="7850" y="137"/>
              <a:ext cx="9144058" cy="5143239"/>
              <a:chOff x="0" y="-13"/>
              <a:chExt cx="9144058" cy="5143239"/>
            </a:xfrm>
          </p:grpSpPr>
          <p:sp>
            <p:nvSpPr>
              <p:cNvPr id="2353" name="Google Shape;2353;p29"/>
              <p:cNvSpPr/>
              <p:nvPr/>
            </p:nvSpPr>
            <p:spPr>
              <a:xfrm>
                <a:off x="8616419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4" name="Google Shape;2354;p29"/>
              <p:cNvSpPr/>
              <p:nvPr/>
            </p:nvSpPr>
            <p:spPr>
              <a:xfrm>
                <a:off x="153645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5" name="Google Shape;2355;p29"/>
              <p:cNvSpPr/>
              <p:nvPr/>
            </p:nvSpPr>
            <p:spPr>
              <a:xfrm>
                <a:off x="360601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6" name="Google Shape;2356;p29"/>
              <p:cNvSpPr/>
              <p:nvPr/>
            </p:nvSpPr>
            <p:spPr>
              <a:xfrm>
                <a:off x="567558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7" name="Google Shape;2357;p29"/>
              <p:cNvSpPr/>
              <p:nvPr/>
            </p:nvSpPr>
            <p:spPr>
              <a:xfrm>
                <a:off x="762438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8" name="Google Shape;2358;p29"/>
              <p:cNvSpPr/>
              <p:nvPr/>
            </p:nvSpPr>
            <p:spPr>
              <a:xfrm>
                <a:off x="979153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9" name="Google Shape;2359;p29"/>
              <p:cNvSpPr/>
              <p:nvPr/>
            </p:nvSpPr>
            <p:spPr>
              <a:xfrm>
                <a:off x="1197873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0" name="Google Shape;2360;p29"/>
              <p:cNvSpPr/>
              <p:nvPr/>
            </p:nvSpPr>
            <p:spPr>
              <a:xfrm>
                <a:off x="1410168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1" name="Google Shape;2361;p29"/>
              <p:cNvSpPr/>
              <p:nvPr/>
            </p:nvSpPr>
            <p:spPr>
              <a:xfrm>
                <a:off x="1607463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2" name="Google Shape;2362;p29"/>
              <p:cNvSpPr/>
              <p:nvPr/>
            </p:nvSpPr>
            <p:spPr>
              <a:xfrm>
                <a:off x="1821763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3" name="Google Shape;2363;p29"/>
              <p:cNvSpPr/>
              <p:nvPr/>
            </p:nvSpPr>
            <p:spPr>
              <a:xfrm>
                <a:off x="2018961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4" name="Google Shape;2364;p29"/>
              <p:cNvSpPr/>
              <p:nvPr/>
            </p:nvSpPr>
            <p:spPr>
              <a:xfrm>
                <a:off x="2235677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5" name="Google Shape;2365;p29"/>
              <p:cNvSpPr/>
              <p:nvPr/>
            </p:nvSpPr>
            <p:spPr>
              <a:xfrm>
                <a:off x="2430556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6" name="Google Shape;2366;p29"/>
              <p:cNvSpPr/>
              <p:nvPr/>
            </p:nvSpPr>
            <p:spPr>
              <a:xfrm>
                <a:off x="2647271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7" name="Google Shape;2367;p29"/>
              <p:cNvSpPr/>
              <p:nvPr/>
            </p:nvSpPr>
            <p:spPr>
              <a:xfrm>
                <a:off x="2844470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8" name="Google Shape;2368;p29"/>
              <p:cNvSpPr/>
              <p:nvPr/>
            </p:nvSpPr>
            <p:spPr>
              <a:xfrm>
                <a:off x="3049108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9" name="Google Shape;2369;p29"/>
              <p:cNvSpPr/>
              <p:nvPr/>
            </p:nvSpPr>
            <p:spPr>
              <a:xfrm>
                <a:off x="3256064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0" name="Google Shape;2370;p29"/>
              <p:cNvSpPr/>
              <p:nvPr/>
            </p:nvSpPr>
            <p:spPr>
              <a:xfrm>
                <a:off x="3453263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1" name="Google Shape;2371;p29"/>
              <p:cNvSpPr/>
              <p:nvPr/>
            </p:nvSpPr>
            <p:spPr>
              <a:xfrm>
                <a:off x="3667563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2" name="Google Shape;2372;p29"/>
              <p:cNvSpPr/>
              <p:nvPr/>
            </p:nvSpPr>
            <p:spPr>
              <a:xfrm>
                <a:off x="3864858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3" name="Google Shape;2373;p29"/>
              <p:cNvSpPr/>
              <p:nvPr/>
            </p:nvSpPr>
            <p:spPr>
              <a:xfrm>
                <a:off x="4079157" y="-13"/>
                <a:ext cx="12270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27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27" y="53233"/>
                    </a:lnTo>
                    <a:lnTo>
                      <a:pt x="12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4" name="Google Shape;2374;p29"/>
              <p:cNvSpPr/>
              <p:nvPr/>
            </p:nvSpPr>
            <p:spPr>
              <a:xfrm>
                <a:off x="4295873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5" name="Google Shape;2375;p29"/>
              <p:cNvSpPr/>
              <p:nvPr/>
            </p:nvSpPr>
            <p:spPr>
              <a:xfrm>
                <a:off x="4512588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6" name="Google Shape;2376;p29"/>
              <p:cNvSpPr/>
              <p:nvPr/>
            </p:nvSpPr>
            <p:spPr>
              <a:xfrm>
                <a:off x="4707468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7" name="Google Shape;2377;p29"/>
              <p:cNvSpPr/>
              <p:nvPr/>
            </p:nvSpPr>
            <p:spPr>
              <a:xfrm>
                <a:off x="4924183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8" name="Google Shape;2378;p29"/>
              <p:cNvSpPr/>
              <p:nvPr/>
            </p:nvSpPr>
            <p:spPr>
              <a:xfrm>
                <a:off x="5121381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9" name="Google Shape;2379;p29"/>
              <p:cNvSpPr/>
              <p:nvPr/>
            </p:nvSpPr>
            <p:spPr>
              <a:xfrm>
                <a:off x="5326019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0" name="Google Shape;2380;p29"/>
              <p:cNvSpPr/>
              <p:nvPr/>
            </p:nvSpPr>
            <p:spPr>
              <a:xfrm>
                <a:off x="5532976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1" name="Google Shape;2381;p29"/>
              <p:cNvSpPr/>
              <p:nvPr/>
            </p:nvSpPr>
            <p:spPr>
              <a:xfrm>
                <a:off x="5739933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2" name="Google Shape;2382;p29"/>
              <p:cNvSpPr/>
              <p:nvPr/>
            </p:nvSpPr>
            <p:spPr>
              <a:xfrm>
                <a:off x="5944571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3" name="Google Shape;2383;p29"/>
              <p:cNvSpPr/>
              <p:nvPr/>
            </p:nvSpPr>
            <p:spPr>
              <a:xfrm>
                <a:off x="6151528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4" name="Google Shape;2384;p29"/>
              <p:cNvSpPr/>
              <p:nvPr/>
            </p:nvSpPr>
            <p:spPr>
              <a:xfrm>
                <a:off x="6358484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5" name="Google Shape;2385;p29"/>
              <p:cNvSpPr/>
              <p:nvPr/>
            </p:nvSpPr>
            <p:spPr>
              <a:xfrm>
                <a:off x="6563026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6" name="Google Shape;2386;p29"/>
              <p:cNvSpPr/>
              <p:nvPr/>
            </p:nvSpPr>
            <p:spPr>
              <a:xfrm>
                <a:off x="6770079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7" name="Google Shape;2387;p29"/>
              <p:cNvSpPr/>
              <p:nvPr/>
            </p:nvSpPr>
            <p:spPr>
              <a:xfrm>
                <a:off x="6974621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8" name="Google Shape;2388;p29"/>
              <p:cNvSpPr/>
              <p:nvPr/>
            </p:nvSpPr>
            <p:spPr>
              <a:xfrm>
                <a:off x="7201094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9" name="Google Shape;2389;p29"/>
              <p:cNvSpPr/>
              <p:nvPr/>
            </p:nvSpPr>
            <p:spPr>
              <a:xfrm>
                <a:off x="7408051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0" name="Google Shape;2390;p29"/>
              <p:cNvSpPr/>
              <p:nvPr/>
            </p:nvSpPr>
            <p:spPr>
              <a:xfrm>
                <a:off x="7612689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1" name="Google Shape;2391;p29"/>
              <p:cNvSpPr/>
              <p:nvPr/>
            </p:nvSpPr>
            <p:spPr>
              <a:xfrm>
                <a:off x="7819646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2" name="Google Shape;2392;p29"/>
              <p:cNvSpPr/>
              <p:nvPr/>
            </p:nvSpPr>
            <p:spPr>
              <a:xfrm>
                <a:off x="8016941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3" name="Google Shape;2393;p29"/>
              <p:cNvSpPr/>
              <p:nvPr/>
            </p:nvSpPr>
            <p:spPr>
              <a:xfrm>
                <a:off x="8231241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4" name="Google Shape;2394;p29"/>
              <p:cNvSpPr/>
              <p:nvPr/>
            </p:nvSpPr>
            <p:spPr>
              <a:xfrm>
                <a:off x="0" y="177775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5" name="Google Shape;2395;p29"/>
              <p:cNvSpPr/>
              <p:nvPr/>
            </p:nvSpPr>
            <p:spPr>
              <a:xfrm>
                <a:off x="0" y="343378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6" name="Google Shape;2396;p29"/>
              <p:cNvSpPr/>
              <p:nvPr/>
            </p:nvSpPr>
            <p:spPr>
              <a:xfrm>
                <a:off x="0" y="511397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7" name="Google Shape;2397;p29"/>
              <p:cNvSpPr/>
              <p:nvPr/>
            </p:nvSpPr>
            <p:spPr>
              <a:xfrm>
                <a:off x="0" y="677000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8" name="Google Shape;2398;p29"/>
              <p:cNvSpPr/>
              <p:nvPr/>
            </p:nvSpPr>
            <p:spPr>
              <a:xfrm>
                <a:off x="0" y="845018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9" name="Google Shape;2399;p29"/>
              <p:cNvSpPr/>
              <p:nvPr/>
            </p:nvSpPr>
            <p:spPr>
              <a:xfrm>
                <a:off x="0" y="1010622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0" name="Google Shape;2400;p29"/>
              <p:cNvSpPr/>
              <p:nvPr/>
            </p:nvSpPr>
            <p:spPr>
              <a:xfrm>
                <a:off x="0" y="1168978"/>
                <a:ext cx="9144058" cy="9758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1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1" name="Google Shape;2401;p29"/>
              <p:cNvSpPr/>
              <p:nvPr/>
            </p:nvSpPr>
            <p:spPr>
              <a:xfrm>
                <a:off x="0" y="1324823"/>
                <a:ext cx="9144058" cy="9758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1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2" name="Google Shape;2402;p29"/>
              <p:cNvSpPr/>
              <p:nvPr/>
            </p:nvSpPr>
            <p:spPr>
              <a:xfrm>
                <a:off x="0" y="1492842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3" name="Google Shape;2403;p29"/>
              <p:cNvSpPr/>
              <p:nvPr/>
            </p:nvSpPr>
            <p:spPr>
              <a:xfrm>
                <a:off x="0" y="1658445"/>
                <a:ext cx="9144058" cy="9758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1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4" name="Google Shape;2404;p29"/>
              <p:cNvSpPr/>
              <p:nvPr/>
            </p:nvSpPr>
            <p:spPr>
              <a:xfrm>
                <a:off x="0" y="1826463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5" name="Google Shape;2405;p29"/>
              <p:cNvSpPr/>
              <p:nvPr/>
            </p:nvSpPr>
            <p:spPr>
              <a:xfrm>
                <a:off x="0" y="1982308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6" name="Google Shape;2406;p29"/>
              <p:cNvSpPr/>
              <p:nvPr/>
            </p:nvSpPr>
            <p:spPr>
              <a:xfrm>
                <a:off x="0" y="2160085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7" name="Google Shape;2407;p29"/>
              <p:cNvSpPr/>
              <p:nvPr/>
            </p:nvSpPr>
            <p:spPr>
              <a:xfrm>
                <a:off x="0" y="2315930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8" name="Google Shape;2408;p29"/>
              <p:cNvSpPr/>
              <p:nvPr/>
            </p:nvSpPr>
            <p:spPr>
              <a:xfrm>
                <a:off x="0" y="2493707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9" name="Google Shape;2409;p29"/>
              <p:cNvSpPr/>
              <p:nvPr/>
            </p:nvSpPr>
            <p:spPr>
              <a:xfrm>
                <a:off x="0" y="2649551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0" name="Google Shape;2410;p29"/>
              <p:cNvSpPr/>
              <p:nvPr/>
            </p:nvSpPr>
            <p:spPr>
              <a:xfrm>
                <a:off x="0" y="2827328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1" name="Google Shape;2411;p29"/>
              <p:cNvSpPr/>
              <p:nvPr/>
            </p:nvSpPr>
            <p:spPr>
              <a:xfrm>
                <a:off x="0" y="2992932"/>
                <a:ext cx="9144058" cy="9758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1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2" name="Google Shape;2412;p29"/>
              <p:cNvSpPr/>
              <p:nvPr/>
            </p:nvSpPr>
            <p:spPr>
              <a:xfrm>
                <a:off x="0" y="3160950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3" name="Google Shape;2413;p29"/>
              <p:cNvSpPr/>
              <p:nvPr/>
            </p:nvSpPr>
            <p:spPr>
              <a:xfrm>
                <a:off x="0" y="3326553"/>
                <a:ext cx="9144058" cy="9758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1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4" name="Google Shape;2414;p29"/>
              <p:cNvSpPr/>
              <p:nvPr/>
            </p:nvSpPr>
            <p:spPr>
              <a:xfrm>
                <a:off x="0" y="3494572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5" name="Google Shape;2415;p29"/>
              <p:cNvSpPr/>
              <p:nvPr/>
            </p:nvSpPr>
            <p:spPr>
              <a:xfrm>
                <a:off x="0" y="3660175"/>
                <a:ext cx="9144058" cy="9758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1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6" name="Google Shape;2416;p29"/>
              <p:cNvSpPr/>
              <p:nvPr/>
            </p:nvSpPr>
            <p:spPr>
              <a:xfrm>
                <a:off x="0" y="3808677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7" name="Google Shape;2417;p29"/>
              <p:cNvSpPr/>
              <p:nvPr/>
            </p:nvSpPr>
            <p:spPr>
              <a:xfrm>
                <a:off x="0" y="3964521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8" name="Google Shape;2418;p29"/>
              <p:cNvSpPr/>
              <p:nvPr/>
            </p:nvSpPr>
            <p:spPr>
              <a:xfrm>
                <a:off x="0" y="4142298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9" name="Google Shape;2419;p29"/>
              <p:cNvSpPr/>
              <p:nvPr/>
            </p:nvSpPr>
            <p:spPr>
              <a:xfrm>
                <a:off x="0" y="4298143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0" name="Google Shape;2420;p29"/>
              <p:cNvSpPr/>
              <p:nvPr/>
            </p:nvSpPr>
            <p:spPr>
              <a:xfrm>
                <a:off x="0" y="4485679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1" name="Google Shape;2421;p29"/>
              <p:cNvSpPr/>
              <p:nvPr/>
            </p:nvSpPr>
            <p:spPr>
              <a:xfrm>
                <a:off x="0" y="4641523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2" name="Google Shape;2422;p29"/>
              <p:cNvSpPr/>
              <p:nvPr/>
            </p:nvSpPr>
            <p:spPr>
              <a:xfrm>
                <a:off x="0" y="4819300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3" name="Google Shape;2423;p29"/>
              <p:cNvSpPr/>
              <p:nvPr/>
            </p:nvSpPr>
            <p:spPr>
              <a:xfrm>
                <a:off x="0" y="4975145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4" name="Google Shape;2424;p29"/>
              <p:cNvSpPr/>
              <p:nvPr/>
            </p:nvSpPr>
            <p:spPr>
              <a:xfrm>
                <a:off x="8428523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25" name="Google Shape;2425;p29"/>
            <p:cNvGrpSpPr/>
            <p:nvPr/>
          </p:nvGrpSpPr>
          <p:grpSpPr>
            <a:xfrm>
              <a:off x="8841314" y="137"/>
              <a:ext cx="414010" cy="5143239"/>
              <a:chOff x="7612689" y="-13"/>
              <a:chExt cx="414010" cy="5143239"/>
            </a:xfrm>
          </p:grpSpPr>
          <p:sp>
            <p:nvSpPr>
              <p:cNvPr id="2426" name="Google Shape;2426;p29"/>
              <p:cNvSpPr/>
              <p:nvPr/>
            </p:nvSpPr>
            <p:spPr>
              <a:xfrm>
                <a:off x="7612689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7" name="Google Shape;2427;p29"/>
              <p:cNvSpPr/>
              <p:nvPr/>
            </p:nvSpPr>
            <p:spPr>
              <a:xfrm>
                <a:off x="7819646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8" name="Google Shape;2428;p29"/>
              <p:cNvSpPr/>
              <p:nvPr/>
            </p:nvSpPr>
            <p:spPr>
              <a:xfrm>
                <a:off x="8016941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429" name="Google Shape;2429;p29"/>
          <p:cNvSpPr/>
          <p:nvPr/>
        </p:nvSpPr>
        <p:spPr>
          <a:xfrm>
            <a:off x="2028267" y="-272000"/>
            <a:ext cx="8135600" cy="64100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0" name="Google Shape;2430;p29"/>
          <p:cNvSpPr/>
          <p:nvPr/>
        </p:nvSpPr>
        <p:spPr>
          <a:xfrm>
            <a:off x="2347159" y="-129733"/>
            <a:ext cx="7497600" cy="5989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1" name="Google Shape;2431;p29"/>
          <p:cNvSpPr/>
          <p:nvPr/>
        </p:nvSpPr>
        <p:spPr>
          <a:xfrm>
            <a:off x="-33" y="-16233"/>
            <a:ext cx="763200" cy="687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2" name="Google Shape;2432;p29"/>
          <p:cNvSpPr/>
          <p:nvPr/>
        </p:nvSpPr>
        <p:spPr>
          <a:xfrm>
            <a:off x="623316" y="-16233"/>
            <a:ext cx="139600" cy="6874400"/>
          </a:xfrm>
          <a:prstGeom prst="rect">
            <a:avLst/>
          </a:prstGeom>
          <a:solidFill>
            <a:srgbClr val="43777D">
              <a:alpha val="482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33" name="Google Shape;2433;p29"/>
          <p:cNvGrpSpPr/>
          <p:nvPr/>
        </p:nvGrpSpPr>
        <p:grpSpPr>
          <a:xfrm>
            <a:off x="10898667" y="-16233"/>
            <a:ext cx="333200" cy="6874400"/>
            <a:chOff x="8174000" y="-12175"/>
            <a:chExt cx="249900" cy="5155800"/>
          </a:xfrm>
        </p:grpSpPr>
        <p:sp>
          <p:nvSpPr>
            <p:cNvPr id="2434" name="Google Shape;2434;p29"/>
            <p:cNvSpPr/>
            <p:nvPr/>
          </p:nvSpPr>
          <p:spPr>
            <a:xfrm>
              <a:off x="8174000" y="-12175"/>
              <a:ext cx="249900" cy="5155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2435" name="Google Shape;2435;p29"/>
            <p:cNvCxnSpPr>
              <a:stCxn id="2434" idx="0"/>
              <a:endCxn id="2434" idx="2"/>
            </p:cNvCxnSpPr>
            <p:nvPr/>
          </p:nvCxnSpPr>
          <p:spPr>
            <a:xfrm>
              <a:off x="8298950" y="-12175"/>
              <a:ext cx="0" cy="5155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6" name="Google Shape;2436;p29"/>
            <p:cNvCxnSpPr/>
            <p:nvPr/>
          </p:nvCxnSpPr>
          <p:spPr>
            <a:xfrm>
              <a:off x="8219150" y="-12175"/>
              <a:ext cx="0" cy="5155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7" name="Google Shape;2437;p29"/>
            <p:cNvCxnSpPr/>
            <p:nvPr/>
          </p:nvCxnSpPr>
          <p:spPr>
            <a:xfrm>
              <a:off x="8378750" y="-12175"/>
              <a:ext cx="0" cy="5155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438" name="Google Shape;2438;p29"/>
          <p:cNvGrpSpPr/>
          <p:nvPr/>
        </p:nvGrpSpPr>
        <p:grpSpPr>
          <a:xfrm>
            <a:off x="11694000" y="-33"/>
            <a:ext cx="498000" cy="6857596"/>
            <a:chOff x="8770500" y="-25"/>
            <a:chExt cx="373500" cy="5143197"/>
          </a:xfrm>
        </p:grpSpPr>
        <p:sp>
          <p:nvSpPr>
            <p:cNvPr id="2439" name="Google Shape;2439;p29"/>
            <p:cNvSpPr/>
            <p:nvPr/>
          </p:nvSpPr>
          <p:spPr>
            <a:xfrm rot="5400000">
              <a:off x="8361300" y="4360472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0" name="Google Shape;2440;p29"/>
            <p:cNvSpPr/>
            <p:nvPr/>
          </p:nvSpPr>
          <p:spPr>
            <a:xfrm rot="5400000">
              <a:off x="8525100" y="374077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1" name="Google Shape;2441;p29"/>
            <p:cNvSpPr/>
            <p:nvPr/>
          </p:nvSpPr>
          <p:spPr>
            <a:xfrm rot="5400000">
              <a:off x="8361300" y="3504766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2" name="Google Shape;2442;p29"/>
            <p:cNvSpPr/>
            <p:nvPr/>
          </p:nvSpPr>
          <p:spPr>
            <a:xfrm rot="5400000">
              <a:off x="8525100" y="2883450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3" name="Google Shape;2443;p29"/>
            <p:cNvSpPr/>
            <p:nvPr/>
          </p:nvSpPr>
          <p:spPr>
            <a:xfrm rot="5400000">
              <a:off x="8361300" y="2649035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4" name="Google Shape;2444;p29"/>
            <p:cNvSpPr/>
            <p:nvPr/>
          </p:nvSpPr>
          <p:spPr>
            <a:xfrm rot="5400000">
              <a:off x="8525100" y="2019150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5" name="Google Shape;2445;p29"/>
            <p:cNvSpPr/>
            <p:nvPr/>
          </p:nvSpPr>
          <p:spPr>
            <a:xfrm rot="5400000">
              <a:off x="8529300" y="1961397"/>
              <a:ext cx="855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6" name="Google Shape;2446;p29"/>
            <p:cNvSpPr/>
            <p:nvPr/>
          </p:nvSpPr>
          <p:spPr>
            <a:xfrm rot="5400000">
              <a:off x="8926950" y="1563625"/>
              <a:ext cx="606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7" name="Google Shape;2447;p29"/>
            <p:cNvSpPr/>
            <p:nvPr/>
          </p:nvSpPr>
          <p:spPr>
            <a:xfrm rot="5400000">
              <a:off x="8361300" y="937572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8" name="Google Shape;2448;p29"/>
            <p:cNvSpPr/>
            <p:nvPr/>
          </p:nvSpPr>
          <p:spPr>
            <a:xfrm rot="5400000">
              <a:off x="8525100" y="29752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9" name="Google Shape;2449;p29"/>
            <p:cNvSpPr/>
            <p:nvPr/>
          </p:nvSpPr>
          <p:spPr>
            <a:xfrm rot="5400000">
              <a:off x="8525100" y="24537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6163257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1" name="Google Shape;2451;p30"/>
          <p:cNvGrpSpPr/>
          <p:nvPr/>
        </p:nvGrpSpPr>
        <p:grpSpPr>
          <a:xfrm>
            <a:off x="10467" y="183"/>
            <a:ext cx="12329965" cy="6857652"/>
            <a:chOff x="7850" y="137"/>
            <a:chExt cx="9247474" cy="5143239"/>
          </a:xfrm>
        </p:grpSpPr>
        <p:grpSp>
          <p:nvGrpSpPr>
            <p:cNvPr id="2452" name="Google Shape;2452;p30"/>
            <p:cNvGrpSpPr/>
            <p:nvPr/>
          </p:nvGrpSpPr>
          <p:grpSpPr>
            <a:xfrm>
              <a:off x="7850" y="137"/>
              <a:ext cx="9144058" cy="5143239"/>
              <a:chOff x="0" y="-13"/>
              <a:chExt cx="9144058" cy="5143239"/>
            </a:xfrm>
          </p:grpSpPr>
          <p:sp>
            <p:nvSpPr>
              <p:cNvPr id="2453" name="Google Shape;2453;p30"/>
              <p:cNvSpPr/>
              <p:nvPr/>
            </p:nvSpPr>
            <p:spPr>
              <a:xfrm>
                <a:off x="8616419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4" name="Google Shape;2454;p30"/>
              <p:cNvSpPr/>
              <p:nvPr/>
            </p:nvSpPr>
            <p:spPr>
              <a:xfrm>
                <a:off x="153645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5" name="Google Shape;2455;p30"/>
              <p:cNvSpPr/>
              <p:nvPr/>
            </p:nvSpPr>
            <p:spPr>
              <a:xfrm>
                <a:off x="360601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6" name="Google Shape;2456;p30"/>
              <p:cNvSpPr/>
              <p:nvPr/>
            </p:nvSpPr>
            <p:spPr>
              <a:xfrm>
                <a:off x="567558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7" name="Google Shape;2457;p30"/>
              <p:cNvSpPr/>
              <p:nvPr/>
            </p:nvSpPr>
            <p:spPr>
              <a:xfrm>
                <a:off x="762438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8" name="Google Shape;2458;p30"/>
              <p:cNvSpPr/>
              <p:nvPr/>
            </p:nvSpPr>
            <p:spPr>
              <a:xfrm>
                <a:off x="979153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9" name="Google Shape;2459;p30"/>
              <p:cNvSpPr/>
              <p:nvPr/>
            </p:nvSpPr>
            <p:spPr>
              <a:xfrm>
                <a:off x="1197873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0" name="Google Shape;2460;p30"/>
              <p:cNvSpPr/>
              <p:nvPr/>
            </p:nvSpPr>
            <p:spPr>
              <a:xfrm>
                <a:off x="1410168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1" name="Google Shape;2461;p30"/>
              <p:cNvSpPr/>
              <p:nvPr/>
            </p:nvSpPr>
            <p:spPr>
              <a:xfrm>
                <a:off x="1607463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2" name="Google Shape;2462;p30"/>
              <p:cNvSpPr/>
              <p:nvPr/>
            </p:nvSpPr>
            <p:spPr>
              <a:xfrm>
                <a:off x="1821763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3" name="Google Shape;2463;p30"/>
              <p:cNvSpPr/>
              <p:nvPr/>
            </p:nvSpPr>
            <p:spPr>
              <a:xfrm>
                <a:off x="2018961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4" name="Google Shape;2464;p30"/>
              <p:cNvSpPr/>
              <p:nvPr/>
            </p:nvSpPr>
            <p:spPr>
              <a:xfrm>
                <a:off x="2235677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5" name="Google Shape;2465;p30"/>
              <p:cNvSpPr/>
              <p:nvPr/>
            </p:nvSpPr>
            <p:spPr>
              <a:xfrm>
                <a:off x="2430556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6" name="Google Shape;2466;p30"/>
              <p:cNvSpPr/>
              <p:nvPr/>
            </p:nvSpPr>
            <p:spPr>
              <a:xfrm>
                <a:off x="2647271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7" name="Google Shape;2467;p30"/>
              <p:cNvSpPr/>
              <p:nvPr/>
            </p:nvSpPr>
            <p:spPr>
              <a:xfrm>
                <a:off x="2844470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8" name="Google Shape;2468;p30"/>
              <p:cNvSpPr/>
              <p:nvPr/>
            </p:nvSpPr>
            <p:spPr>
              <a:xfrm>
                <a:off x="3049108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9" name="Google Shape;2469;p30"/>
              <p:cNvSpPr/>
              <p:nvPr/>
            </p:nvSpPr>
            <p:spPr>
              <a:xfrm>
                <a:off x="3256064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0" name="Google Shape;2470;p30"/>
              <p:cNvSpPr/>
              <p:nvPr/>
            </p:nvSpPr>
            <p:spPr>
              <a:xfrm>
                <a:off x="3453263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1" name="Google Shape;2471;p30"/>
              <p:cNvSpPr/>
              <p:nvPr/>
            </p:nvSpPr>
            <p:spPr>
              <a:xfrm>
                <a:off x="3667563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2" name="Google Shape;2472;p30"/>
              <p:cNvSpPr/>
              <p:nvPr/>
            </p:nvSpPr>
            <p:spPr>
              <a:xfrm>
                <a:off x="3864858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3" name="Google Shape;2473;p30"/>
              <p:cNvSpPr/>
              <p:nvPr/>
            </p:nvSpPr>
            <p:spPr>
              <a:xfrm>
                <a:off x="4079157" y="-13"/>
                <a:ext cx="12270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27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27" y="53233"/>
                    </a:lnTo>
                    <a:lnTo>
                      <a:pt x="12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4" name="Google Shape;2474;p30"/>
              <p:cNvSpPr/>
              <p:nvPr/>
            </p:nvSpPr>
            <p:spPr>
              <a:xfrm>
                <a:off x="4295873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5" name="Google Shape;2475;p30"/>
              <p:cNvSpPr/>
              <p:nvPr/>
            </p:nvSpPr>
            <p:spPr>
              <a:xfrm>
                <a:off x="4512588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6" name="Google Shape;2476;p30"/>
              <p:cNvSpPr/>
              <p:nvPr/>
            </p:nvSpPr>
            <p:spPr>
              <a:xfrm>
                <a:off x="4707468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7" name="Google Shape;2477;p30"/>
              <p:cNvSpPr/>
              <p:nvPr/>
            </p:nvSpPr>
            <p:spPr>
              <a:xfrm>
                <a:off x="4924183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8" name="Google Shape;2478;p30"/>
              <p:cNvSpPr/>
              <p:nvPr/>
            </p:nvSpPr>
            <p:spPr>
              <a:xfrm>
                <a:off x="5121381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9" name="Google Shape;2479;p30"/>
              <p:cNvSpPr/>
              <p:nvPr/>
            </p:nvSpPr>
            <p:spPr>
              <a:xfrm>
                <a:off x="5326019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0" name="Google Shape;2480;p30"/>
              <p:cNvSpPr/>
              <p:nvPr/>
            </p:nvSpPr>
            <p:spPr>
              <a:xfrm>
                <a:off x="5532976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1" name="Google Shape;2481;p30"/>
              <p:cNvSpPr/>
              <p:nvPr/>
            </p:nvSpPr>
            <p:spPr>
              <a:xfrm>
                <a:off x="5739933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2" name="Google Shape;2482;p30"/>
              <p:cNvSpPr/>
              <p:nvPr/>
            </p:nvSpPr>
            <p:spPr>
              <a:xfrm>
                <a:off x="5944571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3" name="Google Shape;2483;p30"/>
              <p:cNvSpPr/>
              <p:nvPr/>
            </p:nvSpPr>
            <p:spPr>
              <a:xfrm>
                <a:off x="6151528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4" name="Google Shape;2484;p30"/>
              <p:cNvSpPr/>
              <p:nvPr/>
            </p:nvSpPr>
            <p:spPr>
              <a:xfrm>
                <a:off x="6358484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5" name="Google Shape;2485;p30"/>
              <p:cNvSpPr/>
              <p:nvPr/>
            </p:nvSpPr>
            <p:spPr>
              <a:xfrm>
                <a:off x="6563026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6" name="Google Shape;2486;p30"/>
              <p:cNvSpPr/>
              <p:nvPr/>
            </p:nvSpPr>
            <p:spPr>
              <a:xfrm>
                <a:off x="6770079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7" name="Google Shape;2487;p30"/>
              <p:cNvSpPr/>
              <p:nvPr/>
            </p:nvSpPr>
            <p:spPr>
              <a:xfrm>
                <a:off x="6974621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8" name="Google Shape;2488;p30"/>
              <p:cNvSpPr/>
              <p:nvPr/>
            </p:nvSpPr>
            <p:spPr>
              <a:xfrm>
                <a:off x="7201094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9" name="Google Shape;2489;p30"/>
              <p:cNvSpPr/>
              <p:nvPr/>
            </p:nvSpPr>
            <p:spPr>
              <a:xfrm>
                <a:off x="7408051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0" name="Google Shape;2490;p30"/>
              <p:cNvSpPr/>
              <p:nvPr/>
            </p:nvSpPr>
            <p:spPr>
              <a:xfrm>
                <a:off x="7612689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1" name="Google Shape;2491;p30"/>
              <p:cNvSpPr/>
              <p:nvPr/>
            </p:nvSpPr>
            <p:spPr>
              <a:xfrm>
                <a:off x="7819646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2" name="Google Shape;2492;p30"/>
              <p:cNvSpPr/>
              <p:nvPr/>
            </p:nvSpPr>
            <p:spPr>
              <a:xfrm>
                <a:off x="8016941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3" name="Google Shape;2493;p30"/>
              <p:cNvSpPr/>
              <p:nvPr/>
            </p:nvSpPr>
            <p:spPr>
              <a:xfrm>
                <a:off x="8231241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4" name="Google Shape;2494;p30"/>
              <p:cNvSpPr/>
              <p:nvPr/>
            </p:nvSpPr>
            <p:spPr>
              <a:xfrm>
                <a:off x="0" y="177775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5" name="Google Shape;2495;p30"/>
              <p:cNvSpPr/>
              <p:nvPr/>
            </p:nvSpPr>
            <p:spPr>
              <a:xfrm>
                <a:off x="0" y="343378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6" name="Google Shape;2496;p30"/>
              <p:cNvSpPr/>
              <p:nvPr/>
            </p:nvSpPr>
            <p:spPr>
              <a:xfrm>
                <a:off x="0" y="511397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7" name="Google Shape;2497;p30"/>
              <p:cNvSpPr/>
              <p:nvPr/>
            </p:nvSpPr>
            <p:spPr>
              <a:xfrm>
                <a:off x="0" y="677000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8" name="Google Shape;2498;p30"/>
              <p:cNvSpPr/>
              <p:nvPr/>
            </p:nvSpPr>
            <p:spPr>
              <a:xfrm>
                <a:off x="0" y="845018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9" name="Google Shape;2499;p30"/>
              <p:cNvSpPr/>
              <p:nvPr/>
            </p:nvSpPr>
            <p:spPr>
              <a:xfrm>
                <a:off x="0" y="1010622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0" name="Google Shape;2500;p30"/>
              <p:cNvSpPr/>
              <p:nvPr/>
            </p:nvSpPr>
            <p:spPr>
              <a:xfrm>
                <a:off x="0" y="1168978"/>
                <a:ext cx="9144058" cy="9758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1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1" name="Google Shape;2501;p30"/>
              <p:cNvSpPr/>
              <p:nvPr/>
            </p:nvSpPr>
            <p:spPr>
              <a:xfrm>
                <a:off x="0" y="1324823"/>
                <a:ext cx="9144058" cy="9758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1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2" name="Google Shape;2502;p30"/>
              <p:cNvSpPr/>
              <p:nvPr/>
            </p:nvSpPr>
            <p:spPr>
              <a:xfrm>
                <a:off x="0" y="1492842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3" name="Google Shape;2503;p30"/>
              <p:cNvSpPr/>
              <p:nvPr/>
            </p:nvSpPr>
            <p:spPr>
              <a:xfrm>
                <a:off x="0" y="1658445"/>
                <a:ext cx="9144058" cy="9758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1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4" name="Google Shape;2504;p30"/>
              <p:cNvSpPr/>
              <p:nvPr/>
            </p:nvSpPr>
            <p:spPr>
              <a:xfrm>
                <a:off x="0" y="1826463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5" name="Google Shape;2505;p30"/>
              <p:cNvSpPr/>
              <p:nvPr/>
            </p:nvSpPr>
            <p:spPr>
              <a:xfrm>
                <a:off x="0" y="1982308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6" name="Google Shape;2506;p30"/>
              <p:cNvSpPr/>
              <p:nvPr/>
            </p:nvSpPr>
            <p:spPr>
              <a:xfrm>
                <a:off x="0" y="2160085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7" name="Google Shape;2507;p30"/>
              <p:cNvSpPr/>
              <p:nvPr/>
            </p:nvSpPr>
            <p:spPr>
              <a:xfrm>
                <a:off x="0" y="2315930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8" name="Google Shape;2508;p30"/>
              <p:cNvSpPr/>
              <p:nvPr/>
            </p:nvSpPr>
            <p:spPr>
              <a:xfrm>
                <a:off x="0" y="2493707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9" name="Google Shape;2509;p30"/>
              <p:cNvSpPr/>
              <p:nvPr/>
            </p:nvSpPr>
            <p:spPr>
              <a:xfrm>
                <a:off x="0" y="2649551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0" name="Google Shape;2510;p30"/>
              <p:cNvSpPr/>
              <p:nvPr/>
            </p:nvSpPr>
            <p:spPr>
              <a:xfrm>
                <a:off x="0" y="2827328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1" name="Google Shape;2511;p30"/>
              <p:cNvSpPr/>
              <p:nvPr/>
            </p:nvSpPr>
            <p:spPr>
              <a:xfrm>
                <a:off x="0" y="2992932"/>
                <a:ext cx="9144058" cy="9758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1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2" name="Google Shape;2512;p30"/>
              <p:cNvSpPr/>
              <p:nvPr/>
            </p:nvSpPr>
            <p:spPr>
              <a:xfrm>
                <a:off x="0" y="3160950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3" name="Google Shape;2513;p30"/>
              <p:cNvSpPr/>
              <p:nvPr/>
            </p:nvSpPr>
            <p:spPr>
              <a:xfrm>
                <a:off x="0" y="3326553"/>
                <a:ext cx="9144058" cy="9758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1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4" name="Google Shape;2514;p30"/>
              <p:cNvSpPr/>
              <p:nvPr/>
            </p:nvSpPr>
            <p:spPr>
              <a:xfrm>
                <a:off x="0" y="3494572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5" name="Google Shape;2515;p30"/>
              <p:cNvSpPr/>
              <p:nvPr/>
            </p:nvSpPr>
            <p:spPr>
              <a:xfrm>
                <a:off x="0" y="3660175"/>
                <a:ext cx="9144058" cy="9758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1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6" name="Google Shape;2516;p30"/>
              <p:cNvSpPr/>
              <p:nvPr/>
            </p:nvSpPr>
            <p:spPr>
              <a:xfrm>
                <a:off x="0" y="3808677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7" name="Google Shape;2517;p30"/>
              <p:cNvSpPr/>
              <p:nvPr/>
            </p:nvSpPr>
            <p:spPr>
              <a:xfrm>
                <a:off x="0" y="3964521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8" name="Google Shape;2518;p30"/>
              <p:cNvSpPr/>
              <p:nvPr/>
            </p:nvSpPr>
            <p:spPr>
              <a:xfrm>
                <a:off x="0" y="4142298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9" name="Google Shape;2519;p30"/>
              <p:cNvSpPr/>
              <p:nvPr/>
            </p:nvSpPr>
            <p:spPr>
              <a:xfrm>
                <a:off x="0" y="4298143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0" name="Google Shape;2520;p30"/>
              <p:cNvSpPr/>
              <p:nvPr/>
            </p:nvSpPr>
            <p:spPr>
              <a:xfrm>
                <a:off x="0" y="4485679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1" name="Google Shape;2521;p30"/>
              <p:cNvSpPr/>
              <p:nvPr/>
            </p:nvSpPr>
            <p:spPr>
              <a:xfrm>
                <a:off x="0" y="4641523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2" name="Google Shape;2522;p30"/>
              <p:cNvSpPr/>
              <p:nvPr/>
            </p:nvSpPr>
            <p:spPr>
              <a:xfrm>
                <a:off x="0" y="4819300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3" name="Google Shape;2523;p30"/>
              <p:cNvSpPr/>
              <p:nvPr/>
            </p:nvSpPr>
            <p:spPr>
              <a:xfrm>
                <a:off x="0" y="4975145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4" name="Google Shape;2524;p30"/>
              <p:cNvSpPr/>
              <p:nvPr/>
            </p:nvSpPr>
            <p:spPr>
              <a:xfrm>
                <a:off x="8428523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25" name="Google Shape;2525;p30"/>
            <p:cNvGrpSpPr/>
            <p:nvPr/>
          </p:nvGrpSpPr>
          <p:grpSpPr>
            <a:xfrm>
              <a:off x="8841314" y="137"/>
              <a:ext cx="414010" cy="5143239"/>
              <a:chOff x="7612689" y="-13"/>
              <a:chExt cx="414010" cy="5143239"/>
            </a:xfrm>
          </p:grpSpPr>
          <p:sp>
            <p:nvSpPr>
              <p:cNvPr id="2526" name="Google Shape;2526;p30"/>
              <p:cNvSpPr/>
              <p:nvPr/>
            </p:nvSpPr>
            <p:spPr>
              <a:xfrm>
                <a:off x="7612689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7" name="Google Shape;2527;p30"/>
              <p:cNvSpPr/>
              <p:nvPr/>
            </p:nvSpPr>
            <p:spPr>
              <a:xfrm>
                <a:off x="7819646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8" name="Google Shape;2528;p30"/>
              <p:cNvSpPr/>
              <p:nvPr/>
            </p:nvSpPr>
            <p:spPr>
              <a:xfrm>
                <a:off x="8016941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529" name="Google Shape;2529;p30"/>
          <p:cNvSpPr/>
          <p:nvPr/>
        </p:nvSpPr>
        <p:spPr>
          <a:xfrm>
            <a:off x="-11600" y="6522067"/>
            <a:ext cx="11736400" cy="34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2530" name="Google Shape;2530;p30"/>
          <p:cNvCxnSpPr/>
          <p:nvPr/>
        </p:nvCxnSpPr>
        <p:spPr>
          <a:xfrm>
            <a:off x="763067" y="-5800"/>
            <a:ext cx="0" cy="6869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31" name="Google Shape;2531;p30"/>
          <p:cNvSpPr/>
          <p:nvPr/>
        </p:nvSpPr>
        <p:spPr>
          <a:xfrm rot="5400000">
            <a:off x="10325184" y="191200"/>
            <a:ext cx="1112000" cy="729600"/>
          </a:xfrm>
          <a:prstGeom prst="homePlate">
            <a:avLst>
              <a:gd name="adj" fmla="val 1903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32" name="Google Shape;2532;p30"/>
          <p:cNvGrpSpPr/>
          <p:nvPr/>
        </p:nvGrpSpPr>
        <p:grpSpPr>
          <a:xfrm>
            <a:off x="11694000" y="-33"/>
            <a:ext cx="498000" cy="6857596"/>
            <a:chOff x="8770500" y="-25"/>
            <a:chExt cx="373500" cy="5143197"/>
          </a:xfrm>
        </p:grpSpPr>
        <p:sp>
          <p:nvSpPr>
            <p:cNvPr id="2533" name="Google Shape;2533;p30"/>
            <p:cNvSpPr/>
            <p:nvPr/>
          </p:nvSpPr>
          <p:spPr>
            <a:xfrm rot="5400000">
              <a:off x="8361300" y="4360472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4" name="Google Shape;2534;p30"/>
            <p:cNvSpPr/>
            <p:nvPr/>
          </p:nvSpPr>
          <p:spPr>
            <a:xfrm rot="5400000">
              <a:off x="8525100" y="374077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5" name="Google Shape;2535;p30"/>
            <p:cNvSpPr/>
            <p:nvPr/>
          </p:nvSpPr>
          <p:spPr>
            <a:xfrm rot="5400000">
              <a:off x="8361300" y="3504766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6" name="Google Shape;2536;p30"/>
            <p:cNvSpPr/>
            <p:nvPr/>
          </p:nvSpPr>
          <p:spPr>
            <a:xfrm rot="5400000">
              <a:off x="8525100" y="2883450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7" name="Google Shape;2537;p30"/>
            <p:cNvSpPr/>
            <p:nvPr/>
          </p:nvSpPr>
          <p:spPr>
            <a:xfrm rot="5400000">
              <a:off x="8361300" y="2649035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8" name="Google Shape;2538;p30"/>
            <p:cNvSpPr/>
            <p:nvPr/>
          </p:nvSpPr>
          <p:spPr>
            <a:xfrm rot="5400000">
              <a:off x="8525100" y="2019150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9" name="Google Shape;2539;p30"/>
            <p:cNvSpPr/>
            <p:nvPr/>
          </p:nvSpPr>
          <p:spPr>
            <a:xfrm rot="5400000">
              <a:off x="8529300" y="1961397"/>
              <a:ext cx="855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0" name="Google Shape;2540;p30"/>
            <p:cNvSpPr/>
            <p:nvPr/>
          </p:nvSpPr>
          <p:spPr>
            <a:xfrm rot="5400000">
              <a:off x="8926950" y="1563625"/>
              <a:ext cx="606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1" name="Google Shape;2541;p30"/>
            <p:cNvSpPr/>
            <p:nvPr/>
          </p:nvSpPr>
          <p:spPr>
            <a:xfrm rot="5400000">
              <a:off x="8361300" y="937572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2" name="Google Shape;2542;p30"/>
            <p:cNvSpPr/>
            <p:nvPr/>
          </p:nvSpPr>
          <p:spPr>
            <a:xfrm rot="5400000">
              <a:off x="8525100" y="29752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3" name="Google Shape;2543;p30"/>
            <p:cNvSpPr/>
            <p:nvPr/>
          </p:nvSpPr>
          <p:spPr>
            <a:xfrm rot="5400000">
              <a:off x="8525100" y="24537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17801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406449776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4F0B-FBA3-453E-A446-3A441B1B9D5A}" type="datetimeFigureOut">
              <a:rPr lang="he-IL" smtClean="0"/>
              <a:t>ט"ו/שבט/תשפ"ד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1976-4AAA-403C-AFC7-6FD7A436CE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097538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4783"/>
      </p:ext>
    </p:extLst>
  </p:cSld>
  <p:clrMapOvr>
    <a:masterClrMapping/>
  </p:clrMapOvr>
  <p:hf hdr="0" dt="0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491936"/>
      </p:ext>
    </p:extLst>
  </p:cSld>
  <p:clrMapOvr>
    <a:masterClrMapping/>
  </p:clrMapOvr>
  <p:hf hdr="0" dt="0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911243"/>
      </p:ext>
    </p:extLst>
  </p:cSld>
  <p:clrMapOvr>
    <a:masterClrMapping/>
  </p:clrMapOvr>
  <p:hf hdr="0" dt="0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660398"/>
      </p:ext>
    </p:extLst>
  </p:cSld>
  <p:clrMapOvr>
    <a:masterClrMapping/>
  </p:clrMapOvr>
  <p:hf hdr="0" dt="0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619233"/>
      </p:ext>
    </p:extLst>
  </p:cSld>
  <p:clrMapOvr>
    <a:masterClrMapping/>
  </p:clrMapOvr>
  <p:hf hdr="0" dt="0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264774"/>
      </p:ext>
    </p:extLst>
  </p:cSld>
  <p:clrMapOvr>
    <a:masterClrMapping/>
  </p:clrMapOvr>
  <p:hf hdr="0" dt="0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527915"/>
      </p:ext>
    </p:extLst>
  </p:cSld>
  <p:clrMapOvr>
    <a:masterClrMapping/>
  </p:clrMapOvr>
  <p:hf hdr="0" dt="0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146455"/>
      </p:ext>
    </p:extLst>
  </p:cSld>
  <p:clrMapOvr>
    <a:masterClrMapping/>
  </p:clrMapOvr>
  <p:hf hdr="0" dt="0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26933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E94727-D2AE-4931-ABA2-F07F13A2433F}" type="datetime1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he-IL" dirty="0"/>
              <a:t>כל הזכויות שמורות למרכז שפיס היימן בע"מ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32001" y="148130"/>
            <a:ext cx="95504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032000" y="1447802"/>
            <a:ext cx="9550400" cy="525779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58274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4821"/>
      </p:ext>
    </p:extLst>
  </p:cSld>
  <p:clrMapOvr>
    <a:masterClrMapping/>
  </p:clrMapOvr>
  <p:hf hdr="0" dt="0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704216"/>
      </p:ext>
    </p:extLst>
  </p:cSld>
  <p:clrMapOvr>
    <a:masterClrMapping/>
  </p:clrMapOvr>
  <p:hf hdr="0" dt="0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60845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3"/>
          <p:cNvGrpSpPr/>
          <p:nvPr/>
        </p:nvGrpSpPr>
        <p:grpSpPr>
          <a:xfrm>
            <a:off x="10467" y="183"/>
            <a:ext cx="11724723" cy="6857652"/>
            <a:chOff x="0" y="-13"/>
            <a:chExt cx="8793542" cy="5143239"/>
          </a:xfrm>
        </p:grpSpPr>
        <p:sp>
          <p:nvSpPr>
            <p:cNvPr id="107" name="Google Shape;107;p3"/>
            <p:cNvSpPr/>
            <p:nvPr/>
          </p:nvSpPr>
          <p:spPr>
            <a:xfrm>
              <a:off x="8616419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53645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36060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6755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62438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97915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19787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1016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0746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82176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01896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235677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430556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264727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2844470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049108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25606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345326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366756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386485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4079157" y="-13"/>
              <a:ext cx="12270" cy="5143239"/>
            </a:xfrm>
            <a:custGeom>
              <a:avLst/>
              <a:gdLst/>
              <a:ahLst/>
              <a:cxnLst/>
              <a:rect l="l" t="t" r="r" b="b"/>
              <a:pathLst>
                <a:path w="127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27" y="53233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429587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451258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470746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492418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12138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326019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53297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73993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94457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615152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635848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656302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6770079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97462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720109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740805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612689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81964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801694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823124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0" y="17777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0" y="34337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0" y="51139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0" y="67700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0" y="84501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0" y="101062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0" y="1168978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0" y="1324823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0" y="149284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0" y="1658445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0" y="182646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0" y="198230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0" y="216008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0" y="231593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0" y="249370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0" y="2649551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0" y="282732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0" y="2992932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0" y="316095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0" y="3326553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0" y="349457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0" y="3660175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0" y="380867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0" y="3964521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0" y="414229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0" y="429814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0" y="4485679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0" y="464152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0" y="481930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0" y="497514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842852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9" name="Google Shape;179;p3"/>
          <p:cNvSpPr/>
          <p:nvPr/>
        </p:nvSpPr>
        <p:spPr>
          <a:xfrm>
            <a:off x="2028267" y="-272000"/>
            <a:ext cx="8135600" cy="6410000"/>
          </a:xfrm>
          <a:prstGeom prst="roundRect">
            <a:avLst>
              <a:gd name="adj" fmla="val 0"/>
            </a:avLst>
          </a:prstGeom>
          <a:blipFill>
            <a:blip r:embed="rId2">
              <a:alphaModFix amt="83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/>
          </a:p>
        </p:txBody>
      </p:sp>
      <p:sp>
        <p:nvSpPr>
          <p:cNvPr id="180" name="Google Shape;180;p3"/>
          <p:cNvSpPr/>
          <p:nvPr/>
        </p:nvSpPr>
        <p:spPr>
          <a:xfrm>
            <a:off x="2347159" y="-129733"/>
            <a:ext cx="7497600" cy="5989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3"/>
          <p:cNvSpPr txBox="1">
            <a:spLocks noGrp="1"/>
          </p:cNvSpPr>
          <p:nvPr>
            <p:ph type="title"/>
          </p:nvPr>
        </p:nvSpPr>
        <p:spPr>
          <a:xfrm>
            <a:off x="3723867" y="2734833"/>
            <a:ext cx="4744400" cy="150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2" name="Google Shape;182;p3"/>
          <p:cNvSpPr txBox="1">
            <a:spLocks noGrp="1"/>
          </p:cNvSpPr>
          <p:nvPr>
            <p:ph type="subTitle" idx="1"/>
          </p:nvPr>
        </p:nvSpPr>
        <p:spPr>
          <a:xfrm>
            <a:off x="3723867" y="4237633"/>
            <a:ext cx="4744400" cy="93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3"/>
          <p:cNvSpPr txBox="1">
            <a:spLocks noGrp="1"/>
          </p:cNvSpPr>
          <p:nvPr>
            <p:ph type="title" idx="2" hasCustomPrompt="1"/>
          </p:nvPr>
        </p:nvSpPr>
        <p:spPr>
          <a:xfrm>
            <a:off x="3724067" y="1415633"/>
            <a:ext cx="4744400" cy="131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rPr dirty="0"/>
              <a:t>xx%</a:t>
            </a:r>
          </a:p>
        </p:txBody>
      </p:sp>
      <p:sp>
        <p:nvSpPr>
          <p:cNvPr id="184" name="Google Shape;184;p3"/>
          <p:cNvSpPr/>
          <p:nvPr/>
        </p:nvSpPr>
        <p:spPr>
          <a:xfrm rot="5400000">
            <a:off x="10325184" y="191200"/>
            <a:ext cx="1112000" cy="729600"/>
          </a:xfrm>
          <a:prstGeom prst="homePlate">
            <a:avLst>
              <a:gd name="adj" fmla="val 1903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3"/>
          <p:cNvSpPr/>
          <p:nvPr/>
        </p:nvSpPr>
        <p:spPr>
          <a:xfrm>
            <a:off x="-11600" y="-16233"/>
            <a:ext cx="774800" cy="687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/>
          </a:p>
        </p:txBody>
      </p:sp>
      <p:grpSp>
        <p:nvGrpSpPr>
          <p:cNvPr id="186" name="Google Shape;186;p3"/>
          <p:cNvGrpSpPr/>
          <p:nvPr/>
        </p:nvGrpSpPr>
        <p:grpSpPr>
          <a:xfrm>
            <a:off x="11694000" y="-33"/>
            <a:ext cx="498000" cy="6857596"/>
            <a:chOff x="8770500" y="-25"/>
            <a:chExt cx="373500" cy="5143197"/>
          </a:xfrm>
        </p:grpSpPr>
        <p:sp>
          <p:nvSpPr>
            <p:cNvPr id="187" name="Google Shape;187;p3"/>
            <p:cNvSpPr/>
            <p:nvPr/>
          </p:nvSpPr>
          <p:spPr>
            <a:xfrm rot="5400000">
              <a:off x="8361300" y="4360472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3"/>
            <p:cNvSpPr/>
            <p:nvPr/>
          </p:nvSpPr>
          <p:spPr>
            <a:xfrm rot="5400000">
              <a:off x="8525100" y="374077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3"/>
            <p:cNvSpPr/>
            <p:nvPr/>
          </p:nvSpPr>
          <p:spPr>
            <a:xfrm rot="5400000">
              <a:off x="8361300" y="3504766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3"/>
            <p:cNvSpPr/>
            <p:nvPr/>
          </p:nvSpPr>
          <p:spPr>
            <a:xfrm rot="5400000">
              <a:off x="8525100" y="2883450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3"/>
            <p:cNvSpPr/>
            <p:nvPr/>
          </p:nvSpPr>
          <p:spPr>
            <a:xfrm rot="5400000">
              <a:off x="8361300" y="2649035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3"/>
            <p:cNvSpPr/>
            <p:nvPr/>
          </p:nvSpPr>
          <p:spPr>
            <a:xfrm rot="5400000">
              <a:off x="8525100" y="2019150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3"/>
            <p:cNvSpPr/>
            <p:nvPr/>
          </p:nvSpPr>
          <p:spPr>
            <a:xfrm rot="5400000">
              <a:off x="8529300" y="1961397"/>
              <a:ext cx="855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3"/>
            <p:cNvSpPr/>
            <p:nvPr/>
          </p:nvSpPr>
          <p:spPr>
            <a:xfrm rot="5400000">
              <a:off x="8926950" y="1563625"/>
              <a:ext cx="606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3"/>
            <p:cNvSpPr/>
            <p:nvPr/>
          </p:nvSpPr>
          <p:spPr>
            <a:xfrm rot="5400000">
              <a:off x="8361300" y="937572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3"/>
            <p:cNvSpPr/>
            <p:nvPr/>
          </p:nvSpPr>
          <p:spPr>
            <a:xfrm rot="5400000">
              <a:off x="8525100" y="29752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3"/>
            <p:cNvSpPr/>
            <p:nvPr/>
          </p:nvSpPr>
          <p:spPr>
            <a:xfrm rot="5400000">
              <a:off x="8525100" y="24537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0697940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6"/>
          <p:cNvGrpSpPr/>
          <p:nvPr/>
        </p:nvGrpSpPr>
        <p:grpSpPr>
          <a:xfrm>
            <a:off x="10467" y="183"/>
            <a:ext cx="11724723" cy="6857652"/>
            <a:chOff x="0" y="-13"/>
            <a:chExt cx="8793542" cy="5143239"/>
          </a:xfrm>
        </p:grpSpPr>
        <p:sp>
          <p:nvSpPr>
            <p:cNvPr id="385" name="Google Shape;385;p6"/>
            <p:cNvSpPr/>
            <p:nvPr/>
          </p:nvSpPr>
          <p:spPr>
            <a:xfrm>
              <a:off x="8616419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153645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36060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56755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762438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97915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119787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141016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160746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6"/>
            <p:cNvSpPr/>
            <p:nvPr/>
          </p:nvSpPr>
          <p:spPr>
            <a:xfrm>
              <a:off x="182176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6"/>
            <p:cNvSpPr/>
            <p:nvPr/>
          </p:nvSpPr>
          <p:spPr>
            <a:xfrm>
              <a:off x="201896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6"/>
            <p:cNvSpPr/>
            <p:nvPr/>
          </p:nvSpPr>
          <p:spPr>
            <a:xfrm>
              <a:off x="2235677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2430556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264727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2844470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3049108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325606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345326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6"/>
            <p:cNvSpPr/>
            <p:nvPr/>
          </p:nvSpPr>
          <p:spPr>
            <a:xfrm>
              <a:off x="366756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6"/>
            <p:cNvSpPr/>
            <p:nvPr/>
          </p:nvSpPr>
          <p:spPr>
            <a:xfrm>
              <a:off x="386485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4079157" y="-13"/>
              <a:ext cx="12270" cy="5143239"/>
            </a:xfrm>
            <a:custGeom>
              <a:avLst/>
              <a:gdLst/>
              <a:ahLst/>
              <a:cxnLst/>
              <a:rect l="l" t="t" r="r" b="b"/>
              <a:pathLst>
                <a:path w="127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27" y="53233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6"/>
            <p:cNvSpPr/>
            <p:nvPr/>
          </p:nvSpPr>
          <p:spPr>
            <a:xfrm>
              <a:off x="429587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6"/>
            <p:cNvSpPr/>
            <p:nvPr/>
          </p:nvSpPr>
          <p:spPr>
            <a:xfrm>
              <a:off x="451258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6"/>
            <p:cNvSpPr/>
            <p:nvPr/>
          </p:nvSpPr>
          <p:spPr>
            <a:xfrm>
              <a:off x="470746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6"/>
            <p:cNvSpPr/>
            <p:nvPr/>
          </p:nvSpPr>
          <p:spPr>
            <a:xfrm>
              <a:off x="492418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6"/>
            <p:cNvSpPr/>
            <p:nvPr/>
          </p:nvSpPr>
          <p:spPr>
            <a:xfrm>
              <a:off x="512138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5326019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6"/>
            <p:cNvSpPr/>
            <p:nvPr/>
          </p:nvSpPr>
          <p:spPr>
            <a:xfrm>
              <a:off x="553297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6"/>
            <p:cNvSpPr/>
            <p:nvPr/>
          </p:nvSpPr>
          <p:spPr>
            <a:xfrm>
              <a:off x="573993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594457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6"/>
            <p:cNvSpPr/>
            <p:nvPr/>
          </p:nvSpPr>
          <p:spPr>
            <a:xfrm>
              <a:off x="615152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6"/>
            <p:cNvSpPr/>
            <p:nvPr/>
          </p:nvSpPr>
          <p:spPr>
            <a:xfrm>
              <a:off x="635848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656302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6"/>
            <p:cNvSpPr/>
            <p:nvPr/>
          </p:nvSpPr>
          <p:spPr>
            <a:xfrm>
              <a:off x="6770079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6"/>
            <p:cNvSpPr/>
            <p:nvPr/>
          </p:nvSpPr>
          <p:spPr>
            <a:xfrm>
              <a:off x="697462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720109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6"/>
            <p:cNvSpPr/>
            <p:nvPr/>
          </p:nvSpPr>
          <p:spPr>
            <a:xfrm>
              <a:off x="740805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6"/>
            <p:cNvSpPr/>
            <p:nvPr/>
          </p:nvSpPr>
          <p:spPr>
            <a:xfrm>
              <a:off x="7612689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781964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6"/>
            <p:cNvSpPr/>
            <p:nvPr/>
          </p:nvSpPr>
          <p:spPr>
            <a:xfrm>
              <a:off x="801694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6"/>
            <p:cNvSpPr/>
            <p:nvPr/>
          </p:nvSpPr>
          <p:spPr>
            <a:xfrm>
              <a:off x="823124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0" y="17777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6"/>
            <p:cNvSpPr/>
            <p:nvPr/>
          </p:nvSpPr>
          <p:spPr>
            <a:xfrm>
              <a:off x="0" y="34337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6"/>
            <p:cNvSpPr/>
            <p:nvPr/>
          </p:nvSpPr>
          <p:spPr>
            <a:xfrm>
              <a:off x="0" y="51139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6"/>
            <p:cNvSpPr/>
            <p:nvPr/>
          </p:nvSpPr>
          <p:spPr>
            <a:xfrm>
              <a:off x="0" y="67700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6"/>
            <p:cNvSpPr/>
            <p:nvPr/>
          </p:nvSpPr>
          <p:spPr>
            <a:xfrm>
              <a:off x="0" y="84501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6"/>
            <p:cNvSpPr/>
            <p:nvPr/>
          </p:nvSpPr>
          <p:spPr>
            <a:xfrm>
              <a:off x="0" y="101062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6"/>
            <p:cNvSpPr/>
            <p:nvPr/>
          </p:nvSpPr>
          <p:spPr>
            <a:xfrm>
              <a:off x="0" y="1168978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6"/>
            <p:cNvSpPr/>
            <p:nvPr/>
          </p:nvSpPr>
          <p:spPr>
            <a:xfrm>
              <a:off x="0" y="1324823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6"/>
            <p:cNvSpPr/>
            <p:nvPr/>
          </p:nvSpPr>
          <p:spPr>
            <a:xfrm>
              <a:off x="0" y="149284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6"/>
            <p:cNvSpPr/>
            <p:nvPr/>
          </p:nvSpPr>
          <p:spPr>
            <a:xfrm>
              <a:off x="0" y="1658445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6"/>
            <p:cNvSpPr/>
            <p:nvPr/>
          </p:nvSpPr>
          <p:spPr>
            <a:xfrm>
              <a:off x="0" y="182646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6"/>
            <p:cNvSpPr/>
            <p:nvPr/>
          </p:nvSpPr>
          <p:spPr>
            <a:xfrm>
              <a:off x="0" y="198230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6"/>
            <p:cNvSpPr/>
            <p:nvPr/>
          </p:nvSpPr>
          <p:spPr>
            <a:xfrm>
              <a:off x="0" y="216008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6"/>
            <p:cNvSpPr/>
            <p:nvPr/>
          </p:nvSpPr>
          <p:spPr>
            <a:xfrm>
              <a:off x="0" y="231593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6"/>
            <p:cNvSpPr/>
            <p:nvPr/>
          </p:nvSpPr>
          <p:spPr>
            <a:xfrm>
              <a:off x="0" y="249370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6"/>
            <p:cNvSpPr/>
            <p:nvPr/>
          </p:nvSpPr>
          <p:spPr>
            <a:xfrm>
              <a:off x="0" y="2649551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6"/>
            <p:cNvSpPr/>
            <p:nvPr/>
          </p:nvSpPr>
          <p:spPr>
            <a:xfrm>
              <a:off x="0" y="282732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6"/>
            <p:cNvSpPr/>
            <p:nvPr/>
          </p:nvSpPr>
          <p:spPr>
            <a:xfrm>
              <a:off x="0" y="2992932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6"/>
            <p:cNvSpPr/>
            <p:nvPr/>
          </p:nvSpPr>
          <p:spPr>
            <a:xfrm>
              <a:off x="0" y="316095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6"/>
            <p:cNvSpPr/>
            <p:nvPr/>
          </p:nvSpPr>
          <p:spPr>
            <a:xfrm>
              <a:off x="0" y="3326553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6"/>
            <p:cNvSpPr/>
            <p:nvPr/>
          </p:nvSpPr>
          <p:spPr>
            <a:xfrm>
              <a:off x="0" y="349457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6"/>
            <p:cNvSpPr/>
            <p:nvPr/>
          </p:nvSpPr>
          <p:spPr>
            <a:xfrm>
              <a:off x="0" y="3660175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6"/>
            <p:cNvSpPr/>
            <p:nvPr/>
          </p:nvSpPr>
          <p:spPr>
            <a:xfrm>
              <a:off x="0" y="380867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6"/>
            <p:cNvSpPr/>
            <p:nvPr/>
          </p:nvSpPr>
          <p:spPr>
            <a:xfrm>
              <a:off x="0" y="3964521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6"/>
            <p:cNvSpPr/>
            <p:nvPr/>
          </p:nvSpPr>
          <p:spPr>
            <a:xfrm>
              <a:off x="0" y="414229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6"/>
            <p:cNvSpPr/>
            <p:nvPr/>
          </p:nvSpPr>
          <p:spPr>
            <a:xfrm>
              <a:off x="0" y="429814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6"/>
            <p:cNvSpPr/>
            <p:nvPr/>
          </p:nvSpPr>
          <p:spPr>
            <a:xfrm>
              <a:off x="0" y="4485679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6"/>
            <p:cNvSpPr/>
            <p:nvPr/>
          </p:nvSpPr>
          <p:spPr>
            <a:xfrm>
              <a:off x="0" y="464152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6"/>
            <p:cNvSpPr/>
            <p:nvPr/>
          </p:nvSpPr>
          <p:spPr>
            <a:xfrm>
              <a:off x="0" y="481930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6"/>
            <p:cNvSpPr/>
            <p:nvPr/>
          </p:nvSpPr>
          <p:spPr>
            <a:xfrm>
              <a:off x="0" y="497514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6"/>
            <p:cNvSpPr/>
            <p:nvPr/>
          </p:nvSpPr>
          <p:spPr>
            <a:xfrm>
              <a:off x="842852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7" name="Google Shape;457;p6"/>
          <p:cNvSpPr/>
          <p:nvPr/>
        </p:nvSpPr>
        <p:spPr>
          <a:xfrm>
            <a:off x="-11600" y="6522067"/>
            <a:ext cx="11736400" cy="34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458" name="Google Shape;458;p6"/>
          <p:cNvCxnSpPr/>
          <p:nvPr/>
        </p:nvCxnSpPr>
        <p:spPr>
          <a:xfrm>
            <a:off x="763067" y="-5800"/>
            <a:ext cx="0" cy="6869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9" name="Google Shape;459;p6"/>
          <p:cNvSpPr/>
          <p:nvPr/>
        </p:nvSpPr>
        <p:spPr>
          <a:xfrm rot="5400000">
            <a:off x="10325184" y="191200"/>
            <a:ext cx="1112000" cy="729600"/>
          </a:xfrm>
          <a:prstGeom prst="homePlate">
            <a:avLst>
              <a:gd name="adj" fmla="val 1903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0" name="Google Shape;460;p6"/>
          <p:cNvSpPr txBox="1">
            <a:spLocks noGrp="1"/>
          </p:cNvSpPr>
          <p:nvPr>
            <p:ph type="title"/>
          </p:nvPr>
        </p:nvSpPr>
        <p:spPr>
          <a:xfrm>
            <a:off x="960000" y="480700"/>
            <a:ext cx="95564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61" name="Google Shape;461;p6"/>
          <p:cNvGrpSpPr/>
          <p:nvPr/>
        </p:nvGrpSpPr>
        <p:grpSpPr>
          <a:xfrm>
            <a:off x="11694000" y="-33"/>
            <a:ext cx="498000" cy="6857596"/>
            <a:chOff x="8770500" y="-25"/>
            <a:chExt cx="373500" cy="5143197"/>
          </a:xfrm>
        </p:grpSpPr>
        <p:sp>
          <p:nvSpPr>
            <p:cNvPr id="462" name="Google Shape;462;p6"/>
            <p:cNvSpPr/>
            <p:nvPr/>
          </p:nvSpPr>
          <p:spPr>
            <a:xfrm rot="5400000">
              <a:off x="8361300" y="4360472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6"/>
            <p:cNvSpPr/>
            <p:nvPr/>
          </p:nvSpPr>
          <p:spPr>
            <a:xfrm rot="5400000">
              <a:off x="8525100" y="374077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6"/>
            <p:cNvSpPr/>
            <p:nvPr/>
          </p:nvSpPr>
          <p:spPr>
            <a:xfrm rot="5400000">
              <a:off x="8361300" y="3504766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6"/>
            <p:cNvSpPr/>
            <p:nvPr/>
          </p:nvSpPr>
          <p:spPr>
            <a:xfrm rot="5400000">
              <a:off x="8525100" y="2883450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6"/>
            <p:cNvSpPr/>
            <p:nvPr/>
          </p:nvSpPr>
          <p:spPr>
            <a:xfrm rot="5400000">
              <a:off x="8361300" y="2649035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6"/>
            <p:cNvSpPr/>
            <p:nvPr/>
          </p:nvSpPr>
          <p:spPr>
            <a:xfrm rot="5400000">
              <a:off x="8525100" y="2019150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6"/>
            <p:cNvSpPr/>
            <p:nvPr/>
          </p:nvSpPr>
          <p:spPr>
            <a:xfrm rot="5400000">
              <a:off x="8529300" y="1961397"/>
              <a:ext cx="855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6"/>
            <p:cNvSpPr/>
            <p:nvPr/>
          </p:nvSpPr>
          <p:spPr>
            <a:xfrm rot="5400000">
              <a:off x="8926950" y="1563625"/>
              <a:ext cx="606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6"/>
            <p:cNvSpPr/>
            <p:nvPr/>
          </p:nvSpPr>
          <p:spPr>
            <a:xfrm rot="5400000">
              <a:off x="8361300" y="937572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6"/>
            <p:cNvSpPr/>
            <p:nvPr/>
          </p:nvSpPr>
          <p:spPr>
            <a:xfrm rot="5400000">
              <a:off x="8525100" y="29752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6"/>
            <p:cNvSpPr/>
            <p:nvPr/>
          </p:nvSpPr>
          <p:spPr>
            <a:xfrm rot="5400000">
              <a:off x="8525100" y="24537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7242562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634822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1" name="Google Shape;2351;p29"/>
          <p:cNvGrpSpPr/>
          <p:nvPr/>
        </p:nvGrpSpPr>
        <p:grpSpPr>
          <a:xfrm>
            <a:off x="10467" y="183"/>
            <a:ext cx="12329965" cy="6857652"/>
            <a:chOff x="7850" y="137"/>
            <a:chExt cx="9247474" cy="5143239"/>
          </a:xfrm>
        </p:grpSpPr>
        <p:grpSp>
          <p:nvGrpSpPr>
            <p:cNvPr id="2352" name="Google Shape;2352;p29"/>
            <p:cNvGrpSpPr/>
            <p:nvPr/>
          </p:nvGrpSpPr>
          <p:grpSpPr>
            <a:xfrm>
              <a:off x="7850" y="137"/>
              <a:ext cx="9144058" cy="5143239"/>
              <a:chOff x="0" y="-13"/>
              <a:chExt cx="9144058" cy="5143239"/>
            </a:xfrm>
          </p:grpSpPr>
          <p:sp>
            <p:nvSpPr>
              <p:cNvPr id="2353" name="Google Shape;2353;p29"/>
              <p:cNvSpPr/>
              <p:nvPr/>
            </p:nvSpPr>
            <p:spPr>
              <a:xfrm>
                <a:off x="8616419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4" name="Google Shape;2354;p29"/>
              <p:cNvSpPr/>
              <p:nvPr/>
            </p:nvSpPr>
            <p:spPr>
              <a:xfrm>
                <a:off x="153645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5" name="Google Shape;2355;p29"/>
              <p:cNvSpPr/>
              <p:nvPr/>
            </p:nvSpPr>
            <p:spPr>
              <a:xfrm>
                <a:off x="360601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6" name="Google Shape;2356;p29"/>
              <p:cNvSpPr/>
              <p:nvPr/>
            </p:nvSpPr>
            <p:spPr>
              <a:xfrm>
                <a:off x="567558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7" name="Google Shape;2357;p29"/>
              <p:cNvSpPr/>
              <p:nvPr/>
            </p:nvSpPr>
            <p:spPr>
              <a:xfrm>
                <a:off x="762438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8" name="Google Shape;2358;p29"/>
              <p:cNvSpPr/>
              <p:nvPr/>
            </p:nvSpPr>
            <p:spPr>
              <a:xfrm>
                <a:off x="979153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9" name="Google Shape;2359;p29"/>
              <p:cNvSpPr/>
              <p:nvPr/>
            </p:nvSpPr>
            <p:spPr>
              <a:xfrm>
                <a:off x="1197873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0" name="Google Shape;2360;p29"/>
              <p:cNvSpPr/>
              <p:nvPr/>
            </p:nvSpPr>
            <p:spPr>
              <a:xfrm>
                <a:off x="1410168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1" name="Google Shape;2361;p29"/>
              <p:cNvSpPr/>
              <p:nvPr/>
            </p:nvSpPr>
            <p:spPr>
              <a:xfrm>
                <a:off x="1607463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2" name="Google Shape;2362;p29"/>
              <p:cNvSpPr/>
              <p:nvPr/>
            </p:nvSpPr>
            <p:spPr>
              <a:xfrm>
                <a:off x="1821763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3" name="Google Shape;2363;p29"/>
              <p:cNvSpPr/>
              <p:nvPr/>
            </p:nvSpPr>
            <p:spPr>
              <a:xfrm>
                <a:off x="2018961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4" name="Google Shape;2364;p29"/>
              <p:cNvSpPr/>
              <p:nvPr/>
            </p:nvSpPr>
            <p:spPr>
              <a:xfrm>
                <a:off x="2235677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5" name="Google Shape;2365;p29"/>
              <p:cNvSpPr/>
              <p:nvPr/>
            </p:nvSpPr>
            <p:spPr>
              <a:xfrm>
                <a:off x="2430556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6" name="Google Shape;2366;p29"/>
              <p:cNvSpPr/>
              <p:nvPr/>
            </p:nvSpPr>
            <p:spPr>
              <a:xfrm>
                <a:off x="2647271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7" name="Google Shape;2367;p29"/>
              <p:cNvSpPr/>
              <p:nvPr/>
            </p:nvSpPr>
            <p:spPr>
              <a:xfrm>
                <a:off x="2844470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8" name="Google Shape;2368;p29"/>
              <p:cNvSpPr/>
              <p:nvPr/>
            </p:nvSpPr>
            <p:spPr>
              <a:xfrm>
                <a:off x="3049108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9" name="Google Shape;2369;p29"/>
              <p:cNvSpPr/>
              <p:nvPr/>
            </p:nvSpPr>
            <p:spPr>
              <a:xfrm>
                <a:off x="3256064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0" name="Google Shape;2370;p29"/>
              <p:cNvSpPr/>
              <p:nvPr/>
            </p:nvSpPr>
            <p:spPr>
              <a:xfrm>
                <a:off x="3453263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1" name="Google Shape;2371;p29"/>
              <p:cNvSpPr/>
              <p:nvPr/>
            </p:nvSpPr>
            <p:spPr>
              <a:xfrm>
                <a:off x="3667563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2" name="Google Shape;2372;p29"/>
              <p:cNvSpPr/>
              <p:nvPr/>
            </p:nvSpPr>
            <p:spPr>
              <a:xfrm>
                <a:off x="3864858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3" name="Google Shape;2373;p29"/>
              <p:cNvSpPr/>
              <p:nvPr/>
            </p:nvSpPr>
            <p:spPr>
              <a:xfrm>
                <a:off x="4079157" y="-13"/>
                <a:ext cx="12270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27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27" y="53233"/>
                    </a:lnTo>
                    <a:lnTo>
                      <a:pt x="12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4" name="Google Shape;2374;p29"/>
              <p:cNvSpPr/>
              <p:nvPr/>
            </p:nvSpPr>
            <p:spPr>
              <a:xfrm>
                <a:off x="4295873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5" name="Google Shape;2375;p29"/>
              <p:cNvSpPr/>
              <p:nvPr/>
            </p:nvSpPr>
            <p:spPr>
              <a:xfrm>
                <a:off x="4512588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6" name="Google Shape;2376;p29"/>
              <p:cNvSpPr/>
              <p:nvPr/>
            </p:nvSpPr>
            <p:spPr>
              <a:xfrm>
                <a:off x="4707468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7" name="Google Shape;2377;p29"/>
              <p:cNvSpPr/>
              <p:nvPr/>
            </p:nvSpPr>
            <p:spPr>
              <a:xfrm>
                <a:off x="4924183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8" name="Google Shape;2378;p29"/>
              <p:cNvSpPr/>
              <p:nvPr/>
            </p:nvSpPr>
            <p:spPr>
              <a:xfrm>
                <a:off x="5121381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9" name="Google Shape;2379;p29"/>
              <p:cNvSpPr/>
              <p:nvPr/>
            </p:nvSpPr>
            <p:spPr>
              <a:xfrm>
                <a:off x="5326019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0" name="Google Shape;2380;p29"/>
              <p:cNvSpPr/>
              <p:nvPr/>
            </p:nvSpPr>
            <p:spPr>
              <a:xfrm>
                <a:off x="5532976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1" name="Google Shape;2381;p29"/>
              <p:cNvSpPr/>
              <p:nvPr/>
            </p:nvSpPr>
            <p:spPr>
              <a:xfrm>
                <a:off x="5739933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2" name="Google Shape;2382;p29"/>
              <p:cNvSpPr/>
              <p:nvPr/>
            </p:nvSpPr>
            <p:spPr>
              <a:xfrm>
                <a:off x="5944571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3" name="Google Shape;2383;p29"/>
              <p:cNvSpPr/>
              <p:nvPr/>
            </p:nvSpPr>
            <p:spPr>
              <a:xfrm>
                <a:off x="6151528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4" name="Google Shape;2384;p29"/>
              <p:cNvSpPr/>
              <p:nvPr/>
            </p:nvSpPr>
            <p:spPr>
              <a:xfrm>
                <a:off x="6358484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5" name="Google Shape;2385;p29"/>
              <p:cNvSpPr/>
              <p:nvPr/>
            </p:nvSpPr>
            <p:spPr>
              <a:xfrm>
                <a:off x="6563026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6" name="Google Shape;2386;p29"/>
              <p:cNvSpPr/>
              <p:nvPr/>
            </p:nvSpPr>
            <p:spPr>
              <a:xfrm>
                <a:off x="6770079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7" name="Google Shape;2387;p29"/>
              <p:cNvSpPr/>
              <p:nvPr/>
            </p:nvSpPr>
            <p:spPr>
              <a:xfrm>
                <a:off x="6974621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8" name="Google Shape;2388;p29"/>
              <p:cNvSpPr/>
              <p:nvPr/>
            </p:nvSpPr>
            <p:spPr>
              <a:xfrm>
                <a:off x="7201094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9" name="Google Shape;2389;p29"/>
              <p:cNvSpPr/>
              <p:nvPr/>
            </p:nvSpPr>
            <p:spPr>
              <a:xfrm>
                <a:off x="7408051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0" name="Google Shape;2390;p29"/>
              <p:cNvSpPr/>
              <p:nvPr/>
            </p:nvSpPr>
            <p:spPr>
              <a:xfrm>
                <a:off x="7612689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1" name="Google Shape;2391;p29"/>
              <p:cNvSpPr/>
              <p:nvPr/>
            </p:nvSpPr>
            <p:spPr>
              <a:xfrm>
                <a:off x="7819646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2" name="Google Shape;2392;p29"/>
              <p:cNvSpPr/>
              <p:nvPr/>
            </p:nvSpPr>
            <p:spPr>
              <a:xfrm>
                <a:off x="8016941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3" name="Google Shape;2393;p29"/>
              <p:cNvSpPr/>
              <p:nvPr/>
            </p:nvSpPr>
            <p:spPr>
              <a:xfrm>
                <a:off x="8231241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4" name="Google Shape;2394;p29"/>
              <p:cNvSpPr/>
              <p:nvPr/>
            </p:nvSpPr>
            <p:spPr>
              <a:xfrm>
                <a:off x="0" y="177775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5" name="Google Shape;2395;p29"/>
              <p:cNvSpPr/>
              <p:nvPr/>
            </p:nvSpPr>
            <p:spPr>
              <a:xfrm>
                <a:off x="0" y="343378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6" name="Google Shape;2396;p29"/>
              <p:cNvSpPr/>
              <p:nvPr/>
            </p:nvSpPr>
            <p:spPr>
              <a:xfrm>
                <a:off x="0" y="511397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7" name="Google Shape;2397;p29"/>
              <p:cNvSpPr/>
              <p:nvPr/>
            </p:nvSpPr>
            <p:spPr>
              <a:xfrm>
                <a:off x="0" y="677000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8" name="Google Shape;2398;p29"/>
              <p:cNvSpPr/>
              <p:nvPr/>
            </p:nvSpPr>
            <p:spPr>
              <a:xfrm>
                <a:off x="0" y="845018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9" name="Google Shape;2399;p29"/>
              <p:cNvSpPr/>
              <p:nvPr/>
            </p:nvSpPr>
            <p:spPr>
              <a:xfrm>
                <a:off x="0" y="1010622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0" name="Google Shape;2400;p29"/>
              <p:cNvSpPr/>
              <p:nvPr/>
            </p:nvSpPr>
            <p:spPr>
              <a:xfrm>
                <a:off x="0" y="1168978"/>
                <a:ext cx="9144058" cy="9758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1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1" name="Google Shape;2401;p29"/>
              <p:cNvSpPr/>
              <p:nvPr/>
            </p:nvSpPr>
            <p:spPr>
              <a:xfrm>
                <a:off x="0" y="1324823"/>
                <a:ext cx="9144058" cy="9758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1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2" name="Google Shape;2402;p29"/>
              <p:cNvSpPr/>
              <p:nvPr/>
            </p:nvSpPr>
            <p:spPr>
              <a:xfrm>
                <a:off x="0" y="1492842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3" name="Google Shape;2403;p29"/>
              <p:cNvSpPr/>
              <p:nvPr/>
            </p:nvSpPr>
            <p:spPr>
              <a:xfrm>
                <a:off x="0" y="1658445"/>
                <a:ext cx="9144058" cy="9758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1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4" name="Google Shape;2404;p29"/>
              <p:cNvSpPr/>
              <p:nvPr/>
            </p:nvSpPr>
            <p:spPr>
              <a:xfrm>
                <a:off x="0" y="1826463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5" name="Google Shape;2405;p29"/>
              <p:cNvSpPr/>
              <p:nvPr/>
            </p:nvSpPr>
            <p:spPr>
              <a:xfrm>
                <a:off x="0" y="1982308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6" name="Google Shape;2406;p29"/>
              <p:cNvSpPr/>
              <p:nvPr/>
            </p:nvSpPr>
            <p:spPr>
              <a:xfrm>
                <a:off x="0" y="2160085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7" name="Google Shape;2407;p29"/>
              <p:cNvSpPr/>
              <p:nvPr/>
            </p:nvSpPr>
            <p:spPr>
              <a:xfrm>
                <a:off x="0" y="2315930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8" name="Google Shape;2408;p29"/>
              <p:cNvSpPr/>
              <p:nvPr/>
            </p:nvSpPr>
            <p:spPr>
              <a:xfrm>
                <a:off x="0" y="2493707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9" name="Google Shape;2409;p29"/>
              <p:cNvSpPr/>
              <p:nvPr/>
            </p:nvSpPr>
            <p:spPr>
              <a:xfrm>
                <a:off x="0" y="2649551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0" name="Google Shape;2410;p29"/>
              <p:cNvSpPr/>
              <p:nvPr/>
            </p:nvSpPr>
            <p:spPr>
              <a:xfrm>
                <a:off x="0" y="2827328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1" name="Google Shape;2411;p29"/>
              <p:cNvSpPr/>
              <p:nvPr/>
            </p:nvSpPr>
            <p:spPr>
              <a:xfrm>
                <a:off x="0" y="2992932"/>
                <a:ext cx="9144058" cy="9758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1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2" name="Google Shape;2412;p29"/>
              <p:cNvSpPr/>
              <p:nvPr/>
            </p:nvSpPr>
            <p:spPr>
              <a:xfrm>
                <a:off x="0" y="3160950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3" name="Google Shape;2413;p29"/>
              <p:cNvSpPr/>
              <p:nvPr/>
            </p:nvSpPr>
            <p:spPr>
              <a:xfrm>
                <a:off x="0" y="3326553"/>
                <a:ext cx="9144058" cy="9758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1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4" name="Google Shape;2414;p29"/>
              <p:cNvSpPr/>
              <p:nvPr/>
            </p:nvSpPr>
            <p:spPr>
              <a:xfrm>
                <a:off x="0" y="3494572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5" name="Google Shape;2415;p29"/>
              <p:cNvSpPr/>
              <p:nvPr/>
            </p:nvSpPr>
            <p:spPr>
              <a:xfrm>
                <a:off x="0" y="3660175"/>
                <a:ext cx="9144058" cy="9758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1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6" name="Google Shape;2416;p29"/>
              <p:cNvSpPr/>
              <p:nvPr/>
            </p:nvSpPr>
            <p:spPr>
              <a:xfrm>
                <a:off x="0" y="3808677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7" name="Google Shape;2417;p29"/>
              <p:cNvSpPr/>
              <p:nvPr/>
            </p:nvSpPr>
            <p:spPr>
              <a:xfrm>
                <a:off x="0" y="3964521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8" name="Google Shape;2418;p29"/>
              <p:cNvSpPr/>
              <p:nvPr/>
            </p:nvSpPr>
            <p:spPr>
              <a:xfrm>
                <a:off x="0" y="4142298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9" name="Google Shape;2419;p29"/>
              <p:cNvSpPr/>
              <p:nvPr/>
            </p:nvSpPr>
            <p:spPr>
              <a:xfrm>
                <a:off x="0" y="4298143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0" name="Google Shape;2420;p29"/>
              <p:cNvSpPr/>
              <p:nvPr/>
            </p:nvSpPr>
            <p:spPr>
              <a:xfrm>
                <a:off x="0" y="4485679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1" name="Google Shape;2421;p29"/>
              <p:cNvSpPr/>
              <p:nvPr/>
            </p:nvSpPr>
            <p:spPr>
              <a:xfrm>
                <a:off x="0" y="4641523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2" name="Google Shape;2422;p29"/>
              <p:cNvSpPr/>
              <p:nvPr/>
            </p:nvSpPr>
            <p:spPr>
              <a:xfrm>
                <a:off x="0" y="4819300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3" name="Google Shape;2423;p29"/>
              <p:cNvSpPr/>
              <p:nvPr/>
            </p:nvSpPr>
            <p:spPr>
              <a:xfrm>
                <a:off x="0" y="4975145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4" name="Google Shape;2424;p29"/>
              <p:cNvSpPr/>
              <p:nvPr/>
            </p:nvSpPr>
            <p:spPr>
              <a:xfrm>
                <a:off x="8428523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25" name="Google Shape;2425;p29"/>
            <p:cNvGrpSpPr/>
            <p:nvPr/>
          </p:nvGrpSpPr>
          <p:grpSpPr>
            <a:xfrm>
              <a:off x="8841314" y="137"/>
              <a:ext cx="414010" cy="5143239"/>
              <a:chOff x="7612689" y="-13"/>
              <a:chExt cx="414010" cy="5143239"/>
            </a:xfrm>
          </p:grpSpPr>
          <p:sp>
            <p:nvSpPr>
              <p:cNvPr id="2426" name="Google Shape;2426;p29"/>
              <p:cNvSpPr/>
              <p:nvPr/>
            </p:nvSpPr>
            <p:spPr>
              <a:xfrm>
                <a:off x="7612689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7" name="Google Shape;2427;p29"/>
              <p:cNvSpPr/>
              <p:nvPr/>
            </p:nvSpPr>
            <p:spPr>
              <a:xfrm>
                <a:off x="7819646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8" name="Google Shape;2428;p29"/>
              <p:cNvSpPr/>
              <p:nvPr/>
            </p:nvSpPr>
            <p:spPr>
              <a:xfrm>
                <a:off x="8016941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429" name="Google Shape;2429;p29"/>
          <p:cNvSpPr/>
          <p:nvPr/>
        </p:nvSpPr>
        <p:spPr>
          <a:xfrm>
            <a:off x="2028267" y="-272000"/>
            <a:ext cx="8135600" cy="64100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0" name="Google Shape;2430;p29"/>
          <p:cNvSpPr/>
          <p:nvPr/>
        </p:nvSpPr>
        <p:spPr>
          <a:xfrm>
            <a:off x="2347159" y="-129733"/>
            <a:ext cx="7497600" cy="5989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1" name="Google Shape;2431;p29"/>
          <p:cNvSpPr/>
          <p:nvPr/>
        </p:nvSpPr>
        <p:spPr>
          <a:xfrm>
            <a:off x="-33" y="-16233"/>
            <a:ext cx="763200" cy="687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2" name="Google Shape;2432;p29"/>
          <p:cNvSpPr/>
          <p:nvPr/>
        </p:nvSpPr>
        <p:spPr>
          <a:xfrm>
            <a:off x="623316" y="-16233"/>
            <a:ext cx="139600" cy="6874400"/>
          </a:xfrm>
          <a:prstGeom prst="rect">
            <a:avLst/>
          </a:prstGeom>
          <a:solidFill>
            <a:srgbClr val="43777D">
              <a:alpha val="482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33" name="Google Shape;2433;p29"/>
          <p:cNvGrpSpPr/>
          <p:nvPr/>
        </p:nvGrpSpPr>
        <p:grpSpPr>
          <a:xfrm>
            <a:off x="10898667" y="-16233"/>
            <a:ext cx="333200" cy="6874400"/>
            <a:chOff x="8174000" y="-12175"/>
            <a:chExt cx="249900" cy="5155800"/>
          </a:xfrm>
        </p:grpSpPr>
        <p:sp>
          <p:nvSpPr>
            <p:cNvPr id="2434" name="Google Shape;2434;p29"/>
            <p:cNvSpPr/>
            <p:nvPr/>
          </p:nvSpPr>
          <p:spPr>
            <a:xfrm>
              <a:off x="8174000" y="-12175"/>
              <a:ext cx="249900" cy="5155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2435" name="Google Shape;2435;p29"/>
            <p:cNvCxnSpPr>
              <a:stCxn id="2434" idx="0"/>
              <a:endCxn id="2434" idx="2"/>
            </p:cNvCxnSpPr>
            <p:nvPr/>
          </p:nvCxnSpPr>
          <p:spPr>
            <a:xfrm>
              <a:off x="8298950" y="-12175"/>
              <a:ext cx="0" cy="5155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6" name="Google Shape;2436;p29"/>
            <p:cNvCxnSpPr/>
            <p:nvPr/>
          </p:nvCxnSpPr>
          <p:spPr>
            <a:xfrm>
              <a:off x="8219150" y="-12175"/>
              <a:ext cx="0" cy="5155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7" name="Google Shape;2437;p29"/>
            <p:cNvCxnSpPr/>
            <p:nvPr/>
          </p:nvCxnSpPr>
          <p:spPr>
            <a:xfrm>
              <a:off x="8378750" y="-12175"/>
              <a:ext cx="0" cy="5155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438" name="Google Shape;2438;p29"/>
          <p:cNvGrpSpPr/>
          <p:nvPr/>
        </p:nvGrpSpPr>
        <p:grpSpPr>
          <a:xfrm>
            <a:off x="11694000" y="-33"/>
            <a:ext cx="498000" cy="6857596"/>
            <a:chOff x="8770500" y="-25"/>
            <a:chExt cx="373500" cy="5143197"/>
          </a:xfrm>
        </p:grpSpPr>
        <p:sp>
          <p:nvSpPr>
            <p:cNvPr id="2439" name="Google Shape;2439;p29"/>
            <p:cNvSpPr/>
            <p:nvPr/>
          </p:nvSpPr>
          <p:spPr>
            <a:xfrm rot="5400000">
              <a:off x="8361300" y="4360472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0" name="Google Shape;2440;p29"/>
            <p:cNvSpPr/>
            <p:nvPr/>
          </p:nvSpPr>
          <p:spPr>
            <a:xfrm rot="5400000">
              <a:off x="8525100" y="374077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1" name="Google Shape;2441;p29"/>
            <p:cNvSpPr/>
            <p:nvPr/>
          </p:nvSpPr>
          <p:spPr>
            <a:xfrm rot="5400000">
              <a:off x="8361300" y="3504766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2" name="Google Shape;2442;p29"/>
            <p:cNvSpPr/>
            <p:nvPr/>
          </p:nvSpPr>
          <p:spPr>
            <a:xfrm rot="5400000">
              <a:off x="8525100" y="2883450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3" name="Google Shape;2443;p29"/>
            <p:cNvSpPr/>
            <p:nvPr/>
          </p:nvSpPr>
          <p:spPr>
            <a:xfrm rot="5400000">
              <a:off x="8361300" y="2649035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4" name="Google Shape;2444;p29"/>
            <p:cNvSpPr/>
            <p:nvPr/>
          </p:nvSpPr>
          <p:spPr>
            <a:xfrm rot="5400000">
              <a:off x="8525100" y="2019150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5" name="Google Shape;2445;p29"/>
            <p:cNvSpPr/>
            <p:nvPr/>
          </p:nvSpPr>
          <p:spPr>
            <a:xfrm rot="5400000">
              <a:off x="8529300" y="1961397"/>
              <a:ext cx="855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6" name="Google Shape;2446;p29"/>
            <p:cNvSpPr/>
            <p:nvPr/>
          </p:nvSpPr>
          <p:spPr>
            <a:xfrm rot="5400000">
              <a:off x="8926950" y="1563625"/>
              <a:ext cx="606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7" name="Google Shape;2447;p29"/>
            <p:cNvSpPr/>
            <p:nvPr/>
          </p:nvSpPr>
          <p:spPr>
            <a:xfrm rot="5400000">
              <a:off x="8361300" y="937572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8" name="Google Shape;2448;p29"/>
            <p:cNvSpPr/>
            <p:nvPr/>
          </p:nvSpPr>
          <p:spPr>
            <a:xfrm rot="5400000">
              <a:off x="8525100" y="29752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9" name="Google Shape;2449;p29"/>
            <p:cNvSpPr/>
            <p:nvPr/>
          </p:nvSpPr>
          <p:spPr>
            <a:xfrm rot="5400000">
              <a:off x="8525100" y="24537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7573102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1" name="Google Shape;2451;p30"/>
          <p:cNvGrpSpPr/>
          <p:nvPr/>
        </p:nvGrpSpPr>
        <p:grpSpPr>
          <a:xfrm>
            <a:off x="10467" y="183"/>
            <a:ext cx="12329965" cy="6857652"/>
            <a:chOff x="7850" y="137"/>
            <a:chExt cx="9247474" cy="5143239"/>
          </a:xfrm>
        </p:grpSpPr>
        <p:grpSp>
          <p:nvGrpSpPr>
            <p:cNvPr id="2452" name="Google Shape;2452;p30"/>
            <p:cNvGrpSpPr/>
            <p:nvPr/>
          </p:nvGrpSpPr>
          <p:grpSpPr>
            <a:xfrm>
              <a:off x="7850" y="137"/>
              <a:ext cx="9144058" cy="5143239"/>
              <a:chOff x="0" y="-13"/>
              <a:chExt cx="9144058" cy="5143239"/>
            </a:xfrm>
          </p:grpSpPr>
          <p:sp>
            <p:nvSpPr>
              <p:cNvPr id="2453" name="Google Shape;2453;p30"/>
              <p:cNvSpPr/>
              <p:nvPr/>
            </p:nvSpPr>
            <p:spPr>
              <a:xfrm>
                <a:off x="8616419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4" name="Google Shape;2454;p30"/>
              <p:cNvSpPr/>
              <p:nvPr/>
            </p:nvSpPr>
            <p:spPr>
              <a:xfrm>
                <a:off x="153645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5" name="Google Shape;2455;p30"/>
              <p:cNvSpPr/>
              <p:nvPr/>
            </p:nvSpPr>
            <p:spPr>
              <a:xfrm>
                <a:off x="360601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6" name="Google Shape;2456;p30"/>
              <p:cNvSpPr/>
              <p:nvPr/>
            </p:nvSpPr>
            <p:spPr>
              <a:xfrm>
                <a:off x="567558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7" name="Google Shape;2457;p30"/>
              <p:cNvSpPr/>
              <p:nvPr/>
            </p:nvSpPr>
            <p:spPr>
              <a:xfrm>
                <a:off x="762438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8" name="Google Shape;2458;p30"/>
              <p:cNvSpPr/>
              <p:nvPr/>
            </p:nvSpPr>
            <p:spPr>
              <a:xfrm>
                <a:off x="979153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9" name="Google Shape;2459;p30"/>
              <p:cNvSpPr/>
              <p:nvPr/>
            </p:nvSpPr>
            <p:spPr>
              <a:xfrm>
                <a:off x="1197873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0" name="Google Shape;2460;p30"/>
              <p:cNvSpPr/>
              <p:nvPr/>
            </p:nvSpPr>
            <p:spPr>
              <a:xfrm>
                <a:off x="1410168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1" name="Google Shape;2461;p30"/>
              <p:cNvSpPr/>
              <p:nvPr/>
            </p:nvSpPr>
            <p:spPr>
              <a:xfrm>
                <a:off x="1607463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2" name="Google Shape;2462;p30"/>
              <p:cNvSpPr/>
              <p:nvPr/>
            </p:nvSpPr>
            <p:spPr>
              <a:xfrm>
                <a:off x="1821763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3" name="Google Shape;2463;p30"/>
              <p:cNvSpPr/>
              <p:nvPr/>
            </p:nvSpPr>
            <p:spPr>
              <a:xfrm>
                <a:off x="2018961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4" name="Google Shape;2464;p30"/>
              <p:cNvSpPr/>
              <p:nvPr/>
            </p:nvSpPr>
            <p:spPr>
              <a:xfrm>
                <a:off x="2235677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5" name="Google Shape;2465;p30"/>
              <p:cNvSpPr/>
              <p:nvPr/>
            </p:nvSpPr>
            <p:spPr>
              <a:xfrm>
                <a:off x="2430556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6" name="Google Shape;2466;p30"/>
              <p:cNvSpPr/>
              <p:nvPr/>
            </p:nvSpPr>
            <p:spPr>
              <a:xfrm>
                <a:off x="2647271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7" name="Google Shape;2467;p30"/>
              <p:cNvSpPr/>
              <p:nvPr/>
            </p:nvSpPr>
            <p:spPr>
              <a:xfrm>
                <a:off x="2844470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8" name="Google Shape;2468;p30"/>
              <p:cNvSpPr/>
              <p:nvPr/>
            </p:nvSpPr>
            <p:spPr>
              <a:xfrm>
                <a:off x="3049108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9" name="Google Shape;2469;p30"/>
              <p:cNvSpPr/>
              <p:nvPr/>
            </p:nvSpPr>
            <p:spPr>
              <a:xfrm>
                <a:off x="3256064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0" name="Google Shape;2470;p30"/>
              <p:cNvSpPr/>
              <p:nvPr/>
            </p:nvSpPr>
            <p:spPr>
              <a:xfrm>
                <a:off x="3453263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1" name="Google Shape;2471;p30"/>
              <p:cNvSpPr/>
              <p:nvPr/>
            </p:nvSpPr>
            <p:spPr>
              <a:xfrm>
                <a:off x="3667563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2" name="Google Shape;2472;p30"/>
              <p:cNvSpPr/>
              <p:nvPr/>
            </p:nvSpPr>
            <p:spPr>
              <a:xfrm>
                <a:off x="3864858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3" name="Google Shape;2473;p30"/>
              <p:cNvSpPr/>
              <p:nvPr/>
            </p:nvSpPr>
            <p:spPr>
              <a:xfrm>
                <a:off x="4079157" y="-13"/>
                <a:ext cx="12270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27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27" y="53233"/>
                    </a:lnTo>
                    <a:lnTo>
                      <a:pt x="12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4" name="Google Shape;2474;p30"/>
              <p:cNvSpPr/>
              <p:nvPr/>
            </p:nvSpPr>
            <p:spPr>
              <a:xfrm>
                <a:off x="4295873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5" name="Google Shape;2475;p30"/>
              <p:cNvSpPr/>
              <p:nvPr/>
            </p:nvSpPr>
            <p:spPr>
              <a:xfrm>
                <a:off x="4512588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6" name="Google Shape;2476;p30"/>
              <p:cNvSpPr/>
              <p:nvPr/>
            </p:nvSpPr>
            <p:spPr>
              <a:xfrm>
                <a:off x="4707468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7" name="Google Shape;2477;p30"/>
              <p:cNvSpPr/>
              <p:nvPr/>
            </p:nvSpPr>
            <p:spPr>
              <a:xfrm>
                <a:off x="4924183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8" name="Google Shape;2478;p30"/>
              <p:cNvSpPr/>
              <p:nvPr/>
            </p:nvSpPr>
            <p:spPr>
              <a:xfrm>
                <a:off x="5121381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9" name="Google Shape;2479;p30"/>
              <p:cNvSpPr/>
              <p:nvPr/>
            </p:nvSpPr>
            <p:spPr>
              <a:xfrm>
                <a:off x="5326019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0" name="Google Shape;2480;p30"/>
              <p:cNvSpPr/>
              <p:nvPr/>
            </p:nvSpPr>
            <p:spPr>
              <a:xfrm>
                <a:off x="5532976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1" name="Google Shape;2481;p30"/>
              <p:cNvSpPr/>
              <p:nvPr/>
            </p:nvSpPr>
            <p:spPr>
              <a:xfrm>
                <a:off x="5739933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2" name="Google Shape;2482;p30"/>
              <p:cNvSpPr/>
              <p:nvPr/>
            </p:nvSpPr>
            <p:spPr>
              <a:xfrm>
                <a:off x="5944571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3" name="Google Shape;2483;p30"/>
              <p:cNvSpPr/>
              <p:nvPr/>
            </p:nvSpPr>
            <p:spPr>
              <a:xfrm>
                <a:off x="6151528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4" name="Google Shape;2484;p30"/>
              <p:cNvSpPr/>
              <p:nvPr/>
            </p:nvSpPr>
            <p:spPr>
              <a:xfrm>
                <a:off x="6358484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5" name="Google Shape;2485;p30"/>
              <p:cNvSpPr/>
              <p:nvPr/>
            </p:nvSpPr>
            <p:spPr>
              <a:xfrm>
                <a:off x="6563026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6" name="Google Shape;2486;p30"/>
              <p:cNvSpPr/>
              <p:nvPr/>
            </p:nvSpPr>
            <p:spPr>
              <a:xfrm>
                <a:off x="6770079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7" name="Google Shape;2487;p30"/>
              <p:cNvSpPr/>
              <p:nvPr/>
            </p:nvSpPr>
            <p:spPr>
              <a:xfrm>
                <a:off x="6974621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8" name="Google Shape;2488;p30"/>
              <p:cNvSpPr/>
              <p:nvPr/>
            </p:nvSpPr>
            <p:spPr>
              <a:xfrm>
                <a:off x="7201094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9" name="Google Shape;2489;p30"/>
              <p:cNvSpPr/>
              <p:nvPr/>
            </p:nvSpPr>
            <p:spPr>
              <a:xfrm>
                <a:off x="7408051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0" name="Google Shape;2490;p30"/>
              <p:cNvSpPr/>
              <p:nvPr/>
            </p:nvSpPr>
            <p:spPr>
              <a:xfrm>
                <a:off x="7612689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1" name="Google Shape;2491;p30"/>
              <p:cNvSpPr/>
              <p:nvPr/>
            </p:nvSpPr>
            <p:spPr>
              <a:xfrm>
                <a:off x="7819646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2" name="Google Shape;2492;p30"/>
              <p:cNvSpPr/>
              <p:nvPr/>
            </p:nvSpPr>
            <p:spPr>
              <a:xfrm>
                <a:off x="8016941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3" name="Google Shape;2493;p30"/>
              <p:cNvSpPr/>
              <p:nvPr/>
            </p:nvSpPr>
            <p:spPr>
              <a:xfrm>
                <a:off x="8231241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4" name="Google Shape;2494;p30"/>
              <p:cNvSpPr/>
              <p:nvPr/>
            </p:nvSpPr>
            <p:spPr>
              <a:xfrm>
                <a:off x="0" y="177775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5" name="Google Shape;2495;p30"/>
              <p:cNvSpPr/>
              <p:nvPr/>
            </p:nvSpPr>
            <p:spPr>
              <a:xfrm>
                <a:off x="0" y="343378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6" name="Google Shape;2496;p30"/>
              <p:cNvSpPr/>
              <p:nvPr/>
            </p:nvSpPr>
            <p:spPr>
              <a:xfrm>
                <a:off x="0" y="511397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7" name="Google Shape;2497;p30"/>
              <p:cNvSpPr/>
              <p:nvPr/>
            </p:nvSpPr>
            <p:spPr>
              <a:xfrm>
                <a:off x="0" y="677000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8" name="Google Shape;2498;p30"/>
              <p:cNvSpPr/>
              <p:nvPr/>
            </p:nvSpPr>
            <p:spPr>
              <a:xfrm>
                <a:off x="0" y="845018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9" name="Google Shape;2499;p30"/>
              <p:cNvSpPr/>
              <p:nvPr/>
            </p:nvSpPr>
            <p:spPr>
              <a:xfrm>
                <a:off x="0" y="1010622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0" name="Google Shape;2500;p30"/>
              <p:cNvSpPr/>
              <p:nvPr/>
            </p:nvSpPr>
            <p:spPr>
              <a:xfrm>
                <a:off x="0" y="1168978"/>
                <a:ext cx="9144058" cy="9758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1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1" name="Google Shape;2501;p30"/>
              <p:cNvSpPr/>
              <p:nvPr/>
            </p:nvSpPr>
            <p:spPr>
              <a:xfrm>
                <a:off x="0" y="1324823"/>
                <a:ext cx="9144058" cy="9758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1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2" name="Google Shape;2502;p30"/>
              <p:cNvSpPr/>
              <p:nvPr/>
            </p:nvSpPr>
            <p:spPr>
              <a:xfrm>
                <a:off x="0" y="1492842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3" name="Google Shape;2503;p30"/>
              <p:cNvSpPr/>
              <p:nvPr/>
            </p:nvSpPr>
            <p:spPr>
              <a:xfrm>
                <a:off x="0" y="1658445"/>
                <a:ext cx="9144058" cy="9758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1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4" name="Google Shape;2504;p30"/>
              <p:cNvSpPr/>
              <p:nvPr/>
            </p:nvSpPr>
            <p:spPr>
              <a:xfrm>
                <a:off x="0" y="1826463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5" name="Google Shape;2505;p30"/>
              <p:cNvSpPr/>
              <p:nvPr/>
            </p:nvSpPr>
            <p:spPr>
              <a:xfrm>
                <a:off x="0" y="1982308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6" name="Google Shape;2506;p30"/>
              <p:cNvSpPr/>
              <p:nvPr/>
            </p:nvSpPr>
            <p:spPr>
              <a:xfrm>
                <a:off x="0" y="2160085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7" name="Google Shape;2507;p30"/>
              <p:cNvSpPr/>
              <p:nvPr/>
            </p:nvSpPr>
            <p:spPr>
              <a:xfrm>
                <a:off x="0" y="2315930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8" name="Google Shape;2508;p30"/>
              <p:cNvSpPr/>
              <p:nvPr/>
            </p:nvSpPr>
            <p:spPr>
              <a:xfrm>
                <a:off x="0" y="2493707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9" name="Google Shape;2509;p30"/>
              <p:cNvSpPr/>
              <p:nvPr/>
            </p:nvSpPr>
            <p:spPr>
              <a:xfrm>
                <a:off x="0" y="2649551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0" name="Google Shape;2510;p30"/>
              <p:cNvSpPr/>
              <p:nvPr/>
            </p:nvSpPr>
            <p:spPr>
              <a:xfrm>
                <a:off x="0" y="2827328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1" name="Google Shape;2511;p30"/>
              <p:cNvSpPr/>
              <p:nvPr/>
            </p:nvSpPr>
            <p:spPr>
              <a:xfrm>
                <a:off x="0" y="2992932"/>
                <a:ext cx="9144058" cy="9758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1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2" name="Google Shape;2512;p30"/>
              <p:cNvSpPr/>
              <p:nvPr/>
            </p:nvSpPr>
            <p:spPr>
              <a:xfrm>
                <a:off x="0" y="3160950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3" name="Google Shape;2513;p30"/>
              <p:cNvSpPr/>
              <p:nvPr/>
            </p:nvSpPr>
            <p:spPr>
              <a:xfrm>
                <a:off x="0" y="3326553"/>
                <a:ext cx="9144058" cy="9758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1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4" name="Google Shape;2514;p30"/>
              <p:cNvSpPr/>
              <p:nvPr/>
            </p:nvSpPr>
            <p:spPr>
              <a:xfrm>
                <a:off x="0" y="3494572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5" name="Google Shape;2515;p30"/>
              <p:cNvSpPr/>
              <p:nvPr/>
            </p:nvSpPr>
            <p:spPr>
              <a:xfrm>
                <a:off x="0" y="3660175"/>
                <a:ext cx="9144058" cy="9758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1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6" name="Google Shape;2516;p30"/>
              <p:cNvSpPr/>
              <p:nvPr/>
            </p:nvSpPr>
            <p:spPr>
              <a:xfrm>
                <a:off x="0" y="3808677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7" name="Google Shape;2517;p30"/>
              <p:cNvSpPr/>
              <p:nvPr/>
            </p:nvSpPr>
            <p:spPr>
              <a:xfrm>
                <a:off x="0" y="3964521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8" name="Google Shape;2518;p30"/>
              <p:cNvSpPr/>
              <p:nvPr/>
            </p:nvSpPr>
            <p:spPr>
              <a:xfrm>
                <a:off x="0" y="4142298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9" name="Google Shape;2519;p30"/>
              <p:cNvSpPr/>
              <p:nvPr/>
            </p:nvSpPr>
            <p:spPr>
              <a:xfrm>
                <a:off x="0" y="4298143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0" name="Google Shape;2520;p30"/>
              <p:cNvSpPr/>
              <p:nvPr/>
            </p:nvSpPr>
            <p:spPr>
              <a:xfrm>
                <a:off x="0" y="4485679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1" name="Google Shape;2521;p30"/>
              <p:cNvSpPr/>
              <p:nvPr/>
            </p:nvSpPr>
            <p:spPr>
              <a:xfrm>
                <a:off x="0" y="4641523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2" name="Google Shape;2522;p30"/>
              <p:cNvSpPr/>
              <p:nvPr/>
            </p:nvSpPr>
            <p:spPr>
              <a:xfrm>
                <a:off x="0" y="4819300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3" name="Google Shape;2523;p30"/>
              <p:cNvSpPr/>
              <p:nvPr/>
            </p:nvSpPr>
            <p:spPr>
              <a:xfrm>
                <a:off x="0" y="4975145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4" name="Google Shape;2524;p30"/>
              <p:cNvSpPr/>
              <p:nvPr/>
            </p:nvSpPr>
            <p:spPr>
              <a:xfrm>
                <a:off x="8428523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25" name="Google Shape;2525;p30"/>
            <p:cNvGrpSpPr/>
            <p:nvPr/>
          </p:nvGrpSpPr>
          <p:grpSpPr>
            <a:xfrm>
              <a:off x="8841314" y="137"/>
              <a:ext cx="414010" cy="5143239"/>
              <a:chOff x="7612689" y="-13"/>
              <a:chExt cx="414010" cy="5143239"/>
            </a:xfrm>
          </p:grpSpPr>
          <p:sp>
            <p:nvSpPr>
              <p:cNvPr id="2526" name="Google Shape;2526;p30"/>
              <p:cNvSpPr/>
              <p:nvPr/>
            </p:nvSpPr>
            <p:spPr>
              <a:xfrm>
                <a:off x="7612689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7" name="Google Shape;2527;p30"/>
              <p:cNvSpPr/>
              <p:nvPr/>
            </p:nvSpPr>
            <p:spPr>
              <a:xfrm>
                <a:off x="7819646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8" name="Google Shape;2528;p30"/>
              <p:cNvSpPr/>
              <p:nvPr/>
            </p:nvSpPr>
            <p:spPr>
              <a:xfrm>
                <a:off x="8016941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529" name="Google Shape;2529;p30"/>
          <p:cNvSpPr/>
          <p:nvPr/>
        </p:nvSpPr>
        <p:spPr>
          <a:xfrm>
            <a:off x="-11600" y="6522067"/>
            <a:ext cx="11736400" cy="34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2530" name="Google Shape;2530;p30"/>
          <p:cNvCxnSpPr/>
          <p:nvPr/>
        </p:nvCxnSpPr>
        <p:spPr>
          <a:xfrm>
            <a:off x="763067" y="-5800"/>
            <a:ext cx="0" cy="6869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31" name="Google Shape;2531;p30"/>
          <p:cNvSpPr/>
          <p:nvPr/>
        </p:nvSpPr>
        <p:spPr>
          <a:xfrm rot="5400000">
            <a:off x="10325184" y="191200"/>
            <a:ext cx="1112000" cy="729600"/>
          </a:xfrm>
          <a:prstGeom prst="homePlate">
            <a:avLst>
              <a:gd name="adj" fmla="val 1903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32" name="Google Shape;2532;p30"/>
          <p:cNvGrpSpPr/>
          <p:nvPr/>
        </p:nvGrpSpPr>
        <p:grpSpPr>
          <a:xfrm>
            <a:off x="11694000" y="-33"/>
            <a:ext cx="498000" cy="6857596"/>
            <a:chOff x="8770500" y="-25"/>
            <a:chExt cx="373500" cy="5143197"/>
          </a:xfrm>
        </p:grpSpPr>
        <p:sp>
          <p:nvSpPr>
            <p:cNvPr id="2533" name="Google Shape;2533;p30"/>
            <p:cNvSpPr/>
            <p:nvPr/>
          </p:nvSpPr>
          <p:spPr>
            <a:xfrm rot="5400000">
              <a:off x="8361300" y="4360472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4" name="Google Shape;2534;p30"/>
            <p:cNvSpPr/>
            <p:nvPr/>
          </p:nvSpPr>
          <p:spPr>
            <a:xfrm rot="5400000">
              <a:off x="8525100" y="374077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5" name="Google Shape;2535;p30"/>
            <p:cNvSpPr/>
            <p:nvPr/>
          </p:nvSpPr>
          <p:spPr>
            <a:xfrm rot="5400000">
              <a:off x="8361300" y="3504766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6" name="Google Shape;2536;p30"/>
            <p:cNvSpPr/>
            <p:nvPr/>
          </p:nvSpPr>
          <p:spPr>
            <a:xfrm rot="5400000">
              <a:off x="8525100" y="2883450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7" name="Google Shape;2537;p30"/>
            <p:cNvSpPr/>
            <p:nvPr/>
          </p:nvSpPr>
          <p:spPr>
            <a:xfrm rot="5400000">
              <a:off x="8361300" y="2649035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8" name="Google Shape;2538;p30"/>
            <p:cNvSpPr/>
            <p:nvPr/>
          </p:nvSpPr>
          <p:spPr>
            <a:xfrm rot="5400000">
              <a:off x="8525100" y="2019150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9" name="Google Shape;2539;p30"/>
            <p:cNvSpPr/>
            <p:nvPr/>
          </p:nvSpPr>
          <p:spPr>
            <a:xfrm rot="5400000">
              <a:off x="8529300" y="1961397"/>
              <a:ext cx="855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0" name="Google Shape;2540;p30"/>
            <p:cNvSpPr/>
            <p:nvPr/>
          </p:nvSpPr>
          <p:spPr>
            <a:xfrm rot="5400000">
              <a:off x="8926950" y="1563625"/>
              <a:ext cx="606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1" name="Google Shape;2541;p30"/>
            <p:cNvSpPr/>
            <p:nvPr/>
          </p:nvSpPr>
          <p:spPr>
            <a:xfrm rot="5400000">
              <a:off x="8361300" y="937572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2" name="Google Shape;2542;p30"/>
            <p:cNvSpPr/>
            <p:nvPr/>
          </p:nvSpPr>
          <p:spPr>
            <a:xfrm rot="5400000">
              <a:off x="8525100" y="29752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3" name="Google Shape;2543;p30"/>
            <p:cNvSpPr/>
            <p:nvPr/>
          </p:nvSpPr>
          <p:spPr>
            <a:xfrm rot="5400000">
              <a:off x="8525100" y="24537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5114590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0" name="Google Shape;1140;p16"/>
          <p:cNvGrpSpPr/>
          <p:nvPr/>
        </p:nvGrpSpPr>
        <p:grpSpPr>
          <a:xfrm>
            <a:off x="10467" y="183"/>
            <a:ext cx="11724723" cy="6857652"/>
            <a:chOff x="0" y="-13"/>
            <a:chExt cx="8793542" cy="5143239"/>
          </a:xfrm>
        </p:grpSpPr>
        <p:sp>
          <p:nvSpPr>
            <p:cNvPr id="1141" name="Google Shape;1141;p16"/>
            <p:cNvSpPr/>
            <p:nvPr/>
          </p:nvSpPr>
          <p:spPr>
            <a:xfrm>
              <a:off x="8616419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16"/>
            <p:cNvSpPr/>
            <p:nvPr/>
          </p:nvSpPr>
          <p:spPr>
            <a:xfrm>
              <a:off x="153645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16"/>
            <p:cNvSpPr/>
            <p:nvPr/>
          </p:nvSpPr>
          <p:spPr>
            <a:xfrm>
              <a:off x="36060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16"/>
            <p:cNvSpPr/>
            <p:nvPr/>
          </p:nvSpPr>
          <p:spPr>
            <a:xfrm>
              <a:off x="56755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16"/>
            <p:cNvSpPr/>
            <p:nvPr/>
          </p:nvSpPr>
          <p:spPr>
            <a:xfrm>
              <a:off x="762438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16"/>
            <p:cNvSpPr/>
            <p:nvPr/>
          </p:nvSpPr>
          <p:spPr>
            <a:xfrm>
              <a:off x="97915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16"/>
            <p:cNvSpPr/>
            <p:nvPr/>
          </p:nvSpPr>
          <p:spPr>
            <a:xfrm>
              <a:off x="119787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16"/>
            <p:cNvSpPr/>
            <p:nvPr/>
          </p:nvSpPr>
          <p:spPr>
            <a:xfrm>
              <a:off x="141016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16"/>
            <p:cNvSpPr/>
            <p:nvPr/>
          </p:nvSpPr>
          <p:spPr>
            <a:xfrm>
              <a:off x="160746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16"/>
            <p:cNvSpPr/>
            <p:nvPr/>
          </p:nvSpPr>
          <p:spPr>
            <a:xfrm>
              <a:off x="182176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16"/>
            <p:cNvSpPr/>
            <p:nvPr/>
          </p:nvSpPr>
          <p:spPr>
            <a:xfrm>
              <a:off x="201896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16"/>
            <p:cNvSpPr/>
            <p:nvPr/>
          </p:nvSpPr>
          <p:spPr>
            <a:xfrm>
              <a:off x="2235677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16"/>
            <p:cNvSpPr/>
            <p:nvPr/>
          </p:nvSpPr>
          <p:spPr>
            <a:xfrm>
              <a:off x="2430556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16"/>
            <p:cNvSpPr/>
            <p:nvPr/>
          </p:nvSpPr>
          <p:spPr>
            <a:xfrm>
              <a:off x="264727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16"/>
            <p:cNvSpPr/>
            <p:nvPr/>
          </p:nvSpPr>
          <p:spPr>
            <a:xfrm>
              <a:off x="2844470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16"/>
            <p:cNvSpPr/>
            <p:nvPr/>
          </p:nvSpPr>
          <p:spPr>
            <a:xfrm>
              <a:off x="3049108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16"/>
            <p:cNvSpPr/>
            <p:nvPr/>
          </p:nvSpPr>
          <p:spPr>
            <a:xfrm>
              <a:off x="325606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16"/>
            <p:cNvSpPr/>
            <p:nvPr/>
          </p:nvSpPr>
          <p:spPr>
            <a:xfrm>
              <a:off x="345326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16"/>
            <p:cNvSpPr/>
            <p:nvPr/>
          </p:nvSpPr>
          <p:spPr>
            <a:xfrm>
              <a:off x="366756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16"/>
            <p:cNvSpPr/>
            <p:nvPr/>
          </p:nvSpPr>
          <p:spPr>
            <a:xfrm>
              <a:off x="386485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16"/>
            <p:cNvSpPr/>
            <p:nvPr/>
          </p:nvSpPr>
          <p:spPr>
            <a:xfrm>
              <a:off x="4079157" y="-13"/>
              <a:ext cx="12270" cy="5143239"/>
            </a:xfrm>
            <a:custGeom>
              <a:avLst/>
              <a:gdLst/>
              <a:ahLst/>
              <a:cxnLst/>
              <a:rect l="l" t="t" r="r" b="b"/>
              <a:pathLst>
                <a:path w="127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27" y="53233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16"/>
            <p:cNvSpPr/>
            <p:nvPr/>
          </p:nvSpPr>
          <p:spPr>
            <a:xfrm>
              <a:off x="429587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16"/>
            <p:cNvSpPr/>
            <p:nvPr/>
          </p:nvSpPr>
          <p:spPr>
            <a:xfrm>
              <a:off x="451258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16"/>
            <p:cNvSpPr/>
            <p:nvPr/>
          </p:nvSpPr>
          <p:spPr>
            <a:xfrm>
              <a:off x="470746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16"/>
            <p:cNvSpPr/>
            <p:nvPr/>
          </p:nvSpPr>
          <p:spPr>
            <a:xfrm>
              <a:off x="492418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16"/>
            <p:cNvSpPr/>
            <p:nvPr/>
          </p:nvSpPr>
          <p:spPr>
            <a:xfrm>
              <a:off x="512138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16"/>
            <p:cNvSpPr/>
            <p:nvPr/>
          </p:nvSpPr>
          <p:spPr>
            <a:xfrm>
              <a:off x="5326019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16"/>
            <p:cNvSpPr/>
            <p:nvPr/>
          </p:nvSpPr>
          <p:spPr>
            <a:xfrm>
              <a:off x="553297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16"/>
            <p:cNvSpPr/>
            <p:nvPr/>
          </p:nvSpPr>
          <p:spPr>
            <a:xfrm>
              <a:off x="573993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16"/>
            <p:cNvSpPr/>
            <p:nvPr/>
          </p:nvSpPr>
          <p:spPr>
            <a:xfrm>
              <a:off x="594457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16"/>
            <p:cNvSpPr/>
            <p:nvPr/>
          </p:nvSpPr>
          <p:spPr>
            <a:xfrm>
              <a:off x="615152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16"/>
            <p:cNvSpPr/>
            <p:nvPr/>
          </p:nvSpPr>
          <p:spPr>
            <a:xfrm>
              <a:off x="635848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16"/>
            <p:cNvSpPr/>
            <p:nvPr/>
          </p:nvSpPr>
          <p:spPr>
            <a:xfrm>
              <a:off x="656302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16"/>
            <p:cNvSpPr/>
            <p:nvPr/>
          </p:nvSpPr>
          <p:spPr>
            <a:xfrm>
              <a:off x="6770079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16"/>
            <p:cNvSpPr/>
            <p:nvPr/>
          </p:nvSpPr>
          <p:spPr>
            <a:xfrm>
              <a:off x="697462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16"/>
            <p:cNvSpPr/>
            <p:nvPr/>
          </p:nvSpPr>
          <p:spPr>
            <a:xfrm>
              <a:off x="720109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16"/>
            <p:cNvSpPr/>
            <p:nvPr/>
          </p:nvSpPr>
          <p:spPr>
            <a:xfrm>
              <a:off x="740805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16"/>
            <p:cNvSpPr/>
            <p:nvPr/>
          </p:nvSpPr>
          <p:spPr>
            <a:xfrm>
              <a:off x="7612689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16"/>
            <p:cNvSpPr/>
            <p:nvPr/>
          </p:nvSpPr>
          <p:spPr>
            <a:xfrm>
              <a:off x="781964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16"/>
            <p:cNvSpPr/>
            <p:nvPr/>
          </p:nvSpPr>
          <p:spPr>
            <a:xfrm>
              <a:off x="801694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16"/>
            <p:cNvSpPr/>
            <p:nvPr/>
          </p:nvSpPr>
          <p:spPr>
            <a:xfrm>
              <a:off x="823124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16"/>
            <p:cNvSpPr/>
            <p:nvPr/>
          </p:nvSpPr>
          <p:spPr>
            <a:xfrm>
              <a:off x="0" y="17777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16"/>
            <p:cNvSpPr/>
            <p:nvPr/>
          </p:nvSpPr>
          <p:spPr>
            <a:xfrm>
              <a:off x="0" y="34337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16"/>
            <p:cNvSpPr/>
            <p:nvPr/>
          </p:nvSpPr>
          <p:spPr>
            <a:xfrm>
              <a:off x="0" y="51139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16"/>
            <p:cNvSpPr/>
            <p:nvPr/>
          </p:nvSpPr>
          <p:spPr>
            <a:xfrm>
              <a:off x="0" y="67700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16"/>
            <p:cNvSpPr/>
            <p:nvPr/>
          </p:nvSpPr>
          <p:spPr>
            <a:xfrm>
              <a:off x="0" y="84501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16"/>
            <p:cNvSpPr/>
            <p:nvPr/>
          </p:nvSpPr>
          <p:spPr>
            <a:xfrm>
              <a:off x="0" y="101062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16"/>
            <p:cNvSpPr/>
            <p:nvPr/>
          </p:nvSpPr>
          <p:spPr>
            <a:xfrm>
              <a:off x="0" y="1168978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16"/>
            <p:cNvSpPr/>
            <p:nvPr/>
          </p:nvSpPr>
          <p:spPr>
            <a:xfrm>
              <a:off x="0" y="1324823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16"/>
            <p:cNvSpPr/>
            <p:nvPr/>
          </p:nvSpPr>
          <p:spPr>
            <a:xfrm>
              <a:off x="0" y="149284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16"/>
            <p:cNvSpPr/>
            <p:nvPr/>
          </p:nvSpPr>
          <p:spPr>
            <a:xfrm>
              <a:off x="0" y="1658445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16"/>
            <p:cNvSpPr/>
            <p:nvPr/>
          </p:nvSpPr>
          <p:spPr>
            <a:xfrm>
              <a:off x="0" y="182646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16"/>
            <p:cNvSpPr/>
            <p:nvPr/>
          </p:nvSpPr>
          <p:spPr>
            <a:xfrm>
              <a:off x="0" y="198230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16"/>
            <p:cNvSpPr/>
            <p:nvPr/>
          </p:nvSpPr>
          <p:spPr>
            <a:xfrm>
              <a:off x="0" y="216008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16"/>
            <p:cNvSpPr/>
            <p:nvPr/>
          </p:nvSpPr>
          <p:spPr>
            <a:xfrm>
              <a:off x="0" y="231593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16"/>
            <p:cNvSpPr/>
            <p:nvPr/>
          </p:nvSpPr>
          <p:spPr>
            <a:xfrm>
              <a:off x="0" y="249370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16"/>
            <p:cNvSpPr/>
            <p:nvPr/>
          </p:nvSpPr>
          <p:spPr>
            <a:xfrm>
              <a:off x="0" y="2649551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16"/>
            <p:cNvSpPr/>
            <p:nvPr/>
          </p:nvSpPr>
          <p:spPr>
            <a:xfrm>
              <a:off x="0" y="282732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16"/>
            <p:cNvSpPr/>
            <p:nvPr/>
          </p:nvSpPr>
          <p:spPr>
            <a:xfrm>
              <a:off x="0" y="2992932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16"/>
            <p:cNvSpPr/>
            <p:nvPr/>
          </p:nvSpPr>
          <p:spPr>
            <a:xfrm>
              <a:off x="0" y="316095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16"/>
            <p:cNvSpPr/>
            <p:nvPr/>
          </p:nvSpPr>
          <p:spPr>
            <a:xfrm>
              <a:off x="0" y="3326553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16"/>
            <p:cNvSpPr/>
            <p:nvPr/>
          </p:nvSpPr>
          <p:spPr>
            <a:xfrm>
              <a:off x="0" y="349457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16"/>
            <p:cNvSpPr/>
            <p:nvPr/>
          </p:nvSpPr>
          <p:spPr>
            <a:xfrm>
              <a:off x="0" y="3660175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16"/>
            <p:cNvSpPr/>
            <p:nvPr/>
          </p:nvSpPr>
          <p:spPr>
            <a:xfrm>
              <a:off x="0" y="380867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16"/>
            <p:cNvSpPr/>
            <p:nvPr/>
          </p:nvSpPr>
          <p:spPr>
            <a:xfrm>
              <a:off x="0" y="3964521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16"/>
            <p:cNvSpPr/>
            <p:nvPr/>
          </p:nvSpPr>
          <p:spPr>
            <a:xfrm>
              <a:off x="0" y="414229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16"/>
            <p:cNvSpPr/>
            <p:nvPr/>
          </p:nvSpPr>
          <p:spPr>
            <a:xfrm>
              <a:off x="0" y="429814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0" y="4485679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16"/>
            <p:cNvSpPr/>
            <p:nvPr/>
          </p:nvSpPr>
          <p:spPr>
            <a:xfrm>
              <a:off x="0" y="464152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16"/>
            <p:cNvSpPr/>
            <p:nvPr/>
          </p:nvSpPr>
          <p:spPr>
            <a:xfrm>
              <a:off x="0" y="481930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16"/>
            <p:cNvSpPr/>
            <p:nvPr/>
          </p:nvSpPr>
          <p:spPr>
            <a:xfrm>
              <a:off x="0" y="497514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16"/>
            <p:cNvSpPr/>
            <p:nvPr/>
          </p:nvSpPr>
          <p:spPr>
            <a:xfrm>
              <a:off x="842852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13" name="Google Shape;1213;p16"/>
          <p:cNvSpPr/>
          <p:nvPr/>
        </p:nvSpPr>
        <p:spPr>
          <a:xfrm>
            <a:off x="-11600" y="6522067"/>
            <a:ext cx="11736400" cy="34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1214" name="Google Shape;1214;p16"/>
          <p:cNvCxnSpPr/>
          <p:nvPr/>
        </p:nvCxnSpPr>
        <p:spPr>
          <a:xfrm>
            <a:off x="763067" y="-5800"/>
            <a:ext cx="0" cy="6869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15" name="Google Shape;1215;p16"/>
          <p:cNvSpPr/>
          <p:nvPr/>
        </p:nvSpPr>
        <p:spPr>
          <a:xfrm rot="5400000">
            <a:off x="10325184" y="191200"/>
            <a:ext cx="1112000" cy="729600"/>
          </a:xfrm>
          <a:prstGeom prst="homePlate">
            <a:avLst>
              <a:gd name="adj" fmla="val 1903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6" name="Google Shape;1216;p16"/>
          <p:cNvSpPr txBox="1">
            <a:spLocks noGrp="1"/>
          </p:cNvSpPr>
          <p:nvPr>
            <p:ph type="title"/>
          </p:nvPr>
        </p:nvSpPr>
        <p:spPr>
          <a:xfrm>
            <a:off x="960000" y="480700"/>
            <a:ext cx="8284400" cy="75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7" name="Google Shape;1217;p16"/>
          <p:cNvSpPr txBox="1">
            <a:spLocks noGrp="1"/>
          </p:cNvSpPr>
          <p:nvPr>
            <p:ph type="subTitle" idx="1"/>
          </p:nvPr>
        </p:nvSpPr>
        <p:spPr>
          <a:xfrm>
            <a:off x="1025500" y="3323733"/>
            <a:ext cx="3008800" cy="6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218" name="Google Shape;1218;p16"/>
          <p:cNvSpPr txBox="1">
            <a:spLocks noGrp="1"/>
          </p:cNvSpPr>
          <p:nvPr>
            <p:ph type="subTitle" idx="2"/>
          </p:nvPr>
        </p:nvSpPr>
        <p:spPr>
          <a:xfrm>
            <a:off x="1025500" y="3992133"/>
            <a:ext cx="3008800" cy="137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19" name="Google Shape;1219;p16"/>
          <p:cNvSpPr txBox="1">
            <a:spLocks noGrp="1"/>
          </p:cNvSpPr>
          <p:nvPr>
            <p:ph type="subTitle" idx="3"/>
          </p:nvPr>
        </p:nvSpPr>
        <p:spPr>
          <a:xfrm>
            <a:off x="8165400" y="3323733"/>
            <a:ext cx="3008800" cy="6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220" name="Google Shape;1220;p16"/>
          <p:cNvSpPr txBox="1">
            <a:spLocks noGrp="1"/>
          </p:cNvSpPr>
          <p:nvPr>
            <p:ph type="subTitle" idx="4"/>
          </p:nvPr>
        </p:nvSpPr>
        <p:spPr>
          <a:xfrm>
            <a:off x="8165400" y="3992133"/>
            <a:ext cx="3008800" cy="137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21" name="Google Shape;1221;p16"/>
          <p:cNvSpPr txBox="1">
            <a:spLocks noGrp="1"/>
          </p:cNvSpPr>
          <p:nvPr>
            <p:ph type="subTitle" idx="5"/>
          </p:nvPr>
        </p:nvSpPr>
        <p:spPr>
          <a:xfrm>
            <a:off x="4591600" y="3323733"/>
            <a:ext cx="3008800" cy="6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667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222" name="Google Shape;1222;p16"/>
          <p:cNvSpPr txBox="1">
            <a:spLocks noGrp="1"/>
          </p:cNvSpPr>
          <p:nvPr>
            <p:ph type="subTitle" idx="6"/>
          </p:nvPr>
        </p:nvSpPr>
        <p:spPr>
          <a:xfrm>
            <a:off x="4591600" y="3992133"/>
            <a:ext cx="3008800" cy="137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223" name="Google Shape;1223;p16"/>
          <p:cNvGrpSpPr/>
          <p:nvPr/>
        </p:nvGrpSpPr>
        <p:grpSpPr>
          <a:xfrm>
            <a:off x="11694000" y="-33"/>
            <a:ext cx="498000" cy="6857596"/>
            <a:chOff x="8770500" y="-25"/>
            <a:chExt cx="373500" cy="5143197"/>
          </a:xfrm>
        </p:grpSpPr>
        <p:sp>
          <p:nvSpPr>
            <p:cNvPr id="1224" name="Google Shape;1224;p16"/>
            <p:cNvSpPr/>
            <p:nvPr/>
          </p:nvSpPr>
          <p:spPr>
            <a:xfrm rot="5400000">
              <a:off x="8361300" y="4360472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16"/>
            <p:cNvSpPr/>
            <p:nvPr/>
          </p:nvSpPr>
          <p:spPr>
            <a:xfrm rot="5400000">
              <a:off x="8525100" y="374077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16"/>
            <p:cNvSpPr/>
            <p:nvPr/>
          </p:nvSpPr>
          <p:spPr>
            <a:xfrm rot="5400000">
              <a:off x="8361300" y="3504766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16"/>
            <p:cNvSpPr/>
            <p:nvPr/>
          </p:nvSpPr>
          <p:spPr>
            <a:xfrm rot="5400000">
              <a:off x="8525100" y="2883450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16"/>
            <p:cNvSpPr/>
            <p:nvPr/>
          </p:nvSpPr>
          <p:spPr>
            <a:xfrm rot="5400000">
              <a:off x="8361300" y="2649035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16"/>
            <p:cNvSpPr/>
            <p:nvPr/>
          </p:nvSpPr>
          <p:spPr>
            <a:xfrm rot="5400000">
              <a:off x="8525100" y="2019150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16"/>
            <p:cNvSpPr/>
            <p:nvPr/>
          </p:nvSpPr>
          <p:spPr>
            <a:xfrm rot="5400000">
              <a:off x="8529300" y="1961397"/>
              <a:ext cx="855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16"/>
            <p:cNvSpPr/>
            <p:nvPr/>
          </p:nvSpPr>
          <p:spPr>
            <a:xfrm rot="5400000">
              <a:off x="8926950" y="1563625"/>
              <a:ext cx="606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16"/>
            <p:cNvSpPr/>
            <p:nvPr/>
          </p:nvSpPr>
          <p:spPr>
            <a:xfrm rot="5400000">
              <a:off x="8361300" y="937572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16"/>
            <p:cNvSpPr/>
            <p:nvPr/>
          </p:nvSpPr>
          <p:spPr>
            <a:xfrm rot="5400000">
              <a:off x="8525100" y="29752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16"/>
            <p:cNvSpPr/>
            <p:nvPr/>
          </p:nvSpPr>
          <p:spPr>
            <a:xfrm rot="5400000">
              <a:off x="8525100" y="24537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0222747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4F0B-FBA3-453E-A446-3A441B1B9D5A}" type="datetimeFigureOut">
              <a:rPr lang="he-IL" smtClean="0"/>
              <a:t>ט"ו/שבט/תשפ"ד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1976-4AAA-403C-AFC7-6FD7A436CE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08898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A74E0E-C5F6-48B4-8A48-5F0E3983DB42}"/>
              </a:ext>
            </a:extLst>
          </p:cNvPr>
          <p:cNvSpPr/>
          <p:nvPr userDrawn="1"/>
        </p:nvSpPr>
        <p:spPr>
          <a:xfrm>
            <a:off x="0" y="3847729"/>
            <a:ext cx="12192000" cy="30102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0467" y="183"/>
            <a:ext cx="11724723" cy="6857652"/>
            <a:chOff x="0" y="-13"/>
            <a:chExt cx="8793542" cy="5143239"/>
          </a:xfrm>
        </p:grpSpPr>
        <p:sp>
          <p:nvSpPr>
            <p:cNvPr id="10" name="Google Shape;10;p2"/>
            <p:cNvSpPr/>
            <p:nvPr/>
          </p:nvSpPr>
          <p:spPr>
            <a:xfrm>
              <a:off x="8616419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53645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6060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6755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62438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97915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19787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41016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0746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82176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01896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235677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30556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64727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844470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049108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25606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45326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66756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6485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079157" y="-13"/>
              <a:ext cx="12270" cy="5143239"/>
            </a:xfrm>
            <a:custGeom>
              <a:avLst/>
              <a:gdLst/>
              <a:ahLst/>
              <a:cxnLst/>
              <a:rect l="l" t="t" r="r" b="b"/>
              <a:pathLst>
                <a:path w="127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27" y="53233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29587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51258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70746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92418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12138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326019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53297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73993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94457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15152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35848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56302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770079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97462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20109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40805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612689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81964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01694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23124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0" y="17777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0" y="34337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0" y="51139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0" y="67700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0" y="84501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0" y="101062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0" y="1168978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0" y="1324823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0" y="149284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0" y="1658445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0" y="182646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0" y="198230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0" y="216008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0" y="231593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0" y="249370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0" y="2649551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0" y="282732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0" y="2992932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0" y="316095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0" y="3326553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0" y="349457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0" y="3660175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0" y="380867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0" y="3964521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0" y="414229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0" y="429814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0" y="4485679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0" y="464152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0" y="481930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0" y="497514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842852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2"/>
          <p:cNvSpPr/>
          <p:nvPr/>
        </p:nvSpPr>
        <p:spPr>
          <a:xfrm>
            <a:off x="2028267" y="-272000"/>
            <a:ext cx="8135600" cy="6410000"/>
          </a:xfrm>
          <a:prstGeom prst="roundRect">
            <a:avLst>
              <a:gd name="adj" fmla="val 0"/>
            </a:avLst>
          </a:prstGeom>
          <a:blipFill dpi="0" rotWithShape="1">
            <a:blip r:embed="rId2">
              <a:alphaModFix amt="83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2347159" y="-129733"/>
            <a:ext cx="7497600" cy="5989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>
            <a:off x="-33" y="-16233"/>
            <a:ext cx="763200" cy="687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>
            <a:off x="623316" y="-16233"/>
            <a:ext cx="139600" cy="6874400"/>
          </a:xfrm>
          <a:prstGeom prst="rect">
            <a:avLst/>
          </a:prstGeom>
          <a:solidFill>
            <a:srgbClr val="313D4D">
              <a:alpha val="106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" name="Google Shape;86;p2"/>
          <p:cNvGrpSpPr/>
          <p:nvPr/>
        </p:nvGrpSpPr>
        <p:grpSpPr>
          <a:xfrm>
            <a:off x="10898667" y="-16233"/>
            <a:ext cx="333200" cy="6874400"/>
            <a:chOff x="8174000" y="-12175"/>
            <a:chExt cx="249900" cy="5155800"/>
          </a:xfrm>
        </p:grpSpPr>
        <p:sp>
          <p:nvSpPr>
            <p:cNvPr id="87" name="Google Shape;87;p2"/>
            <p:cNvSpPr/>
            <p:nvPr/>
          </p:nvSpPr>
          <p:spPr>
            <a:xfrm>
              <a:off x="8174000" y="-12175"/>
              <a:ext cx="249900" cy="5155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88" name="Google Shape;88;p2"/>
            <p:cNvCxnSpPr>
              <a:stCxn id="87" idx="0"/>
              <a:endCxn id="87" idx="2"/>
            </p:cNvCxnSpPr>
            <p:nvPr/>
          </p:nvCxnSpPr>
          <p:spPr>
            <a:xfrm>
              <a:off x="8298950" y="-12175"/>
              <a:ext cx="0" cy="5155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2"/>
            <p:cNvCxnSpPr/>
            <p:nvPr/>
          </p:nvCxnSpPr>
          <p:spPr>
            <a:xfrm>
              <a:off x="8219150" y="-12175"/>
              <a:ext cx="0" cy="5155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2"/>
            <p:cNvCxnSpPr/>
            <p:nvPr/>
          </p:nvCxnSpPr>
          <p:spPr>
            <a:xfrm>
              <a:off x="8378750" y="-12175"/>
              <a:ext cx="0" cy="5155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1" name="Google Shape;91;p2"/>
          <p:cNvSpPr txBox="1">
            <a:spLocks noGrp="1"/>
          </p:cNvSpPr>
          <p:nvPr>
            <p:ph type="ctrTitle"/>
          </p:nvPr>
        </p:nvSpPr>
        <p:spPr>
          <a:xfrm>
            <a:off x="3541600" y="1417733"/>
            <a:ext cx="5108800" cy="204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92" name="Google Shape;92;p2"/>
          <p:cNvSpPr txBox="1">
            <a:spLocks noGrp="1"/>
          </p:cNvSpPr>
          <p:nvPr>
            <p:ph type="subTitle" idx="1"/>
          </p:nvPr>
        </p:nvSpPr>
        <p:spPr>
          <a:xfrm>
            <a:off x="3933200" y="3459167"/>
            <a:ext cx="4325600" cy="129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67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93" name="Google Shape;93;p2"/>
          <p:cNvGrpSpPr/>
          <p:nvPr/>
        </p:nvGrpSpPr>
        <p:grpSpPr>
          <a:xfrm>
            <a:off x="11694000" y="-33"/>
            <a:ext cx="498000" cy="6857596"/>
            <a:chOff x="8770500" y="-25"/>
            <a:chExt cx="373500" cy="5143197"/>
          </a:xfrm>
        </p:grpSpPr>
        <p:sp>
          <p:nvSpPr>
            <p:cNvPr id="94" name="Google Shape;94;p2"/>
            <p:cNvSpPr/>
            <p:nvPr/>
          </p:nvSpPr>
          <p:spPr>
            <a:xfrm rot="5400000">
              <a:off x="8361300" y="4360472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 rot="5400000">
              <a:off x="8525100" y="374077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 rot="5400000">
              <a:off x="8361300" y="3504766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2"/>
            <p:cNvSpPr/>
            <p:nvPr/>
          </p:nvSpPr>
          <p:spPr>
            <a:xfrm rot="5400000">
              <a:off x="8525100" y="2883450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2"/>
            <p:cNvSpPr/>
            <p:nvPr/>
          </p:nvSpPr>
          <p:spPr>
            <a:xfrm rot="5400000">
              <a:off x="8361300" y="2649035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2"/>
            <p:cNvSpPr/>
            <p:nvPr/>
          </p:nvSpPr>
          <p:spPr>
            <a:xfrm rot="5400000">
              <a:off x="8525100" y="2019150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"/>
            <p:cNvSpPr/>
            <p:nvPr/>
          </p:nvSpPr>
          <p:spPr>
            <a:xfrm rot="5400000">
              <a:off x="8529300" y="1961397"/>
              <a:ext cx="855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/>
            </a:p>
          </p:txBody>
        </p:sp>
        <p:sp>
          <p:nvSpPr>
            <p:cNvPr id="101" name="Google Shape;101;p2"/>
            <p:cNvSpPr/>
            <p:nvPr/>
          </p:nvSpPr>
          <p:spPr>
            <a:xfrm rot="5400000">
              <a:off x="8926950" y="1563625"/>
              <a:ext cx="606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2"/>
            <p:cNvSpPr/>
            <p:nvPr/>
          </p:nvSpPr>
          <p:spPr>
            <a:xfrm rot="5400000">
              <a:off x="8361300" y="937572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/>
            </a:p>
          </p:txBody>
        </p:sp>
        <p:sp>
          <p:nvSpPr>
            <p:cNvPr id="103" name="Google Shape;103;p2"/>
            <p:cNvSpPr/>
            <p:nvPr/>
          </p:nvSpPr>
          <p:spPr>
            <a:xfrm rot="5400000">
              <a:off x="8525100" y="29752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2"/>
            <p:cNvSpPr/>
            <p:nvPr userDrawn="1"/>
          </p:nvSpPr>
          <p:spPr>
            <a:xfrm rot="5400000">
              <a:off x="8525100" y="24537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he-IL" sz="2400" b="1" i="0" baseline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שיעור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053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Tahoma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C16D358-38D5-4BFB-AC73-E794FB2772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8413" y="4207477"/>
            <a:ext cx="863147" cy="242503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1906CD0-196C-4FC7-8872-5383668D4DBD}"/>
              </a:ext>
            </a:extLst>
          </p:cNvPr>
          <p:cNvCxnSpPr>
            <a:cxnSpLocks/>
          </p:cNvCxnSpPr>
          <p:nvPr userDrawn="1"/>
        </p:nvCxnSpPr>
        <p:spPr>
          <a:xfrm flipH="1">
            <a:off x="5" y="6624450"/>
            <a:ext cx="1219199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7ED3AE3-3013-4678-B766-8D5D6FF87822}"/>
              </a:ext>
            </a:extLst>
          </p:cNvPr>
          <p:cNvSpPr/>
          <p:nvPr userDrawn="1"/>
        </p:nvSpPr>
        <p:spPr>
          <a:xfrm>
            <a:off x="0" y="4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3361A3F-6E74-4E9B-BD80-119E81BF9950}"/>
              </a:ext>
            </a:extLst>
          </p:cNvPr>
          <p:cNvSpPr/>
          <p:nvPr userDrawn="1"/>
        </p:nvSpPr>
        <p:spPr>
          <a:xfrm rot="10800000">
            <a:off x="5920903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253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Tahoma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0102CF-3DC1-4FBF-A6B6-7990E98E434C}"/>
              </a:ext>
            </a:extLst>
          </p:cNvPr>
          <p:cNvSpPr/>
          <p:nvPr userDrawn="1"/>
        </p:nvSpPr>
        <p:spPr>
          <a:xfrm>
            <a:off x="0" y="6605087"/>
            <a:ext cx="1219200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4E7073-04D6-4156-BAD6-03D7742E4277}"/>
              </a:ext>
            </a:extLst>
          </p:cNvPr>
          <p:cNvSpPr/>
          <p:nvPr userDrawn="1"/>
        </p:nvSpPr>
        <p:spPr>
          <a:xfrm>
            <a:off x="0" y="4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605B5919-1260-4929-BF92-B5876842C4C1}"/>
              </a:ext>
            </a:extLst>
          </p:cNvPr>
          <p:cNvSpPr/>
          <p:nvPr userDrawn="1"/>
        </p:nvSpPr>
        <p:spPr>
          <a:xfrm rot="10800000">
            <a:off x="5920903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27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Tahoma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C16D358-38D5-4BFB-AC73-E794FB2772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8413" y="4207477"/>
            <a:ext cx="863147" cy="242503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1906CD0-196C-4FC7-8872-5383668D4DBD}"/>
              </a:ext>
            </a:extLst>
          </p:cNvPr>
          <p:cNvCxnSpPr>
            <a:cxnSpLocks/>
          </p:cNvCxnSpPr>
          <p:nvPr userDrawn="1"/>
        </p:nvCxnSpPr>
        <p:spPr>
          <a:xfrm flipH="1">
            <a:off x="5" y="6624450"/>
            <a:ext cx="1219199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7ED3AE3-3013-4678-B766-8D5D6FF87822}"/>
              </a:ext>
            </a:extLst>
          </p:cNvPr>
          <p:cNvSpPr/>
          <p:nvPr userDrawn="1"/>
        </p:nvSpPr>
        <p:spPr>
          <a:xfrm>
            <a:off x="0" y="4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3361A3F-6E74-4E9B-BD80-119E81BF9950}"/>
              </a:ext>
            </a:extLst>
          </p:cNvPr>
          <p:cNvSpPr/>
          <p:nvPr userDrawn="1"/>
        </p:nvSpPr>
        <p:spPr>
          <a:xfrm rot="10800000">
            <a:off x="5920903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849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Tahoma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C16D358-38D5-4BFB-AC73-E794FB2772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8413" y="4207477"/>
            <a:ext cx="863147" cy="24250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BB385D-8C47-4005-9822-A2A7BF9BE78D}"/>
              </a:ext>
            </a:extLst>
          </p:cNvPr>
          <p:cNvSpPr/>
          <p:nvPr userDrawn="1"/>
        </p:nvSpPr>
        <p:spPr>
          <a:xfrm>
            <a:off x="0" y="6605087"/>
            <a:ext cx="1219200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F10182-1458-4BD9-85CC-A0AF172DCC3F}"/>
              </a:ext>
            </a:extLst>
          </p:cNvPr>
          <p:cNvSpPr/>
          <p:nvPr userDrawn="1"/>
        </p:nvSpPr>
        <p:spPr>
          <a:xfrm>
            <a:off x="0" y="4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9ACF6F13-89E5-476D-994C-CFF762A28737}"/>
              </a:ext>
            </a:extLst>
          </p:cNvPr>
          <p:cNvSpPr/>
          <p:nvPr userDrawn="1"/>
        </p:nvSpPr>
        <p:spPr>
          <a:xfrm rot="10800000">
            <a:off x="5920903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4811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21">
            <a:extLst>
              <a:ext uri="{FF2B5EF4-FFF2-40B4-BE49-F238E27FC236}">
                <a16:creationId xmlns:a16="http://schemas.microsoft.com/office/drawing/2014/main" id="{DF0E7D4B-AC33-4A8C-8204-4FE282F7F8F5}"/>
              </a:ext>
            </a:extLst>
          </p:cNvPr>
          <p:cNvSpPr>
            <a:spLocks noChangeAspect="1"/>
          </p:cNvSpPr>
          <p:nvPr userDrawn="1"/>
        </p:nvSpPr>
        <p:spPr>
          <a:xfrm>
            <a:off x="817093" y="405520"/>
            <a:ext cx="3605776" cy="3657538"/>
          </a:xfrm>
          <a:custGeom>
            <a:avLst/>
            <a:gdLst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355803 w 1652142"/>
              <a:gd name="connsiteY39" fmla="*/ 1305197 h 1665940"/>
              <a:gd name="connsiteX40" fmla="*/ 152856 w 1652142"/>
              <a:gd name="connsiteY40" fmla="*/ 1344512 h 1665940"/>
              <a:gd name="connsiteX41" fmla="*/ 46675 w 1652142"/>
              <a:gd name="connsiteY41" fmla="*/ 1116809 h 1665940"/>
              <a:gd name="connsiteX42" fmla="*/ 183929 w 1652142"/>
              <a:gd name="connsiteY42" fmla="*/ 1005520 h 1665940"/>
              <a:gd name="connsiteX43" fmla="*/ 161615 w 1652142"/>
              <a:gd name="connsiteY43" fmla="*/ 838915 h 1665940"/>
              <a:gd name="connsiteX44" fmla="*/ 0 w 1652142"/>
              <a:gd name="connsiteY44" fmla="*/ 749197 h 1665940"/>
              <a:gd name="connsiteX45" fmla="*/ 65026 w 1652142"/>
              <a:gd name="connsiteY45" fmla="*/ 506515 h 1665940"/>
              <a:gd name="connsiteX46" fmla="*/ 250227 w 1652142"/>
              <a:gd name="connsiteY46" fmla="*/ 509630 h 1665940"/>
              <a:gd name="connsiteX47" fmla="*/ 340015 w 1652142"/>
              <a:gd name="connsiteY47" fmla="*/ 388679 h 1665940"/>
              <a:gd name="connsiteX48" fmla="*/ 277984 w 1652142"/>
              <a:gd name="connsiteY48" fmla="*/ 197357 h 1665940"/>
              <a:gd name="connsiteX49" fmla="*/ 491050 w 1652142"/>
              <a:gd name="connsiteY49" fmla="*/ 64219 h 1665940"/>
              <a:gd name="connsiteX50" fmla="*/ 639843 w 1652142"/>
              <a:gd name="connsiteY50" fmla="*/ 207726 h 1665940"/>
              <a:gd name="connsiteX51" fmla="*/ 638348 w 1652142"/>
              <a:gd name="connsiteY51" fmla="*/ 208660 h 1665940"/>
              <a:gd name="connsiteX52" fmla="*/ 821488 w 1652142"/>
              <a:gd name="connsiteY52" fmla="*/ 182440 h 1665940"/>
              <a:gd name="connsiteX53" fmla="*/ 815140 w 1652142"/>
              <a:gd name="connsiteY53" fmla="*/ 180739 h 1665940"/>
              <a:gd name="connsiteX54" fmla="*/ 915476 w 1652142"/>
              <a:gd name="connsiteY54" fmla="*/ 0 h 1665940"/>
              <a:gd name="connsiteX55" fmla="*/ 1158157 w 1652142"/>
              <a:gd name="connsiteY55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638348 w 1652142"/>
              <a:gd name="connsiteY50" fmla="*/ 208660 h 1665940"/>
              <a:gd name="connsiteX51" fmla="*/ 821488 w 1652142"/>
              <a:gd name="connsiteY51" fmla="*/ 182440 h 1665940"/>
              <a:gd name="connsiteX52" fmla="*/ 815140 w 1652142"/>
              <a:gd name="connsiteY52" fmla="*/ 180739 h 1665940"/>
              <a:gd name="connsiteX53" fmla="*/ 915476 w 1652142"/>
              <a:gd name="connsiteY53" fmla="*/ 0 h 1665940"/>
              <a:gd name="connsiteX54" fmla="*/ 1158157 w 1652142"/>
              <a:gd name="connsiteY54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638348 w 1652142"/>
              <a:gd name="connsiteY50" fmla="*/ 208660 h 1665940"/>
              <a:gd name="connsiteX51" fmla="*/ 821488 w 1652142"/>
              <a:gd name="connsiteY51" fmla="*/ 182440 h 1665940"/>
              <a:gd name="connsiteX52" fmla="*/ 915476 w 1652142"/>
              <a:gd name="connsiteY52" fmla="*/ 0 h 1665940"/>
              <a:gd name="connsiteX53" fmla="*/ 1158157 w 1652142"/>
              <a:gd name="connsiteY53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821488 w 1652142"/>
              <a:gd name="connsiteY50" fmla="*/ 182440 h 1665940"/>
              <a:gd name="connsiteX51" fmla="*/ 915476 w 1652142"/>
              <a:gd name="connsiteY51" fmla="*/ 0 h 1665940"/>
              <a:gd name="connsiteX52" fmla="*/ 1158157 w 1652142"/>
              <a:gd name="connsiteY52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286346 w 1652142"/>
              <a:gd name="connsiteY21" fmla="*/ 377149 h 1665940"/>
              <a:gd name="connsiteX22" fmla="*/ 1470353 w 1652142"/>
              <a:gd name="connsiteY22" fmla="*/ 331395 h 1665940"/>
              <a:gd name="connsiteX23" fmla="*/ 1588305 w 1652142"/>
              <a:gd name="connsiteY23" fmla="*/ 553229 h 1665940"/>
              <a:gd name="connsiteX24" fmla="*/ 1457194 w 1652142"/>
              <a:gd name="connsiteY24" fmla="*/ 671432 h 1665940"/>
              <a:gd name="connsiteX25" fmla="*/ 1478595 w 1652142"/>
              <a:gd name="connsiteY25" fmla="*/ 857704 h 1665940"/>
              <a:gd name="connsiteX26" fmla="*/ 1642362 w 1652142"/>
              <a:gd name="connsiteY26" fmla="*/ 948616 h 1665940"/>
              <a:gd name="connsiteX27" fmla="*/ 1577335 w 1652142"/>
              <a:gd name="connsiteY27" fmla="*/ 1191298 h 1665940"/>
              <a:gd name="connsiteX28" fmla="*/ 1378614 w 1652142"/>
              <a:gd name="connsiteY28" fmla="*/ 1187955 h 1665940"/>
              <a:gd name="connsiteX29" fmla="*/ 1288939 w 1652142"/>
              <a:gd name="connsiteY29" fmla="*/ 1301599 h 1665940"/>
              <a:gd name="connsiteX30" fmla="*/ 1354201 w 1652142"/>
              <a:gd name="connsiteY30" fmla="*/ 1471932 h 1665940"/>
              <a:gd name="connsiteX31" fmla="*/ 1148396 w 1652142"/>
              <a:gd name="connsiteY31" fmla="*/ 1616039 h 1665940"/>
              <a:gd name="connsiteX32" fmla="*/ 992294 w 1652142"/>
              <a:gd name="connsiteY32" fmla="*/ 1480516 h 1665940"/>
              <a:gd name="connsiteX33" fmla="*/ 823805 w 1652142"/>
              <a:gd name="connsiteY33" fmla="*/ 1495510 h 1665940"/>
              <a:gd name="connsiteX34" fmla="*/ 729193 w 1652142"/>
              <a:gd name="connsiteY34" fmla="*/ 1665940 h 1665940"/>
              <a:gd name="connsiteX35" fmla="*/ 486511 w 1652142"/>
              <a:gd name="connsiteY35" fmla="*/ 1600914 h 1665940"/>
              <a:gd name="connsiteX36" fmla="*/ 489790 w 1652142"/>
              <a:gd name="connsiteY36" fmla="*/ 1406012 h 1665940"/>
              <a:gd name="connsiteX37" fmla="*/ 352658 w 1652142"/>
              <a:gd name="connsiteY37" fmla="*/ 1298452 h 1665940"/>
              <a:gd name="connsiteX38" fmla="*/ 152856 w 1652142"/>
              <a:gd name="connsiteY38" fmla="*/ 1344512 h 1665940"/>
              <a:gd name="connsiteX39" fmla="*/ 46675 w 1652142"/>
              <a:gd name="connsiteY39" fmla="*/ 1116809 h 1665940"/>
              <a:gd name="connsiteX40" fmla="*/ 183929 w 1652142"/>
              <a:gd name="connsiteY40" fmla="*/ 1005520 h 1665940"/>
              <a:gd name="connsiteX41" fmla="*/ 161615 w 1652142"/>
              <a:gd name="connsiteY41" fmla="*/ 838915 h 1665940"/>
              <a:gd name="connsiteX42" fmla="*/ 0 w 1652142"/>
              <a:gd name="connsiteY42" fmla="*/ 749197 h 1665940"/>
              <a:gd name="connsiteX43" fmla="*/ 65026 w 1652142"/>
              <a:gd name="connsiteY43" fmla="*/ 506515 h 1665940"/>
              <a:gd name="connsiteX44" fmla="*/ 250227 w 1652142"/>
              <a:gd name="connsiteY44" fmla="*/ 509630 h 1665940"/>
              <a:gd name="connsiteX45" fmla="*/ 340015 w 1652142"/>
              <a:gd name="connsiteY45" fmla="*/ 388679 h 1665940"/>
              <a:gd name="connsiteX46" fmla="*/ 277984 w 1652142"/>
              <a:gd name="connsiteY46" fmla="*/ 197357 h 1665940"/>
              <a:gd name="connsiteX47" fmla="*/ 491050 w 1652142"/>
              <a:gd name="connsiteY47" fmla="*/ 64219 h 1665940"/>
              <a:gd name="connsiteX48" fmla="*/ 639843 w 1652142"/>
              <a:gd name="connsiteY48" fmla="*/ 207726 h 1665940"/>
              <a:gd name="connsiteX49" fmla="*/ 821488 w 1652142"/>
              <a:gd name="connsiteY49" fmla="*/ 182440 h 1665940"/>
              <a:gd name="connsiteX50" fmla="*/ 915476 w 1652142"/>
              <a:gd name="connsiteY50" fmla="*/ 0 h 1665940"/>
              <a:gd name="connsiteX51" fmla="*/ 1158157 w 1652142"/>
              <a:gd name="connsiteY51" fmla="*/ 65026 h 1665940"/>
              <a:gd name="connsiteX0" fmla="*/ 898689 w 1649662"/>
              <a:gd name="connsiteY0" fmla="*/ 548008 h 1665940"/>
              <a:gd name="connsiteX1" fmla="*/ 529661 w 1649662"/>
              <a:gd name="connsiteY1" fmla="*/ 761066 h 1665940"/>
              <a:gd name="connsiteX2" fmla="*/ 742719 w 1649662"/>
              <a:gd name="connsiteY2" fmla="*/ 1130094 h 1665940"/>
              <a:gd name="connsiteX3" fmla="*/ 1111747 w 1649662"/>
              <a:gd name="connsiteY3" fmla="*/ 917036 h 1665940"/>
              <a:gd name="connsiteX4" fmla="*/ 898689 w 1649662"/>
              <a:gd name="connsiteY4" fmla="*/ 548008 h 1665940"/>
              <a:gd name="connsiteX5" fmla="*/ 952303 w 1649662"/>
              <a:gd name="connsiteY5" fmla="*/ 347916 h 1665940"/>
              <a:gd name="connsiteX6" fmla="*/ 1311839 w 1649662"/>
              <a:gd name="connsiteY6" fmla="*/ 970650 h 1665940"/>
              <a:gd name="connsiteX7" fmla="*/ 689105 w 1649662"/>
              <a:gd name="connsiteY7" fmla="*/ 1330186 h 1665940"/>
              <a:gd name="connsiteX8" fmla="*/ 329569 w 1649662"/>
              <a:gd name="connsiteY8" fmla="*/ 707451 h 1665940"/>
              <a:gd name="connsiteX9" fmla="*/ 952303 w 1649662"/>
              <a:gd name="connsiteY9" fmla="*/ 347916 h 1665940"/>
              <a:gd name="connsiteX10" fmla="*/ 971799 w 1649662"/>
              <a:gd name="connsiteY10" fmla="*/ 275155 h 1665940"/>
              <a:gd name="connsiteX11" fmla="*/ 256808 w 1649662"/>
              <a:gd name="connsiteY11" fmla="*/ 687955 h 1665940"/>
              <a:gd name="connsiteX12" fmla="*/ 669609 w 1649662"/>
              <a:gd name="connsiteY12" fmla="*/ 1402947 h 1665940"/>
              <a:gd name="connsiteX13" fmla="*/ 1384600 w 1649662"/>
              <a:gd name="connsiteY13" fmla="*/ 990146 h 1665940"/>
              <a:gd name="connsiteX14" fmla="*/ 971799 w 1649662"/>
              <a:gd name="connsiteY14" fmla="*/ 275155 h 1665940"/>
              <a:gd name="connsiteX15" fmla="*/ 1647140 w 1649662"/>
              <a:gd name="connsiteY15" fmla="*/ 399895 h 1665940"/>
              <a:gd name="connsiteX16" fmla="*/ 1649662 w 1649662"/>
              <a:gd name="connsiteY16" fmla="*/ 403784 h 1665940"/>
              <a:gd name="connsiteX17" fmla="*/ 1647140 w 1649662"/>
              <a:gd name="connsiteY17" fmla="*/ 399895 h 1665940"/>
              <a:gd name="connsiteX18" fmla="*/ 1158157 w 1649662"/>
              <a:gd name="connsiteY18" fmla="*/ 65026 h 1665940"/>
              <a:gd name="connsiteX19" fmla="*/ 1154679 w 1649662"/>
              <a:gd name="connsiteY19" fmla="*/ 271718 h 1665940"/>
              <a:gd name="connsiteX20" fmla="*/ 1286346 w 1649662"/>
              <a:gd name="connsiteY20" fmla="*/ 377149 h 1665940"/>
              <a:gd name="connsiteX21" fmla="*/ 1470353 w 1649662"/>
              <a:gd name="connsiteY21" fmla="*/ 331395 h 1665940"/>
              <a:gd name="connsiteX22" fmla="*/ 1588305 w 1649662"/>
              <a:gd name="connsiteY22" fmla="*/ 553229 h 1665940"/>
              <a:gd name="connsiteX23" fmla="*/ 1457194 w 1649662"/>
              <a:gd name="connsiteY23" fmla="*/ 671432 h 1665940"/>
              <a:gd name="connsiteX24" fmla="*/ 1478595 w 1649662"/>
              <a:gd name="connsiteY24" fmla="*/ 857704 h 1665940"/>
              <a:gd name="connsiteX25" fmla="*/ 1642362 w 1649662"/>
              <a:gd name="connsiteY25" fmla="*/ 948616 h 1665940"/>
              <a:gd name="connsiteX26" fmla="*/ 1577335 w 1649662"/>
              <a:gd name="connsiteY26" fmla="*/ 1191298 h 1665940"/>
              <a:gd name="connsiteX27" fmla="*/ 1378614 w 1649662"/>
              <a:gd name="connsiteY27" fmla="*/ 1187955 h 1665940"/>
              <a:gd name="connsiteX28" fmla="*/ 1288939 w 1649662"/>
              <a:gd name="connsiteY28" fmla="*/ 1301599 h 1665940"/>
              <a:gd name="connsiteX29" fmla="*/ 1354201 w 1649662"/>
              <a:gd name="connsiteY29" fmla="*/ 1471932 h 1665940"/>
              <a:gd name="connsiteX30" fmla="*/ 1148396 w 1649662"/>
              <a:gd name="connsiteY30" fmla="*/ 1616039 h 1665940"/>
              <a:gd name="connsiteX31" fmla="*/ 992294 w 1649662"/>
              <a:gd name="connsiteY31" fmla="*/ 1480516 h 1665940"/>
              <a:gd name="connsiteX32" fmla="*/ 823805 w 1649662"/>
              <a:gd name="connsiteY32" fmla="*/ 1495510 h 1665940"/>
              <a:gd name="connsiteX33" fmla="*/ 729193 w 1649662"/>
              <a:gd name="connsiteY33" fmla="*/ 1665940 h 1665940"/>
              <a:gd name="connsiteX34" fmla="*/ 486511 w 1649662"/>
              <a:gd name="connsiteY34" fmla="*/ 1600914 h 1665940"/>
              <a:gd name="connsiteX35" fmla="*/ 489790 w 1649662"/>
              <a:gd name="connsiteY35" fmla="*/ 1406012 h 1665940"/>
              <a:gd name="connsiteX36" fmla="*/ 352658 w 1649662"/>
              <a:gd name="connsiteY36" fmla="*/ 1298452 h 1665940"/>
              <a:gd name="connsiteX37" fmla="*/ 152856 w 1649662"/>
              <a:gd name="connsiteY37" fmla="*/ 1344512 h 1665940"/>
              <a:gd name="connsiteX38" fmla="*/ 46675 w 1649662"/>
              <a:gd name="connsiteY38" fmla="*/ 1116809 h 1665940"/>
              <a:gd name="connsiteX39" fmla="*/ 183929 w 1649662"/>
              <a:gd name="connsiteY39" fmla="*/ 1005520 h 1665940"/>
              <a:gd name="connsiteX40" fmla="*/ 161615 w 1649662"/>
              <a:gd name="connsiteY40" fmla="*/ 838915 h 1665940"/>
              <a:gd name="connsiteX41" fmla="*/ 0 w 1649662"/>
              <a:gd name="connsiteY41" fmla="*/ 749197 h 1665940"/>
              <a:gd name="connsiteX42" fmla="*/ 65026 w 1649662"/>
              <a:gd name="connsiteY42" fmla="*/ 506515 h 1665940"/>
              <a:gd name="connsiteX43" fmla="*/ 250227 w 1649662"/>
              <a:gd name="connsiteY43" fmla="*/ 509630 h 1665940"/>
              <a:gd name="connsiteX44" fmla="*/ 340015 w 1649662"/>
              <a:gd name="connsiteY44" fmla="*/ 388679 h 1665940"/>
              <a:gd name="connsiteX45" fmla="*/ 277984 w 1649662"/>
              <a:gd name="connsiteY45" fmla="*/ 197357 h 1665940"/>
              <a:gd name="connsiteX46" fmla="*/ 491050 w 1649662"/>
              <a:gd name="connsiteY46" fmla="*/ 64219 h 1665940"/>
              <a:gd name="connsiteX47" fmla="*/ 639843 w 1649662"/>
              <a:gd name="connsiteY47" fmla="*/ 207726 h 1665940"/>
              <a:gd name="connsiteX48" fmla="*/ 821488 w 1649662"/>
              <a:gd name="connsiteY48" fmla="*/ 182440 h 1665940"/>
              <a:gd name="connsiteX49" fmla="*/ 915476 w 1649662"/>
              <a:gd name="connsiteY49" fmla="*/ 0 h 1665940"/>
              <a:gd name="connsiteX50" fmla="*/ 1158157 w 1649662"/>
              <a:gd name="connsiteY50" fmla="*/ 65026 h 1665940"/>
              <a:gd name="connsiteX0" fmla="*/ 898689 w 1642362"/>
              <a:gd name="connsiteY0" fmla="*/ 548008 h 1665940"/>
              <a:gd name="connsiteX1" fmla="*/ 529661 w 1642362"/>
              <a:gd name="connsiteY1" fmla="*/ 761066 h 1665940"/>
              <a:gd name="connsiteX2" fmla="*/ 742719 w 1642362"/>
              <a:gd name="connsiteY2" fmla="*/ 1130094 h 1665940"/>
              <a:gd name="connsiteX3" fmla="*/ 1111747 w 1642362"/>
              <a:gd name="connsiteY3" fmla="*/ 917036 h 1665940"/>
              <a:gd name="connsiteX4" fmla="*/ 898689 w 1642362"/>
              <a:gd name="connsiteY4" fmla="*/ 548008 h 1665940"/>
              <a:gd name="connsiteX5" fmla="*/ 952303 w 1642362"/>
              <a:gd name="connsiteY5" fmla="*/ 347916 h 1665940"/>
              <a:gd name="connsiteX6" fmla="*/ 1311839 w 1642362"/>
              <a:gd name="connsiteY6" fmla="*/ 970650 h 1665940"/>
              <a:gd name="connsiteX7" fmla="*/ 689105 w 1642362"/>
              <a:gd name="connsiteY7" fmla="*/ 1330186 h 1665940"/>
              <a:gd name="connsiteX8" fmla="*/ 329569 w 1642362"/>
              <a:gd name="connsiteY8" fmla="*/ 707451 h 1665940"/>
              <a:gd name="connsiteX9" fmla="*/ 952303 w 1642362"/>
              <a:gd name="connsiteY9" fmla="*/ 347916 h 1665940"/>
              <a:gd name="connsiteX10" fmla="*/ 971799 w 1642362"/>
              <a:gd name="connsiteY10" fmla="*/ 275155 h 1665940"/>
              <a:gd name="connsiteX11" fmla="*/ 256808 w 1642362"/>
              <a:gd name="connsiteY11" fmla="*/ 687955 h 1665940"/>
              <a:gd name="connsiteX12" fmla="*/ 669609 w 1642362"/>
              <a:gd name="connsiteY12" fmla="*/ 1402947 h 1665940"/>
              <a:gd name="connsiteX13" fmla="*/ 1384600 w 1642362"/>
              <a:gd name="connsiteY13" fmla="*/ 990146 h 1665940"/>
              <a:gd name="connsiteX14" fmla="*/ 971799 w 1642362"/>
              <a:gd name="connsiteY14" fmla="*/ 275155 h 1665940"/>
              <a:gd name="connsiteX15" fmla="*/ 1158157 w 1642362"/>
              <a:gd name="connsiteY15" fmla="*/ 65026 h 1665940"/>
              <a:gd name="connsiteX16" fmla="*/ 1154679 w 1642362"/>
              <a:gd name="connsiteY16" fmla="*/ 271718 h 1665940"/>
              <a:gd name="connsiteX17" fmla="*/ 1286346 w 1642362"/>
              <a:gd name="connsiteY17" fmla="*/ 377149 h 1665940"/>
              <a:gd name="connsiteX18" fmla="*/ 1470353 w 1642362"/>
              <a:gd name="connsiteY18" fmla="*/ 331395 h 1665940"/>
              <a:gd name="connsiteX19" fmla="*/ 1588305 w 1642362"/>
              <a:gd name="connsiteY19" fmla="*/ 553229 h 1665940"/>
              <a:gd name="connsiteX20" fmla="*/ 1457194 w 1642362"/>
              <a:gd name="connsiteY20" fmla="*/ 671432 h 1665940"/>
              <a:gd name="connsiteX21" fmla="*/ 1478595 w 1642362"/>
              <a:gd name="connsiteY21" fmla="*/ 857704 h 1665940"/>
              <a:gd name="connsiteX22" fmla="*/ 1642362 w 1642362"/>
              <a:gd name="connsiteY22" fmla="*/ 948616 h 1665940"/>
              <a:gd name="connsiteX23" fmla="*/ 1577335 w 1642362"/>
              <a:gd name="connsiteY23" fmla="*/ 1191298 h 1665940"/>
              <a:gd name="connsiteX24" fmla="*/ 1378614 w 1642362"/>
              <a:gd name="connsiteY24" fmla="*/ 1187955 h 1665940"/>
              <a:gd name="connsiteX25" fmla="*/ 1288939 w 1642362"/>
              <a:gd name="connsiteY25" fmla="*/ 1301599 h 1665940"/>
              <a:gd name="connsiteX26" fmla="*/ 1354201 w 1642362"/>
              <a:gd name="connsiteY26" fmla="*/ 1471932 h 1665940"/>
              <a:gd name="connsiteX27" fmla="*/ 1148396 w 1642362"/>
              <a:gd name="connsiteY27" fmla="*/ 1616039 h 1665940"/>
              <a:gd name="connsiteX28" fmla="*/ 992294 w 1642362"/>
              <a:gd name="connsiteY28" fmla="*/ 1480516 h 1665940"/>
              <a:gd name="connsiteX29" fmla="*/ 823805 w 1642362"/>
              <a:gd name="connsiteY29" fmla="*/ 1495510 h 1665940"/>
              <a:gd name="connsiteX30" fmla="*/ 729193 w 1642362"/>
              <a:gd name="connsiteY30" fmla="*/ 1665940 h 1665940"/>
              <a:gd name="connsiteX31" fmla="*/ 486511 w 1642362"/>
              <a:gd name="connsiteY31" fmla="*/ 1600914 h 1665940"/>
              <a:gd name="connsiteX32" fmla="*/ 489790 w 1642362"/>
              <a:gd name="connsiteY32" fmla="*/ 1406012 h 1665940"/>
              <a:gd name="connsiteX33" fmla="*/ 352658 w 1642362"/>
              <a:gd name="connsiteY33" fmla="*/ 1298452 h 1665940"/>
              <a:gd name="connsiteX34" fmla="*/ 152856 w 1642362"/>
              <a:gd name="connsiteY34" fmla="*/ 1344512 h 1665940"/>
              <a:gd name="connsiteX35" fmla="*/ 46675 w 1642362"/>
              <a:gd name="connsiteY35" fmla="*/ 1116809 h 1665940"/>
              <a:gd name="connsiteX36" fmla="*/ 183929 w 1642362"/>
              <a:gd name="connsiteY36" fmla="*/ 1005520 h 1665940"/>
              <a:gd name="connsiteX37" fmla="*/ 161615 w 1642362"/>
              <a:gd name="connsiteY37" fmla="*/ 838915 h 1665940"/>
              <a:gd name="connsiteX38" fmla="*/ 0 w 1642362"/>
              <a:gd name="connsiteY38" fmla="*/ 749197 h 1665940"/>
              <a:gd name="connsiteX39" fmla="*/ 65026 w 1642362"/>
              <a:gd name="connsiteY39" fmla="*/ 506515 h 1665940"/>
              <a:gd name="connsiteX40" fmla="*/ 250227 w 1642362"/>
              <a:gd name="connsiteY40" fmla="*/ 509630 h 1665940"/>
              <a:gd name="connsiteX41" fmla="*/ 340015 w 1642362"/>
              <a:gd name="connsiteY41" fmla="*/ 388679 h 1665940"/>
              <a:gd name="connsiteX42" fmla="*/ 277984 w 1642362"/>
              <a:gd name="connsiteY42" fmla="*/ 197357 h 1665940"/>
              <a:gd name="connsiteX43" fmla="*/ 491050 w 1642362"/>
              <a:gd name="connsiteY43" fmla="*/ 64219 h 1665940"/>
              <a:gd name="connsiteX44" fmla="*/ 639843 w 1642362"/>
              <a:gd name="connsiteY44" fmla="*/ 207726 h 1665940"/>
              <a:gd name="connsiteX45" fmla="*/ 821488 w 1642362"/>
              <a:gd name="connsiteY45" fmla="*/ 182440 h 1665940"/>
              <a:gd name="connsiteX46" fmla="*/ 915476 w 1642362"/>
              <a:gd name="connsiteY46" fmla="*/ 0 h 1665940"/>
              <a:gd name="connsiteX47" fmla="*/ 1158157 w 1642362"/>
              <a:gd name="connsiteY47" fmla="*/ 65026 h 166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64236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158157" y="65026"/>
                </a:moveTo>
                <a:cubicBezTo>
                  <a:pt x="1156998" y="133923"/>
                  <a:pt x="1155838" y="202821"/>
                  <a:pt x="1154679" y="271718"/>
                </a:cubicBezTo>
                <a:lnTo>
                  <a:pt x="1286346" y="377149"/>
                </a:ln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823805" y="1495510"/>
                </a:ln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821488" y="182440"/>
                </a:lnTo>
                <a:lnTo>
                  <a:pt x="915476" y="0"/>
                </a:lnTo>
                <a:lnTo>
                  <a:pt x="1158157" y="65026"/>
                </a:lnTo>
                <a:close/>
              </a:path>
            </a:pathLst>
          </a:custGeom>
          <a:solidFill>
            <a:schemeClr val="bg1"/>
          </a:solidFill>
          <a:ln w="31750">
            <a:noFill/>
          </a:ln>
          <a:effectLst>
            <a:innerShdw blurRad="114300">
              <a:schemeClr val="bg1">
                <a:lumMod val="7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00B0F0"/>
              </a:solidFill>
            </a:endParaRPr>
          </a:p>
        </p:txBody>
      </p:sp>
      <p:sp>
        <p:nvSpPr>
          <p:cNvPr id="7" name="Oval 21">
            <a:extLst>
              <a:ext uri="{FF2B5EF4-FFF2-40B4-BE49-F238E27FC236}">
                <a16:creationId xmlns:a16="http://schemas.microsoft.com/office/drawing/2014/main" id="{208A355B-288B-46AC-8F6D-C8E1883AEEBD}"/>
              </a:ext>
            </a:extLst>
          </p:cNvPr>
          <p:cNvSpPr>
            <a:spLocks noChangeAspect="1"/>
          </p:cNvSpPr>
          <p:nvPr userDrawn="1"/>
        </p:nvSpPr>
        <p:spPr>
          <a:xfrm rot="21317264">
            <a:off x="4317857" y="1291151"/>
            <a:ext cx="5263891" cy="5339456"/>
          </a:xfrm>
          <a:custGeom>
            <a:avLst/>
            <a:gdLst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355803 w 1652142"/>
              <a:gd name="connsiteY39" fmla="*/ 1305197 h 1665940"/>
              <a:gd name="connsiteX40" fmla="*/ 152856 w 1652142"/>
              <a:gd name="connsiteY40" fmla="*/ 1344512 h 1665940"/>
              <a:gd name="connsiteX41" fmla="*/ 46675 w 1652142"/>
              <a:gd name="connsiteY41" fmla="*/ 1116809 h 1665940"/>
              <a:gd name="connsiteX42" fmla="*/ 183929 w 1652142"/>
              <a:gd name="connsiteY42" fmla="*/ 1005520 h 1665940"/>
              <a:gd name="connsiteX43" fmla="*/ 161615 w 1652142"/>
              <a:gd name="connsiteY43" fmla="*/ 838915 h 1665940"/>
              <a:gd name="connsiteX44" fmla="*/ 0 w 1652142"/>
              <a:gd name="connsiteY44" fmla="*/ 749197 h 1665940"/>
              <a:gd name="connsiteX45" fmla="*/ 65026 w 1652142"/>
              <a:gd name="connsiteY45" fmla="*/ 506515 h 1665940"/>
              <a:gd name="connsiteX46" fmla="*/ 250227 w 1652142"/>
              <a:gd name="connsiteY46" fmla="*/ 509630 h 1665940"/>
              <a:gd name="connsiteX47" fmla="*/ 340015 w 1652142"/>
              <a:gd name="connsiteY47" fmla="*/ 388679 h 1665940"/>
              <a:gd name="connsiteX48" fmla="*/ 277984 w 1652142"/>
              <a:gd name="connsiteY48" fmla="*/ 197357 h 1665940"/>
              <a:gd name="connsiteX49" fmla="*/ 491050 w 1652142"/>
              <a:gd name="connsiteY49" fmla="*/ 64219 h 1665940"/>
              <a:gd name="connsiteX50" fmla="*/ 639843 w 1652142"/>
              <a:gd name="connsiteY50" fmla="*/ 207726 h 1665940"/>
              <a:gd name="connsiteX51" fmla="*/ 638348 w 1652142"/>
              <a:gd name="connsiteY51" fmla="*/ 208660 h 1665940"/>
              <a:gd name="connsiteX52" fmla="*/ 821488 w 1652142"/>
              <a:gd name="connsiteY52" fmla="*/ 182440 h 1665940"/>
              <a:gd name="connsiteX53" fmla="*/ 815140 w 1652142"/>
              <a:gd name="connsiteY53" fmla="*/ 180739 h 1665940"/>
              <a:gd name="connsiteX54" fmla="*/ 915476 w 1652142"/>
              <a:gd name="connsiteY54" fmla="*/ 0 h 1665940"/>
              <a:gd name="connsiteX55" fmla="*/ 1158157 w 1652142"/>
              <a:gd name="connsiteY55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638348 w 1652142"/>
              <a:gd name="connsiteY50" fmla="*/ 208660 h 1665940"/>
              <a:gd name="connsiteX51" fmla="*/ 821488 w 1652142"/>
              <a:gd name="connsiteY51" fmla="*/ 182440 h 1665940"/>
              <a:gd name="connsiteX52" fmla="*/ 815140 w 1652142"/>
              <a:gd name="connsiteY52" fmla="*/ 180739 h 1665940"/>
              <a:gd name="connsiteX53" fmla="*/ 915476 w 1652142"/>
              <a:gd name="connsiteY53" fmla="*/ 0 h 1665940"/>
              <a:gd name="connsiteX54" fmla="*/ 1158157 w 1652142"/>
              <a:gd name="connsiteY54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638348 w 1652142"/>
              <a:gd name="connsiteY50" fmla="*/ 208660 h 1665940"/>
              <a:gd name="connsiteX51" fmla="*/ 821488 w 1652142"/>
              <a:gd name="connsiteY51" fmla="*/ 182440 h 1665940"/>
              <a:gd name="connsiteX52" fmla="*/ 915476 w 1652142"/>
              <a:gd name="connsiteY52" fmla="*/ 0 h 1665940"/>
              <a:gd name="connsiteX53" fmla="*/ 1158157 w 1652142"/>
              <a:gd name="connsiteY53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821488 w 1652142"/>
              <a:gd name="connsiteY50" fmla="*/ 182440 h 1665940"/>
              <a:gd name="connsiteX51" fmla="*/ 915476 w 1652142"/>
              <a:gd name="connsiteY51" fmla="*/ 0 h 1665940"/>
              <a:gd name="connsiteX52" fmla="*/ 1158157 w 1652142"/>
              <a:gd name="connsiteY52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286346 w 1652142"/>
              <a:gd name="connsiteY21" fmla="*/ 377149 h 1665940"/>
              <a:gd name="connsiteX22" fmla="*/ 1470353 w 1652142"/>
              <a:gd name="connsiteY22" fmla="*/ 331395 h 1665940"/>
              <a:gd name="connsiteX23" fmla="*/ 1588305 w 1652142"/>
              <a:gd name="connsiteY23" fmla="*/ 553229 h 1665940"/>
              <a:gd name="connsiteX24" fmla="*/ 1457194 w 1652142"/>
              <a:gd name="connsiteY24" fmla="*/ 671432 h 1665940"/>
              <a:gd name="connsiteX25" fmla="*/ 1478595 w 1652142"/>
              <a:gd name="connsiteY25" fmla="*/ 857704 h 1665940"/>
              <a:gd name="connsiteX26" fmla="*/ 1642362 w 1652142"/>
              <a:gd name="connsiteY26" fmla="*/ 948616 h 1665940"/>
              <a:gd name="connsiteX27" fmla="*/ 1577335 w 1652142"/>
              <a:gd name="connsiteY27" fmla="*/ 1191298 h 1665940"/>
              <a:gd name="connsiteX28" fmla="*/ 1378614 w 1652142"/>
              <a:gd name="connsiteY28" fmla="*/ 1187955 h 1665940"/>
              <a:gd name="connsiteX29" fmla="*/ 1288939 w 1652142"/>
              <a:gd name="connsiteY29" fmla="*/ 1301599 h 1665940"/>
              <a:gd name="connsiteX30" fmla="*/ 1354201 w 1652142"/>
              <a:gd name="connsiteY30" fmla="*/ 1471932 h 1665940"/>
              <a:gd name="connsiteX31" fmla="*/ 1148396 w 1652142"/>
              <a:gd name="connsiteY31" fmla="*/ 1616039 h 1665940"/>
              <a:gd name="connsiteX32" fmla="*/ 992294 w 1652142"/>
              <a:gd name="connsiteY32" fmla="*/ 1480516 h 1665940"/>
              <a:gd name="connsiteX33" fmla="*/ 823805 w 1652142"/>
              <a:gd name="connsiteY33" fmla="*/ 1495510 h 1665940"/>
              <a:gd name="connsiteX34" fmla="*/ 729193 w 1652142"/>
              <a:gd name="connsiteY34" fmla="*/ 1665940 h 1665940"/>
              <a:gd name="connsiteX35" fmla="*/ 486511 w 1652142"/>
              <a:gd name="connsiteY35" fmla="*/ 1600914 h 1665940"/>
              <a:gd name="connsiteX36" fmla="*/ 489790 w 1652142"/>
              <a:gd name="connsiteY36" fmla="*/ 1406012 h 1665940"/>
              <a:gd name="connsiteX37" fmla="*/ 352658 w 1652142"/>
              <a:gd name="connsiteY37" fmla="*/ 1298452 h 1665940"/>
              <a:gd name="connsiteX38" fmla="*/ 152856 w 1652142"/>
              <a:gd name="connsiteY38" fmla="*/ 1344512 h 1665940"/>
              <a:gd name="connsiteX39" fmla="*/ 46675 w 1652142"/>
              <a:gd name="connsiteY39" fmla="*/ 1116809 h 1665940"/>
              <a:gd name="connsiteX40" fmla="*/ 183929 w 1652142"/>
              <a:gd name="connsiteY40" fmla="*/ 1005520 h 1665940"/>
              <a:gd name="connsiteX41" fmla="*/ 161615 w 1652142"/>
              <a:gd name="connsiteY41" fmla="*/ 838915 h 1665940"/>
              <a:gd name="connsiteX42" fmla="*/ 0 w 1652142"/>
              <a:gd name="connsiteY42" fmla="*/ 749197 h 1665940"/>
              <a:gd name="connsiteX43" fmla="*/ 65026 w 1652142"/>
              <a:gd name="connsiteY43" fmla="*/ 506515 h 1665940"/>
              <a:gd name="connsiteX44" fmla="*/ 250227 w 1652142"/>
              <a:gd name="connsiteY44" fmla="*/ 509630 h 1665940"/>
              <a:gd name="connsiteX45" fmla="*/ 340015 w 1652142"/>
              <a:gd name="connsiteY45" fmla="*/ 388679 h 1665940"/>
              <a:gd name="connsiteX46" fmla="*/ 277984 w 1652142"/>
              <a:gd name="connsiteY46" fmla="*/ 197357 h 1665940"/>
              <a:gd name="connsiteX47" fmla="*/ 491050 w 1652142"/>
              <a:gd name="connsiteY47" fmla="*/ 64219 h 1665940"/>
              <a:gd name="connsiteX48" fmla="*/ 639843 w 1652142"/>
              <a:gd name="connsiteY48" fmla="*/ 207726 h 1665940"/>
              <a:gd name="connsiteX49" fmla="*/ 821488 w 1652142"/>
              <a:gd name="connsiteY49" fmla="*/ 182440 h 1665940"/>
              <a:gd name="connsiteX50" fmla="*/ 915476 w 1652142"/>
              <a:gd name="connsiteY50" fmla="*/ 0 h 1665940"/>
              <a:gd name="connsiteX51" fmla="*/ 1158157 w 1652142"/>
              <a:gd name="connsiteY51" fmla="*/ 65026 h 1665940"/>
              <a:gd name="connsiteX0" fmla="*/ 898689 w 1649662"/>
              <a:gd name="connsiteY0" fmla="*/ 548008 h 1665940"/>
              <a:gd name="connsiteX1" fmla="*/ 529661 w 1649662"/>
              <a:gd name="connsiteY1" fmla="*/ 761066 h 1665940"/>
              <a:gd name="connsiteX2" fmla="*/ 742719 w 1649662"/>
              <a:gd name="connsiteY2" fmla="*/ 1130094 h 1665940"/>
              <a:gd name="connsiteX3" fmla="*/ 1111747 w 1649662"/>
              <a:gd name="connsiteY3" fmla="*/ 917036 h 1665940"/>
              <a:gd name="connsiteX4" fmla="*/ 898689 w 1649662"/>
              <a:gd name="connsiteY4" fmla="*/ 548008 h 1665940"/>
              <a:gd name="connsiteX5" fmla="*/ 952303 w 1649662"/>
              <a:gd name="connsiteY5" fmla="*/ 347916 h 1665940"/>
              <a:gd name="connsiteX6" fmla="*/ 1311839 w 1649662"/>
              <a:gd name="connsiteY6" fmla="*/ 970650 h 1665940"/>
              <a:gd name="connsiteX7" fmla="*/ 689105 w 1649662"/>
              <a:gd name="connsiteY7" fmla="*/ 1330186 h 1665940"/>
              <a:gd name="connsiteX8" fmla="*/ 329569 w 1649662"/>
              <a:gd name="connsiteY8" fmla="*/ 707451 h 1665940"/>
              <a:gd name="connsiteX9" fmla="*/ 952303 w 1649662"/>
              <a:gd name="connsiteY9" fmla="*/ 347916 h 1665940"/>
              <a:gd name="connsiteX10" fmla="*/ 971799 w 1649662"/>
              <a:gd name="connsiteY10" fmla="*/ 275155 h 1665940"/>
              <a:gd name="connsiteX11" fmla="*/ 256808 w 1649662"/>
              <a:gd name="connsiteY11" fmla="*/ 687955 h 1665940"/>
              <a:gd name="connsiteX12" fmla="*/ 669609 w 1649662"/>
              <a:gd name="connsiteY12" fmla="*/ 1402947 h 1665940"/>
              <a:gd name="connsiteX13" fmla="*/ 1384600 w 1649662"/>
              <a:gd name="connsiteY13" fmla="*/ 990146 h 1665940"/>
              <a:gd name="connsiteX14" fmla="*/ 971799 w 1649662"/>
              <a:gd name="connsiteY14" fmla="*/ 275155 h 1665940"/>
              <a:gd name="connsiteX15" fmla="*/ 1647140 w 1649662"/>
              <a:gd name="connsiteY15" fmla="*/ 399895 h 1665940"/>
              <a:gd name="connsiteX16" fmla="*/ 1649662 w 1649662"/>
              <a:gd name="connsiteY16" fmla="*/ 403784 h 1665940"/>
              <a:gd name="connsiteX17" fmla="*/ 1647140 w 1649662"/>
              <a:gd name="connsiteY17" fmla="*/ 399895 h 1665940"/>
              <a:gd name="connsiteX18" fmla="*/ 1158157 w 1649662"/>
              <a:gd name="connsiteY18" fmla="*/ 65026 h 1665940"/>
              <a:gd name="connsiteX19" fmla="*/ 1154679 w 1649662"/>
              <a:gd name="connsiteY19" fmla="*/ 271718 h 1665940"/>
              <a:gd name="connsiteX20" fmla="*/ 1286346 w 1649662"/>
              <a:gd name="connsiteY20" fmla="*/ 377149 h 1665940"/>
              <a:gd name="connsiteX21" fmla="*/ 1470353 w 1649662"/>
              <a:gd name="connsiteY21" fmla="*/ 331395 h 1665940"/>
              <a:gd name="connsiteX22" fmla="*/ 1588305 w 1649662"/>
              <a:gd name="connsiteY22" fmla="*/ 553229 h 1665940"/>
              <a:gd name="connsiteX23" fmla="*/ 1457194 w 1649662"/>
              <a:gd name="connsiteY23" fmla="*/ 671432 h 1665940"/>
              <a:gd name="connsiteX24" fmla="*/ 1478595 w 1649662"/>
              <a:gd name="connsiteY24" fmla="*/ 857704 h 1665940"/>
              <a:gd name="connsiteX25" fmla="*/ 1642362 w 1649662"/>
              <a:gd name="connsiteY25" fmla="*/ 948616 h 1665940"/>
              <a:gd name="connsiteX26" fmla="*/ 1577335 w 1649662"/>
              <a:gd name="connsiteY26" fmla="*/ 1191298 h 1665940"/>
              <a:gd name="connsiteX27" fmla="*/ 1378614 w 1649662"/>
              <a:gd name="connsiteY27" fmla="*/ 1187955 h 1665940"/>
              <a:gd name="connsiteX28" fmla="*/ 1288939 w 1649662"/>
              <a:gd name="connsiteY28" fmla="*/ 1301599 h 1665940"/>
              <a:gd name="connsiteX29" fmla="*/ 1354201 w 1649662"/>
              <a:gd name="connsiteY29" fmla="*/ 1471932 h 1665940"/>
              <a:gd name="connsiteX30" fmla="*/ 1148396 w 1649662"/>
              <a:gd name="connsiteY30" fmla="*/ 1616039 h 1665940"/>
              <a:gd name="connsiteX31" fmla="*/ 992294 w 1649662"/>
              <a:gd name="connsiteY31" fmla="*/ 1480516 h 1665940"/>
              <a:gd name="connsiteX32" fmla="*/ 823805 w 1649662"/>
              <a:gd name="connsiteY32" fmla="*/ 1495510 h 1665940"/>
              <a:gd name="connsiteX33" fmla="*/ 729193 w 1649662"/>
              <a:gd name="connsiteY33" fmla="*/ 1665940 h 1665940"/>
              <a:gd name="connsiteX34" fmla="*/ 486511 w 1649662"/>
              <a:gd name="connsiteY34" fmla="*/ 1600914 h 1665940"/>
              <a:gd name="connsiteX35" fmla="*/ 489790 w 1649662"/>
              <a:gd name="connsiteY35" fmla="*/ 1406012 h 1665940"/>
              <a:gd name="connsiteX36" fmla="*/ 352658 w 1649662"/>
              <a:gd name="connsiteY36" fmla="*/ 1298452 h 1665940"/>
              <a:gd name="connsiteX37" fmla="*/ 152856 w 1649662"/>
              <a:gd name="connsiteY37" fmla="*/ 1344512 h 1665940"/>
              <a:gd name="connsiteX38" fmla="*/ 46675 w 1649662"/>
              <a:gd name="connsiteY38" fmla="*/ 1116809 h 1665940"/>
              <a:gd name="connsiteX39" fmla="*/ 183929 w 1649662"/>
              <a:gd name="connsiteY39" fmla="*/ 1005520 h 1665940"/>
              <a:gd name="connsiteX40" fmla="*/ 161615 w 1649662"/>
              <a:gd name="connsiteY40" fmla="*/ 838915 h 1665940"/>
              <a:gd name="connsiteX41" fmla="*/ 0 w 1649662"/>
              <a:gd name="connsiteY41" fmla="*/ 749197 h 1665940"/>
              <a:gd name="connsiteX42" fmla="*/ 65026 w 1649662"/>
              <a:gd name="connsiteY42" fmla="*/ 506515 h 1665940"/>
              <a:gd name="connsiteX43" fmla="*/ 250227 w 1649662"/>
              <a:gd name="connsiteY43" fmla="*/ 509630 h 1665940"/>
              <a:gd name="connsiteX44" fmla="*/ 340015 w 1649662"/>
              <a:gd name="connsiteY44" fmla="*/ 388679 h 1665940"/>
              <a:gd name="connsiteX45" fmla="*/ 277984 w 1649662"/>
              <a:gd name="connsiteY45" fmla="*/ 197357 h 1665940"/>
              <a:gd name="connsiteX46" fmla="*/ 491050 w 1649662"/>
              <a:gd name="connsiteY46" fmla="*/ 64219 h 1665940"/>
              <a:gd name="connsiteX47" fmla="*/ 639843 w 1649662"/>
              <a:gd name="connsiteY47" fmla="*/ 207726 h 1665940"/>
              <a:gd name="connsiteX48" fmla="*/ 821488 w 1649662"/>
              <a:gd name="connsiteY48" fmla="*/ 182440 h 1665940"/>
              <a:gd name="connsiteX49" fmla="*/ 915476 w 1649662"/>
              <a:gd name="connsiteY49" fmla="*/ 0 h 1665940"/>
              <a:gd name="connsiteX50" fmla="*/ 1158157 w 1649662"/>
              <a:gd name="connsiteY50" fmla="*/ 65026 h 1665940"/>
              <a:gd name="connsiteX0" fmla="*/ 898689 w 1642362"/>
              <a:gd name="connsiteY0" fmla="*/ 548008 h 1665940"/>
              <a:gd name="connsiteX1" fmla="*/ 529661 w 1642362"/>
              <a:gd name="connsiteY1" fmla="*/ 761066 h 1665940"/>
              <a:gd name="connsiteX2" fmla="*/ 742719 w 1642362"/>
              <a:gd name="connsiteY2" fmla="*/ 1130094 h 1665940"/>
              <a:gd name="connsiteX3" fmla="*/ 1111747 w 1642362"/>
              <a:gd name="connsiteY3" fmla="*/ 917036 h 1665940"/>
              <a:gd name="connsiteX4" fmla="*/ 898689 w 1642362"/>
              <a:gd name="connsiteY4" fmla="*/ 548008 h 1665940"/>
              <a:gd name="connsiteX5" fmla="*/ 952303 w 1642362"/>
              <a:gd name="connsiteY5" fmla="*/ 347916 h 1665940"/>
              <a:gd name="connsiteX6" fmla="*/ 1311839 w 1642362"/>
              <a:gd name="connsiteY6" fmla="*/ 970650 h 1665940"/>
              <a:gd name="connsiteX7" fmla="*/ 689105 w 1642362"/>
              <a:gd name="connsiteY7" fmla="*/ 1330186 h 1665940"/>
              <a:gd name="connsiteX8" fmla="*/ 329569 w 1642362"/>
              <a:gd name="connsiteY8" fmla="*/ 707451 h 1665940"/>
              <a:gd name="connsiteX9" fmla="*/ 952303 w 1642362"/>
              <a:gd name="connsiteY9" fmla="*/ 347916 h 1665940"/>
              <a:gd name="connsiteX10" fmla="*/ 971799 w 1642362"/>
              <a:gd name="connsiteY10" fmla="*/ 275155 h 1665940"/>
              <a:gd name="connsiteX11" fmla="*/ 256808 w 1642362"/>
              <a:gd name="connsiteY11" fmla="*/ 687955 h 1665940"/>
              <a:gd name="connsiteX12" fmla="*/ 669609 w 1642362"/>
              <a:gd name="connsiteY12" fmla="*/ 1402947 h 1665940"/>
              <a:gd name="connsiteX13" fmla="*/ 1384600 w 1642362"/>
              <a:gd name="connsiteY13" fmla="*/ 990146 h 1665940"/>
              <a:gd name="connsiteX14" fmla="*/ 971799 w 1642362"/>
              <a:gd name="connsiteY14" fmla="*/ 275155 h 1665940"/>
              <a:gd name="connsiteX15" fmla="*/ 1158157 w 1642362"/>
              <a:gd name="connsiteY15" fmla="*/ 65026 h 1665940"/>
              <a:gd name="connsiteX16" fmla="*/ 1154679 w 1642362"/>
              <a:gd name="connsiteY16" fmla="*/ 271718 h 1665940"/>
              <a:gd name="connsiteX17" fmla="*/ 1286346 w 1642362"/>
              <a:gd name="connsiteY17" fmla="*/ 377149 h 1665940"/>
              <a:gd name="connsiteX18" fmla="*/ 1470353 w 1642362"/>
              <a:gd name="connsiteY18" fmla="*/ 331395 h 1665940"/>
              <a:gd name="connsiteX19" fmla="*/ 1588305 w 1642362"/>
              <a:gd name="connsiteY19" fmla="*/ 553229 h 1665940"/>
              <a:gd name="connsiteX20" fmla="*/ 1457194 w 1642362"/>
              <a:gd name="connsiteY20" fmla="*/ 671432 h 1665940"/>
              <a:gd name="connsiteX21" fmla="*/ 1478595 w 1642362"/>
              <a:gd name="connsiteY21" fmla="*/ 857704 h 1665940"/>
              <a:gd name="connsiteX22" fmla="*/ 1642362 w 1642362"/>
              <a:gd name="connsiteY22" fmla="*/ 948616 h 1665940"/>
              <a:gd name="connsiteX23" fmla="*/ 1577335 w 1642362"/>
              <a:gd name="connsiteY23" fmla="*/ 1191298 h 1665940"/>
              <a:gd name="connsiteX24" fmla="*/ 1378614 w 1642362"/>
              <a:gd name="connsiteY24" fmla="*/ 1187955 h 1665940"/>
              <a:gd name="connsiteX25" fmla="*/ 1288939 w 1642362"/>
              <a:gd name="connsiteY25" fmla="*/ 1301599 h 1665940"/>
              <a:gd name="connsiteX26" fmla="*/ 1354201 w 1642362"/>
              <a:gd name="connsiteY26" fmla="*/ 1471932 h 1665940"/>
              <a:gd name="connsiteX27" fmla="*/ 1148396 w 1642362"/>
              <a:gd name="connsiteY27" fmla="*/ 1616039 h 1665940"/>
              <a:gd name="connsiteX28" fmla="*/ 992294 w 1642362"/>
              <a:gd name="connsiteY28" fmla="*/ 1480516 h 1665940"/>
              <a:gd name="connsiteX29" fmla="*/ 823805 w 1642362"/>
              <a:gd name="connsiteY29" fmla="*/ 1495510 h 1665940"/>
              <a:gd name="connsiteX30" fmla="*/ 729193 w 1642362"/>
              <a:gd name="connsiteY30" fmla="*/ 1665940 h 1665940"/>
              <a:gd name="connsiteX31" fmla="*/ 486511 w 1642362"/>
              <a:gd name="connsiteY31" fmla="*/ 1600914 h 1665940"/>
              <a:gd name="connsiteX32" fmla="*/ 489790 w 1642362"/>
              <a:gd name="connsiteY32" fmla="*/ 1406012 h 1665940"/>
              <a:gd name="connsiteX33" fmla="*/ 352658 w 1642362"/>
              <a:gd name="connsiteY33" fmla="*/ 1298452 h 1665940"/>
              <a:gd name="connsiteX34" fmla="*/ 152856 w 1642362"/>
              <a:gd name="connsiteY34" fmla="*/ 1344512 h 1665940"/>
              <a:gd name="connsiteX35" fmla="*/ 46675 w 1642362"/>
              <a:gd name="connsiteY35" fmla="*/ 1116809 h 1665940"/>
              <a:gd name="connsiteX36" fmla="*/ 183929 w 1642362"/>
              <a:gd name="connsiteY36" fmla="*/ 1005520 h 1665940"/>
              <a:gd name="connsiteX37" fmla="*/ 161615 w 1642362"/>
              <a:gd name="connsiteY37" fmla="*/ 838915 h 1665940"/>
              <a:gd name="connsiteX38" fmla="*/ 0 w 1642362"/>
              <a:gd name="connsiteY38" fmla="*/ 749197 h 1665940"/>
              <a:gd name="connsiteX39" fmla="*/ 65026 w 1642362"/>
              <a:gd name="connsiteY39" fmla="*/ 506515 h 1665940"/>
              <a:gd name="connsiteX40" fmla="*/ 250227 w 1642362"/>
              <a:gd name="connsiteY40" fmla="*/ 509630 h 1665940"/>
              <a:gd name="connsiteX41" fmla="*/ 340015 w 1642362"/>
              <a:gd name="connsiteY41" fmla="*/ 388679 h 1665940"/>
              <a:gd name="connsiteX42" fmla="*/ 277984 w 1642362"/>
              <a:gd name="connsiteY42" fmla="*/ 197357 h 1665940"/>
              <a:gd name="connsiteX43" fmla="*/ 491050 w 1642362"/>
              <a:gd name="connsiteY43" fmla="*/ 64219 h 1665940"/>
              <a:gd name="connsiteX44" fmla="*/ 639843 w 1642362"/>
              <a:gd name="connsiteY44" fmla="*/ 207726 h 1665940"/>
              <a:gd name="connsiteX45" fmla="*/ 821488 w 1642362"/>
              <a:gd name="connsiteY45" fmla="*/ 182440 h 1665940"/>
              <a:gd name="connsiteX46" fmla="*/ 915476 w 1642362"/>
              <a:gd name="connsiteY46" fmla="*/ 0 h 1665940"/>
              <a:gd name="connsiteX47" fmla="*/ 1158157 w 1642362"/>
              <a:gd name="connsiteY47" fmla="*/ 65026 h 166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64236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158157" y="65026"/>
                </a:moveTo>
                <a:cubicBezTo>
                  <a:pt x="1156998" y="133923"/>
                  <a:pt x="1155838" y="202821"/>
                  <a:pt x="1154679" y="271718"/>
                </a:cubicBezTo>
                <a:lnTo>
                  <a:pt x="1286346" y="377149"/>
                </a:ln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823805" y="1495510"/>
                </a:ln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821488" y="182440"/>
                </a:lnTo>
                <a:lnTo>
                  <a:pt x="915476" y="0"/>
                </a:lnTo>
                <a:lnTo>
                  <a:pt x="1158157" y="65026"/>
                </a:lnTo>
                <a:close/>
              </a:path>
            </a:pathLst>
          </a:custGeom>
          <a:solidFill>
            <a:schemeClr val="bg1"/>
          </a:solidFill>
          <a:ln w="31750">
            <a:noFill/>
          </a:ln>
          <a:effectLst>
            <a:innerShdw blurRad="114300">
              <a:schemeClr val="bg1">
                <a:lumMod val="7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00B0F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21FA63-AC15-4DE7-9AE2-3208C79351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Tahoma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0102CF-3DC1-4FBF-A6B6-7990E98E434C}"/>
              </a:ext>
            </a:extLst>
          </p:cNvPr>
          <p:cNvSpPr/>
          <p:nvPr userDrawn="1"/>
        </p:nvSpPr>
        <p:spPr>
          <a:xfrm>
            <a:off x="0" y="6605087"/>
            <a:ext cx="1219200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4E7073-04D6-4156-BAD6-03D7742E4277}"/>
              </a:ext>
            </a:extLst>
          </p:cNvPr>
          <p:cNvSpPr/>
          <p:nvPr userDrawn="1"/>
        </p:nvSpPr>
        <p:spPr>
          <a:xfrm>
            <a:off x="0" y="4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605B5919-1260-4929-BF92-B5876842C4C1}"/>
              </a:ext>
            </a:extLst>
          </p:cNvPr>
          <p:cNvSpPr/>
          <p:nvPr userDrawn="1"/>
        </p:nvSpPr>
        <p:spPr>
          <a:xfrm rot="10800000">
            <a:off x="5920903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011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3986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6389" y="925919"/>
            <a:ext cx="695738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accent1"/>
                </a:solidFill>
                <a:latin typeface="+mj-lt"/>
                <a:cs typeface="Tahoma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Graphic 2">
            <a:extLst>
              <a:ext uri="{FF2B5EF4-FFF2-40B4-BE49-F238E27FC236}">
                <a16:creationId xmlns:a16="http://schemas.microsoft.com/office/drawing/2014/main" id="{1DD60E7E-E490-46D9-AB9B-87D9364A77D2}"/>
              </a:ext>
            </a:extLst>
          </p:cNvPr>
          <p:cNvSpPr/>
          <p:nvPr userDrawn="1"/>
        </p:nvSpPr>
        <p:spPr>
          <a:xfrm rot="2869724" flipH="1">
            <a:off x="-802604" y="1334472"/>
            <a:ext cx="5051336" cy="4369711"/>
          </a:xfrm>
          <a:custGeom>
            <a:avLst/>
            <a:gdLst>
              <a:gd name="connsiteX0" fmla="*/ 3953474 w 3952875"/>
              <a:gd name="connsiteY0" fmla="*/ 419576 h 3419475"/>
              <a:gd name="connsiteX1" fmla="*/ 3905849 w 3952875"/>
              <a:gd name="connsiteY1" fmla="*/ 547211 h 3419475"/>
              <a:gd name="connsiteX2" fmla="*/ 3792502 w 3952875"/>
              <a:gd name="connsiteY2" fmla="*/ 660559 h 3419475"/>
              <a:gd name="connsiteX3" fmla="*/ 3790597 w 3952875"/>
              <a:gd name="connsiteY3" fmla="*/ 681514 h 3419475"/>
              <a:gd name="connsiteX4" fmla="*/ 3926804 w 3952875"/>
              <a:gd name="connsiteY4" fmla="*/ 951071 h 3419475"/>
              <a:gd name="connsiteX5" fmla="*/ 3666772 w 3952875"/>
              <a:gd name="connsiteY5" fmla="*/ 1351121 h 3419475"/>
              <a:gd name="connsiteX6" fmla="*/ 3287677 w 3952875"/>
              <a:gd name="connsiteY6" fmla="*/ 1288256 h 3419475"/>
              <a:gd name="connsiteX7" fmla="*/ 3139087 w 3952875"/>
              <a:gd name="connsiteY7" fmla="*/ 980599 h 3419475"/>
              <a:gd name="connsiteX8" fmla="*/ 3139087 w 3952875"/>
              <a:gd name="connsiteY8" fmla="*/ 971074 h 3419475"/>
              <a:gd name="connsiteX9" fmla="*/ 3138134 w 3952875"/>
              <a:gd name="connsiteY9" fmla="*/ 968216 h 3419475"/>
              <a:gd name="connsiteX10" fmla="*/ 3120989 w 3952875"/>
              <a:gd name="connsiteY10" fmla="*/ 1003459 h 3419475"/>
              <a:gd name="connsiteX11" fmla="*/ 3085747 w 3952875"/>
              <a:gd name="connsiteY11" fmla="*/ 1100614 h 3419475"/>
              <a:gd name="connsiteX12" fmla="*/ 3064792 w 3952875"/>
              <a:gd name="connsiteY12" fmla="*/ 1115854 h 3419475"/>
              <a:gd name="connsiteX13" fmla="*/ 2966684 w 3952875"/>
              <a:gd name="connsiteY13" fmla="*/ 1120616 h 3419475"/>
              <a:gd name="connsiteX14" fmla="*/ 2990497 w 3952875"/>
              <a:gd name="connsiteY14" fmla="*/ 1170146 h 3419475"/>
              <a:gd name="connsiteX15" fmla="*/ 2941919 w 3952875"/>
              <a:gd name="connsiteY15" fmla="*/ 1277779 h 3419475"/>
              <a:gd name="connsiteX16" fmla="*/ 2824762 w 3952875"/>
              <a:gd name="connsiteY16" fmla="*/ 1266349 h 3419475"/>
              <a:gd name="connsiteX17" fmla="*/ 2794282 w 3952875"/>
              <a:gd name="connsiteY17" fmla="*/ 1266349 h 3419475"/>
              <a:gd name="connsiteX18" fmla="*/ 2549489 w 3952875"/>
              <a:gd name="connsiteY18" fmla="*/ 1492091 h 3419475"/>
              <a:gd name="connsiteX19" fmla="*/ 2170394 w 3952875"/>
              <a:gd name="connsiteY19" fmla="*/ 1841659 h 3419475"/>
              <a:gd name="connsiteX20" fmla="*/ 1886549 w 3952875"/>
              <a:gd name="connsiteY20" fmla="*/ 2103596 h 3419475"/>
              <a:gd name="connsiteX21" fmla="*/ 1505549 w 3952875"/>
              <a:gd name="connsiteY21" fmla="*/ 2454116 h 3419475"/>
              <a:gd name="connsiteX22" fmla="*/ 1221704 w 3952875"/>
              <a:gd name="connsiteY22" fmla="*/ 2716054 h 3419475"/>
              <a:gd name="connsiteX23" fmla="*/ 839752 w 3952875"/>
              <a:gd name="connsiteY23" fmla="*/ 3067526 h 3419475"/>
              <a:gd name="connsiteX24" fmla="*/ 621629 w 3952875"/>
              <a:gd name="connsiteY24" fmla="*/ 3269456 h 3419475"/>
              <a:gd name="connsiteX25" fmla="*/ 592102 w 3952875"/>
              <a:gd name="connsiteY25" fmla="*/ 3268504 h 3419475"/>
              <a:gd name="connsiteX26" fmla="*/ 572099 w 3952875"/>
              <a:gd name="connsiteY26" fmla="*/ 3254216 h 3419475"/>
              <a:gd name="connsiteX27" fmla="*/ 563527 w 3952875"/>
              <a:gd name="connsiteY27" fmla="*/ 3281839 h 3419475"/>
              <a:gd name="connsiteX28" fmla="*/ 458752 w 3952875"/>
              <a:gd name="connsiteY28" fmla="*/ 3411379 h 3419475"/>
              <a:gd name="connsiteX29" fmla="*/ 316829 w 3952875"/>
              <a:gd name="connsiteY29" fmla="*/ 3314224 h 3419475"/>
              <a:gd name="connsiteX30" fmla="*/ 461609 w 3952875"/>
              <a:gd name="connsiteY30" fmla="*/ 3164681 h 3419475"/>
              <a:gd name="connsiteX31" fmla="*/ 476849 w 3952875"/>
              <a:gd name="connsiteY31" fmla="*/ 3164681 h 3419475"/>
              <a:gd name="connsiteX32" fmla="*/ 479707 w 3952875"/>
              <a:gd name="connsiteY32" fmla="*/ 3146584 h 3419475"/>
              <a:gd name="connsiteX33" fmla="*/ 481612 w 3952875"/>
              <a:gd name="connsiteY33" fmla="*/ 3098006 h 3419475"/>
              <a:gd name="connsiteX34" fmla="*/ 644489 w 3952875"/>
              <a:gd name="connsiteY34" fmla="*/ 2950369 h 3419475"/>
              <a:gd name="connsiteX35" fmla="*/ 645442 w 3952875"/>
              <a:gd name="connsiteY35" fmla="*/ 2923699 h 3419475"/>
              <a:gd name="connsiteX36" fmla="*/ 614962 w 3952875"/>
              <a:gd name="connsiteY36" fmla="*/ 2890361 h 3419475"/>
              <a:gd name="connsiteX37" fmla="*/ 590197 w 3952875"/>
              <a:gd name="connsiteY37" fmla="*/ 2889409 h 3419475"/>
              <a:gd name="connsiteX38" fmla="*/ 465419 w 3952875"/>
              <a:gd name="connsiteY38" fmla="*/ 3003709 h 3419475"/>
              <a:gd name="connsiteX39" fmla="*/ 401602 w 3952875"/>
              <a:gd name="connsiteY39" fmla="*/ 3061811 h 3419475"/>
              <a:gd name="connsiteX40" fmla="*/ 382552 w 3952875"/>
              <a:gd name="connsiteY40" fmla="*/ 3060859 h 3419475"/>
              <a:gd name="connsiteX41" fmla="*/ 302542 w 3952875"/>
              <a:gd name="connsiteY41" fmla="*/ 2973229 h 3419475"/>
              <a:gd name="connsiteX42" fmla="*/ 299684 w 3952875"/>
              <a:gd name="connsiteY42" fmla="*/ 2953226 h 3419475"/>
              <a:gd name="connsiteX43" fmla="*/ 327307 w 3952875"/>
              <a:gd name="connsiteY43" fmla="*/ 2903696 h 3419475"/>
              <a:gd name="connsiteX44" fmla="*/ 325402 w 3952875"/>
              <a:gd name="connsiteY44" fmla="*/ 2884646 h 3419475"/>
              <a:gd name="connsiteX45" fmla="*/ 260632 w 3952875"/>
              <a:gd name="connsiteY45" fmla="*/ 2868454 h 3419475"/>
              <a:gd name="connsiteX46" fmla="*/ 192052 w 3952875"/>
              <a:gd name="connsiteY46" fmla="*/ 2854166 h 3419475"/>
              <a:gd name="connsiteX47" fmla="*/ 14887 w 3952875"/>
              <a:gd name="connsiteY47" fmla="*/ 2661761 h 3419475"/>
              <a:gd name="connsiteX48" fmla="*/ 15839 w 3952875"/>
              <a:gd name="connsiteY48" fmla="*/ 2631281 h 3419475"/>
              <a:gd name="connsiteX49" fmla="*/ 174907 w 3952875"/>
              <a:gd name="connsiteY49" fmla="*/ 2485549 h 3419475"/>
              <a:gd name="connsiteX50" fmla="*/ 198719 w 3952875"/>
              <a:gd name="connsiteY50" fmla="*/ 2486501 h 3419475"/>
              <a:gd name="connsiteX51" fmla="*/ 335879 w 3952875"/>
              <a:gd name="connsiteY51" fmla="*/ 2636996 h 3419475"/>
              <a:gd name="connsiteX52" fmla="*/ 354929 w 3952875"/>
              <a:gd name="connsiteY52" fmla="*/ 2637949 h 3419475"/>
              <a:gd name="connsiteX53" fmla="*/ 418747 w 3952875"/>
              <a:gd name="connsiteY53" fmla="*/ 2579846 h 3419475"/>
              <a:gd name="connsiteX54" fmla="*/ 419699 w 3952875"/>
              <a:gd name="connsiteY54" fmla="*/ 2563654 h 3419475"/>
              <a:gd name="connsiteX55" fmla="*/ 280634 w 3952875"/>
              <a:gd name="connsiteY55" fmla="*/ 2413159 h 3419475"/>
              <a:gd name="connsiteX56" fmla="*/ 280634 w 3952875"/>
              <a:gd name="connsiteY56" fmla="*/ 2388394 h 3419475"/>
              <a:gd name="connsiteX57" fmla="*/ 408269 w 3952875"/>
              <a:gd name="connsiteY57" fmla="*/ 2272189 h 3419475"/>
              <a:gd name="connsiteX58" fmla="*/ 429224 w 3952875"/>
              <a:gd name="connsiteY58" fmla="*/ 2273141 h 3419475"/>
              <a:gd name="connsiteX59" fmla="*/ 567337 w 3952875"/>
              <a:gd name="connsiteY59" fmla="*/ 2424589 h 3419475"/>
              <a:gd name="connsiteX60" fmla="*/ 587339 w 3952875"/>
              <a:gd name="connsiteY60" fmla="*/ 2425541 h 3419475"/>
              <a:gd name="connsiteX61" fmla="*/ 651157 w 3952875"/>
              <a:gd name="connsiteY61" fmla="*/ 2367439 h 3419475"/>
              <a:gd name="connsiteX62" fmla="*/ 651157 w 3952875"/>
              <a:gd name="connsiteY62" fmla="*/ 2351246 h 3419475"/>
              <a:gd name="connsiteX63" fmla="*/ 512092 w 3952875"/>
              <a:gd name="connsiteY63" fmla="*/ 2200751 h 3419475"/>
              <a:gd name="connsiteX64" fmla="*/ 513044 w 3952875"/>
              <a:gd name="connsiteY64" fmla="*/ 2176939 h 3419475"/>
              <a:gd name="connsiteX65" fmla="*/ 674017 w 3952875"/>
              <a:gd name="connsiteY65" fmla="*/ 2029301 h 3419475"/>
              <a:gd name="connsiteX66" fmla="*/ 698782 w 3952875"/>
              <a:gd name="connsiteY66" fmla="*/ 2030254 h 3419475"/>
              <a:gd name="connsiteX67" fmla="*/ 895949 w 3952875"/>
              <a:gd name="connsiteY67" fmla="*/ 2244566 h 3419475"/>
              <a:gd name="connsiteX68" fmla="*/ 899759 w 3952875"/>
              <a:gd name="connsiteY68" fmla="*/ 2275046 h 3419475"/>
              <a:gd name="connsiteX69" fmla="*/ 874994 w 3952875"/>
              <a:gd name="connsiteY69" fmla="*/ 2317909 h 3419475"/>
              <a:gd name="connsiteX70" fmla="*/ 876899 w 3952875"/>
              <a:gd name="connsiteY70" fmla="*/ 2339816 h 3419475"/>
              <a:gd name="connsiteX71" fmla="*/ 941669 w 3952875"/>
              <a:gd name="connsiteY71" fmla="*/ 2354104 h 3419475"/>
              <a:gd name="connsiteX72" fmla="*/ 1009297 w 3952875"/>
              <a:gd name="connsiteY72" fmla="*/ 2368391 h 3419475"/>
              <a:gd name="connsiteX73" fmla="*/ 1069304 w 3952875"/>
              <a:gd name="connsiteY73" fmla="*/ 2433161 h 3419475"/>
              <a:gd name="connsiteX74" fmla="*/ 1068352 w 3952875"/>
              <a:gd name="connsiteY74" fmla="*/ 2453164 h 3419475"/>
              <a:gd name="connsiteX75" fmla="*/ 889282 w 3952875"/>
              <a:gd name="connsiteY75" fmla="*/ 2617946 h 3419475"/>
              <a:gd name="connsiteX76" fmla="*/ 875947 w 3952875"/>
              <a:gd name="connsiteY76" fmla="*/ 2630329 h 3419475"/>
              <a:gd name="connsiteX77" fmla="*/ 875947 w 3952875"/>
              <a:gd name="connsiteY77" fmla="*/ 2645569 h 3419475"/>
              <a:gd name="connsiteX78" fmla="*/ 915952 w 3952875"/>
              <a:gd name="connsiteY78" fmla="*/ 2688431 h 3419475"/>
              <a:gd name="connsiteX79" fmla="*/ 932144 w 3952875"/>
              <a:gd name="connsiteY79" fmla="*/ 2689384 h 3419475"/>
              <a:gd name="connsiteX80" fmla="*/ 1186462 w 3952875"/>
              <a:gd name="connsiteY80" fmla="*/ 2456974 h 3419475"/>
              <a:gd name="connsiteX81" fmla="*/ 1533172 w 3952875"/>
              <a:gd name="connsiteY81" fmla="*/ 2140744 h 3419475"/>
              <a:gd name="connsiteX82" fmla="*/ 1787489 w 3952875"/>
              <a:gd name="connsiteY82" fmla="*/ 1908334 h 3419475"/>
              <a:gd name="connsiteX83" fmla="*/ 2137057 w 3952875"/>
              <a:gd name="connsiteY83" fmla="*/ 1589246 h 3419475"/>
              <a:gd name="connsiteX84" fmla="*/ 2388517 w 3952875"/>
              <a:gd name="connsiteY84" fmla="*/ 1359694 h 3419475"/>
              <a:gd name="connsiteX85" fmla="*/ 2658074 w 3952875"/>
              <a:gd name="connsiteY85" fmla="*/ 1113949 h 3419475"/>
              <a:gd name="connsiteX86" fmla="*/ 2659979 w 3952875"/>
              <a:gd name="connsiteY86" fmla="*/ 1091089 h 3419475"/>
              <a:gd name="connsiteX87" fmla="*/ 2667599 w 3952875"/>
              <a:gd name="connsiteY87" fmla="*/ 954881 h 3419475"/>
              <a:gd name="connsiteX88" fmla="*/ 2802854 w 3952875"/>
              <a:gd name="connsiteY88" fmla="*/ 948214 h 3419475"/>
              <a:gd name="connsiteX89" fmla="*/ 2813332 w 3952875"/>
              <a:gd name="connsiteY89" fmla="*/ 953929 h 3419475"/>
              <a:gd name="connsiteX90" fmla="*/ 2818094 w 3952875"/>
              <a:gd name="connsiteY90" fmla="*/ 941546 h 3419475"/>
              <a:gd name="connsiteX91" fmla="*/ 2828572 w 3952875"/>
              <a:gd name="connsiteY91" fmla="*/ 862489 h 3419475"/>
              <a:gd name="connsiteX92" fmla="*/ 2848574 w 3952875"/>
              <a:gd name="connsiteY92" fmla="*/ 839629 h 3419475"/>
              <a:gd name="connsiteX93" fmla="*/ 2970494 w 3952875"/>
              <a:gd name="connsiteY93" fmla="*/ 806291 h 3419475"/>
              <a:gd name="connsiteX94" fmla="*/ 2986687 w 3952875"/>
              <a:gd name="connsiteY94" fmla="*/ 800576 h 3419475"/>
              <a:gd name="connsiteX95" fmla="*/ 2919059 w 3952875"/>
              <a:gd name="connsiteY95" fmla="*/ 790099 h 3419475"/>
              <a:gd name="connsiteX96" fmla="*/ 2610449 w 3952875"/>
              <a:gd name="connsiteY96" fmla="*/ 453866 h 3419475"/>
              <a:gd name="connsiteX97" fmla="*/ 2931442 w 3952875"/>
              <a:gd name="connsiteY97" fmla="*/ 11906 h 3419475"/>
              <a:gd name="connsiteX98" fmla="*/ 2952397 w 3952875"/>
              <a:gd name="connsiteY98" fmla="*/ 7144 h 3419475"/>
              <a:gd name="connsiteX99" fmla="*/ 3047647 w 3952875"/>
              <a:gd name="connsiteY99" fmla="*/ 7144 h 3419475"/>
              <a:gd name="connsiteX100" fmla="*/ 3056219 w 3952875"/>
              <a:gd name="connsiteY100" fmla="*/ 9049 h 3419475"/>
              <a:gd name="connsiteX101" fmla="*/ 3319109 w 3952875"/>
              <a:gd name="connsiteY101" fmla="*/ 168116 h 3419475"/>
              <a:gd name="connsiteX102" fmla="*/ 3341017 w 3952875"/>
              <a:gd name="connsiteY102" fmla="*/ 168116 h 3419475"/>
              <a:gd name="connsiteX103" fmla="*/ 3918232 w 3952875"/>
              <a:gd name="connsiteY103" fmla="*/ 218599 h 3419475"/>
              <a:gd name="connsiteX104" fmla="*/ 3952522 w 3952875"/>
              <a:gd name="connsiteY104" fmla="*/ 325279 h 3419475"/>
              <a:gd name="connsiteX105" fmla="*/ 3953474 w 3952875"/>
              <a:gd name="connsiteY105" fmla="*/ 419576 h 3419475"/>
              <a:gd name="connsiteX106" fmla="*/ 3534374 w 3952875"/>
              <a:gd name="connsiteY106" fmla="*/ 1227296 h 3419475"/>
              <a:gd name="connsiteX107" fmla="*/ 3572474 w 3952875"/>
              <a:gd name="connsiteY107" fmla="*/ 1224439 h 3419475"/>
              <a:gd name="connsiteX108" fmla="*/ 3769642 w 3952875"/>
              <a:gd name="connsiteY108" fmla="*/ 1054894 h 3419475"/>
              <a:gd name="connsiteX109" fmla="*/ 3705824 w 3952875"/>
              <a:gd name="connsiteY109" fmla="*/ 800576 h 3419475"/>
              <a:gd name="connsiteX110" fmla="*/ 3554377 w 3952875"/>
              <a:gd name="connsiteY110" fmla="*/ 732949 h 3419475"/>
              <a:gd name="connsiteX111" fmla="*/ 3537232 w 3952875"/>
              <a:gd name="connsiteY111" fmla="*/ 710089 h 3419475"/>
              <a:gd name="connsiteX112" fmla="*/ 3552472 w 3952875"/>
              <a:gd name="connsiteY112" fmla="*/ 575786 h 3419475"/>
              <a:gd name="connsiteX113" fmla="*/ 3580094 w 3952875"/>
              <a:gd name="connsiteY113" fmla="*/ 554831 h 3419475"/>
              <a:gd name="connsiteX114" fmla="*/ 3682964 w 3952875"/>
              <a:gd name="connsiteY114" fmla="*/ 545306 h 3419475"/>
              <a:gd name="connsiteX115" fmla="*/ 3791549 w 3952875"/>
              <a:gd name="connsiteY115" fmla="*/ 306229 h 3419475"/>
              <a:gd name="connsiteX116" fmla="*/ 3554377 w 3952875"/>
              <a:gd name="connsiteY116" fmla="*/ 192881 h 3419475"/>
              <a:gd name="connsiteX117" fmla="*/ 3428647 w 3952875"/>
              <a:gd name="connsiteY117" fmla="*/ 395764 h 3419475"/>
              <a:gd name="connsiteX118" fmla="*/ 3413407 w 3952875"/>
              <a:gd name="connsiteY118" fmla="*/ 413861 h 3419475"/>
              <a:gd name="connsiteX119" fmla="*/ 3281009 w 3952875"/>
              <a:gd name="connsiteY119" fmla="*/ 416719 h 3419475"/>
              <a:gd name="connsiteX120" fmla="*/ 3248624 w 3952875"/>
              <a:gd name="connsiteY120" fmla="*/ 385286 h 3419475"/>
              <a:gd name="connsiteX121" fmla="*/ 2966684 w 3952875"/>
              <a:gd name="connsiteY121" fmla="*/ 152876 h 3419475"/>
              <a:gd name="connsiteX122" fmla="*/ 2757134 w 3952875"/>
              <a:gd name="connsiteY122" fmla="*/ 437674 h 3419475"/>
              <a:gd name="connsiteX123" fmla="*/ 2995259 w 3952875"/>
              <a:gd name="connsiteY123" fmla="*/ 645319 h 3419475"/>
              <a:gd name="connsiteX124" fmla="*/ 3135277 w 3952875"/>
              <a:gd name="connsiteY124" fmla="*/ 606266 h 3419475"/>
              <a:gd name="connsiteX125" fmla="*/ 3163852 w 3952875"/>
              <a:gd name="connsiteY125" fmla="*/ 611029 h 3419475"/>
              <a:gd name="connsiteX126" fmla="*/ 3185759 w 3952875"/>
              <a:gd name="connsiteY126" fmla="*/ 634841 h 3419475"/>
              <a:gd name="connsiteX127" fmla="*/ 3197189 w 3952875"/>
              <a:gd name="connsiteY127" fmla="*/ 639604 h 3419475"/>
              <a:gd name="connsiteX128" fmla="*/ 3204809 w 3952875"/>
              <a:gd name="connsiteY128" fmla="*/ 627221 h 3419475"/>
              <a:gd name="connsiteX129" fmla="*/ 3202904 w 3952875"/>
              <a:gd name="connsiteY129" fmla="*/ 614839 h 3419475"/>
              <a:gd name="connsiteX130" fmla="*/ 3307679 w 3952875"/>
              <a:gd name="connsiteY130" fmla="*/ 513874 h 3419475"/>
              <a:gd name="connsiteX131" fmla="*/ 3445792 w 3952875"/>
              <a:gd name="connsiteY131" fmla="*/ 670084 h 3419475"/>
              <a:gd name="connsiteX132" fmla="*/ 3383879 w 3952875"/>
              <a:gd name="connsiteY132" fmla="*/ 757714 h 3419475"/>
              <a:gd name="connsiteX133" fmla="*/ 3332444 w 3952875"/>
              <a:gd name="connsiteY133" fmla="*/ 758666 h 3419475"/>
              <a:gd name="connsiteX134" fmla="*/ 3309584 w 3952875"/>
              <a:gd name="connsiteY134" fmla="*/ 764381 h 3419475"/>
              <a:gd name="connsiteX135" fmla="*/ 3319109 w 3952875"/>
              <a:gd name="connsiteY135" fmla="*/ 781526 h 3419475"/>
              <a:gd name="connsiteX136" fmla="*/ 3335302 w 3952875"/>
              <a:gd name="connsiteY136" fmla="*/ 798671 h 3419475"/>
              <a:gd name="connsiteX137" fmla="*/ 3337207 w 3952875"/>
              <a:gd name="connsiteY137" fmla="*/ 831056 h 3419475"/>
              <a:gd name="connsiteX138" fmla="*/ 3287677 w 3952875"/>
              <a:gd name="connsiteY138" fmla="*/ 963454 h 3419475"/>
              <a:gd name="connsiteX139" fmla="*/ 3534374 w 3952875"/>
              <a:gd name="connsiteY139" fmla="*/ 1227296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3952875" h="3419475">
                <a:moveTo>
                  <a:pt x="3953474" y="419576"/>
                </a:moveTo>
                <a:cubicBezTo>
                  <a:pt x="3942997" y="464344"/>
                  <a:pt x="3930614" y="508159"/>
                  <a:pt x="3905849" y="547211"/>
                </a:cubicBezTo>
                <a:cubicBezTo>
                  <a:pt x="3877274" y="593884"/>
                  <a:pt x="3840127" y="631984"/>
                  <a:pt x="3792502" y="660559"/>
                </a:cubicBezTo>
                <a:cubicBezTo>
                  <a:pt x="3777262" y="670084"/>
                  <a:pt x="3777262" y="670084"/>
                  <a:pt x="3790597" y="681514"/>
                </a:cubicBezTo>
                <a:cubicBezTo>
                  <a:pt x="3871559" y="752951"/>
                  <a:pt x="3917279" y="842486"/>
                  <a:pt x="3926804" y="951071"/>
                </a:cubicBezTo>
                <a:cubicBezTo>
                  <a:pt x="3941092" y="1127284"/>
                  <a:pt x="3835364" y="1293019"/>
                  <a:pt x="3666772" y="1351121"/>
                </a:cubicBezTo>
                <a:cubicBezTo>
                  <a:pt x="3530564" y="1398746"/>
                  <a:pt x="3401977" y="1377791"/>
                  <a:pt x="3287677" y="1288256"/>
                </a:cubicBezTo>
                <a:cubicBezTo>
                  <a:pt x="3188617" y="1210151"/>
                  <a:pt x="3140992" y="1105376"/>
                  <a:pt x="3139087" y="980599"/>
                </a:cubicBezTo>
                <a:cubicBezTo>
                  <a:pt x="3139087" y="977741"/>
                  <a:pt x="3139087" y="974884"/>
                  <a:pt x="3139087" y="971074"/>
                </a:cubicBezTo>
                <a:cubicBezTo>
                  <a:pt x="3139087" y="970121"/>
                  <a:pt x="3139087" y="970121"/>
                  <a:pt x="3138134" y="968216"/>
                </a:cubicBezTo>
                <a:cubicBezTo>
                  <a:pt x="3129562" y="978694"/>
                  <a:pt x="3124799" y="991076"/>
                  <a:pt x="3120989" y="1003459"/>
                </a:cubicBezTo>
                <a:cubicBezTo>
                  <a:pt x="3108607" y="1035844"/>
                  <a:pt x="3097177" y="1068229"/>
                  <a:pt x="3085747" y="1100614"/>
                </a:cubicBezTo>
                <a:cubicBezTo>
                  <a:pt x="3081937" y="1112044"/>
                  <a:pt x="3076222" y="1115854"/>
                  <a:pt x="3064792" y="1115854"/>
                </a:cubicBezTo>
                <a:cubicBezTo>
                  <a:pt x="3033359" y="1116806"/>
                  <a:pt x="3000974" y="1118711"/>
                  <a:pt x="2966684" y="1120616"/>
                </a:cubicBezTo>
                <a:cubicBezTo>
                  <a:pt x="2978114" y="1137761"/>
                  <a:pt x="2986687" y="1153001"/>
                  <a:pt x="2990497" y="1170146"/>
                </a:cubicBezTo>
                <a:cubicBezTo>
                  <a:pt x="2999069" y="1211104"/>
                  <a:pt x="2979067" y="1255871"/>
                  <a:pt x="2941919" y="1277779"/>
                </a:cubicBezTo>
                <a:cubicBezTo>
                  <a:pt x="2903819" y="1299686"/>
                  <a:pt x="2854289" y="1295876"/>
                  <a:pt x="2824762" y="1266349"/>
                </a:cubicBezTo>
                <a:cubicBezTo>
                  <a:pt x="2812379" y="1253966"/>
                  <a:pt x="2805712" y="1255871"/>
                  <a:pt x="2794282" y="1266349"/>
                </a:cubicBezTo>
                <a:cubicBezTo>
                  <a:pt x="2713319" y="1341596"/>
                  <a:pt x="2631404" y="1416844"/>
                  <a:pt x="2549489" y="1492091"/>
                </a:cubicBezTo>
                <a:cubicBezTo>
                  <a:pt x="2422807" y="1608296"/>
                  <a:pt x="2296124" y="1725454"/>
                  <a:pt x="2170394" y="1841659"/>
                </a:cubicBezTo>
                <a:cubicBezTo>
                  <a:pt x="2076097" y="1929289"/>
                  <a:pt x="1980847" y="2015966"/>
                  <a:pt x="1886549" y="2103596"/>
                </a:cubicBezTo>
                <a:cubicBezTo>
                  <a:pt x="1759867" y="2220754"/>
                  <a:pt x="1633184" y="2336959"/>
                  <a:pt x="1505549" y="2454116"/>
                </a:cubicBezTo>
                <a:cubicBezTo>
                  <a:pt x="1411252" y="2541746"/>
                  <a:pt x="1316002" y="2628424"/>
                  <a:pt x="1221704" y="2716054"/>
                </a:cubicBezTo>
                <a:cubicBezTo>
                  <a:pt x="1094069" y="2833211"/>
                  <a:pt x="967387" y="2950369"/>
                  <a:pt x="839752" y="3067526"/>
                </a:cubicBezTo>
                <a:cubicBezTo>
                  <a:pt x="767362" y="3134201"/>
                  <a:pt x="694019" y="3201829"/>
                  <a:pt x="621629" y="3269456"/>
                </a:cubicBezTo>
                <a:cubicBezTo>
                  <a:pt x="605437" y="3283744"/>
                  <a:pt x="606389" y="3283744"/>
                  <a:pt x="592102" y="3268504"/>
                </a:cubicBezTo>
                <a:cubicBezTo>
                  <a:pt x="586387" y="3262789"/>
                  <a:pt x="582577" y="3249454"/>
                  <a:pt x="572099" y="3254216"/>
                </a:cubicBezTo>
                <a:cubicBezTo>
                  <a:pt x="560669" y="3258979"/>
                  <a:pt x="563527" y="3271361"/>
                  <a:pt x="563527" y="3281839"/>
                </a:cubicBezTo>
                <a:cubicBezTo>
                  <a:pt x="565432" y="3346609"/>
                  <a:pt x="518759" y="3402806"/>
                  <a:pt x="458752" y="3411379"/>
                </a:cubicBezTo>
                <a:cubicBezTo>
                  <a:pt x="391124" y="3419951"/>
                  <a:pt x="331117" y="3379946"/>
                  <a:pt x="316829" y="3314224"/>
                </a:cubicBezTo>
                <a:cubicBezTo>
                  <a:pt x="296827" y="3227546"/>
                  <a:pt x="373027" y="3150394"/>
                  <a:pt x="461609" y="3164681"/>
                </a:cubicBezTo>
                <a:cubicBezTo>
                  <a:pt x="466372" y="3165634"/>
                  <a:pt x="471134" y="3167539"/>
                  <a:pt x="476849" y="3164681"/>
                </a:cubicBezTo>
                <a:cubicBezTo>
                  <a:pt x="483517" y="3159919"/>
                  <a:pt x="488279" y="3156109"/>
                  <a:pt x="479707" y="3146584"/>
                </a:cubicBezTo>
                <a:cubicBezTo>
                  <a:pt x="456847" y="3121819"/>
                  <a:pt x="456847" y="3120866"/>
                  <a:pt x="481612" y="3098006"/>
                </a:cubicBezTo>
                <a:cubicBezTo>
                  <a:pt x="535904" y="3048476"/>
                  <a:pt x="590197" y="2998946"/>
                  <a:pt x="644489" y="2950369"/>
                </a:cubicBezTo>
                <a:cubicBezTo>
                  <a:pt x="655919" y="2939891"/>
                  <a:pt x="656872" y="2934176"/>
                  <a:pt x="645442" y="2923699"/>
                </a:cubicBezTo>
                <a:cubicBezTo>
                  <a:pt x="634012" y="2914174"/>
                  <a:pt x="624487" y="2902744"/>
                  <a:pt x="614962" y="2890361"/>
                </a:cubicBezTo>
                <a:cubicBezTo>
                  <a:pt x="606389" y="2878931"/>
                  <a:pt x="599722" y="2880836"/>
                  <a:pt x="590197" y="2889409"/>
                </a:cubicBezTo>
                <a:cubicBezTo>
                  <a:pt x="549239" y="2927509"/>
                  <a:pt x="507329" y="2965609"/>
                  <a:pt x="465419" y="3003709"/>
                </a:cubicBezTo>
                <a:cubicBezTo>
                  <a:pt x="444464" y="3022759"/>
                  <a:pt x="422557" y="3041809"/>
                  <a:pt x="401602" y="3061811"/>
                </a:cubicBezTo>
                <a:cubicBezTo>
                  <a:pt x="393982" y="3068479"/>
                  <a:pt x="389219" y="3068479"/>
                  <a:pt x="382552" y="3060859"/>
                </a:cubicBezTo>
                <a:cubicBezTo>
                  <a:pt x="355882" y="3031331"/>
                  <a:pt x="329212" y="3001804"/>
                  <a:pt x="302542" y="2973229"/>
                </a:cubicBezTo>
                <a:cubicBezTo>
                  <a:pt x="295874" y="2966561"/>
                  <a:pt x="295874" y="2960846"/>
                  <a:pt x="299684" y="2953226"/>
                </a:cubicBezTo>
                <a:cubicBezTo>
                  <a:pt x="309209" y="2937034"/>
                  <a:pt x="317782" y="2919889"/>
                  <a:pt x="327307" y="2903696"/>
                </a:cubicBezTo>
                <a:cubicBezTo>
                  <a:pt x="331117" y="2896076"/>
                  <a:pt x="331117" y="2891314"/>
                  <a:pt x="325402" y="2884646"/>
                </a:cubicBezTo>
                <a:cubicBezTo>
                  <a:pt x="299684" y="2851309"/>
                  <a:pt x="299684" y="2851309"/>
                  <a:pt x="260632" y="2868454"/>
                </a:cubicBezTo>
                <a:cubicBezTo>
                  <a:pt x="221579" y="2885599"/>
                  <a:pt x="221579" y="2885599"/>
                  <a:pt x="192052" y="2854166"/>
                </a:cubicBezTo>
                <a:cubicBezTo>
                  <a:pt x="132997" y="2790349"/>
                  <a:pt x="73942" y="2725579"/>
                  <a:pt x="14887" y="2661761"/>
                </a:cubicBezTo>
                <a:cubicBezTo>
                  <a:pt x="4409" y="2650331"/>
                  <a:pt x="4409" y="2641759"/>
                  <a:pt x="15839" y="2631281"/>
                </a:cubicBezTo>
                <a:cubicBezTo>
                  <a:pt x="69179" y="2582704"/>
                  <a:pt x="121567" y="2534126"/>
                  <a:pt x="174907" y="2485549"/>
                </a:cubicBezTo>
                <a:cubicBezTo>
                  <a:pt x="184432" y="2476976"/>
                  <a:pt x="190147" y="2476976"/>
                  <a:pt x="198719" y="2486501"/>
                </a:cubicBezTo>
                <a:cubicBezTo>
                  <a:pt x="244439" y="2536984"/>
                  <a:pt x="290159" y="2586514"/>
                  <a:pt x="335879" y="2636996"/>
                </a:cubicBezTo>
                <a:cubicBezTo>
                  <a:pt x="343499" y="2644616"/>
                  <a:pt x="347309" y="2645569"/>
                  <a:pt x="354929" y="2637949"/>
                </a:cubicBezTo>
                <a:cubicBezTo>
                  <a:pt x="375884" y="2617946"/>
                  <a:pt x="396839" y="2598896"/>
                  <a:pt x="418747" y="2579846"/>
                </a:cubicBezTo>
                <a:cubicBezTo>
                  <a:pt x="425414" y="2574131"/>
                  <a:pt x="425414" y="2570321"/>
                  <a:pt x="419699" y="2563654"/>
                </a:cubicBezTo>
                <a:cubicBezTo>
                  <a:pt x="373027" y="2513171"/>
                  <a:pt x="327307" y="2462689"/>
                  <a:pt x="280634" y="2413159"/>
                </a:cubicBezTo>
                <a:cubicBezTo>
                  <a:pt x="272062" y="2403634"/>
                  <a:pt x="270157" y="2397919"/>
                  <a:pt x="280634" y="2388394"/>
                </a:cubicBezTo>
                <a:cubicBezTo>
                  <a:pt x="323497" y="2350294"/>
                  <a:pt x="366359" y="2311241"/>
                  <a:pt x="408269" y="2272189"/>
                </a:cubicBezTo>
                <a:cubicBezTo>
                  <a:pt x="416842" y="2263616"/>
                  <a:pt x="421604" y="2265521"/>
                  <a:pt x="429224" y="2273141"/>
                </a:cubicBezTo>
                <a:cubicBezTo>
                  <a:pt x="474944" y="2323624"/>
                  <a:pt x="521617" y="2374106"/>
                  <a:pt x="567337" y="2424589"/>
                </a:cubicBezTo>
                <a:cubicBezTo>
                  <a:pt x="574957" y="2433161"/>
                  <a:pt x="579719" y="2432209"/>
                  <a:pt x="587339" y="2425541"/>
                </a:cubicBezTo>
                <a:cubicBezTo>
                  <a:pt x="608294" y="2405539"/>
                  <a:pt x="629249" y="2386489"/>
                  <a:pt x="651157" y="2367439"/>
                </a:cubicBezTo>
                <a:cubicBezTo>
                  <a:pt x="657824" y="2361724"/>
                  <a:pt x="656872" y="2357914"/>
                  <a:pt x="651157" y="2351246"/>
                </a:cubicBezTo>
                <a:cubicBezTo>
                  <a:pt x="604484" y="2300764"/>
                  <a:pt x="558764" y="2250281"/>
                  <a:pt x="512092" y="2200751"/>
                </a:cubicBezTo>
                <a:cubicBezTo>
                  <a:pt x="502567" y="2191226"/>
                  <a:pt x="502567" y="2185511"/>
                  <a:pt x="513044" y="2176939"/>
                </a:cubicBezTo>
                <a:cubicBezTo>
                  <a:pt x="567337" y="2128361"/>
                  <a:pt x="620677" y="2078831"/>
                  <a:pt x="674017" y="2029301"/>
                </a:cubicBezTo>
                <a:cubicBezTo>
                  <a:pt x="683542" y="2019776"/>
                  <a:pt x="689257" y="2019776"/>
                  <a:pt x="698782" y="2030254"/>
                </a:cubicBezTo>
                <a:cubicBezTo>
                  <a:pt x="764504" y="2101691"/>
                  <a:pt x="830227" y="2173129"/>
                  <a:pt x="895949" y="2244566"/>
                </a:cubicBezTo>
                <a:cubicBezTo>
                  <a:pt x="905474" y="2255044"/>
                  <a:pt x="907379" y="2262664"/>
                  <a:pt x="899759" y="2275046"/>
                </a:cubicBezTo>
                <a:cubicBezTo>
                  <a:pt x="890234" y="2288381"/>
                  <a:pt x="883567" y="2303621"/>
                  <a:pt x="874994" y="2317909"/>
                </a:cubicBezTo>
                <a:cubicBezTo>
                  <a:pt x="870232" y="2326481"/>
                  <a:pt x="870232" y="2332196"/>
                  <a:pt x="876899" y="2339816"/>
                </a:cubicBezTo>
                <a:cubicBezTo>
                  <a:pt x="903569" y="2371249"/>
                  <a:pt x="903569" y="2371249"/>
                  <a:pt x="941669" y="2354104"/>
                </a:cubicBezTo>
                <a:cubicBezTo>
                  <a:pt x="980722" y="2336959"/>
                  <a:pt x="980722" y="2336959"/>
                  <a:pt x="1009297" y="2368391"/>
                </a:cubicBezTo>
                <a:cubicBezTo>
                  <a:pt x="1029299" y="2390299"/>
                  <a:pt x="1048349" y="2411254"/>
                  <a:pt x="1069304" y="2433161"/>
                </a:cubicBezTo>
                <a:cubicBezTo>
                  <a:pt x="1076924" y="2440781"/>
                  <a:pt x="1075972" y="2445544"/>
                  <a:pt x="1068352" y="2453164"/>
                </a:cubicBezTo>
                <a:cubicBezTo>
                  <a:pt x="1008344" y="2507456"/>
                  <a:pt x="948337" y="2562701"/>
                  <a:pt x="889282" y="2617946"/>
                </a:cubicBezTo>
                <a:cubicBezTo>
                  <a:pt x="884519" y="2621756"/>
                  <a:pt x="880709" y="2626519"/>
                  <a:pt x="875947" y="2630329"/>
                </a:cubicBezTo>
                <a:cubicBezTo>
                  <a:pt x="869279" y="2635091"/>
                  <a:pt x="870232" y="2639854"/>
                  <a:pt x="875947" y="2645569"/>
                </a:cubicBezTo>
                <a:cubicBezTo>
                  <a:pt x="889282" y="2659856"/>
                  <a:pt x="902617" y="2674144"/>
                  <a:pt x="915952" y="2688431"/>
                </a:cubicBezTo>
                <a:cubicBezTo>
                  <a:pt x="921667" y="2694146"/>
                  <a:pt x="925477" y="2696051"/>
                  <a:pt x="932144" y="2689384"/>
                </a:cubicBezTo>
                <a:cubicBezTo>
                  <a:pt x="1016917" y="2611279"/>
                  <a:pt x="1101689" y="2534126"/>
                  <a:pt x="1186462" y="2456974"/>
                </a:cubicBezTo>
                <a:cubicBezTo>
                  <a:pt x="1301714" y="2351246"/>
                  <a:pt x="1417919" y="2245519"/>
                  <a:pt x="1533172" y="2140744"/>
                </a:cubicBezTo>
                <a:cubicBezTo>
                  <a:pt x="1617944" y="2063591"/>
                  <a:pt x="1702717" y="1985486"/>
                  <a:pt x="1787489" y="1908334"/>
                </a:cubicBezTo>
                <a:cubicBezTo>
                  <a:pt x="1903694" y="1801654"/>
                  <a:pt x="2019899" y="1695926"/>
                  <a:pt x="2137057" y="1589246"/>
                </a:cubicBezTo>
                <a:cubicBezTo>
                  <a:pt x="2220877" y="1513046"/>
                  <a:pt x="2304697" y="1435894"/>
                  <a:pt x="2388517" y="1359694"/>
                </a:cubicBezTo>
                <a:cubicBezTo>
                  <a:pt x="2478052" y="1277779"/>
                  <a:pt x="2567587" y="1194911"/>
                  <a:pt x="2658074" y="1113949"/>
                </a:cubicBezTo>
                <a:cubicBezTo>
                  <a:pt x="2667599" y="1105376"/>
                  <a:pt x="2667599" y="1100614"/>
                  <a:pt x="2659979" y="1091089"/>
                </a:cubicBezTo>
                <a:cubicBezTo>
                  <a:pt x="2626642" y="1049179"/>
                  <a:pt x="2630452" y="992029"/>
                  <a:pt x="2667599" y="954881"/>
                </a:cubicBezTo>
                <a:cubicBezTo>
                  <a:pt x="2703794" y="918686"/>
                  <a:pt x="2760944" y="915829"/>
                  <a:pt x="2802854" y="948214"/>
                </a:cubicBezTo>
                <a:cubicBezTo>
                  <a:pt x="2805712" y="951071"/>
                  <a:pt x="2808569" y="955834"/>
                  <a:pt x="2813332" y="953929"/>
                </a:cubicBezTo>
                <a:cubicBezTo>
                  <a:pt x="2819047" y="952024"/>
                  <a:pt x="2817142" y="946309"/>
                  <a:pt x="2818094" y="941546"/>
                </a:cubicBezTo>
                <a:cubicBezTo>
                  <a:pt x="2821904" y="914876"/>
                  <a:pt x="2825714" y="889159"/>
                  <a:pt x="2828572" y="862489"/>
                </a:cubicBezTo>
                <a:cubicBezTo>
                  <a:pt x="2829524" y="849154"/>
                  <a:pt x="2835239" y="843439"/>
                  <a:pt x="2848574" y="839629"/>
                </a:cubicBezTo>
                <a:cubicBezTo>
                  <a:pt x="2889532" y="829151"/>
                  <a:pt x="2930489" y="819626"/>
                  <a:pt x="2970494" y="806291"/>
                </a:cubicBezTo>
                <a:cubicBezTo>
                  <a:pt x="2975257" y="804386"/>
                  <a:pt x="2980019" y="802481"/>
                  <a:pt x="2986687" y="800576"/>
                </a:cubicBezTo>
                <a:cubicBezTo>
                  <a:pt x="2962874" y="796766"/>
                  <a:pt x="2940967" y="793909"/>
                  <a:pt x="2919059" y="790099"/>
                </a:cubicBezTo>
                <a:cubicBezTo>
                  <a:pt x="2756182" y="750094"/>
                  <a:pt x="2633309" y="616744"/>
                  <a:pt x="2610449" y="453866"/>
                </a:cubicBezTo>
                <a:cubicBezTo>
                  <a:pt x="2580922" y="245269"/>
                  <a:pt x="2723797" y="48101"/>
                  <a:pt x="2931442" y="11906"/>
                </a:cubicBezTo>
                <a:cubicBezTo>
                  <a:pt x="2938109" y="10954"/>
                  <a:pt x="2945729" y="9049"/>
                  <a:pt x="2952397" y="7144"/>
                </a:cubicBezTo>
                <a:cubicBezTo>
                  <a:pt x="2983829" y="7144"/>
                  <a:pt x="3016214" y="7144"/>
                  <a:pt x="3047647" y="7144"/>
                </a:cubicBezTo>
                <a:cubicBezTo>
                  <a:pt x="3050504" y="8096"/>
                  <a:pt x="3053362" y="9049"/>
                  <a:pt x="3056219" y="9049"/>
                </a:cubicBezTo>
                <a:cubicBezTo>
                  <a:pt x="3164804" y="27146"/>
                  <a:pt x="3253387" y="79534"/>
                  <a:pt x="3319109" y="168116"/>
                </a:cubicBezTo>
                <a:cubicBezTo>
                  <a:pt x="3330539" y="183356"/>
                  <a:pt x="3330539" y="183356"/>
                  <a:pt x="3341017" y="168116"/>
                </a:cubicBezTo>
                <a:cubicBezTo>
                  <a:pt x="3490559" y="-33814"/>
                  <a:pt x="3804884" y="-6191"/>
                  <a:pt x="3918232" y="218599"/>
                </a:cubicBezTo>
                <a:cubicBezTo>
                  <a:pt x="3935377" y="252889"/>
                  <a:pt x="3943949" y="289084"/>
                  <a:pt x="3952522" y="325279"/>
                </a:cubicBezTo>
                <a:cubicBezTo>
                  <a:pt x="3953474" y="356711"/>
                  <a:pt x="3953474" y="388144"/>
                  <a:pt x="3953474" y="419576"/>
                </a:cubicBezTo>
                <a:close/>
                <a:moveTo>
                  <a:pt x="3534374" y="1227296"/>
                </a:moveTo>
                <a:cubicBezTo>
                  <a:pt x="3546757" y="1226344"/>
                  <a:pt x="3560092" y="1227296"/>
                  <a:pt x="3572474" y="1224439"/>
                </a:cubicBezTo>
                <a:cubicBezTo>
                  <a:pt x="3670582" y="1206341"/>
                  <a:pt x="3740114" y="1150144"/>
                  <a:pt x="3769642" y="1054894"/>
                </a:cubicBezTo>
                <a:cubicBezTo>
                  <a:pt x="3800122" y="958691"/>
                  <a:pt x="3777262" y="872014"/>
                  <a:pt x="3705824" y="800576"/>
                </a:cubicBezTo>
                <a:cubicBezTo>
                  <a:pt x="3664867" y="759619"/>
                  <a:pt x="3612479" y="737711"/>
                  <a:pt x="3554377" y="732949"/>
                </a:cubicBezTo>
                <a:cubicBezTo>
                  <a:pt x="3538184" y="731996"/>
                  <a:pt x="3535327" y="724376"/>
                  <a:pt x="3537232" y="710089"/>
                </a:cubicBezTo>
                <a:cubicBezTo>
                  <a:pt x="3542947" y="665321"/>
                  <a:pt x="3547709" y="620554"/>
                  <a:pt x="3552472" y="575786"/>
                </a:cubicBezTo>
                <a:cubicBezTo>
                  <a:pt x="3555329" y="551974"/>
                  <a:pt x="3556282" y="551021"/>
                  <a:pt x="3580094" y="554831"/>
                </a:cubicBezTo>
                <a:cubicBezTo>
                  <a:pt x="3615337" y="560546"/>
                  <a:pt x="3649627" y="558641"/>
                  <a:pt x="3682964" y="545306"/>
                </a:cubicBezTo>
                <a:cubicBezTo>
                  <a:pt x="3778214" y="508159"/>
                  <a:pt x="3825839" y="401479"/>
                  <a:pt x="3791549" y="306229"/>
                </a:cubicBezTo>
                <a:cubicBezTo>
                  <a:pt x="3756307" y="210979"/>
                  <a:pt x="3651532" y="160496"/>
                  <a:pt x="3554377" y="192881"/>
                </a:cubicBezTo>
                <a:cubicBezTo>
                  <a:pt x="3481034" y="217646"/>
                  <a:pt x="3418169" y="290989"/>
                  <a:pt x="3428647" y="395764"/>
                </a:cubicBezTo>
                <a:cubicBezTo>
                  <a:pt x="3429599" y="409099"/>
                  <a:pt x="3426742" y="412909"/>
                  <a:pt x="3413407" y="413861"/>
                </a:cubicBezTo>
                <a:cubicBezTo>
                  <a:pt x="3369592" y="415766"/>
                  <a:pt x="3324824" y="415766"/>
                  <a:pt x="3281009" y="416719"/>
                </a:cubicBezTo>
                <a:cubicBezTo>
                  <a:pt x="3248624" y="417671"/>
                  <a:pt x="3249577" y="417671"/>
                  <a:pt x="3248624" y="385286"/>
                </a:cubicBezTo>
                <a:cubicBezTo>
                  <a:pt x="3244814" y="250984"/>
                  <a:pt x="3123847" y="130016"/>
                  <a:pt x="2966684" y="152876"/>
                </a:cubicBezTo>
                <a:cubicBezTo>
                  <a:pt x="2825714" y="172879"/>
                  <a:pt x="2737132" y="297656"/>
                  <a:pt x="2757134" y="437674"/>
                </a:cubicBezTo>
                <a:cubicBezTo>
                  <a:pt x="2774279" y="553879"/>
                  <a:pt x="2878102" y="644366"/>
                  <a:pt x="2995259" y="645319"/>
                </a:cubicBezTo>
                <a:cubicBezTo>
                  <a:pt x="3045742" y="646271"/>
                  <a:pt x="3092414" y="633889"/>
                  <a:pt x="3135277" y="606266"/>
                </a:cubicBezTo>
                <a:cubicBezTo>
                  <a:pt x="3147659" y="598646"/>
                  <a:pt x="3155279" y="599599"/>
                  <a:pt x="3163852" y="611029"/>
                </a:cubicBezTo>
                <a:cubicBezTo>
                  <a:pt x="3170519" y="619601"/>
                  <a:pt x="3178139" y="627221"/>
                  <a:pt x="3185759" y="634841"/>
                </a:cubicBezTo>
                <a:cubicBezTo>
                  <a:pt x="3188617" y="637699"/>
                  <a:pt x="3191474" y="642461"/>
                  <a:pt x="3197189" y="639604"/>
                </a:cubicBezTo>
                <a:cubicBezTo>
                  <a:pt x="3201952" y="636746"/>
                  <a:pt x="3205762" y="632936"/>
                  <a:pt x="3204809" y="627221"/>
                </a:cubicBezTo>
                <a:cubicBezTo>
                  <a:pt x="3204809" y="623411"/>
                  <a:pt x="3203857" y="618649"/>
                  <a:pt x="3202904" y="614839"/>
                </a:cubicBezTo>
                <a:cubicBezTo>
                  <a:pt x="3193379" y="551974"/>
                  <a:pt x="3244814" y="502444"/>
                  <a:pt x="3307679" y="513874"/>
                </a:cubicBezTo>
                <a:cubicBezTo>
                  <a:pt x="3383879" y="527209"/>
                  <a:pt x="3441982" y="592931"/>
                  <a:pt x="3445792" y="670084"/>
                </a:cubicBezTo>
                <a:cubicBezTo>
                  <a:pt x="3447697" y="710089"/>
                  <a:pt x="3422932" y="746284"/>
                  <a:pt x="3383879" y="757714"/>
                </a:cubicBezTo>
                <a:cubicBezTo>
                  <a:pt x="3366734" y="762476"/>
                  <a:pt x="3349589" y="763429"/>
                  <a:pt x="3332444" y="758666"/>
                </a:cubicBezTo>
                <a:cubicBezTo>
                  <a:pt x="3323872" y="756761"/>
                  <a:pt x="3314347" y="754856"/>
                  <a:pt x="3309584" y="764381"/>
                </a:cubicBezTo>
                <a:cubicBezTo>
                  <a:pt x="3304822" y="773906"/>
                  <a:pt x="3315299" y="775811"/>
                  <a:pt x="3319109" y="781526"/>
                </a:cubicBezTo>
                <a:cubicBezTo>
                  <a:pt x="3323872" y="787241"/>
                  <a:pt x="3328634" y="792956"/>
                  <a:pt x="3335302" y="798671"/>
                </a:cubicBezTo>
                <a:cubicBezTo>
                  <a:pt x="3347684" y="809149"/>
                  <a:pt x="3347684" y="817721"/>
                  <a:pt x="3337207" y="831056"/>
                </a:cubicBezTo>
                <a:cubicBezTo>
                  <a:pt x="3306727" y="869156"/>
                  <a:pt x="3290534" y="914876"/>
                  <a:pt x="3287677" y="963454"/>
                </a:cubicBezTo>
                <a:cubicBezTo>
                  <a:pt x="3277199" y="1108234"/>
                  <a:pt x="3389594" y="1227296"/>
                  <a:pt x="3534374" y="1227296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2F6D567-C060-4D2B-B097-8C3176DB8302}"/>
              </a:ext>
            </a:extLst>
          </p:cNvPr>
          <p:cNvCxnSpPr>
            <a:cxnSpLocks/>
          </p:cNvCxnSpPr>
          <p:nvPr userDrawn="1"/>
        </p:nvCxnSpPr>
        <p:spPr>
          <a:xfrm flipH="1">
            <a:off x="2872409" y="477136"/>
            <a:ext cx="8670699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193E77-7AFA-45E8-B176-B8D26B37835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43107" y="477136"/>
            <a:ext cx="0" cy="593513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A31E12-92B8-44BE-9F73-32CC46810BBB}"/>
              </a:ext>
            </a:extLst>
          </p:cNvPr>
          <p:cNvCxnSpPr>
            <a:cxnSpLocks/>
          </p:cNvCxnSpPr>
          <p:nvPr userDrawn="1"/>
        </p:nvCxnSpPr>
        <p:spPr>
          <a:xfrm flipH="1">
            <a:off x="2976600" y="6392850"/>
            <a:ext cx="8566511" cy="13272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044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3393" y="701531"/>
            <a:ext cx="695738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accent1"/>
                </a:solidFill>
                <a:latin typeface="+mj-lt"/>
                <a:cs typeface="Tahoma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Graphic 2">
            <a:extLst>
              <a:ext uri="{FF2B5EF4-FFF2-40B4-BE49-F238E27FC236}">
                <a16:creationId xmlns:a16="http://schemas.microsoft.com/office/drawing/2014/main" id="{1DD60E7E-E490-46D9-AB9B-87D9364A77D2}"/>
              </a:ext>
            </a:extLst>
          </p:cNvPr>
          <p:cNvSpPr/>
          <p:nvPr userDrawn="1"/>
        </p:nvSpPr>
        <p:spPr>
          <a:xfrm rot="2816880" flipH="1">
            <a:off x="211962" y="4192653"/>
            <a:ext cx="2181863" cy="1887443"/>
          </a:xfrm>
          <a:custGeom>
            <a:avLst/>
            <a:gdLst>
              <a:gd name="connsiteX0" fmla="*/ 3953474 w 3952875"/>
              <a:gd name="connsiteY0" fmla="*/ 419576 h 3419475"/>
              <a:gd name="connsiteX1" fmla="*/ 3905849 w 3952875"/>
              <a:gd name="connsiteY1" fmla="*/ 547211 h 3419475"/>
              <a:gd name="connsiteX2" fmla="*/ 3792502 w 3952875"/>
              <a:gd name="connsiteY2" fmla="*/ 660559 h 3419475"/>
              <a:gd name="connsiteX3" fmla="*/ 3790597 w 3952875"/>
              <a:gd name="connsiteY3" fmla="*/ 681514 h 3419475"/>
              <a:gd name="connsiteX4" fmla="*/ 3926804 w 3952875"/>
              <a:gd name="connsiteY4" fmla="*/ 951071 h 3419475"/>
              <a:gd name="connsiteX5" fmla="*/ 3666772 w 3952875"/>
              <a:gd name="connsiteY5" fmla="*/ 1351121 h 3419475"/>
              <a:gd name="connsiteX6" fmla="*/ 3287677 w 3952875"/>
              <a:gd name="connsiteY6" fmla="*/ 1288256 h 3419475"/>
              <a:gd name="connsiteX7" fmla="*/ 3139087 w 3952875"/>
              <a:gd name="connsiteY7" fmla="*/ 980599 h 3419475"/>
              <a:gd name="connsiteX8" fmla="*/ 3139087 w 3952875"/>
              <a:gd name="connsiteY8" fmla="*/ 971074 h 3419475"/>
              <a:gd name="connsiteX9" fmla="*/ 3138134 w 3952875"/>
              <a:gd name="connsiteY9" fmla="*/ 968216 h 3419475"/>
              <a:gd name="connsiteX10" fmla="*/ 3120989 w 3952875"/>
              <a:gd name="connsiteY10" fmla="*/ 1003459 h 3419475"/>
              <a:gd name="connsiteX11" fmla="*/ 3085747 w 3952875"/>
              <a:gd name="connsiteY11" fmla="*/ 1100614 h 3419475"/>
              <a:gd name="connsiteX12" fmla="*/ 3064792 w 3952875"/>
              <a:gd name="connsiteY12" fmla="*/ 1115854 h 3419475"/>
              <a:gd name="connsiteX13" fmla="*/ 2966684 w 3952875"/>
              <a:gd name="connsiteY13" fmla="*/ 1120616 h 3419475"/>
              <a:gd name="connsiteX14" fmla="*/ 2990497 w 3952875"/>
              <a:gd name="connsiteY14" fmla="*/ 1170146 h 3419475"/>
              <a:gd name="connsiteX15" fmla="*/ 2941919 w 3952875"/>
              <a:gd name="connsiteY15" fmla="*/ 1277779 h 3419475"/>
              <a:gd name="connsiteX16" fmla="*/ 2824762 w 3952875"/>
              <a:gd name="connsiteY16" fmla="*/ 1266349 h 3419475"/>
              <a:gd name="connsiteX17" fmla="*/ 2794282 w 3952875"/>
              <a:gd name="connsiteY17" fmla="*/ 1266349 h 3419475"/>
              <a:gd name="connsiteX18" fmla="*/ 2549489 w 3952875"/>
              <a:gd name="connsiteY18" fmla="*/ 1492091 h 3419475"/>
              <a:gd name="connsiteX19" fmla="*/ 2170394 w 3952875"/>
              <a:gd name="connsiteY19" fmla="*/ 1841659 h 3419475"/>
              <a:gd name="connsiteX20" fmla="*/ 1886549 w 3952875"/>
              <a:gd name="connsiteY20" fmla="*/ 2103596 h 3419475"/>
              <a:gd name="connsiteX21" fmla="*/ 1505549 w 3952875"/>
              <a:gd name="connsiteY21" fmla="*/ 2454116 h 3419475"/>
              <a:gd name="connsiteX22" fmla="*/ 1221704 w 3952875"/>
              <a:gd name="connsiteY22" fmla="*/ 2716054 h 3419475"/>
              <a:gd name="connsiteX23" fmla="*/ 839752 w 3952875"/>
              <a:gd name="connsiteY23" fmla="*/ 3067526 h 3419475"/>
              <a:gd name="connsiteX24" fmla="*/ 621629 w 3952875"/>
              <a:gd name="connsiteY24" fmla="*/ 3269456 h 3419475"/>
              <a:gd name="connsiteX25" fmla="*/ 592102 w 3952875"/>
              <a:gd name="connsiteY25" fmla="*/ 3268504 h 3419475"/>
              <a:gd name="connsiteX26" fmla="*/ 572099 w 3952875"/>
              <a:gd name="connsiteY26" fmla="*/ 3254216 h 3419475"/>
              <a:gd name="connsiteX27" fmla="*/ 563527 w 3952875"/>
              <a:gd name="connsiteY27" fmla="*/ 3281839 h 3419475"/>
              <a:gd name="connsiteX28" fmla="*/ 458752 w 3952875"/>
              <a:gd name="connsiteY28" fmla="*/ 3411379 h 3419475"/>
              <a:gd name="connsiteX29" fmla="*/ 316829 w 3952875"/>
              <a:gd name="connsiteY29" fmla="*/ 3314224 h 3419475"/>
              <a:gd name="connsiteX30" fmla="*/ 461609 w 3952875"/>
              <a:gd name="connsiteY30" fmla="*/ 3164681 h 3419475"/>
              <a:gd name="connsiteX31" fmla="*/ 476849 w 3952875"/>
              <a:gd name="connsiteY31" fmla="*/ 3164681 h 3419475"/>
              <a:gd name="connsiteX32" fmla="*/ 479707 w 3952875"/>
              <a:gd name="connsiteY32" fmla="*/ 3146584 h 3419475"/>
              <a:gd name="connsiteX33" fmla="*/ 481612 w 3952875"/>
              <a:gd name="connsiteY33" fmla="*/ 3098006 h 3419475"/>
              <a:gd name="connsiteX34" fmla="*/ 644489 w 3952875"/>
              <a:gd name="connsiteY34" fmla="*/ 2950369 h 3419475"/>
              <a:gd name="connsiteX35" fmla="*/ 645442 w 3952875"/>
              <a:gd name="connsiteY35" fmla="*/ 2923699 h 3419475"/>
              <a:gd name="connsiteX36" fmla="*/ 614962 w 3952875"/>
              <a:gd name="connsiteY36" fmla="*/ 2890361 h 3419475"/>
              <a:gd name="connsiteX37" fmla="*/ 590197 w 3952875"/>
              <a:gd name="connsiteY37" fmla="*/ 2889409 h 3419475"/>
              <a:gd name="connsiteX38" fmla="*/ 465419 w 3952875"/>
              <a:gd name="connsiteY38" fmla="*/ 3003709 h 3419475"/>
              <a:gd name="connsiteX39" fmla="*/ 401602 w 3952875"/>
              <a:gd name="connsiteY39" fmla="*/ 3061811 h 3419475"/>
              <a:gd name="connsiteX40" fmla="*/ 382552 w 3952875"/>
              <a:gd name="connsiteY40" fmla="*/ 3060859 h 3419475"/>
              <a:gd name="connsiteX41" fmla="*/ 302542 w 3952875"/>
              <a:gd name="connsiteY41" fmla="*/ 2973229 h 3419475"/>
              <a:gd name="connsiteX42" fmla="*/ 299684 w 3952875"/>
              <a:gd name="connsiteY42" fmla="*/ 2953226 h 3419475"/>
              <a:gd name="connsiteX43" fmla="*/ 327307 w 3952875"/>
              <a:gd name="connsiteY43" fmla="*/ 2903696 h 3419475"/>
              <a:gd name="connsiteX44" fmla="*/ 325402 w 3952875"/>
              <a:gd name="connsiteY44" fmla="*/ 2884646 h 3419475"/>
              <a:gd name="connsiteX45" fmla="*/ 260632 w 3952875"/>
              <a:gd name="connsiteY45" fmla="*/ 2868454 h 3419475"/>
              <a:gd name="connsiteX46" fmla="*/ 192052 w 3952875"/>
              <a:gd name="connsiteY46" fmla="*/ 2854166 h 3419475"/>
              <a:gd name="connsiteX47" fmla="*/ 14887 w 3952875"/>
              <a:gd name="connsiteY47" fmla="*/ 2661761 h 3419475"/>
              <a:gd name="connsiteX48" fmla="*/ 15839 w 3952875"/>
              <a:gd name="connsiteY48" fmla="*/ 2631281 h 3419475"/>
              <a:gd name="connsiteX49" fmla="*/ 174907 w 3952875"/>
              <a:gd name="connsiteY49" fmla="*/ 2485549 h 3419475"/>
              <a:gd name="connsiteX50" fmla="*/ 198719 w 3952875"/>
              <a:gd name="connsiteY50" fmla="*/ 2486501 h 3419475"/>
              <a:gd name="connsiteX51" fmla="*/ 335879 w 3952875"/>
              <a:gd name="connsiteY51" fmla="*/ 2636996 h 3419475"/>
              <a:gd name="connsiteX52" fmla="*/ 354929 w 3952875"/>
              <a:gd name="connsiteY52" fmla="*/ 2637949 h 3419475"/>
              <a:gd name="connsiteX53" fmla="*/ 418747 w 3952875"/>
              <a:gd name="connsiteY53" fmla="*/ 2579846 h 3419475"/>
              <a:gd name="connsiteX54" fmla="*/ 419699 w 3952875"/>
              <a:gd name="connsiteY54" fmla="*/ 2563654 h 3419475"/>
              <a:gd name="connsiteX55" fmla="*/ 280634 w 3952875"/>
              <a:gd name="connsiteY55" fmla="*/ 2413159 h 3419475"/>
              <a:gd name="connsiteX56" fmla="*/ 280634 w 3952875"/>
              <a:gd name="connsiteY56" fmla="*/ 2388394 h 3419475"/>
              <a:gd name="connsiteX57" fmla="*/ 408269 w 3952875"/>
              <a:gd name="connsiteY57" fmla="*/ 2272189 h 3419475"/>
              <a:gd name="connsiteX58" fmla="*/ 429224 w 3952875"/>
              <a:gd name="connsiteY58" fmla="*/ 2273141 h 3419475"/>
              <a:gd name="connsiteX59" fmla="*/ 567337 w 3952875"/>
              <a:gd name="connsiteY59" fmla="*/ 2424589 h 3419475"/>
              <a:gd name="connsiteX60" fmla="*/ 587339 w 3952875"/>
              <a:gd name="connsiteY60" fmla="*/ 2425541 h 3419475"/>
              <a:gd name="connsiteX61" fmla="*/ 651157 w 3952875"/>
              <a:gd name="connsiteY61" fmla="*/ 2367439 h 3419475"/>
              <a:gd name="connsiteX62" fmla="*/ 651157 w 3952875"/>
              <a:gd name="connsiteY62" fmla="*/ 2351246 h 3419475"/>
              <a:gd name="connsiteX63" fmla="*/ 512092 w 3952875"/>
              <a:gd name="connsiteY63" fmla="*/ 2200751 h 3419475"/>
              <a:gd name="connsiteX64" fmla="*/ 513044 w 3952875"/>
              <a:gd name="connsiteY64" fmla="*/ 2176939 h 3419475"/>
              <a:gd name="connsiteX65" fmla="*/ 674017 w 3952875"/>
              <a:gd name="connsiteY65" fmla="*/ 2029301 h 3419475"/>
              <a:gd name="connsiteX66" fmla="*/ 698782 w 3952875"/>
              <a:gd name="connsiteY66" fmla="*/ 2030254 h 3419475"/>
              <a:gd name="connsiteX67" fmla="*/ 895949 w 3952875"/>
              <a:gd name="connsiteY67" fmla="*/ 2244566 h 3419475"/>
              <a:gd name="connsiteX68" fmla="*/ 899759 w 3952875"/>
              <a:gd name="connsiteY68" fmla="*/ 2275046 h 3419475"/>
              <a:gd name="connsiteX69" fmla="*/ 874994 w 3952875"/>
              <a:gd name="connsiteY69" fmla="*/ 2317909 h 3419475"/>
              <a:gd name="connsiteX70" fmla="*/ 876899 w 3952875"/>
              <a:gd name="connsiteY70" fmla="*/ 2339816 h 3419475"/>
              <a:gd name="connsiteX71" fmla="*/ 941669 w 3952875"/>
              <a:gd name="connsiteY71" fmla="*/ 2354104 h 3419475"/>
              <a:gd name="connsiteX72" fmla="*/ 1009297 w 3952875"/>
              <a:gd name="connsiteY72" fmla="*/ 2368391 h 3419475"/>
              <a:gd name="connsiteX73" fmla="*/ 1069304 w 3952875"/>
              <a:gd name="connsiteY73" fmla="*/ 2433161 h 3419475"/>
              <a:gd name="connsiteX74" fmla="*/ 1068352 w 3952875"/>
              <a:gd name="connsiteY74" fmla="*/ 2453164 h 3419475"/>
              <a:gd name="connsiteX75" fmla="*/ 889282 w 3952875"/>
              <a:gd name="connsiteY75" fmla="*/ 2617946 h 3419475"/>
              <a:gd name="connsiteX76" fmla="*/ 875947 w 3952875"/>
              <a:gd name="connsiteY76" fmla="*/ 2630329 h 3419475"/>
              <a:gd name="connsiteX77" fmla="*/ 875947 w 3952875"/>
              <a:gd name="connsiteY77" fmla="*/ 2645569 h 3419475"/>
              <a:gd name="connsiteX78" fmla="*/ 915952 w 3952875"/>
              <a:gd name="connsiteY78" fmla="*/ 2688431 h 3419475"/>
              <a:gd name="connsiteX79" fmla="*/ 932144 w 3952875"/>
              <a:gd name="connsiteY79" fmla="*/ 2689384 h 3419475"/>
              <a:gd name="connsiteX80" fmla="*/ 1186462 w 3952875"/>
              <a:gd name="connsiteY80" fmla="*/ 2456974 h 3419475"/>
              <a:gd name="connsiteX81" fmla="*/ 1533172 w 3952875"/>
              <a:gd name="connsiteY81" fmla="*/ 2140744 h 3419475"/>
              <a:gd name="connsiteX82" fmla="*/ 1787489 w 3952875"/>
              <a:gd name="connsiteY82" fmla="*/ 1908334 h 3419475"/>
              <a:gd name="connsiteX83" fmla="*/ 2137057 w 3952875"/>
              <a:gd name="connsiteY83" fmla="*/ 1589246 h 3419475"/>
              <a:gd name="connsiteX84" fmla="*/ 2388517 w 3952875"/>
              <a:gd name="connsiteY84" fmla="*/ 1359694 h 3419475"/>
              <a:gd name="connsiteX85" fmla="*/ 2658074 w 3952875"/>
              <a:gd name="connsiteY85" fmla="*/ 1113949 h 3419475"/>
              <a:gd name="connsiteX86" fmla="*/ 2659979 w 3952875"/>
              <a:gd name="connsiteY86" fmla="*/ 1091089 h 3419475"/>
              <a:gd name="connsiteX87" fmla="*/ 2667599 w 3952875"/>
              <a:gd name="connsiteY87" fmla="*/ 954881 h 3419475"/>
              <a:gd name="connsiteX88" fmla="*/ 2802854 w 3952875"/>
              <a:gd name="connsiteY88" fmla="*/ 948214 h 3419475"/>
              <a:gd name="connsiteX89" fmla="*/ 2813332 w 3952875"/>
              <a:gd name="connsiteY89" fmla="*/ 953929 h 3419475"/>
              <a:gd name="connsiteX90" fmla="*/ 2818094 w 3952875"/>
              <a:gd name="connsiteY90" fmla="*/ 941546 h 3419475"/>
              <a:gd name="connsiteX91" fmla="*/ 2828572 w 3952875"/>
              <a:gd name="connsiteY91" fmla="*/ 862489 h 3419475"/>
              <a:gd name="connsiteX92" fmla="*/ 2848574 w 3952875"/>
              <a:gd name="connsiteY92" fmla="*/ 839629 h 3419475"/>
              <a:gd name="connsiteX93" fmla="*/ 2970494 w 3952875"/>
              <a:gd name="connsiteY93" fmla="*/ 806291 h 3419475"/>
              <a:gd name="connsiteX94" fmla="*/ 2986687 w 3952875"/>
              <a:gd name="connsiteY94" fmla="*/ 800576 h 3419475"/>
              <a:gd name="connsiteX95" fmla="*/ 2919059 w 3952875"/>
              <a:gd name="connsiteY95" fmla="*/ 790099 h 3419475"/>
              <a:gd name="connsiteX96" fmla="*/ 2610449 w 3952875"/>
              <a:gd name="connsiteY96" fmla="*/ 453866 h 3419475"/>
              <a:gd name="connsiteX97" fmla="*/ 2931442 w 3952875"/>
              <a:gd name="connsiteY97" fmla="*/ 11906 h 3419475"/>
              <a:gd name="connsiteX98" fmla="*/ 2952397 w 3952875"/>
              <a:gd name="connsiteY98" fmla="*/ 7144 h 3419475"/>
              <a:gd name="connsiteX99" fmla="*/ 3047647 w 3952875"/>
              <a:gd name="connsiteY99" fmla="*/ 7144 h 3419475"/>
              <a:gd name="connsiteX100" fmla="*/ 3056219 w 3952875"/>
              <a:gd name="connsiteY100" fmla="*/ 9049 h 3419475"/>
              <a:gd name="connsiteX101" fmla="*/ 3319109 w 3952875"/>
              <a:gd name="connsiteY101" fmla="*/ 168116 h 3419475"/>
              <a:gd name="connsiteX102" fmla="*/ 3341017 w 3952875"/>
              <a:gd name="connsiteY102" fmla="*/ 168116 h 3419475"/>
              <a:gd name="connsiteX103" fmla="*/ 3918232 w 3952875"/>
              <a:gd name="connsiteY103" fmla="*/ 218599 h 3419475"/>
              <a:gd name="connsiteX104" fmla="*/ 3952522 w 3952875"/>
              <a:gd name="connsiteY104" fmla="*/ 325279 h 3419475"/>
              <a:gd name="connsiteX105" fmla="*/ 3953474 w 3952875"/>
              <a:gd name="connsiteY105" fmla="*/ 419576 h 3419475"/>
              <a:gd name="connsiteX106" fmla="*/ 3534374 w 3952875"/>
              <a:gd name="connsiteY106" fmla="*/ 1227296 h 3419475"/>
              <a:gd name="connsiteX107" fmla="*/ 3572474 w 3952875"/>
              <a:gd name="connsiteY107" fmla="*/ 1224439 h 3419475"/>
              <a:gd name="connsiteX108" fmla="*/ 3769642 w 3952875"/>
              <a:gd name="connsiteY108" fmla="*/ 1054894 h 3419475"/>
              <a:gd name="connsiteX109" fmla="*/ 3705824 w 3952875"/>
              <a:gd name="connsiteY109" fmla="*/ 800576 h 3419475"/>
              <a:gd name="connsiteX110" fmla="*/ 3554377 w 3952875"/>
              <a:gd name="connsiteY110" fmla="*/ 732949 h 3419475"/>
              <a:gd name="connsiteX111" fmla="*/ 3537232 w 3952875"/>
              <a:gd name="connsiteY111" fmla="*/ 710089 h 3419475"/>
              <a:gd name="connsiteX112" fmla="*/ 3552472 w 3952875"/>
              <a:gd name="connsiteY112" fmla="*/ 575786 h 3419475"/>
              <a:gd name="connsiteX113" fmla="*/ 3580094 w 3952875"/>
              <a:gd name="connsiteY113" fmla="*/ 554831 h 3419475"/>
              <a:gd name="connsiteX114" fmla="*/ 3682964 w 3952875"/>
              <a:gd name="connsiteY114" fmla="*/ 545306 h 3419475"/>
              <a:gd name="connsiteX115" fmla="*/ 3791549 w 3952875"/>
              <a:gd name="connsiteY115" fmla="*/ 306229 h 3419475"/>
              <a:gd name="connsiteX116" fmla="*/ 3554377 w 3952875"/>
              <a:gd name="connsiteY116" fmla="*/ 192881 h 3419475"/>
              <a:gd name="connsiteX117" fmla="*/ 3428647 w 3952875"/>
              <a:gd name="connsiteY117" fmla="*/ 395764 h 3419475"/>
              <a:gd name="connsiteX118" fmla="*/ 3413407 w 3952875"/>
              <a:gd name="connsiteY118" fmla="*/ 413861 h 3419475"/>
              <a:gd name="connsiteX119" fmla="*/ 3281009 w 3952875"/>
              <a:gd name="connsiteY119" fmla="*/ 416719 h 3419475"/>
              <a:gd name="connsiteX120" fmla="*/ 3248624 w 3952875"/>
              <a:gd name="connsiteY120" fmla="*/ 385286 h 3419475"/>
              <a:gd name="connsiteX121" fmla="*/ 2966684 w 3952875"/>
              <a:gd name="connsiteY121" fmla="*/ 152876 h 3419475"/>
              <a:gd name="connsiteX122" fmla="*/ 2757134 w 3952875"/>
              <a:gd name="connsiteY122" fmla="*/ 437674 h 3419475"/>
              <a:gd name="connsiteX123" fmla="*/ 2995259 w 3952875"/>
              <a:gd name="connsiteY123" fmla="*/ 645319 h 3419475"/>
              <a:gd name="connsiteX124" fmla="*/ 3135277 w 3952875"/>
              <a:gd name="connsiteY124" fmla="*/ 606266 h 3419475"/>
              <a:gd name="connsiteX125" fmla="*/ 3163852 w 3952875"/>
              <a:gd name="connsiteY125" fmla="*/ 611029 h 3419475"/>
              <a:gd name="connsiteX126" fmla="*/ 3185759 w 3952875"/>
              <a:gd name="connsiteY126" fmla="*/ 634841 h 3419475"/>
              <a:gd name="connsiteX127" fmla="*/ 3197189 w 3952875"/>
              <a:gd name="connsiteY127" fmla="*/ 639604 h 3419475"/>
              <a:gd name="connsiteX128" fmla="*/ 3204809 w 3952875"/>
              <a:gd name="connsiteY128" fmla="*/ 627221 h 3419475"/>
              <a:gd name="connsiteX129" fmla="*/ 3202904 w 3952875"/>
              <a:gd name="connsiteY129" fmla="*/ 614839 h 3419475"/>
              <a:gd name="connsiteX130" fmla="*/ 3307679 w 3952875"/>
              <a:gd name="connsiteY130" fmla="*/ 513874 h 3419475"/>
              <a:gd name="connsiteX131" fmla="*/ 3445792 w 3952875"/>
              <a:gd name="connsiteY131" fmla="*/ 670084 h 3419475"/>
              <a:gd name="connsiteX132" fmla="*/ 3383879 w 3952875"/>
              <a:gd name="connsiteY132" fmla="*/ 757714 h 3419475"/>
              <a:gd name="connsiteX133" fmla="*/ 3332444 w 3952875"/>
              <a:gd name="connsiteY133" fmla="*/ 758666 h 3419475"/>
              <a:gd name="connsiteX134" fmla="*/ 3309584 w 3952875"/>
              <a:gd name="connsiteY134" fmla="*/ 764381 h 3419475"/>
              <a:gd name="connsiteX135" fmla="*/ 3319109 w 3952875"/>
              <a:gd name="connsiteY135" fmla="*/ 781526 h 3419475"/>
              <a:gd name="connsiteX136" fmla="*/ 3335302 w 3952875"/>
              <a:gd name="connsiteY136" fmla="*/ 798671 h 3419475"/>
              <a:gd name="connsiteX137" fmla="*/ 3337207 w 3952875"/>
              <a:gd name="connsiteY137" fmla="*/ 831056 h 3419475"/>
              <a:gd name="connsiteX138" fmla="*/ 3287677 w 3952875"/>
              <a:gd name="connsiteY138" fmla="*/ 963454 h 3419475"/>
              <a:gd name="connsiteX139" fmla="*/ 3534374 w 3952875"/>
              <a:gd name="connsiteY139" fmla="*/ 1227296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3952875" h="3419475">
                <a:moveTo>
                  <a:pt x="3953474" y="419576"/>
                </a:moveTo>
                <a:cubicBezTo>
                  <a:pt x="3942997" y="464344"/>
                  <a:pt x="3930614" y="508159"/>
                  <a:pt x="3905849" y="547211"/>
                </a:cubicBezTo>
                <a:cubicBezTo>
                  <a:pt x="3877274" y="593884"/>
                  <a:pt x="3840127" y="631984"/>
                  <a:pt x="3792502" y="660559"/>
                </a:cubicBezTo>
                <a:cubicBezTo>
                  <a:pt x="3777262" y="670084"/>
                  <a:pt x="3777262" y="670084"/>
                  <a:pt x="3790597" y="681514"/>
                </a:cubicBezTo>
                <a:cubicBezTo>
                  <a:pt x="3871559" y="752951"/>
                  <a:pt x="3917279" y="842486"/>
                  <a:pt x="3926804" y="951071"/>
                </a:cubicBezTo>
                <a:cubicBezTo>
                  <a:pt x="3941092" y="1127284"/>
                  <a:pt x="3835364" y="1293019"/>
                  <a:pt x="3666772" y="1351121"/>
                </a:cubicBezTo>
                <a:cubicBezTo>
                  <a:pt x="3530564" y="1398746"/>
                  <a:pt x="3401977" y="1377791"/>
                  <a:pt x="3287677" y="1288256"/>
                </a:cubicBezTo>
                <a:cubicBezTo>
                  <a:pt x="3188617" y="1210151"/>
                  <a:pt x="3140992" y="1105376"/>
                  <a:pt x="3139087" y="980599"/>
                </a:cubicBezTo>
                <a:cubicBezTo>
                  <a:pt x="3139087" y="977741"/>
                  <a:pt x="3139087" y="974884"/>
                  <a:pt x="3139087" y="971074"/>
                </a:cubicBezTo>
                <a:cubicBezTo>
                  <a:pt x="3139087" y="970121"/>
                  <a:pt x="3139087" y="970121"/>
                  <a:pt x="3138134" y="968216"/>
                </a:cubicBezTo>
                <a:cubicBezTo>
                  <a:pt x="3129562" y="978694"/>
                  <a:pt x="3124799" y="991076"/>
                  <a:pt x="3120989" y="1003459"/>
                </a:cubicBezTo>
                <a:cubicBezTo>
                  <a:pt x="3108607" y="1035844"/>
                  <a:pt x="3097177" y="1068229"/>
                  <a:pt x="3085747" y="1100614"/>
                </a:cubicBezTo>
                <a:cubicBezTo>
                  <a:pt x="3081937" y="1112044"/>
                  <a:pt x="3076222" y="1115854"/>
                  <a:pt x="3064792" y="1115854"/>
                </a:cubicBezTo>
                <a:cubicBezTo>
                  <a:pt x="3033359" y="1116806"/>
                  <a:pt x="3000974" y="1118711"/>
                  <a:pt x="2966684" y="1120616"/>
                </a:cubicBezTo>
                <a:cubicBezTo>
                  <a:pt x="2978114" y="1137761"/>
                  <a:pt x="2986687" y="1153001"/>
                  <a:pt x="2990497" y="1170146"/>
                </a:cubicBezTo>
                <a:cubicBezTo>
                  <a:pt x="2999069" y="1211104"/>
                  <a:pt x="2979067" y="1255871"/>
                  <a:pt x="2941919" y="1277779"/>
                </a:cubicBezTo>
                <a:cubicBezTo>
                  <a:pt x="2903819" y="1299686"/>
                  <a:pt x="2854289" y="1295876"/>
                  <a:pt x="2824762" y="1266349"/>
                </a:cubicBezTo>
                <a:cubicBezTo>
                  <a:pt x="2812379" y="1253966"/>
                  <a:pt x="2805712" y="1255871"/>
                  <a:pt x="2794282" y="1266349"/>
                </a:cubicBezTo>
                <a:cubicBezTo>
                  <a:pt x="2713319" y="1341596"/>
                  <a:pt x="2631404" y="1416844"/>
                  <a:pt x="2549489" y="1492091"/>
                </a:cubicBezTo>
                <a:cubicBezTo>
                  <a:pt x="2422807" y="1608296"/>
                  <a:pt x="2296124" y="1725454"/>
                  <a:pt x="2170394" y="1841659"/>
                </a:cubicBezTo>
                <a:cubicBezTo>
                  <a:pt x="2076097" y="1929289"/>
                  <a:pt x="1980847" y="2015966"/>
                  <a:pt x="1886549" y="2103596"/>
                </a:cubicBezTo>
                <a:cubicBezTo>
                  <a:pt x="1759867" y="2220754"/>
                  <a:pt x="1633184" y="2336959"/>
                  <a:pt x="1505549" y="2454116"/>
                </a:cubicBezTo>
                <a:cubicBezTo>
                  <a:pt x="1411252" y="2541746"/>
                  <a:pt x="1316002" y="2628424"/>
                  <a:pt x="1221704" y="2716054"/>
                </a:cubicBezTo>
                <a:cubicBezTo>
                  <a:pt x="1094069" y="2833211"/>
                  <a:pt x="967387" y="2950369"/>
                  <a:pt x="839752" y="3067526"/>
                </a:cubicBezTo>
                <a:cubicBezTo>
                  <a:pt x="767362" y="3134201"/>
                  <a:pt x="694019" y="3201829"/>
                  <a:pt x="621629" y="3269456"/>
                </a:cubicBezTo>
                <a:cubicBezTo>
                  <a:pt x="605437" y="3283744"/>
                  <a:pt x="606389" y="3283744"/>
                  <a:pt x="592102" y="3268504"/>
                </a:cubicBezTo>
                <a:cubicBezTo>
                  <a:pt x="586387" y="3262789"/>
                  <a:pt x="582577" y="3249454"/>
                  <a:pt x="572099" y="3254216"/>
                </a:cubicBezTo>
                <a:cubicBezTo>
                  <a:pt x="560669" y="3258979"/>
                  <a:pt x="563527" y="3271361"/>
                  <a:pt x="563527" y="3281839"/>
                </a:cubicBezTo>
                <a:cubicBezTo>
                  <a:pt x="565432" y="3346609"/>
                  <a:pt x="518759" y="3402806"/>
                  <a:pt x="458752" y="3411379"/>
                </a:cubicBezTo>
                <a:cubicBezTo>
                  <a:pt x="391124" y="3419951"/>
                  <a:pt x="331117" y="3379946"/>
                  <a:pt x="316829" y="3314224"/>
                </a:cubicBezTo>
                <a:cubicBezTo>
                  <a:pt x="296827" y="3227546"/>
                  <a:pt x="373027" y="3150394"/>
                  <a:pt x="461609" y="3164681"/>
                </a:cubicBezTo>
                <a:cubicBezTo>
                  <a:pt x="466372" y="3165634"/>
                  <a:pt x="471134" y="3167539"/>
                  <a:pt x="476849" y="3164681"/>
                </a:cubicBezTo>
                <a:cubicBezTo>
                  <a:pt x="483517" y="3159919"/>
                  <a:pt x="488279" y="3156109"/>
                  <a:pt x="479707" y="3146584"/>
                </a:cubicBezTo>
                <a:cubicBezTo>
                  <a:pt x="456847" y="3121819"/>
                  <a:pt x="456847" y="3120866"/>
                  <a:pt x="481612" y="3098006"/>
                </a:cubicBezTo>
                <a:cubicBezTo>
                  <a:pt x="535904" y="3048476"/>
                  <a:pt x="590197" y="2998946"/>
                  <a:pt x="644489" y="2950369"/>
                </a:cubicBezTo>
                <a:cubicBezTo>
                  <a:pt x="655919" y="2939891"/>
                  <a:pt x="656872" y="2934176"/>
                  <a:pt x="645442" y="2923699"/>
                </a:cubicBezTo>
                <a:cubicBezTo>
                  <a:pt x="634012" y="2914174"/>
                  <a:pt x="624487" y="2902744"/>
                  <a:pt x="614962" y="2890361"/>
                </a:cubicBezTo>
                <a:cubicBezTo>
                  <a:pt x="606389" y="2878931"/>
                  <a:pt x="599722" y="2880836"/>
                  <a:pt x="590197" y="2889409"/>
                </a:cubicBezTo>
                <a:cubicBezTo>
                  <a:pt x="549239" y="2927509"/>
                  <a:pt x="507329" y="2965609"/>
                  <a:pt x="465419" y="3003709"/>
                </a:cubicBezTo>
                <a:cubicBezTo>
                  <a:pt x="444464" y="3022759"/>
                  <a:pt x="422557" y="3041809"/>
                  <a:pt x="401602" y="3061811"/>
                </a:cubicBezTo>
                <a:cubicBezTo>
                  <a:pt x="393982" y="3068479"/>
                  <a:pt x="389219" y="3068479"/>
                  <a:pt x="382552" y="3060859"/>
                </a:cubicBezTo>
                <a:cubicBezTo>
                  <a:pt x="355882" y="3031331"/>
                  <a:pt x="329212" y="3001804"/>
                  <a:pt x="302542" y="2973229"/>
                </a:cubicBezTo>
                <a:cubicBezTo>
                  <a:pt x="295874" y="2966561"/>
                  <a:pt x="295874" y="2960846"/>
                  <a:pt x="299684" y="2953226"/>
                </a:cubicBezTo>
                <a:cubicBezTo>
                  <a:pt x="309209" y="2937034"/>
                  <a:pt x="317782" y="2919889"/>
                  <a:pt x="327307" y="2903696"/>
                </a:cubicBezTo>
                <a:cubicBezTo>
                  <a:pt x="331117" y="2896076"/>
                  <a:pt x="331117" y="2891314"/>
                  <a:pt x="325402" y="2884646"/>
                </a:cubicBezTo>
                <a:cubicBezTo>
                  <a:pt x="299684" y="2851309"/>
                  <a:pt x="299684" y="2851309"/>
                  <a:pt x="260632" y="2868454"/>
                </a:cubicBezTo>
                <a:cubicBezTo>
                  <a:pt x="221579" y="2885599"/>
                  <a:pt x="221579" y="2885599"/>
                  <a:pt x="192052" y="2854166"/>
                </a:cubicBezTo>
                <a:cubicBezTo>
                  <a:pt x="132997" y="2790349"/>
                  <a:pt x="73942" y="2725579"/>
                  <a:pt x="14887" y="2661761"/>
                </a:cubicBezTo>
                <a:cubicBezTo>
                  <a:pt x="4409" y="2650331"/>
                  <a:pt x="4409" y="2641759"/>
                  <a:pt x="15839" y="2631281"/>
                </a:cubicBezTo>
                <a:cubicBezTo>
                  <a:pt x="69179" y="2582704"/>
                  <a:pt x="121567" y="2534126"/>
                  <a:pt x="174907" y="2485549"/>
                </a:cubicBezTo>
                <a:cubicBezTo>
                  <a:pt x="184432" y="2476976"/>
                  <a:pt x="190147" y="2476976"/>
                  <a:pt x="198719" y="2486501"/>
                </a:cubicBezTo>
                <a:cubicBezTo>
                  <a:pt x="244439" y="2536984"/>
                  <a:pt x="290159" y="2586514"/>
                  <a:pt x="335879" y="2636996"/>
                </a:cubicBezTo>
                <a:cubicBezTo>
                  <a:pt x="343499" y="2644616"/>
                  <a:pt x="347309" y="2645569"/>
                  <a:pt x="354929" y="2637949"/>
                </a:cubicBezTo>
                <a:cubicBezTo>
                  <a:pt x="375884" y="2617946"/>
                  <a:pt x="396839" y="2598896"/>
                  <a:pt x="418747" y="2579846"/>
                </a:cubicBezTo>
                <a:cubicBezTo>
                  <a:pt x="425414" y="2574131"/>
                  <a:pt x="425414" y="2570321"/>
                  <a:pt x="419699" y="2563654"/>
                </a:cubicBezTo>
                <a:cubicBezTo>
                  <a:pt x="373027" y="2513171"/>
                  <a:pt x="327307" y="2462689"/>
                  <a:pt x="280634" y="2413159"/>
                </a:cubicBezTo>
                <a:cubicBezTo>
                  <a:pt x="272062" y="2403634"/>
                  <a:pt x="270157" y="2397919"/>
                  <a:pt x="280634" y="2388394"/>
                </a:cubicBezTo>
                <a:cubicBezTo>
                  <a:pt x="323497" y="2350294"/>
                  <a:pt x="366359" y="2311241"/>
                  <a:pt x="408269" y="2272189"/>
                </a:cubicBezTo>
                <a:cubicBezTo>
                  <a:pt x="416842" y="2263616"/>
                  <a:pt x="421604" y="2265521"/>
                  <a:pt x="429224" y="2273141"/>
                </a:cubicBezTo>
                <a:cubicBezTo>
                  <a:pt x="474944" y="2323624"/>
                  <a:pt x="521617" y="2374106"/>
                  <a:pt x="567337" y="2424589"/>
                </a:cubicBezTo>
                <a:cubicBezTo>
                  <a:pt x="574957" y="2433161"/>
                  <a:pt x="579719" y="2432209"/>
                  <a:pt x="587339" y="2425541"/>
                </a:cubicBezTo>
                <a:cubicBezTo>
                  <a:pt x="608294" y="2405539"/>
                  <a:pt x="629249" y="2386489"/>
                  <a:pt x="651157" y="2367439"/>
                </a:cubicBezTo>
                <a:cubicBezTo>
                  <a:pt x="657824" y="2361724"/>
                  <a:pt x="656872" y="2357914"/>
                  <a:pt x="651157" y="2351246"/>
                </a:cubicBezTo>
                <a:cubicBezTo>
                  <a:pt x="604484" y="2300764"/>
                  <a:pt x="558764" y="2250281"/>
                  <a:pt x="512092" y="2200751"/>
                </a:cubicBezTo>
                <a:cubicBezTo>
                  <a:pt x="502567" y="2191226"/>
                  <a:pt x="502567" y="2185511"/>
                  <a:pt x="513044" y="2176939"/>
                </a:cubicBezTo>
                <a:cubicBezTo>
                  <a:pt x="567337" y="2128361"/>
                  <a:pt x="620677" y="2078831"/>
                  <a:pt x="674017" y="2029301"/>
                </a:cubicBezTo>
                <a:cubicBezTo>
                  <a:pt x="683542" y="2019776"/>
                  <a:pt x="689257" y="2019776"/>
                  <a:pt x="698782" y="2030254"/>
                </a:cubicBezTo>
                <a:cubicBezTo>
                  <a:pt x="764504" y="2101691"/>
                  <a:pt x="830227" y="2173129"/>
                  <a:pt x="895949" y="2244566"/>
                </a:cubicBezTo>
                <a:cubicBezTo>
                  <a:pt x="905474" y="2255044"/>
                  <a:pt x="907379" y="2262664"/>
                  <a:pt x="899759" y="2275046"/>
                </a:cubicBezTo>
                <a:cubicBezTo>
                  <a:pt x="890234" y="2288381"/>
                  <a:pt x="883567" y="2303621"/>
                  <a:pt x="874994" y="2317909"/>
                </a:cubicBezTo>
                <a:cubicBezTo>
                  <a:pt x="870232" y="2326481"/>
                  <a:pt x="870232" y="2332196"/>
                  <a:pt x="876899" y="2339816"/>
                </a:cubicBezTo>
                <a:cubicBezTo>
                  <a:pt x="903569" y="2371249"/>
                  <a:pt x="903569" y="2371249"/>
                  <a:pt x="941669" y="2354104"/>
                </a:cubicBezTo>
                <a:cubicBezTo>
                  <a:pt x="980722" y="2336959"/>
                  <a:pt x="980722" y="2336959"/>
                  <a:pt x="1009297" y="2368391"/>
                </a:cubicBezTo>
                <a:cubicBezTo>
                  <a:pt x="1029299" y="2390299"/>
                  <a:pt x="1048349" y="2411254"/>
                  <a:pt x="1069304" y="2433161"/>
                </a:cubicBezTo>
                <a:cubicBezTo>
                  <a:pt x="1076924" y="2440781"/>
                  <a:pt x="1075972" y="2445544"/>
                  <a:pt x="1068352" y="2453164"/>
                </a:cubicBezTo>
                <a:cubicBezTo>
                  <a:pt x="1008344" y="2507456"/>
                  <a:pt x="948337" y="2562701"/>
                  <a:pt x="889282" y="2617946"/>
                </a:cubicBezTo>
                <a:cubicBezTo>
                  <a:pt x="884519" y="2621756"/>
                  <a:pt x="880709" y="2626519"/>
                  <a:pt x="875947" y="2630329"/>
                </a:cubicBezTo>
                <a:cubicBezTo>
                  <a:pt x="869279" y="2635091"/>
                  <a:pt x="870232" y="2639854"/>
                  <a:pt x="875947" y="2645569"/>
                </a:cubicBezTo>
                <a:cubicBezTo>
                  <a:pt x="889282" y="2659856"/>
                  <a:pt x="902617" y="2674144"/>
                  <a:pt x="915952" y="2688431"/>
                </a:cubicBezTo>
                <a:cubicBezTo>
                  <a:pt x="921667" y="2694146"/>
                  <a:pt x="925477" y="2696051"/>
                  <a:pt x="932144" y="2689384"/>
                </a:cubicBezTo>
                <a:cubicBezTo>
                  <a:pt x="1016917" y="2611279"/>
                  <a:pt x="1101689" y="2534126"/>
                  <a:pt x="1186462" y="2456974"/>
                </a:cubicBezTo>
                <a:cubicBezTo>
                  <a:pt x="1301714" y="2351246"/>
                  <a:pt x="1417919" y="2245519"/>
                  <a:pt x="1533172" y="2140744"/>
                </a:cubicBezTo>
                <a:cubicBezTo>
                  <a:pt x="1617944" y="2063591"/>
                  <a:pt x="1702717" y="1985486"/>
                  <a:pt x="1787489" y="1908334"/>
                </a:cubicBezTo>
                <a:cubicBezTo>
                  <a:pt x="1903694" y="1801654"/>
                  <a:pt x="2019899" y="1695926"/>
                  <a:pt x="2137057" y="1589246"/>
                </a:cubicBezTo>
                <a:cubicBezTo>
                  <a:pt x="2220877" y="1513046"/>
                  <a:pt x="2304697" y="1435894"/>
                  <a:pt x="2388517" y="1359694"/>
                </a:cubicBezTo>
                <a:cubicBezTo>
                  <a:pt x="2478052" y="1277779"/>
                  <a:pt x="2567587" y="1194911"/>
                  <a:pt x="2658074" y="1113949"/>
                </a:cubicBezTo>
                <a:cubicBezTo>
                  <a:pt x="2667599" y="1105376"/>
                  <a:pt x="2667599" y="1100614"/>
                  <a:pt x="2659979" y="1091089"/>
                </a:cubicBezTo>
                <a:cubicBezTo>
                  <a:pt x="2626642" y="1049179"/>
                  <a:pt x="2630452" y="992029"/>
                  <a:pt x="2667599" y="954881"/>
                </a:cubicBezTo>
                <a:cubicBezTo>
                  <a:pt x="2703794" y="918686"/>
                  <a:pt x="2760944" y="915829"/>
                  <a:pt x="2802854" y="948214"/>
                </a:cubicBezTo>
                <a:cubicBezTo>
                  <a:pt x="2805712" y="951071"/>
                  <a:pt x="2808569" y="955834"/>
                  <a:pt x="2813332" y="953929"/>
                </a:cubicBezTo>
                <a:cubicBezTo>
                  <a:pt x="2819047" y="952024"/>
                  <a:pt x="2817142" y="946309"/>
                  <a:pt x="2818094" y="941546"/>
                </a:cubicBezTo>
                <a:cubicBezTo>
                  <a:pt x="2821904" y="914876"/>
                  <a:pt x="2825714" y="889159"/>
                  <a:pt x="2828572" y="862489"/>
                </a:cubicBezTo>
                <a:cubicBezTo>
                  <a:pt x="2829524" y="849154"/>
                  <a:pt x="2835239" y="843439"/>
                  <a:pt x="2848574" y="839629"/>
                </a:cubicBezTo>
                <a:cubicBezTo>
                  <a:pt x="2889532" y="829151"/>
                  <a:pt x="2930489" y="819626"/>
                  <a:pt x="2970494" y="806291"/>
                </a:cubicBezTo>
                <a:cubicBezTo>
                  <a:pt x="2975257" y="804386"/>
                  <a:pt x="2980019" y="802481"/>
                  <a:pt x="2986687" y="800576"/>
                </a:cubicBezTo>
                <a:cubicBezTo>
                  <a:pt x="2962874" y="796766"/>
                  <a:pt x="2940967" y="793909"/>
                  <a:pt x="2919059" y="790099"/>
                </a:cubicBezTo>
                <a:cubicBezTo>
                  <a:pt x="2756182" y="750094"/>
                  <a:pt x="2633309" y="616744"/>
                  <a:pt x="2610449" y="453866"/>
                </a:cubicBezTo>
                <a:cubicBezTo>
                  <a:pt x="2580922" y="245269"/>
                  <a:pt x="2723797" y="48101"/>
                  <a:pt x="2931442" y="11906"/>
                </a:cubicBezTo>
                <a:cubicBezTo>
                  <a:pt x="2938109" y="10954"/>
                  <a:pt x="2945729" y="9049"/>
                  <a:pt x="2952397" y="7144"/>
                </a:cubicBezTo>
                <a:cubicBezTo>
                  <a:pt x="2983829" y="7144"/>
                  <a:pt x="3016214" y="7144"/>
                  <a:pt x="3047647" y="7144"/>
                </a:cubicBezTo>
                <a:cubicBezTo>
                  <a:pt x="3050504" y="8096"/>
                  <a:pt x="3053362" y="9049"/>
                  <a:pt x="3056219" y="9049"/>
                </a:cubicBezTo>
                <a:cubicBezTo>
                  <a:pt x="3164804" y="27146"/>
                  <a:pt x="3253387" y="79534"/>
                  <a:pt x="3319109" y="168116"/>
                </a:cubicBezTo>
                <a:cubicBezTo>
                  <a:pt x="3330539" y="183356"/>
                  <a:pt x="3330539" y="183356"/>
                  <a:pt x="3341017" y="168116"/>
                </a:cubicBezTo>
                <a:cubicBezTo>
                  <a:pt x="3490559" y="-33814"/>
                  <a:pt x="3804884" y="-6191"/>
                  <a:pt x="3918232" y="218599"/>
                </a:cubicBezTo>
                <a:cubicBezTo>
                  <a:pt x="3935377" y="252889"/>
                  <a:pt x="3943949" y="289084"/>
                  <a:pt x="3952522" y="325279"/>
                </a:cubicBezTo>
                <a:cubicBezTo>
                  <a:pt x="3953474" y="356711"/>
                  <a:pt x="3953474" y="388144"/>
                  <a:pt x="3953474" y="419576"/>
                </a:cubicBezTo>
                <a:close/>
                <a:moveTo>
                  <a:pt x="3534374" y="1227296"/>
                </a:moveTo>
                <a:cubicBezTo>
                  <a:pt x="3546757" y="1226344"/>
                  <a:pt x="3560092" y="1227296"/>
                  <a:pt x="3572474" y="1224439"/>
                </a:cubicBezTo>
                <a:cubicBezTo>
                  <a:pt x="3670582" y="1206341"/>
                  <a:pt x="3740114" y="1150144"/>
                  <a:pt x="3769642" y="1054894"/>
                </a:cubicBezTo>
                <a:cubicBezTo>
                  <a:pt x="3800122" y="958691"/>
                  <a:pt x="3777262" y="872014"/>
                  <a:pt x="3705824" y="800576"/>
                </a:cubicBezTo>
                <a:cubicBezTo>
                  <a:pt x="3664867" y="759619"/>
                  <a:pt x="3612479" y="737711"/>
                  <a:pt x="3554377" y="732949"/>
                </a:cubicBezTo>
                <a:cubicBezTo>
                  <a:pt x="3538184" y="731996"/>
                  <a:pt x="3535327" y="724376"/>
                  <a:pt x="3537232" y="710089"/>
                </a:cubicBezTo>
                <a:cubicBezTo>
                  <a:pt x="3542947" y="665321"/>
                  <a:pt x="3547709" y="620554"/>
                  <a:pt x="3552472" y="575786"/>
                </a:cubicBezTo>
                <a:cubicBezTo>
                  <a:pt x="3555329" y="551974"/>
                  <a:pt x="3556282" y="551021"/>
                  <a:pt x="3580094" y="554831"/>
                </a:cubicBezTo>
                <a:cubicBezTo>
                  <a:pt x="3615337" y="560546"/>
                  <a:pt x="3649627" y="558641"/>
                  <a:pt x="3682964" y="545306"/>
                </a:cubicBezTo>
                <a:cubicBezTo>
                  <a:pt x="3778214" y="508159"/>
                  <a:pt x="3825839" y="401479"/>
                  <a:pt x="3791549" y="306229"/>
                </a:cubicBezTo>
                <a:cubicBezTo>
                  <a:pt x="3756307" y="210979"/>
                  <a:pt x="3651532" y="160496"/>
                  <a:pt x="3554377" y="192881"/>
                </a:cubicBezTo>
                <a:cubicBezTo>
                  <a:pt x="3481034" y="217646"/>
                  <a:pt x="3418169" y="290989"/>
                  <a:pt x="3428647" y="395764"/>
                </a:cubicBezTo>
                <a:cubicBezTo>
                  <a:pt x="3429599" y="409099"/>
                  <a:pt x="3426742" y="412909"/>
                  <a:pt x="3413407" y="413861"/>
                </a:cubicBezTo>
                <a:cubicBezTo>
                  <a:pt x="3369592" y="415766"/>
                  <a:pt x="3324824" y="415766"/>
                  <a:pt x="3281009" y="416719"/>
                </a:cubicBezTo>
                <a:cubicBezTo>
                  <a:pt x="3248624" y="417671"/>
                  <a:pt x="3249577" y="417671"/>
                  <a:pt x="3248624" y="385286"/>
                </a:cubicBezTo>
                <a:cubicBezTo>
                  <a:pt x="3244814" y="250984"/>
                  <a:pt x="3123847" y="130016"/>
                  <a:pt x="2966684" y="152876"/>
                </a:cubicBezTo>
                <a:cubicBezTo>
                  <a:pt x="2825714" y="172879"/>
                  <a:pt x="2737132" y="297656"/>
                  <a:pt x="2757134" y="437674"/>
                </a:cubicBezTo>
                <a:cubicBezTo>
                  <a:pt x="2774279" y="553879"/>
                  <a:pt x="2878102" y="644366"/>
                  <a:pt x="2995259" y="645319"/>
                </a:cubicBezTo>
                <a:cubicBezTo>
                  <a:pt x="3045742" y="646271"/>
                  <a:pt x="3092414" y="633889"/>
                  <a:pt x="3135277" y="606266"/>
                </a:cubicBezTo>
                <a:cubicBezTo>
                  <a:pt x="3147659" y="598646"/>
                  <a:pt x="3155279" y="599599"/>
                  <a:pt x="3163852" y="611029"/>
                </a:cubicBezTo>
                <a:cubicBezTo>
                  <a:pt x="3170519" y="619601"/>
                  <a:pt x="3178139" y="627221"/>
                  <a:pt x="3185759" y="634841"/>
                </a:cubicBezTo>
                <a:cubicBezTo>
                  <a:pt x="3188617" y="637699"/>
                  <a:pt x="3191474" y="642461"/>
                  <a:pt x="3197189" y="639604"/>
                </a:cubicBezTo>
                <a:cubicBezTo>
                  <a:pt x="3201952" y="636746"/>
                  <a:pt x="3205762" y="632936"/>
                  <a:pt x="3204809" y="627221"/>
                </a:cubicBezTo>
                <a:cubicBezTo>
                  <a:pt x="3204809" y="623411"/>
                  <a:pt x="3203857" y="618649"/>
                  <a:pt x="3202904" y="614839"/>
                </a:cubicBezTo>
                <a:cubicBezTo>
                  <a:pt x="3193379" y="551974"/>
                  <a:pt x="3244814" y="502444"/>
                  <a:pt x="3307679" y="513874"/>
                </a:cubicBezTo>
                <a:cubicBezTo>
                  <a:pt x="3383879" y="527209"/>
                  <a:pt x="3441982" y="592931"/>
                  <a:pt x="3445792" y="670084"/>
                </a:cubicBezTo>
                <a:cubicBezTo>
                  <a:pt x="3447697" y="710089"/>
                  <a:pt x="3422932" y="746284"/>
                  <a:pt x="3383879" y="757714"/>
                </a:cubicBezTo>
                <a:cubicBezTo>
                  <a:pt x="3366734" y="762476"/>
                  <a:pt x="3349589" y="763429"/>
                  <a:pt x="3332444" y="758666"/>
                </a:cubicBezTo>
                <a:cubicBezTo>
                  <a:pt x="3323872" y="756761"/>
                  <a:pt x="3314347" y="754856"/>
                  <a:pt x="3309584" y="764381"/>
                </a:cubicBezTo>
                <a:cubicBezTo>
                  <a:pt x="3304822" y="773906"/>
                  <a:pt x="3315299" y="775811"/>
                  <a:pt x="3319109" y="781526"/>
                </a:cubicBezTo>
                <a:cubicBezTo>
                  <a:pt x="3323872" y="787241"/>
                  <a:pt x="3328634" y="792956"/>
                  <a:pt x="3335302" y="798671"/>
                </a:cubicBezTo>
                <a:cubicBezTo>
                  <a:pt x="3347684" y="809149"/>
                  <a:pt x="3347684" y="817721"/>
                  <a:pt x="3337207" y="831056"/>
                </a:cubicBezTo>
                <a:cubicBezTo>
                  <a:pt x="3306727" y="869156"/>
                  <a:pt x="3290534" y="914876"/>
                  <a:pt x="3287677" y="963454"/>
                </a:cubicBezTo>
                <a:cubicBezTo>
                  <a:pt x="3277199" y="1108234"/>
                  <a:pt x="3389594" y="1227296"/>
                  <a:pt x="3534374" y="1227296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2F6D567-C060-4D2B-B097-8C3176DB8302}"/>
              </a:ext>
            </a:extLst>
          </p:cNvPr>
          <p:cNvCxnSpPr>
            <a:cxnSpLocks/>
          </p:cNvCxnSpPr>
          <p:nvPr userDrawn="1"/>
        </p:nvCxnSpPr>
        <p:spPr>
          <a:xfrm flipH="1">
            <a:off x="1281088" y="477136"/>
            <a:ext cx="10262023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193E77-7AFA-45E8-B176-B8D26B37835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43107" y="477136"/>
            <a:ext cx="0" cy="593513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A31E12-92B8-44BE-9F73-32CC46810BBB}"/>
              </a:ext>
            </a:extLst>
          </p:cNvPr>
          <p:cNvCxnSpPr>
            <a:cxnSpLocks/>
          </p:cNvCxnSpPr>
          <p:nvPr userDrawn="1"/>
        </p:nvCxnSpPr>
        <p:spPr>
          <a:xfrm flipH="1">
            <a:off x="1281085" y="6392856"/>
            <a:ext cx="10262024" cy="17495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FCEB618-9DF6-4F92-9895-C3F16A28D107}"/>
              </a:ext>
            </a:extLst>
          </p:cNvPr>
          <p:cNvCxnSpPr>
            <a:cxnSpLocks/>
          </p:cNvCxnSpPr>
          <p:nvPr userDrawn="1"/>
        </p:nvCxnSpPr>
        <p:spPr>
          <a:xfrm flipV="1">
            <a:off x="1281085" y="477137"/>
            <a:ext cx="0" cy="1173029"/>
          </a:xfrm>
          <a:prstGeom prst="line">
            <a:avLst/>
          </a:prstGeom>
          <a:ln w="44450">
            <a:solidFill>
              <a:schemeClr val="accent1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3176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09EB6ADC-6B44-49DF-82E3-AB3A22E5DE2B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628717" y="496198"/>
            <a:ext cx="3930307" cy="2834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Tahoma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2B7FFA71-E8E7-4BA8-AD43-D1DE14F120D0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846324" y="3513718"/>
            <a:ext cx="2608213" cy="2834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Tahoma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181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563307B-4B6F-4D4D-AB66-99288A7B761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Tahoma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1645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25CCC988-11E6-43E3-B86B-C909FFF498C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Tahoma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333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Tahoma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C16D358-38D5-4BFB-AC73-E794FB2772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8413" y="4207477"/>
            <a:ext cx="863147" cy="24250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BB385D-8C47-4005-9822-A2A7BF9BE78D}"/>
              </a:ext>
            </a:extLst>
          </p:cNvPr>
          <p:cNvSpPr/>
          <p:nvPr userDrawn="1"/>
        </p:nvSpPr>
        <p:spPr>
          <a:xfrm>
            <a:off x="0" y="6605087"/>
            <a:ext cx="1219200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F10182-1458-4BD9-85CC-A0AF172DCC3F}"/>
              </a:ext>
            </a:extLst>
          </p:cNvPr>
          <p:cNvSpPr/>
          <p:nvPr userDrawn="1"/>
        </p:nvSpPr>
        <p:spPr>
          <a:xfrm>
            <a:off x="0" y="4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9ACF6F13-89E5-476D-994C-CFF762A28737}"/>
              </a:ext>
            </a:extLst>
          </p:cNvPr>
          <p:cNvSpPr/>
          <p:nvPr userDrawn="1"/>
        </p:nvSpPr>
        <p:spPr>
          <a:xfrm rot="10800000">
            <a:off x="5920903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63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25CCC988-11E6-43E3-B86B-C909FFF498C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" y="0"/>
            <a:ext cx="468969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Tahoma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66832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112FC24-B0BB-43AE-AB6F-2F8A6318C976}"/>
              </a:ext>
            </a:extLst>
          </p:cNvPr>
          <p:cNvGrpSpPr/>
          <p:nvPr userDrawn="1"/>
        </p:nvGrpSpPr>
        <p:grpSpPr>
          <a:xfrm flipH="1">
            <a:off x="486251" y="477136"/>
            <a:ext cx="11704320" cy="5935130"/>
            <a:chOff x="-161213" y="477136"/>
            <a:chExt cx="11704320" cy="593513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02B0099-32CD-4A9E-A010-EB75F1B7AD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477136"/>
              <a:ext cx="11704320" cy="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6FFECB2-D63A-4DED-B565-1B5EC1C6DBC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1543107" y="477136"/>
              <a:ext cx="0" cy="593513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23856D-6F4B-428C-8039-92BC2469A81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6392850"/>
              <a:ext cx="11704320" cy="13272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13480D-83E6-465D-B9EC-FA0799699FB0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268685" y="0"/>
            <a:ext cx="6923315" cy="6858000"/>
          </a:xfrm>
          <a:custGeom>
            <a:avLst/>
            <a:gdLst>
              <a:gd name="connsiteX0" fmla="*/ 1714500 w 6923314"/>
              <a:gd name="connsiteY0" fmla="*/ 0 h 6858000"/>
              <a:gd name="connsiteX1" fmla="*/ 6923314 w 6923314"/>
              <a:gd name="connsiteY1" fmla="*/ 0 h 6858000"/>
              <a:gd name="connsiteX2" fmla="*/ 6923314 w 6923314"/>
              <a:gd name="connsiteY2" fmla="*/ 1637212 h 6858000"/>
              <a:gd name="connsiteX3" fmla="*/ 5618117 w 6923314"/>
              <a:gd name="connsiteY3" fmla="*/ 6858000 h 6858000"/>
              <a:gd name="connsiteX4" fmla="*/ 0 w 692331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1714500" y="0"/>
                </a:moveTo>
                <a:lnTo>
                  <a:pt x="6923314" y="0"/>
                </a:lnTo>
                <a:lnTo>
                  <a:pt x="6923314" y="1637212"/>
                </a:lnTo>
                <a:lnTo>
                  <a:pt x="56181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Tahoma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4906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F11EEFC-446C-47E4-B2EA-DE7ED313E7C9}"/>
              </a:ext>
            </a:extLst>
          </p:cNvPr>
          <p:cNvSpPr/>
          <p:nvPr userDrawn="1"/>
        </p:nvSpPr>
        <p:spPr>
          <a:xfrm>
            <a:off x="4028660" y="0"/>
            <a:ext cx="8163341" cy="6858000"/>
          </a:xfrm>
          <a:custGeom>
            <a:avLst/>
            <a:gdLst>
              <a:gd name="connsiteX0" fmla="*/ 555736 w 8163341"/>
              <a:gd name="connsiteY0" fmla="*/ 0 h 6858000"/>
              <a:gd name="connsiteX1" fmla="*/ 8163341 w 8163341"/>
              <a:gd name="connsiteY1" fmla="*/ 0 h 6858000"/>
              <a:gd name="connsiteX2" fmla="*/ 8163341 w 8163341"/>
              <a:gd name="connsiteY2" fmla="*/ 6858000 h 6858000"/>
              <a:gd name="connsiteX3" fmla="*/ 1386403 w 8163341"/>
              <a:gd name="connsiteY3" fmla="*/ 6858000 h 6858000"/>
              <a:gd name="connsiteX4" fmla="*/ 1368696 w 8163341"/>
              <a:gd name="connsiteY4" fmla="*/ 6835467 h 6858000"/>
              <a:gd name="connsiteX5" fmla="*/ 0 w 8163341"/>
              <a:gd name="connsiteY5" fmla="*/ 2713384 h 6858000"/>
              <a:gd name="connsiteX6" fmla="*/ 541410 w 8163341"/>
              <a:gd name="connsiteY6" fmla="*/ 3168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63341" h="6858000">
                <a:moveTo>
                  <a:pt x="555736" y="0"/>
                </a:moveTo>
                <a:lnTo>
                  <a:pt x="8163341" y="0"/>
                </a:lnTo>
                <a:lnTo>
                  <a:pt x="8163341" y="6858000"/>
                </a:lnTo>
                <a:lnTo>
                  <a:pt x="1386403" y="6858000"/>
                </a:lnTo>
                <a:lnTo>
                  <a:pt x="1368696" y="6835467"/>
                </a:lnTo>
                <a:cubicBezTo>
                  <a:pt x="509067" y="5686009"/>
                  <a:pt x="0" y="4259146"/>
                  <a:pt x="0" y="2713384"/>
                </a:cubicBezTo>
                <a:cubicBezTo>
                  <a:pt x="0" y="1762146"/>
                  <a:pt x="192783" y="855935"/>
                  <a:pt x="541410" y="316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697FC26-F258-4DC5-8D4C-92A80119685B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131364" y="0"/>
            <a:ext cx="8060639" cy="6858000"/>
          </a:xfrm>
          <a:custGeom>
            <a:avLst/>
            <a:gdLst>
              <a:gd name="connsiteX0" fmla="*/ 555736 w 8060638"/>
              <a:gd name="connsiteY0" fmla="*/ 0 h 6858000"/>
              <a:gd name="connsiteX1" fmla="*/ 8060638 w 8060638"/>
              <a:gd name="connsiteY1" fmla="*/ 0 h 6858000"/>
              <a:gd name="connsiteX2" fmla="*/ 8060638 w 8060638"/>
              <a:gd name="connsiteY2" fmla="*/ 6858000 h 6858000"/>
              <a:gd name="connsiteX3" fmla="*/ 1386404 w 8060638"/>
              <a:gd name="connsiteY3" fmla="*/ 6858000 h 6858000"/>
              <a:gd name="connsiteX4" fmla="*/ 1368697 w 8060638"/>
              <a:gd name="connsiteY4" fmla="*/ 6835467 h 6858000"/>
              <a:gd name="connsiteX5" fmla="*/ 0 w 8060638"/>
              <a:gd name="connsiteY5" fmla="*/ 2713384 h 6858000"/>
              <a:gd name="connsiteX6" fmla="*/ 541410 w 8060638"/>
              <a:gd name="connsiteY6" fmla="*/ 3168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60638" h="6858000">
                <a:moveTo>
                  <a:pt x="555736" y="0"/>
                </a:moveTo>
                <a:lnTo>
                  <a:pt x="8060638" y="0"/>
                </a:lnTo>
                <a:lnTo>
                  <a:pt x="8060638" y="6858000"/>
                </a:lnTo>
                <a:lnTo>
                  <a:pt x="1386404" y="6858000"/>
                </a:lnTo>
                <a:lnTo>
                  <a:pt x="1368697" y="6835467"/>
                </a:lnTo>
                <a:cubicBezTo>
                  <a:pt x="509067" y="5686009"/>
                  <a:pt x="0" y="4259146"/>
                  <a:pt x="0" y="2713384"/>
                </a:cubicBezTo>
                <a:cubicBezTo>
                  <a:pt x="0" y="1762146"/>
                  <a:pt x="192784" y="855935"/>
                  <a:pt x="541410" y="3168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Tahoma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49768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7">
            <a:extLst>
              <a:ext uri="{FF2B5EF4-FFF2-40B4-BE49-F238E27FC236}">
                <a16:creationId xmlns:a16="http://schemas.microsoft.com/office/drawing/2014/main" id="{81307760-051C-4C15-A332-4E9693E15B43}"/>
              </a:ext>
            </a:extLst>
          </p:cNvPr>
          <p:cNvSpPr/>
          <p:nvPr userDrawn="1"/>
        </p:nvSpPr>
        <p:spPr>
          <a:xfrm>
            <a:off x="627021" y="2679826"/>
            <a:ext cx="11037601" cy="165874"/>
          </a:xfrm>
          <a:custGeom>
            <a:avLst/>
            <a:gdLst/>
            <a:ahLst/>
            <a:cxnLst/>
            <a:rect l="l" t="t" r="r" b="b"/>
            <a:pathLst>
              <a:path w="8352928" h="576064">
                <a:moveTo>
                  <a:pt x="0" y="0"/>
                </a:moveTo>
                <a:lnTo>
                  <a:pt x="7704856" y="0"/>
                </a:lnTo>
                <a:lnTo>
                  <a:pt x="7776864" y="0"/>
                </a:lnTo>
                <a:lnTo>
                  <a:pt x="8208912" y="0"/>
                </a:lnTo>
                <a:lnTo>
                  <a:pt x="8352928" y="288032"/>
                </a:lnTo>
                <a:lnTo>
                  <a:pt x="8208912" y="576064"/>
                </a:lnTo>
                <a:lnTo>
                  <a:pt x="7776864" y="576064"/>
                </a:lnTo>
                <a:lnTo>
                  <a:pt x="7704856" y="576064"/>
                </a:lnTo>
                <a:lnTo>
                  <a:pt x="0" y="57606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B0F0"/>
              </a:solidFill>
            </a:endParaRP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840A11CA-422C-4A04-8A4D-FAF2E080A4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06725" y="1826763"/>
            <a:ext cx="1872000" cy="1872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B4671F09-6A0A-4146-B1B8-FDD75C385B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93031" y="1826763"/>
            <a:ext cx="1872000" cy="1872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8A55DD-EC4E-441F-81AD-8EA8BB43D18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97595" y="1826763"/>
            <a:ext cx="1872000" cy="1872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4C0EFF93-9B49-4BDB-8D8F-A9173DC17B6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802160" y="1826763"/>
            <a:ext cx="1872000" cy="1872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27EEFC-6B81-4FCF-8608-B01244E803FE}"/>
              </a:ext>
            </a:extLst>
          </p:cNvPr>
          <p:cNvSpPr/>
          <p:nvPr userDrawn="1"/>
        </p:nvSpPr>
        <p:spPr>
          <a:xfrm>
            <a:off x="3694160" y="4207989"/>
            <a:ext cx="2088000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solidFill>
                <a:srgbClr val="262626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610D67-A5B6-4309-B89A-8A1072CFBDFF}"/>
              </a:ext>
            </a:extLst>
          </p:cNvPr>
          <p:cNvSpPr/>
          <p:nvPr userDrawn="1"/>
        </p:nvSpPr>
        <p:spPr>
          <a:xfrm>
            <a:off x="6389595" y="4207989"/>
            <a:ext cx="2088000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solidFill>
                <a:srgbClr val="262626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71F3DA-CDBA-42D2-8E22-75B555233C19}"/>
              </a:ext>
            </a:extLst>
          </p:cNvPr>
          <p:cNvSpPr/>
          <p:nvPr userDrawn="1"/>
        </p:nvSpPr>
        <p:spPr>
          <a:xfrm>
            <a:off x="9085031" y="4207989"/>
            <a:ext cx="2088000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solidFill>
                <a:srgbClr val="262626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60E14D-DED8-4BDC-9BA4-11EC795C536A}"/>
              </a:ext>
            </a:extLst>
          </p:cNvPr>
          <p:cNvSpPr/>
          <p:nvPr userDrawn="1"/>
        </p:nvSpPr>
        <p:spPr>
          <a:xfrm>
            <a:off x="998725" y="4207989"/>
            <a:ext cx="2088000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solidFill>
                <a:srgbClr val="262626"/>
              </a:solidFill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F0494C1-45DC-4230-8D7B-EDFD8F3C40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Tahoma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83D185-DFB2-42F1-9BBA-3E1F4BB1E702}"/>
              </a:ext>
            </a:extLst>
          </p:cNvPr>
          <p:cNvSpPr/>
          <p:nvPr userDrawn="1"/>
        </p:nvSpPr>
        <p:spPr>
          <a:xfrm>
            <a:off x="0" y="6605087"/>
            <a:ext cx="1219200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6B6611-3E7E-499A-814C-DC0D6919B6FB}"/>
              </a:ext>
            </a:extLst>
          </p:cNvPr>
          <p:cNvSpPr/>
          <p:nvPr userDrawn="1"/>
        </p:nvSpPr>
        <p:spPr>
          <a:xfrm>
            <a:off x="0" y="4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24EA248-E326-48AF-AA36-DAF279AEC15F}"/>
              </a:ext>
            </a:extLst>
          </p:cNvPr>
          <p:cNvSpPr/>
          <p:nvPr userDrawn="1"/>
        </p:nvSpPr>
        <p:spPr>
          <a:xfrm rot="10800000">
            <a:off x="5920903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366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1906CD0-196C-4FC7-8872-5383668D4DBD}"/>
              </a:ext>
            </a:extLst>
          </p:cNvPr>
          <p:cNvCxnSpPr>
            <a:cxnSpLocks/>
          </p:cNvCxnSpPr>
          <p:nvPr userDrawn="1"/>
        </p:nvCxnSpPr>
        <p:spPr>
          <a:xfrm flipH="1">
            <a:off x="5" y="6624450"/>
            <a:ext cx="1219199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A0D68BEC-81CA-49DB-B5DB-32E86BC5604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>
            <a:off x="3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Tahoma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C16D358-38D5-4BFB-AC73-E794FB2772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8413" y="4207477"/>
            <a:ext cx="863147" cy="24250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7ED3AE3-3013-4678-B766-8D5D6FF87822}"/>
              </a:ext>
            </a:extLst>
          </p:cNvPr>
          <p:cNvSpPr/>
          <p:nvPr userDrawn="1"/>
        </p:nvSpPr>
        <p:spPr>
          <a:xfrm>
            <a:off x="0" y="4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3361A3F-6E74-4E9B-BD80-119E81BF9950}"/>
              </a:ext>
            </a:extLst>
          </p:cNvPr>
          <p:cNvSpPr/>
          <p:nvPr userDrawn="1"/>
        </p:nvSpPr>
        <p:spPr>
          <a:xfrm rot="10800000">
            <a:off x="5920903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D6FA72B-64F2-4946-B4AF-2E2AD3ABD15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620093" y="2699240"/>
            <a:ext cx="1684419" cy="2650546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  <a:gd name="connsiteX0" fmla="*/ 0 w 1707351"/>
              <a:gd name="connsiteY0" fmla="*/ 867 h 2596560"/>
              <a:gd name="connsiteX1" fmla="*/ 1558399 w 1707351"/>
              <a:gd name="connsiteY1" fmla="*/ 0 h 2596560"/>
              <a:gd name="connsiteX2" fmla="*/ 1707351 w 1707351"/>
              <a:gd name="connsiteY2" fmla="*/ 2563461 h 2596560"/>
              <a:gd name="connsiteX3" fmla="*/ 196198 w 1707351"/>
              <a:gd name="connsiteY3" fmla="*/ 2596560 h 2596560"/>
              <a:gd name="connsiteX4" fmla="*/ 0 w 1707351"/>
              <a:gd name="connsiteY4" fmla="*/ 867 h 2596560"/>
              <a:gd name="connsiteX0" fmla="*/ 186979 w 1894330"/>
              <a:gd name="connsiteY0" fmla="*/ 867 h 2596560"/>
              <a:gd name="connsiteX1" fmla="*/ 1745378 w 1894330"/>
              <a:gd name="connsiteY1" fmla="*/ 0 h 2596560"/>
              <a:gd name="connsiteX2" fmla="*/ 1894330 w 1894330"/>
              <a:gd name="connsiteY2" fmla="*/ 2563461 h 2596560"/>
              <a:gd name="connsiteX3" fmla="*/ 0 w 1894330"/>
              <a:gd name="connsiteY3" fmla="*/ 2596560 h 2596560"/>
              <a:gd name="connsiteX4" fmla="*/ 186979 w 1894330"/>
              <a:gd name="connsiteY4" fmla="*/ 867 h 2596560"/>
              <a:gd name="connsiteX0" fmla="*/ 186979 w 1745378"/>
              <a:gd name="connsiteY0" fmla="*/ 867 h 2615713"/>
              <a:gd name="connsiteX1" fmla="*/ 1745378 w 1745378"/>
              <a:gd name="connsiteY1" fmla="*/ 0 h 2615713"/>
              <a:gd name="connsiteX2" fmla="*/ 1528570 w 1745378"/>
              <a:gd name="connsiteY2" fmla="*/ 2615713 h 2615713"/>
              <a:gd name="connsiteX3" fmla="*/ 0 w 1745378"/>
              <a:gd name="connsiteY3" fmla="*/ 2596560 h 2615713"/>
              <a:gd name="connsiteX4" fmla="*/ 186979 w 1745378"/>
              <a:gd name="connsiteY4" fmla="*/ 867 h 2615713"/>
              <a:gd name="connsiteX0" fmla="*/ 186979 w 1658293"/>
              <a:gd name="connsiteY0" fmla="*/ 0 h 2614846"/>
              <a:gd name="connsiteX1" fmla="*/ 1658293 w 1658293"/>
              <a:gd name="connsiteY1" fmla="*/ 16551 h 2614846"/>
              <a:gd name="connsiteX2" fmla="*/ 1528570 w 1658293"/>
              <a:gd name="connsiteY2" fmla="*/ 2614846 h 2614846"/>
              <a:gd name="connsiteX3" fmla="*/ 0 w 1658293"/>
              <a:gd name="connsiteY3" fmla="*/ 2595693 h 2614846"/>
              <a:gd name="connsiteX4" fmla="*/ 186979 w 1658293"/>
              <a:gd name="connsiteY4" fmla="*/ 0 h 2614846"/>
              <a:gd name="connsiteX0" fmla="*/ 186979 w 1545081"/>
              <a:gd name="connsiteY0" fmla="*/ 0 h 2614846"/>
              <a:gd name="connsiteX1" fmla="*/ 1545081 w 1545081"/>
              <a:gd name="connsiteY1" fmla="*/ 16551 h 2614846"/>
              <a:gd name="connsiteX2" fmla="*/ 1528570 w 1545081"/>
              <a:gd name="connsiteY2" fmla="*/ 2614846 h 2614846"/>
              <a:gd name="connsiteX3" fmla="*/ 0 w 1545081"/>
              <a:gd name="connsiteY3" fmla="*/ 2595693 h 2614846"/>
              <a:gd name="connsiteX4" fmla="*/ 186979 w 1545081"/>
              <a:gd name="connsiteY4" fmla="*/ 0 h 2614846"/>
              <a:gd name="connsiteX0" fmla="*/ 186979 w 1675709"/>
              <a:gd name="connsiteY0" fmla="*/ 866 h 2615712"/>
              <a:gd name="connsiteX1" fmla="*/ 1675709 w 1675709"/>
              <a:gd name="connsiteY1" fmla="*/ 0 h 2615712"/>
              <a:gd name="connsiteX2" fmla="*/ 1528570 w 1675709"/>
              <a:gd name="connsiteY2" fmla="*/ 2615712 h 2615712"/>
              <a:gd name="connsiteX3" fmla="*/ 0 w 1675709"/>
              <a:gd name="connsiteY3" fmla="*/ 2596559 h 2615712"/>
              <a:gd name="connsiteX4" fmla="*/ 186979 w 1675709"/>
              <a:gd name="connsiteY4" fmla="*/ 866 h 2615712"/>
              <a:gd name="connsiteX0" fmla="*/ 169562 w 1675709"/>
              <a:gd name="connsiteY0" fmla="*/ 18283 h 2615712"/>
              <a:gd name="connsiteX1" fmla="*/ 1675709 w 1675709"/>
              <a:gd name="connsiteY1" fmla="*/ 0 h 2615712"/>
              <a:gd name="connsiteX2" fmla="*/ 1528570 w 1675709"/>
              <a:gd name="connsiteY2" fmla="*/ 2615712 h 2615712"/>
              <a:gd name="connsiteX3" fmla="*/ 0 w 1675709"/>
              <a:gd name="connsiteY3" fmla="*/ 2596559 h 2615712"/>
              <a:gd name="connsiteX4" fmla="*/ 169562 w 1675709"/>
              <a:gd name="connsiteY4" fmla="*/ 18283 h 2615712"/>
              <a:gd name="connsiteX0" fmla="*/ 169562 w 1667000"/>
              <a:gd name="connsiteY0" fmla="*/ 18283 h 2615712"/>
              <a:gd name="connsiteX1" fmla="*/ 1667000 w 1667000"/>
              <a:gd name="connsiteY1" fmla="*/ 0 h 2615712"/>
              <a:gd name="connsiteX2" fmla="*/ 1528570 w 1667000"/>
              <a:gd name="connsiteY2" fmla="*/ 2615712 h 2615712"/>
              <a:gd name="connsiteX3" fmla="*/ 0 w 1667000"/>
              <a:gd name="connsiteY3" fmla="*/ 2596559 h 2615712"/>
              <a:gd name="connsiteX4" fmla="*/ 169562 w 1667000"/>
              <a:gd name="connsiteY4" fmla="*/ 18283 h 2615712"/>
              <a:gd name="connsiteX0" fmla="*/ 169562 w 1667000"/>
              <a:gd name="connsiteY0" fmla="*/ 866 h 2615712"/>
              <a:gd name="connsiteX1" fmla="*/ 1667000 w 1667000"/>
              <a:gd name="connsiteY1" fmla="*/ 0 h 2615712"/>
              <a:gd name="connsiteX2" fmla="*/ 1528570 w 1667000"/>
              <a:gd name="connsiteY2" fmla="*/ 2615712 h 2615712"/>
              <a:gd name="connsiteX3" fmla="*/ 0 w 1667000"/>
              <a:gd name="connsiteY3" fmla="*/ 2596559 h 2615712"/>
              <a:gd name="connsiteX4" fmla="*/ 169562 w 1667000"/>
              <a:gd name="connsiteY4" fmla="*/ 866 h 2615712"/>
              <a:gd name="connsiteX0" fmla="*/ 169562 w 1667000"/>
              <a:gd name="connsiteY0" fmla="*/ 26991 h 2641837"/>
              <a:gd name="connsiteX1" fmla="*/ 1667000 w 1667000"/>
              <a:gd name="connsiteY1" fmla="*/ 0 h 2641837"/>
              <a:gd name="connsiteX2" fmla="*/ 1528570 w 1667000"/>
              <a:gd name="connsiteY2" fmla="*/ 2641837 h 2641837"/>
              <a:gd name="connsiteX3" fmla="*/ 0 w 1667000"/>
              <a:gd name="connsiteY3" fmla="*/ 2622684 h 2641837"/>
              <a:gd name="connsiteX4" fmla="*/ 169562 w 1667000"/>
              <a:gd name="connsiteY4" fmla="*/ 26991 h 2641837"/>
              <a:gd name="connsiteX0" fmla="*/ 169562 w 1667000"/>
              <a:gd name="connsiteY0" fmla="*/ 26991 h 2641837"/>
              <a:gd name="connsiteX1" fmla="*/ 1667000 w 1667000"/>
              <a:gd name="connsiteY1" fmla="*/ 0 h 2641837"/>
              <a:gd name="connsiteX2" fmla="*/ 1528570 w 1667000"/>
              <a:gd name="connsiteY2" fmla="*/ 2641837 h 2641837"/>
              <a:gd name="connsiteX3" fmla="*/ 0 w 1667000"/>
              <a:gd name="connsiteY3" fmla="*/ 2622684 h 2641837"/>
              <a:gd name="connsiteX4" fmla="*/ 169562 w 1667000"/>
              <a:gd name="connsiteY4" fmla="*/ 26991 h 2641837"/>
              <a:gd name="connsiteX0" fmla="*/ 169562 w 1667000"/>
              <a:gd name="connsiteY0" fmla="*/ 26991 h 2641837"/>
              <a:gd name="connsiteX1" fmla="*/ 1667000 w 1667000"/>
              <a:gd name="connsiteY1" fmla="*/ 0 h 2641837"/>
              <a:gd name="connsiteX2" fmla="*/ 1528570 w 1667000"/>
              <a:gd name="connsiteY2" fmla="*/ 2641837 h 2641837"/>
              <a:gd name="connsiteX3" fmla="*/ 0 w 1667000"/>
              <a:gd name="connsiteY3" fmla="*/ 2613976 h 2641837"/>
              <a:gd name="connsiteX4" fmla="*/ 169562 w 1667000"/>
              <a:gd name="connsiteY4" fmla="*/ 26991 h 2641837"/>
              <a:gd name="connsiteX0" fmla="*/ 169562 w 1667000"/>
              <a:gd name="connsiteY0" fmla="*/ 26991 h 2650546"/>
              <a:gd name="connsiteX1" fmla="*/ 1667000 w 1667000"/>
              <a:gd name="connsiteY1" fmla="*/ 0 h 2650546"/>
              <a:gd name="connsiteX2" fmla="*/ 1528570 w 1667000"/>
              <a:gd name="connsiteY2" fmla="*/ 2650546 h 2650546"/>
              <a:gd name="connsiteX3" fmla="*/ 0 w 1667000"/>
              <a:gd name="connsiteY3" fmla="*/ 2613976 h 2650546"/>
              <a:gd name="connsiteX4" fmla="*/ 169562 w 1667000"/>
              <a:gd name="connsiteY4" fmla="*/ 26991 h 2650546"/>
              <a:gd name="connsiteX0" fmla="*/ 169562 w 1684418"/>
              <a:gd name="connsiteY0" fmla="*/ 26991 h 2650546"/>
              <a:gd name="connsiteX1" fmla="*/ 1684418 w 1684418"/>
              <a:gd name="connsiteY1" fmla="*/ 0 h 2650546"/>
              <a:gd name="connsiteX2" fmla="*/ 1528570 w 1684418"/>
              <a:gd name="connsiteY2" fmla="*/ 2650546 h 2650546"/>
              <a:gd name="connsiteX3" fmla="*/ 0 w 1684418"/>
              <a:gd name="connsiteY3" fmla="*/ 2613976 h 2650546"/>
              <a:gd name="connsiteX4" fmla="*/ 169562 w 1684418"/>
              <a:gd name="connsiteY4" fmla="*/ 26991 h 265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4418" h="2650546">
                <a:moveTo>
                  <a:pt x="169562" y="26991"/>
                </a:moveTo>
                <a:lnTo>
                  <a:pt x="1684418" y="0"/>
                </a:lnTo>
                <a:lnTo>
                  <a:pt x="1528570" y="2650546"/>
                </a:lnTo>
                <a:lnTo>
                  <a:pt x="0" y="2613976"/>
                </a:lnTo>
                <a:lnTo>
                  <a:pt x="169562" y="269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Tahoma" pitchFamily="34" charset="0"/>
                <a:cs typeface="Tahoma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58080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9B1A541-96AC-491F-A4C3-A87E563723CA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56172" y="4696914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483ECD2A-B2C9-421D-A8D2-32E383E518AD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480351" y="4696914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A93B8D7-9580-4A09-9DAC-42E66631F61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257279" y="4696914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6D13416-37E2-47AB-A01D-21EAD8DDE15A}"/>
              </a:ext>
            </a:extLst>
          </p:cNvPr>
          <p:cNvSpPr/>
          <p:nvPr userDrawn="1"/>
        </p:nvSpPr>
        <p:spPr>
          <a:xfrm>
            <a:off x="8165839" y="4605474"/>
            <a:ext cx="1554480" cy="155448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E6CFF5B-D9AE-4106-8445-EBB74E8C1D93}"/>
              </a:ext>
            </a:extLst>
          </p:cNvPr>
          <p:cNvSpPr/>
          <p:nvPr userDrawn="1"/>
        </p:nvSpPr>
        <p:spPr>
          <a:xfrm>
            <a:off x="664732" y="4605474"/>
            <a:ext cx="1554480" cy="155448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954ABF2-964B-4695-9125-6F6F0AAE886D}"/>
              </a:ext>
            </a:extLst>
          </p:cNvPr>
          <p:cNvSpPr/>
          <p:nvPr userDrawn="1"/>
        </p:nvSpPr>
        <p:spPr>
          <a:xfrm>
            <a:off x="4388911" y="4605474"/>
            <a:ext cx="1554480" cy="155448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86BD326-A0F4-4536-BFA3-9946312E4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Tahoma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A8B23D-E5B8-4CD0-8EC1-A3AB2E3F9089}"/>
              </a:ext>
            </a:extLst>
          </p:cNvPr>
          <p:cNvSpPr/>
          <p:nvPr userDrawn="1"/>
        </p:nvSpPr>
        <p:spPr>
          <a:xfrm>
            <a:off x="0" y="6605087"/>
            <a:ext cx="1219200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A5F741-3ADB-40A1-93F3-257F05B4C5F7}"/>
              </a:ext>
            </a:extLst>
          </p:cNvPr>
          <p:cNvSpPr/>
          <p:nvPr userDrawn="1"/>
        </p:nvSpPr>
        <p:spPr>
          <a:xfrm>
            <a:off x="0" y="4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69476099-B6CF-4F49-B704-F82E3664514A}"/>
              </a:ext>
            </a:extLst>
          </p:cNvPr>
          <p:cNvSpPr/>
          <p:nvPr userDrawn="1"/>
        </p:nvSpPr>
        <p:spPr>
          <a:xfrm rot="10800000">
            <a:off x="5920903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582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그림 개체 틀 55">
            <a:extLst>
              <a:ext uri="{FF2B5EF4-FFF2-40B4-BE49-F238E27FC236}">
                <a16:creationId xmlns:a16="http://schemas.microsoft.com/office/drawing/2014/main" id="{739E918C-6E75-4027-902A-7A25921C6EE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flipH="1">
            <a:off x="781179" y="764646"/>
            <a:ext cx="6174103" cy="5328708"/>
          </a:xfrm>
          <a:custGeom>
            <a:avLst/>
            <a:gdLst>
              <a:gd name="connsiteX0" fmla="*/ 1275523 w 5178638"/>
              <a:gd name="connsiteY0" fmla="*/ 4465566 h 4469549"/>
              <a:gd name="connsiteX1" fmla="*/ 1283032 w 5178638"/>
              <a:gd name="connsiteY1" fmla="*/ 4466683 h 4469549"/>
              <a:gd name="connsiteX2" fmla="*/ 1294296 w 5178638"/>
              <a:gd name="connsiteY2" fmla="*/ 4467799 h 4469549"/>
              <a:gd name="connsiteX3" fmla="*/ 1406938 w 5178638"/>
              <a:gd name="connsiteY3" fmla="*/ 4468915 h 4469549"/>
              <a:gd name="connsiteX4" fmla="*/ 1411517 w 5178638"/>
              <a:gd name="connsiteY4" fmla="*/ 4469299 h 4469549"/>
              <a:gd name="connsiteX5" fmla="*/ 1237861 w 5178638"/>
              <a:gd name="connsiteY5" fmla="*/ 4469299 h 4469549"/>
              <a:gd name="connsiteX6" fmla="*/ 177644 w 5178638"/>
              <a:gd name="connsiteY6" fmla="*/ 4459919 h 4469549"/>
              <a:gd name="connsiteX7" fmla="*/ 179239 w 5178638"/>
              <a:gd name="connsiteY7" fmla="*/ 4469299 h 4469549"/>
              <a:gd name="connsiteX8" fmla="*/ 175322 w 5178638"/>
              <a:gd name="connsiteY8" fmla="*/ 4469299 h 4469549"/>
              <a:gd name="connsiteX9" fmla="*/ 176758 w 5178638"/>
              <a:gd name="connsiteY9" fmla="*/ 4463812 h 4469549"/>
              <a:gd name="connsiteX10" fmla="*/ 1632686 w 5178638"/>
              <a:gd name="connsiteY10" fmla="*/ 4432359 h 4469549"/>
              <a:gd name="connsiteX11" fmla="*/ 1879565 w 5178638"/>
              <a:gd name="connsiteY11" fmla="*/ 4432359 h 4469549"/>
              <a:gd name="connsiteX12" fmla="*/ 1879208 w 5178638"/>
              <a:gd name="connsiteY12" fmla="*/ 4432513 h 4469549"/>
              <a:gd name="connsiteX13" fmla="*/ 1872168 w 5178638"/>
              <a:gd name="connsiteY13" fmla="*/ 4435163 h 4469549"/>
              <a:gd name="connsiteX14" fmla="*/ 1887186 w 5178638"/>
              <a:gd name="connsiteY14" fmla="*/ 4435163 h 4469549"/>
              <a:gd name="connsiteX15" fmla="*/ 1913470 w 5178638"/>
              <a:gd name="connsiteY15" fmla="*/ 4434047 h 4469549"/>
              <a:gd name="connsiteX16" fmla="*/ 1943508 w 5178638"/>
              <a:gd name="connsiteY16" fmla="*/ 4435163 h 4469549"/>
              <a:gd name="connsiteX17" fmla="*/ 1962281 w 5178638"/>
              <a:gd name="connsiteY17" fmla="*/ 4440745 h 4469549"/>
              <a:gd name="connsiteX18" fmla="*/ 1977300 w 5178638"/>
              <a:gd name="connsiteY18" fmla="*/ 4441861 h 4469549"/>
              <a:gd name="connsiteX19" fmla="*/ 2037375 w 5178638"/>
              <a:gd name="connsiteY19" fmla="*/ 4441861 h 4469549"/>
              <a:gd name="connsiteX20" fmla="*/ 2101206 w 5178638"/>
              <a:gd name="connsiteY20" fmla="*/ 4441861 h 4469549"/>
              <a:gd name="connsiteX21" fmla="*/ 2101206 w 5178638"/>
              <a:gd name="connsiteY21" fmla="*/ 4442978 h 4469549"/>
              <a:gd name="connsiteX22" fmla="*/ 2037375 w 5178638"/>
              <a:gd name="connsiteY22" fmla="*/ 4444094 h 4469549"/>
              <a:gd name="connsiteX23" fmla="*/ 2052394 w 5178638"/>
              <a:gd name="connsiteY23" fmla="*/ 4447443 h 4469549"/>
              <a:gd name="connsiteX24" fmla="*/ 2165036 w 5178638"/>
              <a:gd name="connsiteY24" fmla="*/ 4450792 h 4469549"/>
              <a:gd name="connsiteX25" fmla="*/ 2187564 w 5178638"/>
              <a:gd name="connsiteY25" fmla="*/ 4450792 h 4469549"/>
              <a:gd name="connsiteX26" fmla="*/ 2236376 w 5178638"/>
              <a:gd name="connsiteY26" fmla="*/ 4457489 h 4469549"/>
              <a:gd name="connsiteX27" fmla="*/ 2270168 w 5178638"/>
              <a:gd name="connsiteY27" fmla="*/ 4457489 h 4469549"/>
              <a:gd name="connsiteX28" fmla="*/ 2281433 w 5178638"/>
              <a:gd name="connsiteY28" fmla="*/ 4459722 h 4469549"/>
              <a:gd name="connsiteX29" fmla="*/ 2277678 w 5178638"/>
              <a:gd name="connsiteY29" fmla="*/ 4463071 h 4469549"/>
              <a:gd name="connsiteX30" fmla="*/ 2251395 w 5178638"/>
              <a:gd name="connsiteY30" fmla="*/ 4464187 h 4469549"/>
              <a:gd name="connsiteX31" fmla="*/ 2236376 w 5178638"/>
              <a:gd name="connsiteY31" fmla="*/ 4458606 h 4469549"/>
              <a:gd name="connsiteX32" fmla="*/ 2198829 w 5178638"/>
              <a:gd name="connsiteY32" fmla="*/ 4457489 h 4469549"/>
              <a:gd name="connsiteX33" fmla="*/ 2153772 w 5178638"/>
              <a:gd name="connsiteY33" fmla="*/ 4457489 h 4469549"/>
              <a:gd name="connsiteX34" fmla="*/ 2134998 w 5178638"/>
              <a:gd name="connsiteY34" fmla="*/ 4457489 h 4469549"/>
              <a:gd name="connsiteX35" fmla="*/ 2108715 w 5178638"/>
              <a:gd name="connsiteY35" fmla="*/ 4458606 h 4469549"/>
              <a:gd name="connsiteX36" fmla="*/ 2082432 w 5178638"/>
              <a:gd name="connsiteY36" fmla="*/ 4457489 h 4469549"/>
              <a:gd name="connsiteX37" fmla="*/ 2067413 w 5178638"/>
              <a:gd name="connsiteY37" fmla="*/ 4458606 h 4469549"/>
              <a:gd name="connsiteX38" fmla="*/ 2059904 w 5178638"/>
              <a:gd name="connsiteY38" fmla="*/ 4455257 h 4469549"/>
              <a:gd name="connsiteX39" fmla="*/ 2041130 w 5178638"/>
              <a:gd name="connsiteY39" fmla="*/ 4455257 h 4469549"/>
              <a:gd name="connsiteX40" fmla="*/ 2033621 w 5178638"/>
              <a:gd name="connsiteY40" fmla="*/ 4457489 h 4469549"/>
              <a:gd name="connsiteX41" fmla="*/ 2029866 w 5178638"/>
              <a:gd name="connsiteY41" fmla="*/ 4453024 h 4469549"/>
              <a:gd name="connsiteX42" fmla="*/ 2007338 w 5178638"/>
              <a:gd name="connsiteY42" fmla="*/ 4453024 h 4469549"/>
              <a:gd name="connsiteX43" fmla="*/ 1999828 w 5178638"/>
              <a:gd name="connsiteY43" fmla="*/ 4455257 h 4469549"/>
              <a:gd name="connsiteX44" fmla="*/ 1996073 w 5178638"/>
              <a:gd name="connsiteY44" fmla="*/ 4450792 h 4469549"/>
              <a:gd name="connsiteX45" fmla="*/ 1935998 w 5178638"/>
              <a:gd name="connsiteY45" fmla="*/ 4449675 h 4469549"/>
              <a:gd name="connsiteX46" fmla="*/ 1924734 w 5178638"/>
              <a:gd name="connsiteY46" fmla="*/ 4449675 h 4469549"/>
              <a:gd name="connsiteX47" fmla="*/ 1909715 w 5178638"/>
              <a:gd name="connsiteY47" fmla="*/ 4450792 h 4469549"/>
              <a:gd name="connsiteX48" fmla="*/ 1875923 w 5178638"/>
              <a:gd name="connsiteY48" fmla="*/ 4453024 h 4469549"/>
              <a:gd name="connsiteX49" fmla="*/ 1842130 w 5178638"/>
              <a:gd name="connsiteY49" fmla="*/ 4453024 h 4469549"/>
              <a:gd name="connsiteX50" fmla="*/ 1808338 w 5178638"/>
              <a:gd name="connsiteY50" fmla="*/ 4450792 h 4469549"/>
              <a:gd name="connsiteX51" fmla="*/ 1782054 w 5178638"/>
              <a:gd name="connsiteY51" fmla="*/ 4450792 h 4469549"/>
              <a:gd name="connsiteX52" fmla="*/ 1767035 w 5178638"/>
              <a:gd name="connsiteY52" fmla="*/ 4453024 h 4469549"/>
              <a:gd name="connsiteX53" fmla="*/ 1748262 w 5178638"/>
              <a:gd name="connsiteY53" fmla="*/ 4453024 h 4469549"/>
              <a:gd name="connsiteX54" fmla="*/ 1714469 w 5178638"/>
              <a:gd name="connsiteY54" fmla="*/ 4453024 h 4469549"/>
              <a:gd name="connsiteX55" fmla="*/ 1710715 w 5178638"/>
              <a:gd name="connsiteY55" fmla="*/ 4453024 h 4469549"/>
              <a:gd name="connsiteX56" fmla="*/ 1669412 w 5178638"/>
              <a:gd name="connsiteY56" fmla="*/ 4446326 h 4469549"/>
              <a:gd name="connsiteX57" fmla="*/ 1669412 w 5178638"/>
              <a:gd name="connsiteY57" fmla="*/ 4444094 h 4469549"/>
              <a:gd name="connsiteX58" fmla="*/ 1680677 w 5178638"/>
              <a:gd name="connsiteY58" fmla="*/ 4437396 h 4469549"/>
              <a:gd name="connsiteX59" fmla="*/ 1710715 w 5178638"/>
              <a:gd name="connsiteY59" fmla="*/ 4437396 h 4469549"/>
              <a:gd name="connsiteX60" fmla="*/ 1721979 w 5178638"/>
              <a:gd name="connsiteY60" fmla="*/ 4435163 h 4469549"/>
              <a:gd name="connsiteX61" fmla="*/ 1710715 w 5178638"/>
              <a:gd name="connsiteY61" fmla="*/ 4434047 h 4469549"/>
              <a:gd name="connsiteX62" fmla="*/ 1695696 w 5178638"/>
              <a:gd name="connsiteY62" fmla="*/ 4435163 h 4469549"/>
              <a:gd name="connsiteX63" fmla="*/ 1676922 w 5178638"/>
              <a:gd name="connsiteY63" fmla="*/ 4435163 h 4469549"/>
              <a:gd name="connsiteX64" fmla="*/ 1646884 w 5178638"/>
              <a:gd name="connsiteY64" fmla="*/ 4434047 h 4469549"/>
              <a:gd name="connsiteX65" fmla="*/ 2236283 w 5178638"/>
              <a:gd name="connsiteY65" fmla="*/ 4414691 h 4469549"/>
              <a:gd name="connsiteX66" fmla="*/ 2264278 w 5178638"/>
              <a:gd name="connsiteY66" fmla="*/ 4414691 h 4469549"/>
              <a:gd name="connsiteX67" fmla="*/ 2232621 w 5178638"/>
              <a:gd name="connsiteY67" fmla="*/ 4419535 h 4469549"/>
              <a:gd name="connsiteX68" fmla="*/ 2232528 w 5178638"/>
              <a:gd name="connsiteY68" fmla="*/ 4419494 h 4469549"/>
              <a:gd name="connsiteX69" fmla="*/ 2232528 w 5178638"/>
              <a:gd name="connsiteY69" fmla="*/ 4419156 h 4469549"/>
              <a:gd name="connsiteX70" fmla="*/ 2236283 w 5178638"/>
              <a:gd name="connsiteY70" fmla="*/ 4414691 h 4469549"/>
              <a:gd name="connsiteX71" fmla="*/ 2272500 w 5178638"/>
              <a:gd name="connsiteY71" fmla="*/ 4414478 h 4469549"/>
              <a:gd name="connsiteX72" fmla="*/ 2270076 w 5178638"/>
              <a:gd name="connsiteY72" fmla="*/ 4414691 h 4469549"/>
              <a:gd name="connsiteX73" fmla="*/ 2264278 w 5178638"/>
              <a:gd name="connsiteY73" fmla="*/ 4414691 h 4469549"/>
              <a:gd name="connsiteX74" fmla="*/ 2264536 w 5178638"/>
              <a:gd name="connsiteY74" fmla="*/ 4414652 h 4469549"/>
              <a:gd name="connsiteX75" fmla="*/ 1278967 w 5178638"/>
              <a:gd name="connsiteY75" fmla="*/ 4411605 h 4469549"/>
              <a:gd name="connsiteX76" fmla="*/ 1304864 w 5178638"/>
              <a:gd name="connsiteY76" fmla="*/ 4411605 h 4469549"/>
              <a:gd name="connsiteX77" fmla="*/ 1286431 w 5178638"/>
              <a:gd name="connsiteY77" fmla="*/ 4413954 h 4469549"/>
              <a:gd name="connsiteX78" fmla="*/ 1278921 w 5178638"/>
              <a:gd name="connsiteY78" fmla="*/ 4411721 h 4469549"/>
              <a:gd name="connsiteX79" fmla="*/ 553850 w 5178638"/>
              <a:gd name="connsiteY79" fmla="*/ 4407256 h 4469549"/>
              <a:gd name="connsiteX80" fmla="*/ 565114 w 5178638"/>
              <a:gd name="connsiteY80" fmla="*/ 4409488 h 4469549"/>
              <a:gd name="connsiteX81" fmla="*/ 580133 w 5178638"/>
              <a:gd name="connsiteY81" fmla="*/ 4417302 h 4469549"/>
              <a:gd name="connsiteX82" fmla="*/ 591397 w 5178638"/>
              <a:gd name="connsiteY82" fmla="*/ 4418419 h 4469549"/>
              <a:gd name="connsiteX83" fmla="*/ 632699 w 5178638"/>
              <a:gd name="connsiteY83" fmla="*/ 4415070 h 4469549"/>
              <a:gd name="connsiteX84" fmla="*/ 658982 w 5178638"/>
              <a:gd name="connsiteY84" fmla="*/ 4413954 h 4469549"/>
              <a:gd name="connsiteX85" fmla="*/ 674001 w 5178638"/>
              <a:gd name="connsiteY85" fmla="*/ 4419535 h 4469549"/>
              <a:gd name="connsiteX86" fmla="*/ 704038 w 5178638"/>
              <a:gd name="connsiteY86" fmla="*/ 4419535 h 4469549"/>
              <a:gd name="connsiteX87" fmla="*/ 711548 w 5178638"/>
              <a:gd name="connsiteY87" fmla="*/ 4413954 h 4469549"/>
              <a:gd name="connsiteX88" fmla="*/ 730322 w 5178638"/>
              <a:gd name="connsiteY88" fmla="*/ 4410605 h 4469549"/>
              <a:gd name="connsiteX89" fmla="*/ 752850 w 5178638"/>
              <a:gd name="connsiteY89" fmla="*/ 4408372 h 4469549"/>
              <a:gd name="connsiteX90" fmla="*/ 782888 w 5178638"/>
              <a:gd name="connsiteY90" fmla="*/ 4412837 h 4469549"/>
              <a:gd name="connsiteX91" fmla="*/ 835454 w 5178638"/>
              <a:gd name="connsiteY91" fmla="*/ 4421768 h 4469549"/>
              <a:gd name="connsiteX92" fmla="*/ 861737 w 5178638"/>
              <a:gd name="connsiteY92" fmla="*/ 4419535 h 4469549"/>
              <a:gd name="connsiteX93" fmla="*/ 891775 w 5178638"/>
              <a:gd name="connsiteY93" fmla="*/ 4415070 h 4469549"/>
              <a:gd name="connsiteX94" fmla="*/ 933077 w 5178638"/>
              <a:gd name="connsiteY94" fmla="*/ 4416186 h 4469549"/>
              <a:gd name="connsiteX95" fmla="*/ 940493 w 5178638"/>
              <a:gd name="connsiteY95" fmla="*/ 4419494 h 4469549"/>
              <a:gd name="connsiteX96" fmla="*/ 940493 w 5178638"/>
              <a:gd name="connsiteY96" fmla="*/ 4420200 h 4469549"/>
              <a:gd name="connsiteX97" fmla="*/ 990071 w 5178638"/>
              <a:gd name="connsiteY97" fmla="*/ 4421372 h 4469549"/>
              <a:gd name="connsiteX98" fmla="*/ 1072675 w 5178638"/>
              <a:gd name="connsiteY98" fmla="*/ 4421651 h 4469549"/>
              <a:gd name="connsiteX99" fmla="*/ 1076429 w 5178638"/>
              <a:gd name="connsiteY99" fmla="*/ 4420535 h 4469549"/>
              <a:gd name="connsiteX100" fmla="*/ 1061411 w 5178638"/>
              <a:gd name="connsiteY100" fmla="*/ 4419419 h 4469549"/>
              <a:gd name="connsiteX101" fmla="*/ 1057656 w 5178638"/>
              <a:gd name="connsiteY101" fmla="*/ 4418302 h 4469549"/>
              <a:gd name="connsiteX102" fmla="*/ 1061411 w 5178638"/>
              <a:gd name="connsiteY102" fmla="*/ 4416070 h 4469549"/>
              <a:gd name="connsiteX103" fmla="*/ 1072675 w 5178638"/>
              <a:gd name="connsiteY103" fmla="*/ 4413837 h 4469549"/>
              <a:gd name="connsiteX104" fmla="*/ 1081508 w 5178638"/>
              <a:gd name="connsiteY104" fmla="*/ 4413528 h 4469549"/>
              <a:gd name="connsiteX105" fmla="*/ 1139587 w 5178638"/>
              <a:gd name="connsiteY105" fmla="*/ 4412837 h 4469549"/>
              <a:gd name="connsiteX106" fmla="*/ 1148512 w 5178638"/>
              <a:gd name="connsiteY106" fmla="*/ 4411605 h 4469549"/>
              <a:gd name="connsiteX107" fmla="*/ 1163686 w 5178638"/>
              <a:gd name="connsiteY107" fmla="*/ 4411605 h 4469549"/>
              <a:gd name="connsiteX108" fmla="*/ 1165870 w 5178638"/>
              <a:gd name="connsiteY108" fmla="*/ 4411721 h 4469549"/>
              <a:gd name="connsiteX109" fmla="*/ 1195907 w 5178638"/>
              <a:gd name="connsiteY109" fmla="*/ 4412837 h 4469549"/>
              <a:gd name="connsiteX110" fmla="*/ 1229700 w 5178638"/>
              <a:gd name="connsiteY110" fmla="*/ 4412837 h 4469549"/>
              <a:gd name="connsiteX111" fmla="*/ 1233455 w 5178638"/>
              <a:gd name="connsiteY111" fmla="*/ 4419535 h 4469549"/>
              <a:gd name="connsiteX112" fmla="*/ 1278511 w 5178638"/>
              <a:gd name="connsiteY112" fmla="*/ 4422884 h 4469549"/>
              <a:gd name="connsiteX113" fmla="*/ 1289775 w 5178638"/>
              <a:gd name="connsiteY113" fmla="*/ 4421768 h 4469549"/>
              <a:gd name="connsiteX114" fmla="*/ 1297285 w 5178638"/>
              <a:gd name="connsiteY114" fmla="*/ 4425117 h 4469549"/>
              <a:gd name="connsiteX115" fmla="*/ 1289775 w 5178638"/>
              <a:gd name="connsiteY115" fmla="*/ 4428466 h 4469549"/>
              <a:gd name="connsiteX116" fmla="*/ 1259738 w 5178638"/>
              <a:gd name="connsiteY116" fmla="*/ 4427349 h 4469549"/>
              <a:gd name="connsiteX117" fmla="*/ 1225945 w 5178638"/>
              <a:gd name="connsiteY117" fmla="*/ 4429582 h 4469549"/>
              <a:gd name="connsiteX118" fmla="*/ 1222451 w 5178638"/>
              <a:gd name="connsiteY118" fmla="*/ 4431660 h 4469549"/>
              <a:gd name="connsiteX119" fmla="*/ 1196111 w 5178638"/>
              <a:gd name="connsiteY119" fmla="*/ 4429186 h 4469549"/>
              <a:gd name="connsiteX120" fmla="*/ 1166543 w 5178638"/>
              <a:gd name="connsiteY120" fmla="*/ 4428349 h 4469549"/>
              <a:gd name="connsiteX121" fmla="*/ 1146284 w 5178638"/>
              <a:gd name="connsiteY121" fmla="*/ 4428475 h 4469549"/>
              <a:gd name="connsiteX122" fmla="*/ 1141840 w 5178638"/>
              <a:gd name="connsiteY122" fmla="*/ 4430877 h 4469549"/>
              <a:gd name="connsiteX123" fmla="*/ 1128230 w 5178638"/>
              <a:gd name="connsiteY123" fmla="*/ 4430319 h 4469549"/>
              <a:gd name="connsiteX124" fmla="*/ 1087049 w 5178638"/>
              <a:gd name="connsiteY124" fmla="*/ 4432359 h 4469549"/>
              <a:gd name="connsiteX125" fmla="*/ 1221275 w 5178638"/>
              <a:gd name="connsiteY125" fmla="*/ 4432359 h 4469549"/>
              <a:gd name="connsiteX126" fmla="*/ 1214681 w 5178638"/>
              <a:gd name="connsiteY126" fmla="*/ 4436280 h 4469549"/>
              <a:gd name="connsiteX127" fmla="*/ 1195907 w 5178638"/>
              <a:gd name="connsiteY127" fmla="*/ 4438512 h 4469549"/>
              <a:gd name="connsiteX128" fmla="*/ 1150851 w 5178638"/>
              <a:gd name="connsiteY128" fmla="*/ 4434047 h 4469549"/>
              <a:gd name="connsiteX129" fmla="*/ 1132077 w 5178638"/>
              <a:gd name="connsiteY129" fmla="*/ 4434047 h 4469549"/>
              <a:gd name="connsiteX130" fmla="*/ 1124568 w 5178638"/>
              <a:gd name="connsiteY130" fmla="*/ 4437396 h 4469549"/>
              <a:gd name="connsiteX131" fmla="*/ 1128322 w 5178638"/>
              <a:gd name="connsiteY131" fmla="*/ 4442978 h 4469549"/>
              <a:gd name="connsiteX132" fmla="*/ 1150851 w 5178638"/>
              <a:gd name="connsiteY132" fmla="*/ 4447443 h 4469549"/>
              <a:gd name="connsiteX133" fmla="*/ 1154605 w 5178638"/>
              <a:gd name="connsiteY133" fmla="*/ 4449675 h 4469549"/>
              <a:gd name="connsiteX134" fmla="*/ 1147096 w 5178638"/>
              <a:gd name="connsiteY134" fmla="*/ 4450792 h 4469549"/>
              <a:gd name="connsiteX135" fmla="*/ 1109549 w 5178638"/>
              <a:gd name="connsiteY135" fmla="*/ 4449675 h 4469549"/>
              <a:gd name="connsiteX136" fmla="*/ 1105794 w 5178638"/>
              <a:gd name="connsiteY136" fmla="*/ 4449675 h 4469549"/>
              <a:gd name="connsiteX137" fmla="*/ 1105794 w 5178638"/>
              <a:gd name="connsiteY137" fmla="*/ 4451908 h 4469549"/>
              <a:gd name="connsiteX138" fmla="*/ 1102039 w 5178638"/>
              <a:gd name="connsiteY138" fmla="*/ 4455257 h 4469549"/>
              <a:gd name="connsiteX139" fmla="*/ 1075756 w 5178638"/>
              <a:gd name="connsiteY139" fmla="*/ 4455257 h 4469549"/>
              <a:gd name="connsiteX140" fmla="*/ 1109549 w 5178638"/>
              <a:gd name="connsiteY140" fmla="*/ 4458606 h 4469549"/>
              <a:gd name="connsiteX141" fmla="*/ 1113303 w 5178638"/>
              <a:gd name="connsiteY141" fmla="*/ 4461955 h 4469549"/>
              <a:gd name="connsiteX142" fmla="*/ 1122591 w 5178638"/>
              <a:gd name="connsiteY142" fmla="*/ 4467477 h 4469549"/>
              <a:gd name="connsiteX143" fmla="*/ 1129088 w 5178638"/>
              <a:gd name="connsiteY143" fmla="*/ 4467799 h 4469549"/>
              <a:gd name="connsiteX144" fmla="*/ 1170390 w 5178638"/>
              <a:gd name="connsiteY144" fmla="*/ 4467799 h 4469549"/>
              <a:gd name="connsiteX145" fmla="*/ 1177900 w 5178638"/>
              <a:gd name="connsiteY145" fmla="*/ 4467799 h 4469549"/>
              <a:gd name="connsiteX146" fmla="*/ 1187121 w 5178638"/>
              <a:gd name="connsiteY146" fmla="*/ 4469299 h 4469549"/>
              <a:gd name="connsiteX147" fmla="*/ 344167 w 5178638"/>
              <a:gd name="connsiteY147" fmla="*/ 4469299 h 4469549"/>
              <a:gd name="connsiteX148" fmla="*/ 353084 w 5178638"/>
              <a:gd name="connsiteY148" fmla="*/ 4450560 h 4469549"/>
              <a:gd name="connsiteX149" fmla="*/ 361051 w 5178638"/>
              <a:gd name="connsiteY149" fmla="*/ 4434278 h 4469549"/>
              <a:gd name="connsiteX150" fmla="*/ 384887 w 5178638"/>
              <a:gd name="connsiteY150" fmla="*/ 4435163 h 4469549"/>
              <a:gd name="connsiteX151" fmla="*/ 403661 w 5178638"/>
              <a:gd name="connsiteY151" fmla="*/ 4435163 h 4469549"/>
              <a:gd name="connsiteX152" fmla="*/ 418680 w 5178638"/>
              <a:gd name="connsiteY152" fmla="*/ 4434047 h 4469549"/>
              <a:gd name="connsiteX153" fmla="*/ 429944 w 5178638"/>
              <a:gd name="connsiteY153" fmla="*/ 4435163 h 4469549"/>
              <a:gd name="connsiteX154" fmla="*/ 418680 w 5178638"/>
              <a:gd name="connsiteY154" fmla="*/ 4437396 h 4469549"/>
              <a:gd name="connsiteX155" fmla="*/ 388642 w 5178638"/>
              <a:gd name="connsiteY155" fmla="*/ 4437396 h 4469549"/>
              <a:gd name="connsiteX156" fmla="*/ 383466 w 5178638"/>
              <a:gd name="connsiteY156" fmla="*/ 4440473 h 4469549"/>
              <a:gd name="connsiteX157" fmla="*/ 399831 w 5178638"/>
              <a:gd name="connsiteY157" fmla="*/ 4441394 h 4469549"/>
              <a:gd name="connsiteX158" fmla="*/ 474926 w 5178638"/>
              <a:gd name="connsiteY158" fmla="*/ 4442511 h 4469549"/>
              <a:gd name="connsiteX159" fmla="*/ 523737 w 5178638"/>
              <a:gd name="connsiteY159" fmla="*/ 4442511 h 4469549"/>
              <a:gd name="connsiteX160" fmla="*/ 527613 w 5178638"/>
              <a:gd name="connsiteY160" fmla="*/ 4442703 h 4469549"/>
              <a:gd name="connsiteX161" fmla="*/ 379717 w 5178638"/>
              <a:gd name="connsiteY161" fmla="*/ 4442703 h 4469549"/>
              <a:gd name="connsiteX162" fmla="*/ 377377 w 5178638"/>
              <a:gd name="connsiteY162" fmla="*/ 4444094 h 4469549"/>
              <a:gd name="connsiteX163" fmla="*/ 377377 w 5178638"/>
              <a:gd name="connsiteY163" fmla="*/ 4446326 h 4469549"/>
              <a:gd name="connsiteX164" fmla="*/ 418680 w 5178638"/>
              <a:gd name="connsiteY164" fmla="*/ 4453024 h 4469549"/>
              <a:gd name="connsiteX165" fmla="*/ 422434 w 5178638"/>
              <a:gd name="connsiteY165" fmla="*/ 4453024 h 4469549"/>
              <a:gd name="connsiteX166" fmla="*/ 456227 w 5178638"/>
              <a:gd name="connsiteY166" fmla="*/ 4453024 h 4469549"/>
              <a:gd name="connsiteX167" fmla="*/ 475000 w 5178638"/>
              <a:gd name="connsiteY167" fmla="*/ 4453024 h 4469549"/>
              <a:gd name="connsiteX168" fmla="*/ 490019 w 5178638"/>
              <a:gd name="connsiteY168" fmla="*/ 4450792 h 4469549"/>
              <a:gd name="connsiteX169" fmla="*/ 516303 w 5178638"/>
              <a:gd name="connsiteY169" fmla="*/ 4450792 h 4469549"/>
              <a:gd name="connsiteX170" fmla="*/ 550095 w 5178638"/>
              <a:gd name="connsiteY170" fmla="*/ 4453024 h 4469549"/>
              <a:gd name="connsiteX171" fmla="*/ 583888 w 5178638"/>
              <a:gd name="connsiteY171" fmla="*/ 4453024 h 4469549"/>
              <a:gd name="connsiteX172" fmla="*/ 617680 w 5178638"/>
              <a:gd name="connsiteY172" fmla="*/ 4450792 h 4469549"/>
              <a:gd name="connsiteX173" fmla="*/ 632699 w 5178638"/>
              <a:gd name="connsiteY173" fmla="*/ 4449675 h 4469549"/>
              <a:gd name="connsiteX174" fmla="*/ 643963 w 5178638"/>
              <a:gd name="connsiteY174" fmla="*/ 4449675 h 4469549"/>
              <a:gd name="connsiteX175" fmla="*/ 704038 w 5178638"/>
              <a:gd name="connsiteY175" fmla="*/ 4450792 h 4469549"/>
              <a:gd name="connsiteX176" fmla="*/ 707793 w 5178638"/>
              <a:gd name="connsiteY176" fmla="*/ 4455257 h 4469549"/>
              <a:gd name="connsiteX177" fmla="*/ 715303 w 5178638"/>
              <a:gd name="connsiteY177" fmla="*/ 4453024 h 4469549"/>
              <a:gd name="connsiteX178" fmla="*/ 737831 w 5178638"/>
              <a:gd name="connsiteY178" fmla="*/ 4453024 h 4469549"/>
              <a:gd name="connsiteX179" fmla="*/ 741586 w 5178638"/>
              <a:gd name="connsiteY179" fmla="*/ 4457489 h 4469549"/>
              <a:gd name="connsiteX180" fmla="*/ 749095 w 5178638"/>
              <a:gd name="connsiteY180" fmla="*/ 4455257 h 4469549"/>
              <a:gd name="connsiteX181" fmla="*/ 767869 w 5178638"/>
              <a:gd name="connsiteY181" fmla="*/ 4455257 h 4469549"/>
              <a:gd name="connsiteX182" fmla="*/ 775378 w 5178638"/>
              <a:gd name="connsiteY182" fmla="*/ 4458606 h 4469549"/>
              <a:gd name="connsiteX183" fmla="*/ 790397 w 5178638"/>
              <a:gd name="connsiteY183" fmla="*/ 4457489 h 4469549"/>
              <a:gd name="connsiteX184" fmla="*/ 816680 w 5178638"/>
              <a:gd name="connsiteY184" fmla="*/ 4458606 h 4469549"/>
              <a:gd name="connsiteX185" fmla="*/ 842963 w 5178638"/>
              <a:gd name="connsiteY185" fmla="*/ 4457489 h 4469549"/>
              <a:gd name="connsiteX186" fmla="*/ 861737 w 5178638"/>
              <a:gd name="connsiteY186" fmla="*/ 4457489 h 4469549"/>
              <a:gd name="connsiteX187" fmla="*/ 906794 w 5178638"/>
              <a:gd name="connsiteY187" fmla="*/ 4457489 h 4469549"/>
              <a:gd name="connsiteX188" fmla="*/ 944341 w 5178638"/>
              <a:gd name="connsiteY188" fmla="*/ 4458606 h 4469549"/>
              <a:gd name="connsiteX189" fmla="*/ 959360 w 5178638"/>
              <a:gd name="connsiteY189" fmla="*/ 4464187 h 4469549"/>
              <a:gd name="connsiteX190" fmla="*/ 985643 w 5178638"/>
              <a:gd name="connsiteY190" fmla="*/ 4463071 h 4469549"/>
              <a:gd name="connsiteX191" fmla="*/ 989398 w 5178638"/>
              <a:gd name="connsiteY191" fmla="*/ 4459722 h 4469549"/>
              <a:gd name="connsiteX192" fmla="*/ 978133 w 5178638"/>
              <a:gd name="connsiteY192" fmla="*/ 4457489 h 4469549"/>
              <a:gd name="connsiteX193" fmla="*/ 944341 w 5178638"/>
              <a:gd name="connsiteY193" fmla="*/ 4457489 h 4469549"/>
              <a:gd name="connsiteX194" fmla="*/ 895529 w 5178638"/>
              <a:gd name="connsiteY194" fmla="*/ 4450792 h 4469549"/>
              <a:gd name="connsiteX195" fmla="*/ 873001 w 5178638"/>
              <a:gd name="connsiteY195" fmla="*/ 4450792 h 4469549"/>
              <a:gd name="connsiteX196" fmla="*/ 760359 w 5178638"/>
              <a:gd name="connsiteY196" fmla="*/ 4447443 h 4469549"/>
              <a:gd name="connsiteX197" fmla="*/ 745340 w 5178638"/>
              <a:gd name="connsiteY197" fmla="*/ 4444094 h 4469549"/>
              <a:gd name="connsiteX198" fmla="*/ 809171 w 5178638"/>
              <a:gd name="connsiteY198" fmla="*/ 4442978 h 4469549"/>
              <a:gd name="connsiteX199" fmla="*/ 809171 w 5178638"/>
              <a:gd name="connsiteY199" fmla="*/ 4441861 h 4469549"/>
              <a:gd name="connsiteX200" fmla="*/ 745340 w 5178638"/>
              <a:gd name="connsiteY200" fmla="*/ 4441861 h 4469549"/>
              <a:gd name="connsiteX201" fmla="*/ 685265 w 5178638"/>
              <a:gd name="connsiteY201" fmla="*/ 4441861 h 4469549"/>
              <a:gd name="connsiteX202" fmla="*/ 670246 w 5178638"/>
              <a:gd name="connsiteY202" fmla="*/ 4440745 h 4469549"/>
              <a:gd name="connsiteX203" fmla="*/ 651473 w 5178638"/>
              <a:gd name="connsiteY203" fmla="*/ 4435163 h 4469549"/>
              <a:gd name="connsiteX204" fmla="*/ 621435 w 5178638"/>
              <a:gd name="connsiteY204" fmla="*/ 4434047 h 4469549"/>
              <a:gd name="connsiteX205" fmla="*/ 595151 w 5178638"/>
              <a:gd name="connsiteY205" fmla="*/ 4435163 h 4469549"/>
              <a:gd name="connsiteX206" fmla="*/ 580133 w 5178638"/>
              <a:gd name="connsiteY206" fmla="*/ 4435163 h 4469549"/>
              <a:gd name="connsiteX207" fmla="*/ 591397 w 5178638"/>
              <a:gd name="connsiteY207" fmla="*/ 4430698 h 4469549"/>
              <a:gd name="connsiteX208" fmla="*/ 583888 w 5178638"/>
              <a:gd name="connsiteY208" fmla="*/ 4426233 h 4469549"/>
              <a:gd name="connsiteX209" fmla="*/ 565114 w 5178638"/>
              <a:gd name="connsiteY209" fmla="*/ 4422884 h 4469549"/>
              <a:gd name="connsiteX210" fmla="*/ 553850 w 5178638"/>
              <a:gd name="connsiteY210" fmla="*/ 4421768 h 4469549"/>
              <a:gd name="connsiteX211" fmla="*/ 501283 w 5178638"/>
              <a:gd name="connsiteY211" fmla="*/ 4420651 h 4469549"/>
              <a:gd name="connsiteX212" fmla="*/ 493774 w 5178638"/>
              <a:gd name="connsiteY212" fmla="*/ 4418419 h 4469549"/>
              <a:gd name="connsiteX213" fmla="*/ 501283 w 5178638"/>
              <a:gd name="connsiteY213" fmla="*/ 4416186 h 4469549"/>
              <a:gd name="connsiteX214" fmla="*/ 553850 w 5178638"/>
              <a:gd name="connsiteY214" fmla="*/ 4407256 h 4469549"/>
              <a:gd name="connsiteX215" fmla="*/ 255797 w 5178638"/>
              <a:gd name="connsiteY215" fmla="*/ 4402571 h 4469549"/>
              <a:gd name="connsiteX216" fmla="*/ 249591 w 5178638"/>
              <a:gd name="connsiteY216" fmla="*/ 4416338 h 4469549"/>
              <a:gd name="connsiteX217" fmla="*/ 219349 w 5178638"/>
              <a:gd name="connsiteY217" fmla="*/ 4468245 h 4469549"/>
              <a:gd name="connsiteX218" fmla="*/ 219044 w 5178638"/>
              <a:gd name="connsiteY218" fmla="*/ 4469299 h 4469549"/>
              <a:gd name="connsiteX219" fmla="*/ 184261 w 5178638"/>
              <a:gd name="connsiteY219" fmla="*/ 4469299 h 4469549"/>
              <a:gd name="connsiteX220" fmla="*/ 200627 w 5178638"/>
              <a:gd name="connsiteY220" fmla="*/ 4444301 h 4469549"/>
              <a:gd name="connsiteX221" fmla="*/ 212789 w 5178638"/>
              <a:gd name="connsiteY221" fmla="*/ 4429659 h 4469549"/>
              <a:gd name="connsiteX222" fmla="*/ 255797 w 5178638"/>
              <a:gd name="connsiteY222" fmla="*/ 4402571 h 4469549"/>
              <a:gd name="connsiteX223" fmla="*/ 1354762 w 5178638"/>
              <a:gd name="connsiteY223" fmla="*/ 4401034 h 4469549"/>
              <a:gd name="connsiteX224" fmla="*/ 1343015 w 5178638"/>
              <a:gd name="connsiteY224" fmla="*/ 4406023 h 4469549"/>
              <a:gd name="connsiteX225" fmla="*/ 1331751 w 5178638"/>
              <a:gd name="connsiteY225" fmla="*/ 4407139 h 4469549"/>
              <a:gd name="connsiteX226" fmla="*/ 1294203 w 5178638"/>
              <a:gd name="connsiteY226" fmla="*/ 4406023 h 4469549"/>
              <a:gd name="connsiteX227" fmla="*/ 1230373 w 5178638"/>
              <a:gd name="connsiteY227" fmla="*/ 4402674 h 4469549"/>
              <a:gd name="connsiteX228" fmla="*/ 1230079 w 5178638"/>
              <a:gd name="connsiteY228" fmla="*/ 4402646 h 4469549"/>
              <a:gd name="connsiteX229" fmla="*/ 1474430 w 5178638"/>
              <a:gd name="connsiteY229" fmla="*/ 4392628 h 4469549"/>
              <a:gd name="connsiteX230" fmla="*/ 1489449 w 5178638"/>
              <a:gd name="connsiteY230" fmla="*/ 4392628 h 4469549"/>
              <a:gd name="connsiteX231" fmla="*/ 1500713 w 5178638"/>
              <a:gd name="connsiteY231" fmla="*/ 4393744 h 4469549"/>
              <a:gd name="connsiteX232" fmla="*/ 1493204 w 5178638"/>
              <a:gd name="connsiteY232" fmla="*/ 4397093 h 4469549"/>
              <a:gd name="connsiteX233" fmla="*/ 1455657 w 5178638"/>
              <a:gd name="connsiteY233" fmla="*/ 4401558 h 4469549"/>
              <a:gd name="connsiteX234" fmla="*/ 1440638 w 5178638"/>
              <a:gd name="connsiteY234" fmla="*/ 4404907 h 4469549"/>
              <a:gd name="connsiteX235" fmla="*/ 1489418 w 5178638"/>
              <a:gd name="connsiteY235" fmla="*/ 4408774 h 4469549"/>
              <a:gd name="connsiteX236" fmla="*/ 1477921 w 5178638"/>
              <a:gd name="connsiteY236" fmla="*/ 4408372 h 4469549"/>
              <a:gd name="connsiteX237" fmla="*/ 1387808 w 5178638"/>
              <a:gd name="connsiteY237" fmla="*/ 4408372 h 4469549"/>
              <a:gd name="connsiteX238" fmla="*/ 1382456 w 5178638"/>
              <a:gd name="connsiteY238" fmla="*/ 4408145 h 4469549"/>
              <a:gd name="connsiteX239" fmla="*/ 1395581 w 5178638"/>
              <a:gd name="connsiteY239" fmla="*/ 4404907 h 4469549"/>
              <a:gd name="connsiteX240" fmla="*/ 1380562 w 5178638"/>
              <a:gd name="connsiteY240" fmla="*/ 4401558 h 4469549"/>
              <a:gd name="connsiteX241" fmla="*/ 1365945 w 5178638"/>
              <a:gd name="connsiteY241" fmla="*/ 4400889 h 4469549"/>
              <a:gd name="connsiteX242" fmla="*/ 1391563 w 5178638"/>
              <a:gd name="connsiteY242" fmla="*/ 4400558 h 4469549"/>
              <a:gd name="connsiteX243" fmla="*/ 1470412 w 5178638"/>
              <a:gd name="connsiteY243" fmla="*/ 4398325 h 4469549"/>
              <a:gd name="connsiteX244" fmla="*/ 1446945 w 5178638"/>
              <a:gd name="connsiteY244" fmla="*/ 4394698 h 4469549"/>
              <a:gd name="connsiteX245" fmla="*/ 1432962 w 5178638"/>
              <a:gd name="connsiteY245" fmla="*/ 4393166 h 4469549"/>
              <a:gd name="connsiteX246" fmla="*/ 1445800 w 5178638"/>
              <a:gd name="connsiteY246" fmla="*/ 4392767 h 4469549"/>
              <a:gd name="connsiteX247" fmla="*/ 1474430 w 5178638"/>
              <a:gd name="connsiteY247" fmla="*/ 4392628 h 4469549"/>
              <a:gd name="connsiteX248" fmla="*/ 1263741 w 5178638"/>
              <a:gd name="connsiteY248" fmla="*/ 4390974 h 4469549"/>
              <a:gd name="connsiteX249" fmla="*/ 1286694 w 5178638"/>
              <a:gd name="connsiteY249" fmla="*/ 4391372 h 4469549"/>
              <a:gd name="connsiteX250" fmla="*/ 1343015 w 5178638"/>
              <a:gd name="connsiteY250" fmla="*/ 4391511 h 4469549"/>
              <a:gd name="connsiteX251" fmla="*/ 1376807 w 5178638"/>
              <a:gd name="connsiteY251" fmla="*/ 4393744 h 4469549"/>
              <a:gd name="connsiteX252" fmla="*/ 1393989 w 5178638"/>
              <a:gd name="connsiteY252" fmla="*/ 4393744 h 4469549"/>
              <a:gd name="connsiteX253" fmla="*/ 1376544 w 5178638"/>
              <a:gd name="connsiteY253" fmla="*/ 4396093 h 4469549"/>
              <a:gd name="connsiteX254" fmla="*/ 1357770 w 5178638"/>
              <a:gd name="connsiteY254" fmla="*/ 4397209 h 4469549"/>
              <a:gd name="connsiteX255" fmla="*/ 1237619 w 5178638"/>
              <a:gd name="connsiteY255" fmla="*/ 4397209 h 4469549"/>
              <a:gd name="connsiteX256" fmla="*/ 1203827 w 5178638"/>
              <a:gd name="connsiteY256" fmla="*/ 4392744 h 4469549"/>
              <a:gd name="connsiteX257" fmla="*/ 1239027 w 5178638"/>
              <a:gd name="connsiteY257" fmla="*/ 4392465 h 4469549"/>
              <a:gd name="connsiteX258" fmla="*/ 4346457 w 5178638"/>
              <a:gd name="connsiteY258" fmla="*/ 4381118 h 4469549"/>
              <a:gd name="connsiteX259" fmla="*/ 4350210 w 5178638"/>
              <a:gd name="connsiteY259" fmla="*/ 4382234 h 4469549"/>
              <a:gd name="connsiteX260" fmla="*/ 4373208 w 5178638"/>
              <a:gd name="connsiteY260" fmla="*/ 4386560 h 4469549"/>
              <a:gd name="connsiteX261" fmla="*/ 4399022 w 5178638"/>
              <a:gd name="connsiteY261" fmla="*/ 4383351 h 4469549"/>
              <a:gd name="connsiteX262" fmla="*/ 4403909 w 5178638"/>
              <a:gd name="connsiteY262" fmla="*/ 4381898 h 4469549"/>
              <a:gd name="connsiteX263" fmla="*/ 4388168 w 5178638"/>
              <a:gd name="connsiteY263" fmla="*/ 4381118 h 4469549"/>
              <a:gd name="connsiteX264" fmla="*/ 4346865 w 5178638"/>
              <a:gd name="connsiteY264" fmla="*/ 4381118 h 4469549"/>
              <a:gd name="connsiteX265" fmla="*/ 4038978 w 5178638"/>
              <a:gd name="connsiteY265" fmla="*/ 4377769 h 4469549"/>
              <a:gd name="connsiteX266" fmla="*/ 3978903 w 5178638"/>
              <a:gd name="connsiteY266" fmla="*/ 4378885 h 4469549"/>
              <a:gd name="connsiteX267" fmla="*/ 3989757 w 5178638"/>
              <a:gd name="connsiteY267" fmla="*/ 4378885 h 4469549"/>
              <a:gd name="connsiteX268" fmla="*/ 4012285 w 5178638"/>
              <a:gd name="connsiteY268" fmla="*/ 4381118 h 4469549"/>
              <a:gd name="connsiteX269" fmla="*/ 4027304 w 5178638"/>
              <a:gd name="connsiteY269" fmla="*/ 4381118 h 4469549"/>
              <a:gd name="connsiteX270" fmla="*/ 4057342 w 5178638"/>
              <a:gd name="connsiteY270" fmla="*/ 4378885 h 4469549"/>
              <a:gd name="connsiteX271" fmla="*/ 4093414 w 5178638"/>
              <a:gd name="connsiteY271" fmla="*/ 4378885 h 4469549"/>
              <a:gd name="connsiteX272" fmla="*/ 4076525 w 5178638"/>
              <a:gd name="connsiteY272" fmla="*/ 4377769 h 4469549"/>
              <a:gd name="connsiteX273" fmla="*/ 4038978 w 5178638"/>
              <a:gd name="connsiteY273" fmla="*/ 4377769 h 4469549"/>
              <a:gd name="connsiteX274" fmla="*/ 389750 w 5178638"/>
              <a:gd name="connsiteY274" fmla="*/ 4375620 h 4469549"/>
              <a:gd name="connsiteX275" fmla="*/ 392304 w 5178638"/>
              <a:gd name="connsiteY275" fmla="*/ 4375620 h 4469549"/>
              <a:gd name="connsiteX276" fmla="*/ 402673 w 5178638"/>
              <a:gd name="connsiteY276" fmla="*/ 4375620 h 4469549"/>
              <a:gd name="connsiteX277" fmla="*/ 407341 w 5178638"/>
              <a:gd name="connsiteY277" fmla="*/ 4377765 h 4469549"/>
              <a:gd name="connsiteX278" fmla="*/ 441133 w 5178638"/>
              <a:gd name="connsiteY278" fmla="*/ 4391161 h 4469549"/>
              <a:gd name="connsiteX279" fmla="*/ 463661 w 5178638"/>
              <a:gd name="connsiteY279" fmla="*/ 4397859 h 4469549"/>
              <a:gd name="connsiteX280" fmla="*/ 478680 w 5178638"/>
              <a:gd name="connsiteY280" fmla="*/ 4406789 h 4469549"/>
              <a:gd name="connsiteX281" fmla="*/ 478680 w 5178638"/>
              <a:gd name="connsiteY281" fmla="*/ 4409022 h 4469549"/>
              <a:gd name="connsiteX282" fmla="*/ 422359 w 5178638"/>
              <a:gd name="connsiteY282" fmla="*/ 4420185 h 4469549"/>
              <a:gd name="connsiteX283" fmla="*/ 367946 w 5178638"/>
              <a:gd name="connsiteY283" fmla="*/ 4420185 h 4469549"/>
              <a:gd name="connsiteX284" fmla="*/ 351938 w 5178638"/>
              <a:gd name="connsiteY284" fmla="*/ 4375603 h 4469549"/>
              <a:gd name="connsiteX285" fmla="*/ 354757 w 5178638"/>
              <a:gd name="connsiteY285" fmla="*/ 4375620 h 4469549"/>
              <a:gd name="connsiteX286" fmla="*/ 358511 w 5178638"/>
              <a:gd name="connsiteY286" fmla="*/ 4375620 h 4469549"/>
              <a:gd name="connsiteX287" fmla="*/ 376345 w 5178638"/>
              <a:gd name="connsiteY287" fmla="*/ 4375620 h 4469549"/>
              <a:gd name="connsiteX288" fmla="*/ 358149 w 5178638"/>
              <a:gd name="connsiteY288" fmla="*/ 4401366 h 4469549"/>
              <a:gd name="connsiteX289" fmla="*/ 347184 w 5178638"/>
              <a:gd name="connsiteY289" fmla="*/ 4420185 h 4469549"/>
              <a:gd name="connsiteX290" fmla="*/ 332208 w 5178638"/>
              <a:gd name="connsiteY290" fmla="*/ 4420185 h 4469549"/>
              <a:gd name="connsiteX291" fmla="*/ 332208 w 5178638"/>
              <a:gd name="connsiteY291" fmla="*/ 4430378 h 4469549"/>
              <a:gd name="connsiteX292" fmla="*/ 336076 w 5178638"/>
              <a:gd name="connsiteY292" fmla="*/ 4431815 h 4469549"/>
              <a:gd name="connsiteX293" fmla="*/ 340128 w 5178638"/>
              <a:gd name="connsiteY293" fmla="*/ 4432297 h 4469549"/>
              <a:gd name="connsiteX294" fmla="*/ 327906 w 5178638"/>
              <a:gd name="connsiteY294" fmla="*/ 4453273 h 4469549"/>
              <a:gd name="connsiteX295" fmla="*/ 321334 w 5178638"/>
              <a:gd name="connsiteY295" fmla="*/ 4469299 h 4469549"/>
              <a:gd name="connsiteX296" fmla="*/ 295188 w 5178638"/>
              <a:gd name="connsiteY296" fmla="*/ 4469299 h 4469549"/>
              <a:gd name="connsiteX297" fmla="*/ 317314 w 5178638"/>
              <a:gd name="connsiteY297" fmla="*/ 4434066 h 4469549"/>
              <a:gd name="connsiteX298" fmla="*/ 345667 w 5178638"/>
              <a:gd name="connsiteY298" fmla="*/ 4385402 h 4469549"/>
              <a:gd name="connsiteX299" fmla="*/ 1813123 w 5178638"/>
              <a:gd name="connsiteY299" fmla="*/ 4375509 h 4469549"/>
              <a:gd name="connsiteX300" fmla="*/ 1812000 w 5178638"/>
              <a:gd name="connsiteY300" fmla="*/ 4375620 h 4469549"/>
              <a:gd name="connsiteX301" fmla="*/ 1808633 w 5178638"/>
              <a:gd name="connsiteY301" fmla="*/ 4375620 h 4469549"/>
              <a:gd name="connsiteX302" fmla="*/ 426096 w 5178638"/>
              <a:gd name="connsiteY302" fmla="*/ 4373388 h 4469549"/>
              <a:gd name="connsiteX303" fmla="*/ 452380 w 5178638"/>
              <a:gd name="connsiteY303" fmla="*/ 4373388 h 4469549"/>
              <a:gd name="connsiteX304" fmla="*/ 486172 w 5178638"/>
              <a:gd name="connsiteY304" fmla="*/ 4375620 h 4469549"/>
              <a:gd name="connsiteX305" fmla="*/ 516598 w 5178638"/>
              <a:gd name="connsiteY305" fmla="*/ 4375620 h 4469549"/>
              <a:gd name="connsiteX306" fmla="*/ 456227 w 5178638"/>
              <a:gd name="connsiteY306" fmla="*/ 4377116 h 4469549"/>
              <a:gd name="connsiteX307" fmla="*/ 444962 w 5178638"/>
              <a:gd name="connsiteY307" fmla="*/ 4377116 h 4469549"/>
              <a:gd name="connsiteX308" fmla="*/ 407815 w 5178638"/>
              <a:gd name="connsiteY308" fmla="*/ 4375620 h 4469549"/>
              <a:gd name="connsiteX309" fmla="*/ 411077 w 5178638"/>
              <a:gd name="connsiteY309" fmla="*/ 4375620 h 4469549"/>
              <a:gd name="connsiteX310" fmla="*/ 426096 w 5178638"/>
              <a:gd name="connsiteY310" fmla="*/ 4373388 h 4469549"/>
              <a:gd name="connsiteX311" fmla="*/ 568776 w 5178638"/>
              <a:gd name="connsiteY311" fmla="*/ 4372271 h 4469549"/>
              <a:gd name="connsiteX312" fmla="*/ 580040 w 5178638"/>
              <a:gd name="connsiteY312" fmla="*/ 4372271 h 4469549"/>
              <a:gd name="connsiteX313" fmla="*/ 640115 w 5178638"/>
              <a:gd name="connsiteY313" fmla="*/ 4373388 h 4469549"/>
              <a:gd name="connsiteX314" fmla="*/ 643870 w 5178638"/>
              <a:gd name="connsiteY314" fmla="*/ 4377853 h 4469549"/>
              <a:gd name="connsiteX315" fmla="*/ 651380 w 5178638"/>
              <a:gd name="connsiteY315" fmla="*/ 4375620 h 4469549"/>
              <a:gd name="connsiteX316" fmla="*/ 673908 w 5178638"/>
              <a:gd name="connsiteY316" fmla="*/ 4375620 h 4469549"/>
              <a:gd name="connsiteX317" fmla="*/ 672969 w 5178638"/>
              <a:gd name="connsiteY317" fmla="*/ 4377853 h 4469549"/>
              <a:gd name="connsiteX318" fmla="*/ 673480 w 5178638"/>
              <a:gd name="connsiteY318" fmla="*/ 4378096 h 4469549"/>
              <a:gd name="connsiteX319" fmla="*/ 655227 w 5178638"/>
              <a:gd name="connsiteY319" fmla="*/ 4379348 h 4469549"/>
              <a:gd name="connsiteX320" fmla="*/ 602661 w 5178638"/>
              <a:gd name="connsiteY320" fmla="*/ 4378232 h 4469549"/>
              <a:gd name="connsiteX321" fmla="*/ 546340 w 5178638"/>
              <a:gd name="connsiteY321" fmla="*/ 4374883 h 4469549"/>
              <a:gd name="connsiteX322" fmla="*/ 521088 w 5178638"/>
              <a:gd name="connsiteY322" fmla="*/ 4375509 h 4469549"/>
              <a:gd name="connsiteX323" fmla="*/ 535453 w 5178638"/>
              <a:gd name="connsiteY323" fmla="*/ 4374086 h 4469549"/>
              <a:gd name="connsiteX324" fmla="*/ 553757 w 5178638"/>
              <a:gd name="connsiteY324" fmla="*/ 4373388 h 4469549"/>
              <a:gd name="connsiteX325" fmla="*/ 568776 w 5178638"/>
              <a:gd name="connsiteY325" fmla="*/ 4372271 h 4469549"/>
              <a:gd name="connsiteX326" fmla="*/ 2050077 w 5178638"/>
              <a:gd name="connsiteY326" fmla="*/ 4371871 h 4469549"/>
              <a:gd name="connsiteX327" fmla="*/ 2101113 w 5178638"/>
              <a:gd name="connsiteY327" fmla="*/ 4373388 h 4469549"/>
              <a:gd name="connsiteX328" fmla="*/ 2123641 w 5178638"/>
              <a:gd name="connsiteY328" fmla="*/ 4373388 h 4469549"/>
              <a:gd name="connsiteX329" fmla="*/ 2172453 w 5178638"/>
              <a:gd name="connsiteY329" fmla="*/ 4380085 h 4469549"/>
              <a:gd name="connsiteX330" fmla="*/ 2206245 w 5178638"/>
              <a:gd name="connsiteY330" fmla="*/ 4380085 h 4469549"/>
              <a:gd name="connsiteX331" fmla="*/ 2217510 w 5178638"/>
              <a:gd name="connsiteY331" fmla="*/ 4382318 h 4469549"/>
              <a:gd name="connsiteX332" fmla="*/ 2213755 w 5178638"/>
              <a:gd name="connsiteY332" fmla="*/ 4385667 h 4469549"/>
              <a:gd name="connsiteX333" fmla="*/ 2187472 w 5178638"/>
              <a:gd name="connsiteY333" fmla="*/ 4386783 h 4469549"/>
              <a:gd name="connsiteX334" fmla="*/ 2172453 w 5178638"/>
              <a:gd name="connsiteY334" fmla="*/ 4381202 h 4469549"/>
              <a:gd name="connsiteX335" fmla="*/ 2134906 w 5178638"/>
              <a:gd name="connsiteY335" fmla="*/ 4380085 h 4469549"/>
              <a:gd name="connsiteX336" fmla="*/ 2089849 w 5178638"/>
              <a:gd name="connsiteY336" fmla="*/ 4380085 h 4469549"/>
              <a:gd name="connsiteX337" fmla="*/ 2071075 w 5178638"/>
              <a:gd name="connsiteY337" fmla="*/ 4380085 h 4469549"/>
              <a:gd name="connsiteX338" fmla="*/ 2044792 w 5178638"/>
              <a:gd name="connsiteY338" fmla="*/ 4381202 h 4469549"/>
              <a:gd name="connsiteX339" fmla="*/ 2018509 w 5178638"/>
              <a:gd name="connsiteY339" fmla="*/ 4380085 h 4469549"/>
              <a:gd name="connsiteX340" fmla="*/ 2003490 w 5178638"/>
              <a:gd name="connsiteY340" fmla="*/ 4381202 h 4469549"/>
              <a:gd name="connsiteX341" fmla="*/ 1995981 w 5178638"/>
              <a:gd name="connsiteY341" fmla="*/ 4377853 h 4469549"/>
              <a:gd name="connsiteX342" fmla="*/ 1977207 w 5178638"/>
              <a:gd name="connsiteY342" fmla="*/ 4377853 h 4469549"/>
              <a:gd name="connsiteX343" fmla="*/ 1969698 w 5178638"/>
              <a:gd name="connsiteY343" fmla="*/ 4380085 h 4469549"/>
              <a:gd name="connsiteX344" fmla="*/ 1965515 w 5178638"/>
              <a:gd name="connsiteY344" fmla="*/ 4378096 h 4469549"/>
              <a:gd name="connsiteX345" fmla="*/ 1996073 w 5178638"/>
              <a:gd name="connsiteY345" fmla="*/ 4375999 h 4469549"/>
              <a:gd name="connsiteX346" fmla="*/ 438364 w 5178638"/>
              <a:gd name="connsiteY346" fmla="*/ 4365107 h 4469549"/>
              <a:gd name="connsiteX347" fmla="*/ 459814 w 5178638"/>
              <a:gd name="connsiteY347" fmla="*/ 4365107 h 4469549"/>
              <a:gd name="connsiteX348" fmla="*/ 463690 w 5178638"/>
              <a:gd name="connsiteY348" fmla="*/ 4365299 h 4469549"/>
              <a:gd name="connsiteX349" fmla="*/ 439009 w 5178638"/>
              <a:gd name="connsiteY349" fmla="*/ 4365299 h 4469549"/>
              <a:gd name="connsiteX350" fmla="*/ 359149 w 5178638"/>
              <a:gd name="connsiteY350" fmla="*/ 4364336 h 4469549"/>
              <a:gd name="connsiteX351" fmla="*/ 378749 w 5178638"/>
              <a:gd name="connsiteY351" fmla="*/ 4364627 h 4469549"/>
              <a:gd name="connsiteX352" fmla="*/ 380211 w 5178638"/>
              <a:gd name="connsiteY352" fmla="*/ 4365299 h 4469549"/>
              <a:gd name="connsiteX353" fmla="*/ 358532 w 5178638"/>
              <a:gd name="connsiteY353" fmla="*/ 4365299 h 4469549"/>
              <a:gd name="connsiteX354" fmla="*/ 290415 w 5178638"/>
              <a:gd name="connsiteY354" fmla="*/ 4356583 h 4469549"/>
              <a:gd name="connsiteX355" fmla="*/ 290926 w 5178638"/>
              <a:gd name="connsiteY355" fmla="*/ 4356643 h 4469549"/>
              <a:gd name="connsiteX356" fmla="*/ 320964 w 5178638"/>
              <a:gd name="connsiteY356" fmla="*/ 4357759 h 4469549"/>
              <a:gd name="connsiteX357" fmla="*/ 339738 w 5178638"/>
              <a:gd name="connsiteY357" fmla="*/ 4357759 h 4469549"/>
              <a:gd name="connsiteX358" fmla="*/ 344493 w 5178638"/>
              <a:gd name="connsiteY358" fmla="*/ 4357406 h 4469549"/>
              <a:gd name="connsiteX359" fmla="*/ 343055 w 5178638"/>
              <a:gd name="connsiteY359" fmla="*/ 4359992 h 4469549"/>
              <a:gd name="connsiteX360" fmla="*/ 324719 w 5178638"/>
              <a:gd name="connsiteY360" fmla="*/ 4359992 h 4469549"/>
              <a:gd name="connsiteX361" fmla="*/ 319543 w 5178638"/>
              <a:gd name="connsiteY361" fmla="*/ 4363069 h 4469549"/>
              <a:gd name="connsiteX362" fmla="*/ 335908 w 5178638"/>
              <a:gd name="connsiteY362" fmla="*/ 4363990 h 4469549"/>
              <a:gd name="connsiteX363" fmla="*/ 340790 w 5178638"/>
              <a:gd name="connsiteY363" fmla="*/ 4364063 h 4469549"/>
              <a:gd name="connsiteX364" fmla="*/ 340103 w 5178638"/>
              <a:gd name="connsiteY364" fmla="*/ 4365299 h 4469549"/>
              <a:gd name="connsiteX365" fmla="*/ 315794 w 5178638"/>
              <a:gd name="connsiteY365" fmla="*/ 4365299 h 4469549"/>
              <a:gd name="connsiteX366" fmla="*/ 313454 w 5178638"/>
              <a:gd name="connsiteY366" fmla="*/ 4366690 h 4469549"/>
              <a:gd name="connsiteX367" fmla="*/ 313454 w 5178638"/>
              <a:gd name="connsiteY367" fmla="*/ 4368922 h 4469549"/>
              <a:gd name="connsiteX368" fmla="*/ 327066 w 5178638"/>
              <a:gd name="connsiteY368" fmla="*/ 4374783 h 4469549"/>
              <a:gd name="connsiteX369" fmla="*/ 334528 w 5178638"/>
              <a:gd name="connsiteY369" fmla="*/ 4375322 h 4469549"/>
              <a:gd name="connsiteX370" fmla="*/ 320240 w 5178638"/>
              <a:gd name="connsiteY370" fmla="*/ 4401006 h 4469549"/>
              <a:gd name="connsiteX371" fmla="*/ 297192 w 5178638"/>
              <a:gd name="connsiteY371" fmla="*/ 4444070 h 4469549"/>
              <a:gd name="connsiteX372" fmla="*/ 281246 w 5178638"/>
              <a:gd name="connsiteY372" fmla="*/ 4469299 h 4469549"/>
              <a:gd name="connsiteX373" fmla="*/ 224182 w 5178638"/>
              <a:gd name="connsiteY373" fmla="*/ 4469299 h 4469549"/>
              <a:gd name="connsiteX374" fmla="*/ 247987 w 5178638"/>
              <a:gd name="connsiteY374" fmla="*/ 4428439 h 4469549"/>
              <a:gd name="connsiteX375" fmla="*/ 282009 w 5178638"/>
              <a:gd name="connsiteY375" fmla="*/ 4370042 h 4469549"/>
              <a:gd name="connsiteX376" fmla="*/ 4380658 w 5178638"/>
              <a:gd name="connsiteY376" fmla="*/ 4349862 h 4469549"/>
              <a:gd name="connsiteX377" fmla="*/ 4376903 w 5178638"/>
              <a:gd name="connsiteY377" fmla="*/ 4350978 h 4469549"/>
              <a:gd name="connsiteX378" fmla="*/ 4391922 w 5178638"/>
              <a:gd name="connsiteY378" fmla="*/ 4352094 h 4469549"/>
              <a:gd name="connsiteX379" fmla="*/ 4395677 w 5178638"/>
              <a:gd name="connsiteY379" fmla="*/ 4353211 h 4469549"/>
              <a:gd name="connsiteX380" fmla="*/ 4391922 w 5178638"/>
              <a:gd name="connsiteY380" fmla="*/ 4355443 h 4469549"/>
              <a:gd name="connsiteX381" fmla="*/ 4380658 w 5178638"/>
              <a:gd name="connsiteY381" fmla="*/ 4357676 h 4469549"/>
              <a:gd name="connsiteX382" fmla="*/ 4316827 w 5178638"/>
              <a:gd name="connsiteY382" fmla="*/ 4359908 h 4469549"/>
              <a:gd name="connsiteX383" fmla="*/ 4110318 w 5178638"/>
              <a:gd name="connsiteY383" fmla="*/ 4359908 h 4469549"/>
              <a:gd name="connsiteX384" fmla="*/ 4057752 w 5178638"/>
              <a:gd name="connsiteY384" fmla="*/ 4366606 h 4469549"/>
              <a:gd name="connsiteX385" fmla="*/ 4072771 w 5178638"/>
              <a:gd name="connsiteY385" fmla="*/ 4369955 h 4469549"/>
              <a:gd name="connsiteX386" fmla="*/ 4110318 w 5178638"/>
              <a:gd name="connsiteY386" fmla="*/ 4365490 h 4469549"/>
              <a:gd name="connsiteX387" fmla="*/ 4121582 w 5178638"/>
              <a:gd name="connsiteY387" fmla="*/ 4364374 h 4469549"/>
              <a:gd name="connsiteX388" fmla="*/ 4159129 w 5178638"/>
              <a:gd name="connsiteY388" fmla="*/ 4365490 h 4469549"/>
              <a:gd name="connsiteX389" fmla="*/ 4222960 w 5178638"/>
              <a:gd name="connsiteY389" fmla="*/ 4368839 h 4469549"/>
              <a:gd name="connsiteX390" fmla="*/ 4249242 w 5178638"/>
              <a:gd name="connsiteY390" fmla="*/ 4369955 h 4469549"/>
              <a:gd name="connsiteX391" fmla="*/ 4294299 w 5178638"/>
              <a:gd name="connsiteY391" fmla="*/ 4366606 h 4469549"/>
              <a:gd name="connsiteX392" fmla="*/ 4316827 w 5178638"/>
              <a:gd name="connsiteY392" fmla="*/ 4366606 h 4469549"/>
              <a:gd name="connsiteX393" fmla="*/ 4358130 w 5178638"/>
              <a:gd name="connsiteY393" fmla="*/ 4366606 h 4469549"/>
              <a:gd name="connsiteX394" fmla="*/ 4388168 w 5178638"/>
              <a:gd name="connsiteY394" fmla="*/ 4367722 h 4469549"/>
              <a:gd name="connsiteX395" fmla="*/ 4459507 w 5178638"/>
              <a:gd name="connsiteY395" fmla="*/ 4373304 h 4469549"/>
              <a:gd name="connsiteX396" fmla="*/ 4478281 w 5178638"/>
              <a:gd name="connsiteY396" fmla="*/ 4371071 h 4469549"/>
              <a:gd name="connsiteX397" fmla="*/ 4500922 w 5178638"/>
              <a:gd name="connsiteY397" fmla="*/ 4368827 h 4469549"/>
              <a:gd name="connsiteX398" fmla="*/ 4500922 w 5178638"/>
              <a:gd name="connsiteY398" fmla="*/ 4361392 h 4469549"/>
              <a:gd name="connsiteX399" fmla="*/ 4482110 w 5178638"/>
              <a:gd name="connsiteY399" fmla="*/ 4360375 h 4469549"/>
              <a:gd name="connsiteX400" fmla="*/ 4467091 w 5178638"/>
              <a:gd name="connsiteY400" fmla="*/ 4359259 h 4469549"/>
              <a:gd name="connsiteX401" fmla="*/ 4447128 w 5178638"/>
              <a:gd name="connsiteY401" fmla="*/ 4350087 h 4469549"/>
              <a:gd name="connsiteX402" fmla="*/ 1665658 w 5178638"/>
              <a:gd name="connsiteY402" fmla="*/ 4344743 h 4469549"/>
              <a:gd name="connsiteX403" fmla="*/ 1736997 w 5178638"/>
              <a:gd name="connsiteY403" fmla="*/ 4350325 h 4469549"/>
              <a:gd name="connsiteX404" fmla="*/ 1767035 w 5178638"/>
              <a:gd name="connsiteY404" fmla="*/ 4351441 h 4469549"/>
              <a:gd name="connsiteX405" fmla="*/ 1808338 w 5178638"/>
              <a:gd name="connsiteY405" fmla="*/ 4351441 h 4469549"/>
              <a:gd name="connsiteX406" fmla="*/ 1819792 w 5178638"/>
              <a:gd name="connsiteY406" fmla="*/ 4351441 h 4469549"/>
              <a:gd name="connsiteX407" fmla="*/ 1819509 w 5178638"/>
              <a:gd name="connsiteY407" fmla="*/ 4353294 h 4469549"/>
              <a:gd name="connsiteX408" fmla="*/ 1808245 w 5178638"/>
              <a:gd name="connsiteY408" fmla="*/ 4357759 h 4469549"/>
              <a:gd name="connsiteX409" fmla="*/ 1823263 w 5178638"/>
              <a:gd name="connsiteY409" fmla="*/ 4357759 h 4469549"/>
              <a:gd name="connsiteX410" fmla="*/ 1849547 w 5178638"/>
              <a:gd name="connsiteY410" fmla="*/ 4356643 h 4469549"/>
              <a:gd name="connsiteX411" fmla="*/ 1879585 w 5178638"/>
              <a:gd name="connsiteY411" fmla="*/ 4357759 h 4469549"/>
              <a:gd name="connsiteX412" fmla="*/ 1882605 w 5178638"/>
              <a:gd name="connsiteY412" fmla="*/ 4358139 h 4469549"/>
              <a:gd name="connsiteX413" fmla="*/ 1808338 w 5178638"/>
              <a:gd name="connsiteY413" fmla="*/ 4358139 h 4469549"/>
              <a:gd name="connsiteX414" fmla="*/ 1744507 w 5178638"/>
              <a:gd name="connsiteY414" fmla="*/ 4360371 h 4469549"/>
              <a:gd name="connsiteX415" fmla="*/ 1733243 w 5178638"/>
              <a:gd name="connsiteY415" fmla="*/ 4362604 h 4469549"/>
              <a:gd name="connsiteX416" fmla="*/ 1729488 w 5178638"/>
              <a:gd name="connsiteY416" fmla="*/ 4364836 h 4469549"/>
              <a:gd name="connsiteX417" fmla="*/ 1733243 w 5178638"/>
              <a:gd name="connsiteY417" fmla="*/ 4365953 h 4469549"/>
              <a:gd name="connsiteX418" fmla="*/ 1748262 w 5178638"/>
              <a:gd name="connsiteY418" fmla="*/ 4367069 h 4469549"/>
              <a:gd name="connsiteX419" fmla="*/ 1744507 w 5178638"/>
              <a:gd name="connsiteY419" fmla="*/ 4368185 h 4469549"/>
              <a:gd name="connsiteX420" fmla="*/ 1605253 w 5178638"/>
              <a:gd name="connsiteY420" fmla="*/ 4366304 h 4469549"/>
              <a:gd name="connsiteX421" fmla="*/ 1602673 w 5178638"/>
              <a:gd name="connsiteY421" fmla="*/ 4362085 h 4469549"/>
              <a:gd name="connsiteX422" fmla="*/ 1616754 w 5178638"/>
              <a:gd name="connsiteY422" fmla="*/ 4359992 h 4469549"/>
              <a:gd name="connsiteX423" fmla="*/ 1646792 w 5178638"/>
              <a:gd name="connsiteY423" fmla="*/ 4359992 h 4469549"/>
              <a:gd name="connsiteX424" fmla="*/ 1658056 w 5178638"/>
              <a:gd name="connsiteY424" fmla="*/ 4357759 h 4469549"/>
              <a:gd name="connsiteX425" fmla="*/ 1646792 w 5178638"/>
              <a:gd name="connsiteY425" fmla="*/ 4356643 h 4469549"/>
              <a:gd name="connsiteX426" fmla="*/ 1631773 w 5178638"/>
              <a:gd name="connsiteY426" fmla="*/ 4357759 h 4469549"/>
              <a:gd name="connsiteX427" fmla="*/ 1612999 w 5178638"/>
              <a:gd name="connsiteY427" fmla="*/ 4357759 h 4469549"/>
              <a:gd name="connsiteX428" fmla="*/ 1582961 w 5178638"/>
              <a:gd name="connsiteY428" fmla="*/ 4356643 h 4469549"/>
              <a:gd name="connsiteX429" fmla="*/ 1564188 w 5178638"/>
              <a:gd name="connsiteY429" fmla="*/ 4354411 h 4469549"/>
              <a:gd name="connsiteX430" fmla="*/ 1557218 w 5178638"/>
              <a:gd name="connsiteY430" fmla="*/ 4352557 h 4469549"/>
              <a:gd name="connsiteX431" fmla="*/ 1590563 w 5178638"/>
              <a:gd name="connsiteY431" fmla="*/ 4352557 h 4469549"/>
              <a:gd name="connsiteX432" fmla="*/ 1646884 w 5178638"/>
              <a:gd name="connsiteY432" fmla="*/ 4346976 h 4469549"/>
              <a:gd name="connsiteX433" fmla="*/ 1665658 w 5178638"/>
              <a:gd name="connsiteY433" fmla="*/ 4344743 h 4469549"/>
              <a:gd name="connsiteX434" fmla="*/ 1003125 w 5178638"/>
              <a:gd name="connsiteY434" fmla="*/ 4336296 h 4469549"/>
              <a:gd name="connsiteX435" fmla="*/ 948505 w 5178638"/>
              <a:gd name="connsiteY435" fmla="*/ 4339162 h 4469549"/>
              <a:gd name="connsiteX436" fmla="*/ 910619 w 5178638"/>
              <a:gd name="connsiteY436" fmla="*/ 4339162 h 4469549"/>
              <a:gd name="connsiteX437" fmla="*/ 940493 w 5178638"/>
              <a:gd name="connsiteY437" fmla="*/ 4336550 h 4469549"/>
              <a:gd name="connsiteX438" fmla="*/ 981795 w 5178638"/>
              <a:gd name="connsiteY438" fmla="*/ 4336550 h 4469549"/>
              <a:gd name="connsiteX439" fmla="*/ 1088805 w 5178638"/>
              <a:gd name="connsiteY439" fmla="*/ 4333619 h 4469549"/>
              <a:gd name="connsiteX440" fmla="*/ 1101947 w 5178638"/>
              <a:gd name="connsiteY440" fmla="*/ 4334317 h 4469549"/>
              <a:gd name="connsiteX441" fmla="*/ 1131984 w 5178638"/>
              <a:gd name="connsiteY441" fmla="*/ 4335433 h 4469549"/>
              <a:gd name="connsiteX442" fmla="*/ 1165777 w 5178638"/>
              <a:gd name="connsiteY442" fmla="*/ 4335433 h 4469549"/>
              <a:gd name="connsiteX443" fmla="*/ 1169532 w 5178638"/>
              <a:gd name="connsiteY443" fmla="*/ 4342131 h 4469549"/>
              <a:gd name="connsiteX444" fmla="*/ 1172083 w 5178638"/>
              <a:gd name="connsiteY444" fmla="*/ 4342321 h 4469549"/>
              <a:gd name="connsiteX445" fmla="*/ 1162525 w 5178638"/>
              <a:gd name="connsiteY445" fmla="*/ 4342510 h 4469549"/>
              <a:gd name="connsiteX446" fmla="*/ 1109958 w 5178638"/>
              <a:gd name="connsiteY446" fmla="*/ 4340278 h 4469549"/>
              <a:gd name="connsiteX447" fmla="*/ 1076166 w 5178638"/>
              <a:gd name="connsiteY447" fmla="*/ 4338045 h 4469549"/>
              <a:gd name="connsiteX448" fmla="*/ 1050269 w 5178638"/>
              <a:gd name="connsiteY448" fmla="*/ 4335735 h 4469549"/>
              <a:gd name="connsiteX449" fmla="*/ 1075664 w 5178638"/>
              <a:gd name="connsiteY449" fmla="*/ 4335433 h 4469549"/>
              <a:gd name="connsiteX450" fmla="*/ 1088805 w 5178638"/>
              <a:gd name="connsiteY450" fmla="*/ 4333619 h 4469549"/>
              <a:gd name="connsiteX451" fmla="*/ 489927 w 5178638"/>
              <a:gd name="connsiteY451" fmla="*/ 4329852 h 4469549"/>
              <a:gd name="connsiteX452" fmla="*/ 501191 w 5178638"/>
              <a:gd name="connsiteY452" fmla="*/ 4332084 h 4469549"/>
              <a:gd name="connsiteX453" fmla="*/ 516210 w 5178638"/>
              <a:gd name="connsiteY453" fmla="*/ 4339898 h 4469549"/>
              <a:gd name="connsiteX454" fmla="*/ 527474 w 5178638"/>
              <a:gd name="connsiteY454" fmla="*/ 4341015 h 4469549"/>
              <a:gd name="connsiteX455" fmla="*/ 568776 w 5178638"/>
              <a:gd name="connsiteY455" fmla="*/ 4337666 h 4469549"/>
              <a:gd name="connsiteX456" fmla="*/ 595059 w 5178638"/>
              <a:gd name="connsiteY456" fmla="*/ 4336550 h 4469549"/>
              <a:gd name="connsiteX457" fmla="*/ 610078 w 5178638"/>
              <a:gd name="connsiteY457" fmla="*/ 4342131 h 4469549"/>
              <a:gd name="connsiteX458" fmla="*/ 640115 w 5178638"/>
              <a:gd name="connsiteY458" fmla="*/ 4342131 h 4469549"/>
              <a:gd name="connsiteX459" fmla="*/ 647625 w 5178638"/>
              <a:gd name="connsiteY459" fmla="*/ 4336550 h 4469549"/>
              <a:gd name="connsiteX460" fmla="*/ 666399 w 5178638"/>
              <a:gd name="connsiteY460" fmla="*/ 4333201 h 4469549"/>
              <a:gd name="connsiteX461" fmla="*/ 688927 w 5178638"/>
              <a:gd name="connsiteY461" fmla="*/ 4330968 h 4469549"/>
              <a:gd name="connsiteX462" fmla="*/ 718965 w 5178638"/>
              <a:gd name="connsiteY462" fmla="*/ 4335433 h 4469549"/>
              <a:gd name="connsiteX463" fmla="*/ 771531 w 5178638"/>
              <a:gd name="connsiteY463" fmla="*/ 4344364 h 4469549"/>
              <a:gd name="connsiteX464" fmla="*/ 797814 w 5178638"/>
              <a:gd name="connsiteY464" fmla="*/ 4342131 h 4469549"/>
              <a:gd name="connsiteX465" fmla="*/ 814541 w 5178638"/>
              <a:gd name="connsiteY465" fmla="*/ 4339645 h 4469549"/>
              <a:gd name="connsiteX466" fmla="*/ 825598 w 5178638"/>
              <a:gd name="connsiteY466" fmla="*/ 4339301 h 4469549"/>
              <a:gd name="connsiteX467" fmla="*/ 854227 w 5178638"/>
              <a:gd name="connsiteY467" fmla="*/ 4339162 h 4469549"/>
              <a:gd name="connsiteX468" fmla="*/ 843373 w 5178638"/>
              <a:gd name="connsiteY468" fmla="*/ 4339162 h 4469549"/>
              <a:gd name="connsiteX469" fmla="*/ 828032 w 5178638"/>
              <a:gd name="connsiteY469" fmla="*/ 4337642 h 4469549"/>
              <a:gd name="connsiteX470" fmla="*/ 851319 w 5178638"/>
              <a:gd name="connsiteY470" fmla="*/ 4334457 h 4469549"/>
              <a:gd name="connsiteX471" fmla="*/ 869154 w 5178638"/>
              <a:gd name="connsiteY471" fmla="*/ 4338782 h 4469549"/>
              <a:gd name="connsiteX472" fmla="*/ 870006 w 5178638"/>
              <a:gd name="connsiteY472" fmla="*/ 4339162 h 4469549"/>
              <a:gd name="connsiteX473" fmla="*/ 869246 w 5178638"/>
              <a:gd name="connsiteY473" fmla="*/ 4339162 h 4469549"/>
              <a:gd name="connsiteX474" fmla="*/ 870223 w 5178638"/>
              <a:gd name="connsiteY474" fmla="*/ 4339259 h 4469549"/>
              <a:gd name="connsiteX475" fmla="*/ 876509 w 5178638"/>
              <a:gd name="connsiteY475" fmla="*/ 4342063 h 4469549"/>
              <a:gd name="connsiteX476" fmla="*/ 873001 w 5178638"/>
              <a:gd name="connsiteY476" fmla="*/ 4343627 h 4469549"/>
              <a:gd name="connsiteX477" fmla="*/ 835454 w 5178638"/>
              <a:gd name="connsiteY477" fmla="*/ 4348092 h 4469549"/>
              <a:gd name="connsiteX478" fmla="*/ 820435 w 5178638"/>
              <a:gd name="connsiteY478" fmla="*/ 4351441 h 4469549"/>
              <a:gd name="connsiteX479" fmla="*/ 876756 w 5178638"/>
              <a:gd name="connsiteY479" fmla="*/ 4355906 h 4469549"/>
              <a:gd name="connsiteX480" fmla="*/ 918058 w 5178638"/>
              <a:gd name="connsiteY480" fmla="*/ 4360371 h 4469549"/>
              <a:gd name="connsiteX481" fmla="*/ 925567 w 5178638"/>
              <a:gd name="connsiteY481" fmla="*/ 4364836 h 4469549"/>
              <a:gd name="connsiteX482" fmla="*/ 910548 w 5178638"/>
              <a:gd name="connsiteY482" fmla="*/ 4365953 h 4469549"/>
              <a:gd name="connsiteX483" fmla="*/ 835454 w 5178638"/>
              <a:gd name="connsiteY483" fmla="*/ 4365953 h 4469549"/>
              <a:gd name="connsiteX484" fmla="*/ 758042 w 5178638"/>
              <a:gd name="connsiteY484" fmla="*/ 4371871 h 4469549"/>
              <a:gd name="connsiteX485" fmla="*/ 696436 w 5178638"/>
              <a:gd name="connsiteY485" fmla="*/ 4370039 h 4469549"/>
              <a:gd name="connsiteX486" fmla="*/ 681417 w 5178638"/>
              <a:gd name="connsiteY486" fmla="*/ 4366690 h 4469549"/>
              <a:gd name="connsiteX487" fmla="*/ 745248 w 5178638"/>
              <a:gd name="connsiteY487" fmla="*/ 4365574 h 4469549"/>
              <a:gd name="connsiteX488" fmla="*/ 745248 w 5178638"/>
              <a:gd name="connsiteY488" fmla="*/ 4364457 h 4469549"/>
              <a:gd name="connsiteX489" fmla="*/ 681417 w 5178638"/>
              <a:gd name="connsiteY489" fmla="*/ 4364457 h 4469549"/>
              <a:gd name="connsiteX490" fmla="*/ 621342 w 5178638"/>
              <a:gd name="connsiteY490" fmla="*/ 4364457 h 4469549"/>
              <a:gd name="connsiteX491" fmla="*/ 606323 w 5178638"/>
              <a:gd name="connsiteY491" fmla="*/ 4363341 h 4469549"/>
              <a:gd name="connsiteX492" fmla="*/ 599752 w 5178638"/>
              <a:gd name="connsiteY492" fmla="*/ 4359294 h 4469549"/>
              <a:gd name="connsiteX493" fmla="*/ 590570 w 5178638"/>
              <a:gd name="connsiteY493" fmla="*/ 4358139 h 4469549"/>
              <a:gd name="connsiteX494" fmla="*/ 722812 w 5178638"/>
              <a:gd name="connsiteY494" fmla="*/ 4358139 h 4469549"/>
              <a:gd name="connsiteX495" fmla="*/ 775378 w 5178638"/>
              <a:gd name="connsiteY495" fmla="*/ 4351441 h 4469549"/>
              <a:gd name="connsiteX496" fmla="*/ 760359 w 5178638"/>
              <a:gd name="connsiteY496" fmla="*/ 4348092 h 4469549"/>
              <a:gd name="connsiteX497" fmla="*/ 722812 w 5178638"/>
              <a:gd name="connsiteY497" fmla="*/ 4352557 h 4469549"/>
              <a:gd name="connsiteX498" fmla="*/ 711548 w 5178638"/>
              <a:gd name="connsiteY498" fmla="*/ 4353673 h 4469549"/>
              <a:gd name="connsiteX499" fmla="*/ 674001 w 5178638"/>
              <a:gd name="connsiteY499" fmla="*/ 4352557 h 4469549"/>
              <a:gd name="connsiteX500" fmla="*/ 610170 w 5178638"/>
              <a:gd name="connsiteY500" fmla="*/ 4349208 h 4469549"/>
              <a:gd name="connsiteX501" fmla="*/ 583888 w 5178638"/>
              <a:gd name="connsiteY501" fmla="*/ 4348092 h 4469549"/>
              <a:gd name="connsiteX502" fmla="*/ 538831 w 5178638"/>
              <a:gd name="connsiteY502" fmla="*/ 4351441 h 4469549"/>
              <a:gd name="connsiteX503" fmla="*/ 527757 w 5178638"/>
              <a:gd name="connsiteY503" fmla="*/ 4351441 h 4469549"/>
              <a:gd name="connsiteX504" fmla="*/ 527943 w 5178638"/>
              <a:gd name="connsiteY504" fmla="*/ 4350225 h 4469549"/>
              <a:gd name="connsiteX505" fmla="*/ 519965 w 5178638"/>
              <a:gd name="connsiteY505" fmla="*/ 4348829 h 4469549"/>
              <a:gd name="connsiteX506" fmla="*/ 501191 w 5178638"/>
              <a:gd name="connsiteY506" fmla="*/ 4345480 h 4469549"/>
              <a:gd name="connsiteX507" fmla="*/ 489927 w 5178638"/>
              <a:gd name="connsiteY507" fmla="*/ 4344364 h 4469549"/>
              <a:gd name="connsiteX508" fmla="*/ 437360 w 5178638"/>
              <a:gd name="connsiteY508" fmla="*/ 4343247 h 4469549"/>
              <a:gd name="connsiteX509" fmla="*/ 429851 w 5178638"/>
              <a:gd name="connsiteY509" fmla="*/ 4341015 h 4469549"/>
              <a:gd name="connsiteX510" fmla="*/ 437360 w 5178638"/>
              <a:gd name="connsiteY510" fmla="*/ 4338782 h 4469549"/>
              <a:gd name="connsiteX511" fmla="*/ 448267 w 5178638"/>
              <a:gd name="connsiteY511" fmla="*/ 4336929 h 4469549"/>
              <a:gd name="connsiteX512" fmla="*/ 486265 w 5178638"/>
              <a:gd name="connsiteY512" fmla="*/ 4336929 h 4469549"/>
              <a:gd name="connsiteX513" fmla="*/ 486673 w 5178638"/>
              <a:gd name="connsiteY513" fmla="*/ 4336929 h 4469549"/>
              <a:gd name="connsiteX514" fmla="*/ 482920 w 5178638"/>
              <a:gd name="connsiteY514" fmla="*/ 4335813 h 4469549"/>
              <a:gd name="connsiteX515" fmla="*/ 469593 w 5178638"/>
              <a:gd name="connsiteY515" fmla="*/ 4333306 h 4469549"/>
              <a:gd name="connsiteX516" fmla="*/ 413732 w 5178638"/>
              <a:gd name="connsiteY516" fmla="*/ 4328776 h 4469549"/>
              <a:gd name="connsiteX517" fmla="*/ 414757 w 5178638"/>
              <a:gd name="connsiteY517" fmla="*/ 4329385 h 4469549"/>
              <a:gd name="connsiteX518" fmla="*/ 414757 w 5178638"/>
              <a:gd name="connsiteY518" fmla="*/ 4331618 h 4469549"/>
              <a:gd name="connsiteX519" fmla="*/ 411703 w 5178638"/>
              <a:gd name="connsiteY519" fmla="*/ 4332494 h 4469549"/>
              <a:gd name="connsiteX520" fmla="*/ 390189 w 5178638"/>
              <a:gd name="connsiteY520" fmla="*/ 4315511 h 4469549"/>
              <a:gd name="connsiteX521" fmla="*/ 392698 w 5178638"/>
              <a:gd name="connsiteY521" fmla="*/ 4315850 h 4469549"/>
              <a:gd name="connsiteX522" fmla="*/ 399738 w 5178638"/>
              <a:gd name="connsiteY522" fmla="*/ 4320455 h 4469549"/>
              <a:gd name="connsiteX523" fmla="*/ 409305 w 5178638"/>
              <a:gd name="connsiteY523" fmla="*/ 4326143 h 4469549"/>
              <a:gd name="connsiteX524" fmla="*/ 408933 w 5178638"/>
              <a:gd name="connsiteY524" fmla="*/ 4326660 h 4469549"/>
              <a:gd name="connsiteX525" fmla="*/ 404296 w 5178638"/>
              <a:gd name="connsiteY525" fmla="*/ 4334619 h 4469549"/>
              <a:gd name="connsiteX526" fmla="*/ 388005 w 5178638"/>
              <a:gd name="connsiteY526" fmla="*/ 4339293 h 4469549"/>
              <a:gd name="connsiteX527" fmla="*/ 371652 w 5178638"/>
              <a:gd name="connsiteY527" fmla="*/ 4341222 h 4469549"/>
              <a:gd name="connsiteX528" fmla="*/ 374019 w 5178638"/>
              <a:gd name="connsiteY528" fmla="*/ 4336738 h 4469549"/>
              <a:gd name="connsiteX529" fmla="*/ 377799 w 5178638"/>
              <a:gd name="connsiteY529" fmla="*/ 4330249 h 4469549"/>
              <a:gd name="connsiteX530" fmla="*/ 1214998 w 5178638"/>
              <a:gd name="connsiteY530" fmla="*/ 4293014 h 4469549"/>
              <a:gd name="connsiteX531" fmla="*/ 1234557 w 5178638"/>
              <a:gd name="connsiteY531" fmla="*/ 4294177 h 4469549"/>
              <a:gd name="connsiteX532" fmla="*/ 1233478 w 5178638"/>
              <a:gd name="connsiteY532" fmla="*/ 4294391 h 4469549"/>
              <a:gd name="connsiteX533" fmla="*/ 1210480 w 5178638"/>
              <a:gd name="connsiteY533" fmla="*/ 4295647 h 4469549"/>
              <a:gd name="connsiteX534" fmla="*/ 1190618 w 5178638"/>
              <a:gd name="connsiteY534" fmla="*/ 4294680 h 4469549"/>
              <a:gd name="connsiteX535" fmla="*/ 1192470 w 5178638"/>
              <a:gd name="connsiteY535" fmla="*/ 4294130 h 4469549"/>
              <a:gd name="connsiteX536" fmla="*/ 1214998 w 5178638"/>
              <a:gd name="connsiteY536" fmla="*/ 4293014 h 4469549"/>
              <a:gd name="connsiteX537" fmla="*/ 356089 w 5178638"/>
              <a:gd name="connsiteY537" fmla="*/ 4290671 h 4469549"/>
              <a:gd name="connsiteX538" fmla="*/ 365599 w 5178638"/>
              <a:gd name="connsiteY538" fmla="*/ 4290703 h 4469549"/>
              <a:gd name="connsiteX539" fmla="*/ 360064 w 5178638"/>
              <a:gd name="connsiteY539" fmla="*/ 4298867 h 4469549"/>
              <a:gd name="connsiteX540" fmla="*/ 349793 w 5178638"/>
              <a:gd name="connsiteY540" fmla="*/ 4298453 h 4469549"/>
              <a:gd name="connsiteX541" fmla="*/ 331931 w 5178638"/>
              <a:gd name="connsiteY541" fmla="*/ 4290589 h 4469549"/>
              <a:gd name="connsiteX542" fmla="*/ 347451 w 5178638"/>
              <a:gd name="connsiteY542" fmla="*/ 4290642 h 4469549"/>
              <a:gd name="connsiteX543" fmla="*/ 343277 w 5178638"/>
              <a:gd name="connsiteY543" fmla="*/ 4298191 h 4469549"/>
              <a:gd name="connsiteX544" fmla="*/ 338256 w 5178638"/>
              <a:gd name="connsiteY544" fmla="*/ 4297989 h 4469549"/>
              <a:gd name="connsiteX545" fmla="*/ 342349 w 5178638"/>
              <a:gd name="connsiteY545" fmla="*/ 4299870 h 4469549"/>
              <a:gd name="connsiteX546" fmla="*/ 332830 w 5178638"/>
              <a:gd name="connsiteY546" fmla="*/ 4317086 h 4469549"/>
              <a:gd name="connsiteX547" fmla="*/ 345623 w 5178638"/>
              <a:gd name="connsiteY547" fmla="*/ 4303115 h 4469549"/>
              <a:gd name="connsiteX548" fmla="*/ 350457 w 5178638"/>
              <a:gd name="connsiteY548" fmla="*/ 4309152 h 4469549"/>
              <a:gd name="connsiteX549" fmla="*/ 353522 w 5178638"/>
              <a:gd name="connsiteY549" fmla="*/ 4310235 h 4469549"/>
              <a:gd name="connsiteX550" fmla="*/ 346382 w 5178638"/>
              <a:gd name="connsiteY550" fmla="*/ 4324981 h 4469549"/>
              <a:gd name="connsiteX551" fmla="*/ 343421 w 5178638"/>
              <a:gd name="connsiteY551" fmla="*/ 4336293 h 4469549"/>
              <a:gd name="connsiteX552" fmla="*/ 356118 w 5178638"/>
              <a:gd name="connsiteY552" fmla="*/ 4317617 h 4469549"/>
              <a:gd name="connsiteX553" fmla="*/ 362072 w 5178638"/>
              <a:gd name="connsiteY553" fmla="*/ 4316741 h 4469549"/>
              <a:gd name="connsiteX554" fmla="*/ 358577 w 5178638"/>
              <a:gd name="connsiteY554" fmla="*/ 4332087 h 4469549"/>
              <a:gd name="connsiteX555" fmla="*/ 352628 w 5178638"/>
              <a:gd name="connsiteY555" fmla="*/ 4342781 h 4469549"/>
              <a:gd name="connsiteX556" fmla="*/ 299044 w 5178638"/>
              <a:gd name="connsiteY556" fmla="*/ 4342781 h 4469549"/>
              <a:gd name="connsiteX557" fmla="*/ 316853 w 5178638"/>
              <a:gd name="connsiteY557" fmla="*/ 4316468 h 4469549"/>
              <a:gd name="connsiteX558" fmla="*/ 2152203 w 5178638"/>
              <a:gd name="connsiteY558" fmla="*/ 4287542 h 4469549"/>
              <a:gd name="connsiteX559" fmla="*/ 2168060 w 5178638"/>
              <a:gd name="connsiteY559" fmla="*/ 4288328 h 4469549"/>
              <a:gd name="connsiteX560" fmla="*/ 2156796 w 5178638"/>
              <a:gd name="connsiteY560" fmla="*/ 4290560 h 4469549"/>
              <a:gd name="connsiteX561" fmla="*/ 2107985 w 5178638"/>
              <a:gd name="connsiteY561" fmla="*/ 4290560 h 4469549"/>
              <a:gd name="connsiteX562" fmla="*/ 2104230 w 5178638"/>
              <a:gd name="connsiteY562" fmla="*/ 4290560 h 4469549"/>
              <a:gd name="connsiteX563" fmla="*/ 2056009 w 5178638"/>
              <a:gd name="connsiteY563" fmla="*/ 4289126 h 4469549"/>
              <a:gd name="connsiteX564" fmla="*/ 2063566 w 5178638"/>
              <a:gd name="connsiteY564" fmla="*/ 4288549 h 4469549"/>
              <a:gd name="connsiteX565" fmla="*/ 2138660 w 5178638"/>
              <a:gd name="connsiteY565" fmla="*/ 4288549 h 4469549"/>
              <a:gd name="connsiteX566" fmla="*/ 452380 w 5178638"/>
              <a:gd name="connsiteY566" fmla="*/ 4280735 h 4469549"/>
              <a:gd name="connsiteX567" fmla="*/ 478521 w 5178638"/>
              <a:gd name="connsiteY567" fmla="*/ 4280735 h 4469549"/>
              <a:gd name="connsiteX568" fmla="*/ 478521 w 5178638"/>
              <a:gd name="connsiteY568" fmla="*/ 4285574 h 4469549"/>
              <a:gd name="connsiteX569" fmla="*/ 487411 w 5178638"/>
              <a:gd name="connsiteY569" fmla="*/ 4284064 h 4469549"/>
              <a:gd name="connsiteX570" fmla="*/ 498675 w 5178638"/>
              <a:gd name="connsiteY570" fmla="*/ 4286296 h 4469549"/>
              <a:gd name="connsiteX571" fmla="*/ 513694 w 5178638"/>
              <a:gd name="connsiteY571" fmla="*/ 4294110 h 4469549"/>
              <a:gd name="connsiteX572" fmla="*/ 524958 w 5178638"/>
              <a:gd name="connsiteY572" fmla="*/ 4295227 h 4469549"/>
              <a:gd name="connsiteX573" fmla="*/ 566260 w 5178638"/>
              <a:gd name="connsiteY573" fmla="*/ 4291878 h 4469549"/>
              <a:gd name="connsiteX574" fmla="*/ 592543 w 5178638"/>
              <a:gd name="connsiteY574" fmla="*/ 4290762 h 4469549"/>
              <a:gd name="connsiteX575" fmla="*/ 607527 w 5178638"/>
              <a:gd name="connsiteY575" fmla="*/ 4296330 h 4469549"/>
              <a:gd name="connsiteX576" fmla="*/ 637616 w 5178638"/>
              <a:gd name="connsiteY576" fmla="*/ 4296330 h 4469549"/>
              <a:gd name="connsiteX577" fmla="*/ 645109 w 5178638"/>
              <a:gd name="connsiteY577" fmla="*/ 4290762 h 4469549"/>
              <a:gd name="connsiteX578" fmla="*/ 663883 w 5178638"/>
              <a:gd name="connsiteY578" fmla="*/ 4287413 h 4469549"/>
              <a:gd name="connsiteX579" fmla="*/ 686411 w 5178638"/>
              <a:gd name="connsiteY579" fmla="*/ 4285180 h 4469549"/>
              <a:gd name="connsiteX580" fmla="*/ 716449 w 5178638"/>
              <a:gd name="connsiteY580" fmla="*/ 4289645 h 4469549"/>
              <a:gd name="connsiteX581" fmla="*/ 725662 w 5178638"/>
              <a:gd name="connsiteY581" fmla="*/ 4292055 h 4469549"/>
              <a:gd name="connsiteX582" fmla="*/ 640115 w 5178638"/>
              <a:gd name="connsiteY582" fmla="*/ 4298595 h 4469549"/>
              <a:gd name="connsiteX583" fmla="*/ 591304 w 5178638"/>
              <a:gd name="connsiteY583" fmla="*/ 4301944 h 4469549"/>
              <a:gd name="connsiteX584" fmla="*/ 538738 w 5178638"/>
              <a:gd name="connsiteY584" fmla="*/ 4300828 h 4469549"/>
              <a:gd name="connsiteX585" fmla="*/ 482417 w 5178638"/>
              <a:gd name="connsiteY585" fmla="*/ 4297479 h 4469549"/>
              <a:gd name="connsiteX586" fmla="*/ 399364 w 5178638"/>
              <a:gd name="connsiteY586" fmla="*/ 4299537 h 4469549"/>
              <a:gd name="connsiteX587" fmla="*/ 401302 w 5178638"/>
              <a:gd name="connsiteY587" fmla="*/ 4296141 h 4469549"/>
              <a:gd name="connsiteX588" fmla="*/ 409402 w 5178638"/>
              <a:gd name="connsiteY588" fmla="*/ 4282238 h 4469549"/>
              <a:gd name="connsiteX589" fmla="*/ 426079 w 5178638"/>
              <a:gd name="connsiteY589" fmla="*/ 4281654 h 4469549"/>
              <a:gd name="connsiteX590" fmla="*/ 421059 w 5178638"/>
              <a:gd name="connsiteY590" fmla="*/ 4290270 h 4469549"/>
              <a:gd name="connsiteX591" fmla="*/ 425124 w 5178638"/>
              <a:gd name="connsiteY591" fmla="*/ 4292638 h 4469549"/>
              <a:gd name="connsiteX592" fmla="*/ 431636 w 5178638"/>
              <a:gd name="connsiteY592" fmla="*/ 4281460 h 4469549"/>
              <a:gd name="connsiteX593" fmla="*/ 1937335 w 5178638"/>
              <a:gd name="connsiteY593" fmla="*/ 4276200 h 4469549"/>
              <a:gd name="connsiteX594" fmla="*/ 1938405 w 5178638"/>
              <a:gd name="connsiteY594" fmla="*/ 4276231 h 4469549"/>
              <a:gd name="connsiteX595" fmla="*/ 1938083 w 5178638"/>
              <a:gd name="connsiteY595" fmla="*/ 4276327 h 4469549"/>
              <a:gd name="connsiteX596" fmla="*/ 1939022 w 5178638"/>
              <a:gd name="connsiteY596" fmla="*/ 4279397 h 4469549"/>
              <a:gd name="connsiteX597" fmla="*/ 1946532 w 5178638"/>
              <a:gd name="connsiteY597" fmla="*/ 4280514 h 4469549"/>
              <a:gd name="connsiteX598" fmla="*/ 1956290 w 5178638"/>
              <a:gd name="connsiteY598" fmla="*/ 4280514 h 4469549"/>
              <a:gd name="connsiteX599" fmla="*/ 1950924 w 5178638"/>
              <a:gd name="connsiteY599" fmla="*/ 4280735 h 4469549"/>
              <a:gd name="connsiteX600" fmla="*/ 1937335 w 5178638"/>
              <a:gd name="connsiteY600" fmla="*/ 4280735 h 4469549"/>
              <a:gd name="connsiteX601" fmla="*/ 1298017 w 5178638"/>
              <a:gd name="connsiteY601" fmla="*/ 4273182 h 4469549"/>
              <a:gd name="connsiteX602" fmla="*/ 1298522 w 5178638"/>
              <a:gd name="connsiteY602" fmla="*/ 4273182 h 4469549"/>
              <a:gd name="connsiteX603" fmla="*/ 1298071 w 5178638"/>
              <a:gd name="connsiteY603" fmla="*/ 4273200 h 4469549"/>
              <a:gd name="connsiteX604" fmla="*/ 1964065 w 5178638"/>
              <a:gd name="connsiteY604" fmla="*/ 4269571 h 4469549"/>
              <a:gd name="connsiteX605" fmla="*/ 1988471 w 5178638"/>
              <a:gd name="connsiteY605" fmla="*/ 4270688 h 4469549"/>
              <a:gd name="connsiteX606" fmla="*/ 2003490 w 5178638"/>
              <a:gd name="connsiteY606" fmla="*/ 4274037 h 4469549"/>
              <a:gd name="connsiteX607" fmla="*/ 1996794 w 5178638"/>
              <a:gd name="connsiteY607" fmla="*/ 4275688 h 4469549"/>
              <a:gd name="connsiteX608" fmla="*/ 1965305 w 5178638"/>
              <a:gd name="connsiteY608" fmla="*/ 4273816 h 4469549"/>
              <a:gd name="connsiteX609" fmla="*/ 1952588 w 5178638"/>
              <a:gd name="connsiteY609" fmla="*/ 4274446 h 4469549"/>
              <a:gd name="connsiteX610" fmla="*/ 1601735 w 5178638"/>
              <a:gd name="connsiteY610" fmla="*/ 4267339 h 4469549"/>
              <a:gd name="connsiteX611" fmla="*/ 1673074 w 5178638"/>
              <a:gd name="connsiteY611" fmla="*/ 4272921 h 4469549"/>
              <a:gd name="connsiteX612" fmla="*/ 1703112 w 5178638"/>
              <a:gd name="connsiteY612" fmla="*/ 4274037 h 4469549"/>
              <a:gd name="connsiteX613" fmla="*/ 1744415 w 5178638"/>
              <a:gd name="connsiteY613" fmla="*/ 4274037 h 4469549"/>
              <a:gd name="connsiteX614" fmla="*/ 1766943 w 5178638"/>
              <a:gd name="connsiteY614" fmla="*/ 4274037 h 4469549"/>
              <a:gd name="connsiteX615" fmla="*/ 1812000 w 5178638"/>
              <a:gd name="connsiteY615" fmla="*/ 4270688 h 4469549"/>
              <a:gd name="connsiteX616" fmla="*/ 1838282 w 5178638"/>
              <a:gd name="connsiteY616" fmla="*/ 4271804 h 4469549"/>
              <a:gd name="connsiteX617" fmla="*/ 1879969 w 5178638"/>
              <a:gd name="connsiteY617" fmla="*/ 4273991 h 4469549"/>
              <a:gd name="connsiteX618" fmla="*/ 1791751 w 5178638"/>
              <a:gd name="connsiteY618" fmla="*/ 4280735 h 4469549"/>
              <a:gd name="connsiteX619" fmla="*/ 1744415 w 5178638"/>
              <a:gd name="connsiteY619" fmla="*/ 4280735 h 4469549"/>
              <a:gd name="connsiteX620" fmla="*/ 1680584 w 5178638"/>
              <a:gd name="connsiteY620" fmla="*/ 4282967 h 4469549"/>
              <a:gd name="connsiteX621" fmla="*/ 1669320 w 5178638"/>
              <a:gd name="connsiteY621" fmla="*/ 4285200 h 4469549"/>
              <a:gd name="connsiteX622" fmla="*/ 1668497 w 5178638"/>
              <a:gd name="connsiteY622" fmla="*/ 4285689 h 4469549"/>
              <a:gd name="connsiteX623" fmla="*/ 1657762 w 5178638"/>
              <a:gd name="connsiteY623" fmla="*/ 4285461 h 4469549"/>
              <a:gd name="connsiteX624" fmla="*/ 1601441 w 5178638"/>
              <a:gd name="connsiteY624" fmla="*/ 4282112 h 4469549"/>
              <a:gd name="connsiteX625" fmla="*/ 1511327 w 5178638"/>
              <a:gd name="connsiteY625" fmla="*/ 4284345 h 4469549"/>
              <a:gd name="connsiteX626" fmla="*/ 1500063 w 5178638"/>
              <a:gd name="connsiteY626" fmla="*/ 4284345 h 4469549"/>
              <a:gd name="connsiteX627" fmla="*/ 1409950 w 5178638"/>
              <a:gd name="connsiteY627" fmla="*/ 4283228 h 4469549"/>
              <a:gd name="connsiteX628" fmla="*/ 1312327 w 5178638"/>
              <a:gd name="connsiteY628" fmla="*/ 4283228 h 4469549"/>
              <a:gd name="connsiteX629" fmla="*/ 1257806 w 5178638"/>
              <a:gd name="connsiteY629" fmla="*/ 4284000 h 4469549"/>
              <a:gd name="connsiteX630" fmla="*/ 1230017 w 5178638"/>
              <a:gd name="connsiteY630" fmla="*/ 4282967 h 4469549"/>
              <a:gd name="connsiteX631" fmla="*/ 1199979 w 5178638"/>
              <a:gd name="connsiteY631" fmla="*/ 4282967 h 4469549"/>
              <a:gd name="connsiteX632" fmla="*/ 1181205 w 5178638"/>
              <a:gd name="connsiteY632" fmla="*/ 4279618 h 4469549"/>
              <a:gd name="connsiteX633" fmla="*/ 1184960 w 5178638"/>
              <a:gd name="connsiteY633" fmla="*/ 4277386 h 4469549"/>
              <a:gd name="connsiteX634" fmla="*/ 1260055 w 5178638"/>
              <a:gd name="connsiteY634" fmla="*/ 4282967 h 4469549"/>
              <a:gd name="connsiteX635" fmla="*/ 1312621 w 5178638"/>
              <a:gd name="connsiteY635" fmla="*/ 4280735 h 4469549"/>
              <a:gd name="connsiteX636" fmla="*/ 1323885 w 5178638"/>
              <a:gd name="connsiteY636" fmla="*/ 4276269 h 4469549"/>
              <a:gd name="connsiteX637" fmla="*/ 1338904 w 5178638"/>
              <a:gd name="connsiteY637" fmla="*/ 4276269 h 4469549"/>
              <a:gd name="connsiteX638" fmla="*/ 1338904 w 5178638"/>
              <a:gd name="connsiteY638" fmla="*/ 4273182 h 4469549"/>
              <a:gd name="connsiteX639" fmla="*/ 1342365 w 5178638"/>
              <a:gd name="connsiteY639" fmla="*/ 4273182 h 4469549"/>
              <a:gd name="connsiteX640" fmla="*/ 1460595 w 5178638"/>
              <a:gd name="connsiteY640" fmla="*/ 4274779 h 4469549"/>
              <a:gd name="connsiteX641" fmla="*/ 1466565 w 5178638"/>
              <a:gd name="connsiteY641" fmla="*/ 4275153 h 4469549"/>
              <a:gd name="connsiteX642" fmla="*/ 1488252 w 5178638"/>
              <a:gd name="connsiteY642" fmla="*/ 4275153 h 4469549"/>
              <a:gd name="connsiteX643" fmla="*/ 1507573 w 5178638"/>
              <a:gd name="connsiteY643" fmla="*/ 4275414 h 4469549"/>
              <a:gd name="connsiteX644" fmla="*/ 1508451 w 5178638"/>
              <a:gd name="connsiteY644" fmla="*/ 4275153 h 4469549"/>
              <a:gd name="connsiteX645" fmla="*/ 1526640 w 5178638"/>
              <a:gd name="connsiteY645" fmla="*/ 4275153 h 4469549"/>
              <a:gd name="connsiteX646" fmla="*/ 1582961 w 5178638"/>
              <a:gd name="connsiteY646" fmla="*/ 4269572 h 4469549"/>
              <a:gd name="connsiteX647" fmla="*/ 1601735 w 5178638"/>
              <a:gd name="connsiteY647" fmla="*/ 4267339 h 4469549"/>
              <a:gd name="connsiteX648" fmla="*/ 2093587 w 5178638"/>
              <a:gd name="connsiteY648" fmla="*/ 4267118 h 4469549"/>
              <a:gd name="connsiteX649" fmla="*/ 2104230 w 5178638"/>
              <a:gd name="connsiteY649" fmla="*/ 4267118 h 4469549"/>
              <a:gd name="connsiteX650" fmla="*/ 2145532 w 5178638"/>
              <a:gd name="connsiteY650" fmla="*/ 4269351 h 4469549"/>
              <a:gd name="connsiteX651" fmla="*/ 2153041 w 5178638"/>
              <a:gd name="connsiteY651" fmla="*/ 4269351 h 4469549"/>
              <a:gd name="connsiteX652" fmla="*/ 2209362 w 5178638"/>
              <a:gd name="connsiteY652" fmla="*/ 4269351 h 4469549"/>
              <a:gd name="connsiteX653" fmla="*/ 2265683 w 5178638"/>
              <a:gd name="connsiteY653" fmla="*/ 4269351 h 4469549"/>
              <a:gd name="connsiteX654" fmla="*/ 2392886 w 5178638"/>
              <a:gd name="connsiteY654" fmla="*/ 4271069 h 4469549"/>
              <a:gd name="connsiteX655" fmla="*/ 2402917 w 5178638"/>
              <a:gd name="connsiteY655" fmla="*/ 4272837 h 4469549"/>
              <a:gd name="connsiteX656" fmla="*/ 2412773 w 5178638"/>
              <a:gd name="connsiteY656" fmla="*/ 4275069 h 4469549"/>
              <a:gd name="connsiteX657" fmla="*/ 2416527 w 5178638"/>
              <a:gd name="connsiteY657" fmla="*/ 4280651 h 4469549"/>
              <a:gd name="connsiteX658" fmla="*/ 2409018 w 5178638"/>
              <a:gd name="connsiteY658" fmla="*/ 4284000 h 4469549"/>
              <a:gd name="connsiteX659" fmla="*/ 2390244 w 5178638"/>
              <a:gd name="connsiteY659" fmla="*/ 4284000 h 4469549"/>
              <a:gd name="connsiteX660" fmla="*/ 2345188 w 5178638"/>
              <a:gd name="connsiteY660" fmla="*/ 4279535 h 4469549"/>
              <a:gd name="connsiteX661" fmla="*/ 2334392 w 5178638"/>
              <a:gd name="connsiteY661" fmla="*/ 4278558 h 4469549"/>
              <a:gd name="connsiteX662" fmla="*/ 2330218 w 5178638"/>
              <a:gd name="connsiteY662" fmla="*/ 4280237 h 4469549"/>
              <a:gd name="connsiteX663" fmla="*/ 2318917 w 5178638"/>
              <a:gd name="connsiteY663" fmla="*/ 4279397 h 4469549"/>
              <a:gd name="connsiteX664" fmla="*/ 2235645 w 5178638"/>
              <a:gd name="connsiteY664" fmla="*/ 4279397 h 4469549"/>
              <a:gd name="connsiteX665" fmla="*/ 2156796 w 5178638"/>
              <a:gd name="connsiteY665" fmla="*/ 4280514 h 4469549"/>
              <a:gd name="connsiteX666" fmla="*/ 2145918 w 5178638"/>
              <a:gd name="connsiteY666" fmla="*/ 4282939 h 4469549"/>
              <a:gd name="connsiteX667" fmla="*/ 2104868 w 5178638"/>
              <a:gd name="connsiteY667" fmla="*/ 4278502 h 4469549"/>
              <a:gd name="connsiteX668" fmla="*/ 2048547 w 5178638"/>
              <a:gd name="connsiteY668" fmla="*/ 4274037 h 4469549"/>
              <a:gd name="connsiteX669" fmla="*/ 2063566 w 5178638"/>
              <a:gd name="connsiteY669" fmla="*/ 4270688 h 4469549"/>
              <a:gd name="connsiteX670" fmla="*/ 2434998 w 5178638"/>
              <a:gd name="connsiteY670" fmla="*/ 4263625 h 4469549"/>
              <a:gd name="connsiteX671" fmla="*/ 2432954 w 5178638"/>
              <a:gd name="connsiteY671" fmla="*/ 4264046 h 4469549"/>
              <a:gd name="connsiteX672" fmla="*/ 2435301 w 5178638"/>
              <a:gd name="connsiteY672" fmla="*/ 4266139 h 4469549"/>
              <a:gd name="connsiteX673" fmla="*/ 2435301 w 5178638"/>
              <a:gd name="connsiteY673" fmla="*/ 4268372 h 4469549"/>
              <a:gd name="connsiteX674" fmla="*/ 2431546 w 5178638"/>
              <a:gd name="connsiteY674" fmla="*/ 4268372 h 4469549"/>
              <a:gd name="connsiteX675" fmla="*/ 2416398 w 5178638"/>
              <a:gd name="connsiteY675" fmla="*/ 4267921 h 4469549"/>
              <a:gd name="connsiteX676" fmla="*/ 2419627 w 5178638"/>
              <a:gd name="connsiteY676" fmla="*/ 4266002 h 4469549"/>
              <a:gd name="connsiteX677" fmla="*/ 2430891 w 5178638"/>
              <a:gd name="connsiteY677" fmla="*/ 4263769 h 4469549"/>
              <a:gd name="connsiteX678" fmla="*/ 2463656 w 5178638"/>
              <a:gd name="connsiteY678" fmla="*/ 4262623 h 4469549"/>
              <a:gd name="connsiteX679" fmla="*/ 2465339 w 5178638"/>
              <a:gd name="connsiteY679" fmla="*/ 4262790 h 4469549"/>
              <a:gd name="connsiteX680" fmla="*/ 2458888 w 5178638"/>
              <a:gd name="connsiteY680" fmla="*/ 4262790 h 4469549"/>
              <a:gd name="connsiteX681" fmla="*/ 375112 w 5178638"/>
              <a:gd name="connsiteY681" fmla="*/ 4259231 h 4469549"/>
              <a:gd name="connsiteX682" fmla="*/ 381039 w 5178638"/>
              <a:gd name="connsiteY682" fmla="*/ 4259525 h 4469549"/>
              <a:gd name="connsiteX683" fmla="*/ 385666 w 5178638"/>
              <a:gd name="connsiteY683" fmla="*/ 4259525 h 4469549"/>
              <a:gd name="connsiteX684" fmla="*/ 377463 w 5178638"/>
              <a:gd name="connsiteY684" fmla="*/ 4272344 h 4469549"/>
              <a:gd name="connsiteX685" fmla="*/ 368788 w 5178638"/>
              <a:gd name="connsiteY685" fmla="*/ 4270943 h 4469549"/>
              <a:gd name="connsiteX686" fmla="*/ 374337 w 5178638"/>
              <a:gd name="connsiteY686" fmla="*/ 4261420 h 4469549"/>
              <a:gd name="connsiteX687" fmla="*/ 1102063 w 5178638"/>
              <a:gd name="connsiteY687" fmla="*/ 4245274 h 4469549"/>
              <a:gd name="connsiteX688" fmla="*/ 1132100 w 5178638"/>
              <a:gd name="connsiteY688" fmla="*/ 4249739 h 4469549"/>
              <a:gd name="connsiteX689" fmla="*/ 1132100 w 5178638"/>
              <a:gd name="connsiteY689" fmla="*/ 4253088 h 4469549"/>
              <a:gd name="connsiteX690" fmla="*/ 1120836 w 5178638"/>
              <a:gd name="connsiteY690" fmla="*/ 4256437 h 4469549"/>
              <a:gd name="connsiteX691" fmla="*/ 1132100 w 5178638"/>
              <a:gd name="connsiteY691" fmla="*/ 4257554 h 4469549"/>
              <a:gd name="connsiteX692" fmla="*/ 1147119 w 5178638"/>
              <a:gd name="connsiteY692" fmla="*/ 4257554 h 4469549"/>
              <a:gd name="connsiteX693" fmla="*/ 1165893 w 5178638"/>
              <a:gd name="connsiteY693" fmla="*/ 4257554 h 4469549"/>
              <a:gd name="connsiteX694" fmla="*/ 1165893 w 5178638"/>
              <a:gd name="connsiteY694" fmla="*/ 4260902 h 4469549"/>
              <a:gd name="connsiteX695" fmla="*/ 1150874 w 5178638"/>
              <a:gd name="connsiteY695" fmla="*/ 4260902 h 4469549"/>
              <a:gd name="connsiteX696" fmla="*/ 1139610 w 5178638"/>
              <a:gd name="connsiteY696" fmla="*/ 4261879 h 4469549"/>
              <a:gd name="connsiteX697" fmla="*/ 1139610 w 5178638"/>
              <a:gd name="connsiteY697" fmla="*/ 4264293 h 4469549"/>
              <a:gd name="connsiteX698" fmla="*/ 1098602 w 5178638"/>
              <a:gd name="connsiteY698" fmla="*/ 4265106 h 4469549"/>
              <a:gd name="connsiteX699" fmla="*/ 1075105 w 5178638"/>
              <a:gd name="connsiteY699" fmla="*/ 4265633 h 4469549"/>
              <a:gd name="connsiteX700" fmla="*/ 1052312 w 5178638"/>
              <a:gd name="connsiteY700" fmla="*/ 4261879 h 4469549"/>
              <a:gd name="connsiteX701" fmla="*/ 1019741 w 5178638"/>
              <a:gd name="connsiteY701" fmla="*/ 4261992 h 4469549"/>
              <a:gd name="connsiteX702" fmla="*/ 1014017 w 5178638"/>
              <a:gd name="connsiteY702" fmla="*/ 4260960 h 4469549"/>
              <a:gd name="connsiteX703" fmla="*/ 1014017 w 5178638"/>
              <a:gd name="connsiteY703" fmla="*/ 4247828 h 4469549"/>
              <a:gd name="connsiteX704" fmla="*/ 1026968 w 5178638"/>
              <a:gd name="connsiteY704" fmla="*/ 4247507 h 4469549"/>
              <a:gd name="connsiteX705" fmla="*/ 1102063 w 5178638"/>
              <a:gd name="connsiteY705" fmla="*/ 4245274 h 4469549"/>
              <a:gd name="connsiteX706" fmla="*/ 1394931 w 5178638"/>
              <a:gd name="connsiteY706" fmla="*/ 4241925 h 4469549"/>
              <a:gd name="connsiteX707" fmla="*/ 1455007 w 5178638"/>
              <a:gd name="connsiteY707" fmla="*/ 4241925 h 4469549"/>
              <a:gd name="connsiteX708" fmla="*/ 1500063 w 5178638"/>
              <a:gd name="connsiteY708" fmla="*/ 4244158 h 4469549"/>
              <a:gd name="connsiteX709" fmla="*/ 1541365 w 5178638"/>
              <a:gd name="connsiteY709" fmla="*/ 4244158 h 4469549"/>
              <a:gd name="connsiteX710" fmla="*/ 1548875 w 5178638"/>
              <a:gd name="connsiteY710" fmla="*/ 4244158 h 4469549"/>
              <a:gd name="connsiteX711" fmla="*/ 1601441 w 5178638"/>
              <a:gd name="connsiteY711" fmla="*/ 4246391 h 4469549"/>
              <a:gd name="connsiteX712" fmla="*/ 1646498 w 5178638"/>
              <a:gd name="connsiteY712" fmla="*/ 4241925 h 4469549"/>
              <a:gd name="connsiteX713" fmla="*/ 1654007 w 5178638"/>
              <a:gd name="connsiteY713" fmla="*/ 4243042 h 4469549"/>
              <a:gd name="connsiteX714" fmla="*/ 1665271 w 5178638"/>
              <a:gd name="connsiteY714" fmla="*/ 4244158 h 4469549"/>
              <a:gd name="connsiteX715" fmla="*/ 1777913 w 5178638"/>
              <a:gd name="connsiteY715" fmla="*/ 4245274 h 4469549"/>
              <a:gd name="connsiteX716" fmla="*/ 1811705 w 5178638"/>
              <a:gd name="connsiteY716" fmla="*/ 4247507 h 4469549"/>
              <a:gd name="connsiteX717" fmla="*/ 1849253 w 5178638"/>
              <a:gd name="connsiteY717" fmla="*/ 4247507 h 4469549"/>
              <a:gd name="connsiteX718" fmla="*/ 1909328 w 5178638"/>
              <a:gd name="connsiteY718" fmla="*/ 4246391 h 4469549"/>
              <a:gd name="connsiteX719" fmla="*/ 1924347 w 5178638"/>
              <a:gd name="connsiteY719" fmla="*/ 4246391 h 4469549"/>
              <a:gd name="connsiteX720" fmla="*/ 1935611 w 5178638"/>
              <a:gd name="connsiteY720" fmla="*/ 4247507 h 4469549"/>
              <a:gd name="connsiteX721" fmla="*/ 1928102 w 5178638"/>
              <a:gd name="connsiteY721" fmla="*/ 4250856 h 4469549"/>
              <a:gd name="connsiteX722" fmla="*/ 1890555 w 5178638"/>
              <a:gd name="connsiteY722" fmla="*/ 4255321 h 4469549"/>
              <a:gd name="connsiteX723" fmla="*/ 1875536 w 5178638"/>
              <a:gd name="connsiteY723" fmla="*/ 4258670 h 4469549"/>
              <a:gd name="connsiteX724" fmla="*/ 1898774 w 5178638"/>
              <a:gd name="connsiteY724" fmla="*/ 4260512 h 4469549"/>
              <a:gd name="connsiteX725" fmla="*/ 1894603 w 5178638"/>
              <a:gd name="connsiteY725" fmla="*/ 4260502 h 4469549"/>
              <a:gd name="connsiteX726" fmla="*/ 1838282 w 5178638"/>
              <a:gd name="connsiteY726" fmla="*/ 4259525 h 4469549"/>
              <a:gd name="connsiteX727" fmla="*/ 1830242 w 5178638"/>
              <a:gd name="connsiteY727" fmla="*/ 4258728 h 4469549"/>
              <a:gd name="connsiteX728" fmla="*/ 1830479 w 5178638"/>
              <a:gd name="connsiteY728" fmla="*/ 4258670 h 4469549"/>
              <a:gd name="connsiteX729" fmla="*/ 1815460 w 5178638"/>
              <a:gd name="connsiteY729" fmla="*/ 4255321 h 4469549"/>
              <a:gd name="connsiteX730" fmla="*/ 1777913 w 5178638"/>
              <a:gd name="connsiteY730" fmla="*/ 4259786 h 4469549"/>
              <a:gd name="connsiteX731" fmla="*/ 1766649 w 5178638"/>
              <a:gd name="connsiteY731" fmla="*/ 4260902 h 4469549"/>
              <a:gd name="connsiteX732" fmla="*/ 1729101 w 5178638"/>
              <a:gd name="connsiteY732" fmla="*/ 4259786 h 4469549"/>
              <a:gd name="connsiteX733" fmla="*/ 1665271 w 5178638"/>
              <a:gd name="connsiteY733" fmla="*/ 4256437 h 4469549"/>
              <a:gd name="connsiteX734" fmla="*/ 1638988 w 5178638"/>
              <a:gd name="connsiteY734" fmla="*/ 4255321 h 4469549"/>
              <a:gd name="connsiteX735" fmla="*/ 1616447 w 5178638"/>
              <a:gd name="connsiteY735" fmla="*/ 4257292 h 4469549"/>
              <a:gd name="connsiteX736" fmla="*/ 1567942 w 5178638"/>
              <a:gd name="connsiteY736" fmla="*/ 4257292 h 4469549"/>
              <a:gd name="connsiteX737" fmla="*/ 1544768 w 5178638"/>
              <a:gd name="connsiteY737" fmla="*/ 4258670 h 4469549"/>
              <a:gd name="connsiteX738" fmla="*/ 1530101 w 5178638"/>
              <a:gd name="connsiteY738" fmla="*/ 4258670 h 4469549"/>
              <a:gd name="connsiteX739" fmla="*/ 1500063 w 5178638"/>
              <a:gd name="connsiteY739" fmla="*/ 4257554 h 4469549"/>
              <a:gd name="connsiteX740" fmla="*/ 1428724 w 5178638"/>
              <a:gd name="connsiteY740" fmla="*/ 4251972 h 4469549"/>
              <a:gd name="connsiteX741" fmla="*/ 1409950 w 5178638"/>
              <a:gd name="connsiteY741" fmla="*/ 4254205 h 4469549"/>
              <a:gd name="connsiteX742" fmla="*/ 1353629 w 5178638"/>
              <a:gd name="connsiteY742" fmla="*/ 4259786 h 4469549"/>
              <a:gd name="connsiteX743" fmla="*/ 1293554 w 5178638"/>
              <a:gd name="connsiteY743" fmla="*/ 4259786 h 4469549"/>
              <a:gd name="connsiteX744" fmla="*/ 1222214 w 5178638"/>
              <a:gd name="connsiteY744" fmla="*/ 4255321 h 4469549"/>
              <a:gd name="connsiteX745" fmla="*/ 1203440 w 5178638"/>
              <a:gd name="connsiteY745" fmla="*/ 4255321 h 4469549"/>
              <a:gd name="connsiteX746" fmla="*/ 1184667 w 5178638"/>
              <a:gd name="connsiteY746" fmla="*/ 4251972 h 4469549"/>
              <a:gd name="connsiteX747" fmla="*/ 1252252 w 5178638"/>
              <a:gd name="connsiteY747" fmla="*/ 4249739 h 4469549"/>
              <a:gd name="connsiteX748" fmla="*/ 1338610 w 5178638"/>
              <a:gd name="connsiteY748" fmla="*/ 4245274 h 4469549"/>
              <a:gd name="connsiteX749" fmla="*/ 1394931 w 5178638"/>
              <a:gd name="connsiteY749" fmla="*/ 4241925 h 4469549"/>
              <a:gd name="connsiteX750" fmla="*/ 2025381 w 5178638"/>
              <a:gd name="connsiteY750" fmla="*/ 4241443 h 4469549"/>
              <a:gd name="connsiteX751" fmla="*/ 2055418 w 5178638"/>
              <a:gd name="connsiteY751" fmla="*/ 4245908 h 4469549"/>
              <a:gd name="connsiteX752" fmla="*/ 2055418 w 5178638"/>
              <a:gd name="connsiteY752" fmla="*/ 4249257 h 4469549"/>
              <a:gd name="connsiteX753" fmla="*/ 2044154 w 5178638"/>
              <a:gd name="connsiteY753" fmla="*/ 4252606 h 4469549"/>
              <a:gd name="connsiteX754" fmla="*/ 2055418 w 5178638"/>
              <a:gd name="connsiteY754" fmla="*/ 4253723 h 4469549"/>
              <a:gd name="connsiteX755" fmla="*/ 2070437 w 5178638"/>
              <a:gd name="connsiteY755" fmla="*/ 4253723 h 4469549"/>
              <a:gd name="connsiteX756" fmla="*/ 2089211 w 5178638"/>
              <a:gd name="connsiteY756" fmla="*/ 4253723 h 4469549"/>
              <a:gd name="connsiteX757" fmla="*/ 2089211 w 5178638"/>
              <a:gd name="connsiteY757" fmla="*/ 4257071 h 4469549"/>
              <a:gd name="connsiteX758" fmla="*/ 2074192 w 5178638"/>
              <a:gd name="connsiteY758" fmla="*/ 4257071 h 4469549"/>
              <a:gd name="connsiteX759" fmla="*/ 2062928 w 5178638"/>
              <a:gd name="connsiteY759" fmla="*/ 4261537 h 4469549"/>
              <a:gd name="connsiteX760" fmla="*/ 2054543 w 5178638"/>
              <a:gd name="connsiteY760" fmla="*/ 4261893 h 4469549"/>
              <a:gd name="connsiteX761" fmla="*/ 2053709 w 5178638"/>
              <a:gd name="connsiteY761" fmla="*/ 4261897 h 4469549"/>
              <a:gd name="connsiteX762" fmla="*/ 2022264 w 5178638"/>
              <a:gd name="connsiteY762" fmla="*/ 4262874 h 4469549"/>
              <a:gd name="connsiteX763" fmla="*/ 2004928 w 5178638"/>
              <a:gd name="connsiteY763" fmla="*/ 4262874 h 4469549"/>
              <a:gd name="connsiteX764" fmla="*/ 1975630 w 5178638"/>
              <a:gd name="connsiteY764" fmla="*/ 4258048 h 4469549"/>
              <a:gd name="connsiteX765" fmla="*/ 1937335 w 5178638"/>
              <a:gd name="connsiteY765" fmla="*/ 4258181 h 4469549"/>
              <a:gd name="connsiteX766" fmla="*/ 1937335 w 5178638"/>
              <a:gd name="connsiteY766" fmla="*/ 4243997 h 4469549"/>
              <a:gd name="connsiteX767" fmla="*/ 1950286 w 5178638"/>
              <a:gd name="connsiteY767" fmla="*/ 4243676 h 4469549"/>
              <a:gd name="connsiteX768" fmla="*/ 2025381 w 5178638"/>
              <a:gd name="connsiteY768" fmla="*/ 4241443 h 4469549"/>
              <a:gd name="connsiteX769" fmla="*/ 2318249 w 5178638"/>
              <a:gd name="connsiteY769" fmla="*/ 4238094 h 4469549"/>
              <a:gd name="connsiteX770" fmla="*/ 2378325 w 5178638"/>
              <a:gd name="connsiteY770" fmla="*/ 4238094 h 4469549"/>
              <a:gd name="connsiteX771" fmla="*/ 2423381 w 5178638"/>
              <a:gd name="connsiteY771" fmla="*/ 4240327 h 4469549"/>
              <a:gd name="connsiteX772" fmla="*/ 2464683 w 5178638"/>
              <a:gd name="connsiteY772" fmla="*/ 4240327 h 4469549"/>
              <a:gd name="connsiteX773" fmla="*/ 2472193 w 5178638"/>
              <a:gd name="connsiteY773" fmla="*/ 4240327 h 4469549"/>
              <a:gd name="connsiteX774" fmla="*/ 2476849 w 5178638"/>
              <a:gd name="connsiteY774" fmla="*/ 4241084 h 4469549"/>
              <a:gd name="connsiteX775" fmla="*/ 2472848 w 5178638"/>
              <a:gd name="connsiteY775" fmla="*/ 4241580 h 4469549"/>
              <a:gd name="connsiteX776" fmla="*/ 2401508 w 5178638"/>
              <a:gd name="connsiteY776" fmla="*/ 4246046 h 4469549"/>
              <a:gd name="connsiteX777" fmla="*/ 2401508 w 5178638"/>
              <a:gd name="connsiteY777" fmla="*/ 4247162 h 4469549"/>
              <a:gd name="connsiteX778" fmla="*/ 2401508 w 5178638"/>
              <a:gd name="connsiteY778" fmla="*/ 4249395 h 4469549"/>
              <a:gd name="connsiteX779" fmla="*/ 2416527 w 5178638"/>
              <a:gd name="connsiteY779" fmla="*/ 4249395 h 4469549"/>
              <a:gd name="connsiteX780" fmla="*/ 2429199 w 5178638"/>
              <a:gd name="connsiteY780" fmla="*/ 4251487 h 4469549"/>
              <a:gd name="connsiteX781" fmla="*/ 2428458 w 5178638"/>
              <a:gd name="connsiteY781" fmla="*/ 4253911 h 4469549"/>
              <a:gd name="connsiteX782" fmla="*/ 2423381 w 5178638"/>
              <a:gd name="connsiteY782" fmla="*/ 4253723 h 4469549"/>
              <a:gd name="connsiteX783" fmla="*/ 2352042 w 5178638"/>
              <a:gd name="connsiteY783" fmla="*/ 4248141 h 4469549"/>
              <a:gd name="connsiteX784" fmla="*/ 2333268 w 5178638"/>
              <a:gd name="connsiteY784" fmla="*/ 4250374 h 4469549"/>
              <a:gd name="connsiteX785" fmla="*/ 2276947 w 5178638"/>
              <a:gd name="connsiteY785" fmla="*/ 4255955 h 4469549"/>
              <a:gd name="connsiteX786" fmla="*/ 2216872 w 5178638"/>
              <a:gd name="connsiteY786" fmla="*/ 4255955 h 4469549"/>
              <a:gd name="connsiteX787" fmla="*/ 2145532 w 5178638"/>
              <a:gd name="connsiteY787" fmla="*/ 4251490 h 4469549"/>
              <a:gd name="connsiteX788" fmla="*/ 2126758 w 5178638"/>
              <a:gd name="connsiteY788" fmla="*/ 4251490 h 4469549"/>
              <a:gd name="connsiteX789" fmla="*/ 2107985 w 5178638"/>
              <a:gd name="connsiteY789" fmla="*/ 4248141 h 4469549"/>
              <a:gd name="connsiteX790" fmla="*/ 2175570 w 5178638"/>
              <a:gd name="connsiteY790" fmla="*/ 4245908 h 4469549"/>
              <a:gd name="connsiteX791" fmla="*/ 2261928 w 5178638"/>
              <a:gd name="connsiteY791" fmla="*/ 4241443 h 4469549"/>
              <a:gd name="connsiteX792" fmla="*/ 2318249 w 5178638"/>
              <a:gd name="connsiteY792" fmla="*/ 4238094 h 4469549"/>
              <a:gd name="connsiteX793" fmla="*/ 3696532 w 5178638"/>
              <a:gd name="connsiteY793" fmla="*/ 4218992 h 4469549"/>
              <a:gd name="connsiteX794" fmla="*/ 3692778 w 5178638"/>
              <a:gd name="connsiteY794" fmla="*/ 4220108 h 4469549"/>
              <a:gd name="connsiteX795" fmla="*/ 3707796 w 5178638"/>
              <a:gd name="connsiteY795" fmla="*/ 4221224 h 4469549"/>
              <a:gd name="connsiteX796" fmla="*/ 3711551 w 5178638"/>
              <a:gd name="connsiteY796" fmla="*/ 4222341 h 4469549"/>
              <a:gd name="connsiteX797" fmla="*/ 3707796 w 5178638"/>
              <a:gd name="connsiteY797" fmla="*/ 4224573 h 4469549"/>
              <a:gd name="connsiteX798" fmla="*/ 3696532 w 5178638"/>
              <a:gd name="connsiteY798" fmla="*/ 4226806 h 4469549"/>
              <a:gd name="connsiteX799" fmla="*/ 3632702 w 5178638"/>
              <a:gd name="connsiteY799" fmla="*/ 4229038 h 4469549"/>
              <a:gd name="connsiteX800" fmla="*/ 3426192 w 5178638"/>
              <a:gd name="connsiteY800" fmla="*/ 4229038 h 4469549"/>
              <a:gd name="connsiteX801" fmla="*/ 3373626 w 5178638"/>
              <a:gd name="connsiteY801" fmla="*/ 4235736 h 4469549"/>
              <a:gd name="connsiteX802" fmla="*/ 3388645 w 5178638"/>
              <a:gd name="connsiteY802" fmla="*/ 4239085 h 4469549"/>
              <a:gd name="connsiteX803" fmla="*/ 3426192 w 5178638"/>
              <a:gd name="connsiteY803" fmla="*/ 4234620 h 4469549"/>
              <a:gd name="connsiteX804" fmla="*/ 3437456 w 5178638"/>
              <a:gd name="connsiteY804" fmla="*/ 4233504 h 4469549"/>
              <a:gd name="connsiteX805" fmla="*/ 3475004 w 5178638"/>
              <a:gd name="connsiteY805" fmla="*/ 4234620 h 4469549"/>
              <a:gd name="connsiteX806" fmla="*/ 3538834 w 5178638"/>
              <a:gd name="connsiteY806" fmla="*/ 4237969 h 4469549"/>
              <a:gd name="connsiteX807" fmla="*/ 3565117 w 5178638"/>
              <a:gd name="connsiteY807" fmla="*/ 4239085 h 4469549"/>
              <a:gd name="connsiteX808" fmla="*/ 3610174 w 5178638"/>
              <a:gd name="connsiteY808" fmla="*/ 4235736 h 4469549"/>
              <a:gd name="connsiteX809" fmla="*/ 3632702 w 5178638"/>
              <a:gd name="connsiteY809" fmla="*/ 4235736 h 4469549"/>
              <a:gd name="connsiteX810" fmla="*/ 3674004 w 5178638"/>
              <a:gd name="connsiteY810" fmla="*/ 4235736 h 4469549"/>
              <a:gd name="connsiteX811" fmla="*/ 3704042 w 5178638"/>
              <a:gd name="connsiteY811" fmla="*/ 4236852 h 4469549"/>
              <a:gd name="connsiteX812" fmla="*/ 3764670 w 5178638"/>
              <a:gd name="connsiteY812" fmla="*/ 4241596 h 4469549"/>
              <a:gd name="connsiteX813" fmla="*/ 3764883 w 5178638"/>
              <a:gd name="connsiteY813" fmla="*/ 4241580 h 4469549"/>
              <a:gd name="connsiteX814" fmla="*/ 3809940 w 5178638"/>
              <a:gd name="connsiteY814" fmla="*/ 4235999 h 4469549"/>
              <a:gd name="connsiteX815" fmla="*/ 3817449 w 5178638"/>
              <a:gd name="connsiteY815" fmla="*/ 4233766 h 4469549"/>
              <a:gd name="connsiteX816" fmla="*/ 3806185 w 5178638"/>
              <a:gd name="connsiteY816" fmla="*/ 4231534 h 4469549"/>
              <a:gd name="connsiteX817" fmla="*/ 3772393 w 5178638"/>
              <a:gd name="connsiteY817" fmla="*/ 4231534 h 4469549"/>
              <a:gd name="connsiteX818" fmla="*/ 3764883 w 5178638"/>
              <a:gd name="connsiteY818" fmla="*/ 4230417 h 4469549"/>
              <a:gd name="connsiteX819" fmla="*/ 3768638 w 5178638"/>
              <a:gd name="connsiteY819" fmla="*/ 4228185 h 4469549"/>
              <a:gd name="connsiteX820" fmla="*/ 3791166 w 5178638"/>
              <a:gd name="connsiteY820" fmla="*/ 4225952 h 4469549"/>
              <a:gd name="connsiteX821" fmla="*/ 3824959 w 5178638"/>
              <a:gd name="connsiteY821" fmla="*/ 4225952 h 4469549"/>
              <a:gd name="connsiteX822" fmla="*/ 3828714 w 5178638"/>
              <a:gd name="connsiteY822" fmla="*/ 4221487 h 4469549"/>
              <a:gd name="connsiteX823" fmla="*/ 3828714 w 5178638"/>
              <a:gd name="connsiteY823" fmla="*/ 4220443 h 4469549"/>
              <a:gd name="connsiteX824" fmla="*/ 3779136 w 5178638"/>
              <a:gd name="connsiteY824" fmla="*/ 4219271 h 4469549"/>
              <a:gd name="connsiteX825" fmla="*/ 3696532 w 5178638"/>
              <a:gd name="connsiteY825" fmla="*/ 4218992 h 4469549"/>
              <a:gd name="connsiteX826" fmla="*/ 2480358 w 5178638"/>
              <a:gd name="connsiteY826" fmla="*/ 4212557 h 4469549"/>
              <a:gd name="connsiteX827" fmla="*/ 2536679 w 5178638"/>
              <a:gd name="connsiteY827" fmla="*/ 4219255 h 4469549"/>
              <a:gd name="connsiteX828" fmla="*/ 2536679 w 5178638"/>
              <a:gd name="connsiteY828" fmla="*/ 4221487 h 4469549"/>
              <a:gd name="connsiteX829" fmla="*/ 2532924 w 5178638"/>
              <a:gd name="connsiteY829" fmla="*/ 4225952 h 4469549"/>
              <a:gd name="connsiteX830" fmla="*/ 2499131 w 5178638"/>
              <a:gd name="connsiteY830" fmla="*/ 4225952 h 4469549"/>
              <a:gd name="connsiteX831" fmla="*/ 2476603 w 5178638"/>
              <a:gd name="connsiteY831" fmla="*/ 4228185 h 4469549"/>
              <a:gd name="connsiteX832" fmla="*/ 2472848 w 5178638"/>
              <a:gd name="connsiteY832" fmla="*/ 4230417 h 4469549"/>
              <a:gd name="connsiteX833" fmla="*/ 2480358 w 5178638"/>
              <a:gd name="connsiteY833" fmla="*/ 4231534 h 4469549"/>
              <a:gd name="connsiteX834" fmla="*/ 2514150 w 5178638"/>
              <a:gd name="connsiteY834" fmla="*/ 4231534 h 4469549"/>
              <a:gd name="connsiteX835" fmla="*/ 2525414 w 5178638"/>
              <a:gd name="connsiteY835" fmla="*/ 4233766 h 4469549"/>
              <a:gd name="connsiteX836" fmla="*/ 2517905 w 5178638"/>
              <a:gd name="connsiteY836" fmla="*/ 4235999 h 4469549"/>
              <a:gd name="connsiteX837" fmla="*/ 2479451 w 5178638"/>
              <a:gd name="connsiteY837" fmla="*/ 4240762 h 4469549"/>
              <a:gd name="connsiteX838" fmla="*/ 2476087 w 5178638"/>
              <a:gd name="connsiteY838" fmla="*/ 4240183 h 4469549"/>
              <a:gd name="connsiteX839" fmla="*/ 2469048 w 5178638"/>
              <a:gd name="connsiteY839" fmla="*/ 4231392 h 4469549"/>
              <a:gd name="connsiteX840" fmla="*/ 2454029 w 5178638"/>
              <a:gd name="connsiteY840" fmla="*/ 4221066 h 4469549"/>
              <a:gd name="connsiteX841" fmla="*/ 2430738 w 5178638"/>
              <a:gd name="connsiteY841" fmla="*/ 4213400 h 4469549"/>
              <a:gd name="connsiteX842" fmla="*/ 524958 w 5178638"/>
              <a:gd name="connsiteY842" fmla="*/ 4211504 h 4469549"/>
              <a:gd name="connsiteX843" fmla="*/ 532467 w 5178638"/>
              <a:gd name="connsiteY843" fmla="*/ 4212621 h 4469549"/>
              <a:gd name="connsiteX844" fmla="*/ 543731 w 5178638"/>
              <a:gd name="connsiteY844" fmla="*/ 4213737 h 4469549"/>
              <a:gd name="connsiteX845" fmla="*/ 656373 w 5178638"/>
              <a:gd name="connsiteY845" fmla="*/ 4214853 h 4469549"/>
              <a:gd name="connsiteX846" fmla="*/ 690166 w 5178638"/>
              <a:gd name="connsiteY846" fmla="*/ 4217086 h 4469549"/>
              <a:gd name="connsiteX847" fmla="*/ 727713 w 5178638"/>
              <a:gd name="connsiteY847" fmla="*/ 4217086 h 4469549"/>
              <a:gd name="connsiteX848" fmla="*/ 787788 w 5178638"/>
              <a:gd name="connsiteY848" fmla="*/ 4215970 h 4469549"/>
              <a:gd name="connsiteX849" fmla="*/ 802807 w 5178638"/>
              <a:gd name="connsiteY849" fmla="*/ 4215970 h 4469549"/>
              <a:gd name="connsiteX850" fmla="*/ 814071 w 5178638"/>
              <a:gd name="connsiteY850" fmla="*/ 4217086 h 4469549"/>
              <a:gd name="connsiteX851" fmla="*/ 806562 w 5178638"/>
              <a:gd name="connsiteY851" fmla="*/ 4220435 h 4469549"/>
              <a:gd name="connsiteX852" fmla="*/ 769015 w 5178638"/>
              <a:gd name="connsiteY852" fmla="*/ 4224900 h 4469549"/>
              <a:gd name="connsiteX853" fmla="*/ 753996 w 5178638"/>
              <a:gd name="connsiteY853" fmla="*/ 4228249 h 4469549"/>
              <a:gd name="connsiteX854" fmla="*/ 810317 w 5178638"/>
              <a:gd name="connsiteY854" fmla="*/ 4232714 h 4469549"/>
              <a:gd name="connsiteX855" fmla="*/ 851619 w 5178638"/>
              <a:gd name="connsiteY855" fmla="*/ 4237179 h 4469549"/>
              <a:gd name="connsiteX856" fmla="*/ 859128 w 5178638"/>
              <a:gd name="connsiteY856" fmla="*/ 4241644 h 4469549"/>
              <a:gd name="connsiteX857" fmla="*/ 844109 w 5178638"/>
              <a:gd name="connsiteY857" fmla="*/ 4242761 h 4469549"/>
              <a:gd name="connsiteX858" fmla="*/ 769015 w 5178638"/>
              <a:gd name="connsiteY858" fmla="*/ 4242761 h 4469549"/>
              <a:gd name="connsiteX859" fmla="*/ 637599 w 5178638"/>
              <a:gd name="connsiteY859" fmla="*/ 4252807 h 4469549"/>
              <a:gd name="connsiteX860" fmla="*/ 588788 w 5178638"/>
              <a:gd name="connsiteY860" fmla="*/ 4256156 h 4469549"/>
              <a:gd name="connsiteX861" fmla="*/ 536222 w 5178638"/>
              <a:gd name="connsiteY861" fmla="*/ 4255040 h 4469549"/>
              <a:gd name="connsiteX862" fmla="*/ 479901 w 5178638"/>
              <a:gd name="connsiteY862" fmla="*/ 4251691 h 4469549"/>
              <a:gd name="connsiteX863" fmla="*/ 478521 w 5178638"/>
              <a:gd name="connsiteY863" fmla="*/ 4251699 h 4469549"/>
              <a:gd name="connsiteX864" fmla="*/ 478521 w 5178638"/>
              <a:gd name="connsiteY864" fmla="*/ 4273822 h 4469549"/>
              <a:gd name="connsiteX865" fmla="*/ 474908 w 5178638"/>
              <a:gd name="connsiteY865" fmla="*/ 4274037 h 4469549"/>
              <a:gd name="connsiteX866" fmla="*/ 452380 w 5178638"/>
              <a:gd name="connsiteY866" fmla="*/ 4274037 h 4469549"/>
              <a:gd name="connsiteX867" fmla="*/ 435961 w 5178638"/>
              <a:gd name="connsiteY867" fmla="*/ 4274037 h 4469549"/>
              <a:gd name="connsiteX868" fmla="*/ 442135 w 5178638"/>
              <a:gd name="connsiteY868" fmla="*/ 4263439 h 4469549"/>
              <a:gd name="connsiteX869" fmla="*/ 449162 w 5178638"/>
              <a:gd name="connsiteY869" fmla="*/ 4254497 h 4469549"/>
              <a:gd name="connsiteX870" fmla="*/ 447557 w 5178638"/>
              <a:gd name="connsiteY870" fmla="*/ 4266598 h 4469549"/>
              <a:gd name="connsiteX871" fmla="*/ 451622 w 5178638"/>
              <a:gd name="connsiteY871" fmla="*/ 4268967 h 4469549"/>
              <a:gd name="connsiteX872" fmla="*/ 472164 w 5178638"/>
              <a:gd name="connsiteY872" fmla="*/ 4246171 h 4469549"/>
              <a:gd name="connsiteX873" fmla="*/ 478521 w 5178638"/>
              <a:gd name="connsiteY873" fmla="*/ 4233726 h 4469549"/>
              <a:gd name="connsiteX874" fmla="*/ 478521 w 5178638"/>
              <a:gd name="connsiteY874" fmla="*/ 4234947 h 4469549"/>
              <a:gd name="connsiteX875" fmla="*/ 656373 w 5178638"/>
              <a:gd name="connsiteY875" fmla="*/ 4234947 h 4469549"/>
              <a:gd name="connsiteX876" fmla="*/ 708939 w 5178638"/>
              <a:gd name="connsiteY876" fmla="*/ 4228249 h 4469549"/>
              <a:gd name="connsiteX877" fmla="*/ 693920 w 5178638"/>
              <a:gd name="connsiteY877" fmla="*/ 4224900 h 4469549"/>
              <a:gd name="connsiteX878" fmla="*/ 669515 w 5178638"/>
              <a:gd name="connsiteY878" fmla="*/ 4223783 h 4469549"/>
              <a:gd name="connsiteX879" fmla="*/ 656373 w 5178638"/>
              <a:gd name="connsiteY879" fmla="*/ 4229365 h 4469549"/>
              <a:gd name="connsiteX880" fmla="*/ 645109 w 5178638"/>
              <a:gd name="connsiteY880" fmla="*/ 4230481 h 4469549"/>
              <a:gd name="connsiteX881" fmla="*/ 607562 w 5178638"/>
              <a:gd name="connsiteY881" fmla="*/ 4229365 h 4469549"/>
              <a:gd name="connsiteX882" fmla="*/ 543731 w 5178638"/>
              <a:gd name="connsiteY882" fmla="*/ 4226016 h 4469549"/>
              <a:gd name="connsiteX883" fmla="*/ 517449 w 5178638"/>
              <a:gd name="connsiteY883" fmla="*/ 4224900 h 4469549"/>
              <a:gd name="connsiteX884" fmla="*/ 493512 w 5178638"/>
              <a:gd name="connsiteY884" fmla="*/ 4226993 h 4469549"/>
              <a:gd name="connsiteX885" fmla="*/ 481598 w 5178638"/>
              <a:gd name="connsiteY885" fmla="*/ 4227701 h 4469549"/>
              <a:gd name="connsiteX886" fmla="*/ 488000 w 5178638"/>
              <a:gd name="connsiteY886" fmla="*/ 4215167 h 4469549"/>
              <a:gd name="connsiteX887" fmla="*/ 3515209 w 5178638"/>
              <a:gd name="connsiteY887" fmla="*/ 4208284 h 4469549"/>
              <a:gd name="connsiteX888" fmla="*/ 3546343 w 5178638"/>
              <a:gd name="connsiteY888" fmla="*/ 4208945 h 4469549"/>
              <a:gd name="connsiteX889" fmla="*/ 3602664 w 5178638"/>
              <a:gd name="connsiteY889" fmla="*/ 4212294 h 4469549"/>
              <a:gd name="connsiteX890" fmla="*/ 3622923 w 5178638"/>
              <a:gd name="connsiteY890" fmla="*/ 4212168 h 4469549"/>
              <a:gd name="connsiteX891" fmla="*/ 3627367 w 5178638"/>
              <a:gd name="connsiteY891" fmla="*/ 4209766 h 4469549"/>
              <a:gd name="connsiteX892" fmla="*/ 3640977 w 5178638"/>
              <a:gd name="connsiteY892" fmla="*/ 4210324 h 4469549"/>
              <a:gd name="connsiteX893" fmla="*/ 3682158 w 5178638"/>
              <a:gd name="connsiteY893" fmla="*/ 4208284 h 4469549"/>
              <a:gd name="connsiteX894" fmla="*/ 1207902 w 5178638"/>
              <a:gd name="connsiteY894" fmla="*/ 4205842 h 4469549"/>
              <a:gd name="connsiteX895" fmla="*/ 1264945 w 5178638"/>
              <a:gd name="connsiteY895" fmla="*/ 4205842 h 4469549"/>
              <a:gd name="connsiteX896" fmla="*/ 1328776 w 5178638"/>
              <a:gd name="connsiteY896" fmla="*/ 4205842 h 4469549"/>
              <a:gd name="connsiteX897" fmla="*/ 1328776 w 5178638"/>
              <a:gd name="connsiteY897" fmla="*/ 4206958 h 4469549"/>
              <a:gd name="connsiteX898" fmla="*/ 1296661 w 5178638"/>
              <a:gd name="connsiteY898" fmla="*/ 4207520 h 4469549"/>
              <a:gd name="connsiteX899" fmla="*/ 1241253 w 5178638"/>
              <a:gd name="connsiteY899" fmla="*/ 4206834 h 4469549"/>
              <a:gd name="connsiteX900" fmla="*/ 478521 w 5178638"/>
              <a:gd name="connsiteY900" fmla="*/ 4172949 h 4469549"/>
              <a:gd name="connsiteX901" fmla="*/ 478521 w 5178638"/>
              <a:gd name="connsiteY901" fmla="*/ 4188888 h 4469549"/>
              <a:gd name="connsiteX902" fmla="*/ 477051 w 5178638"/>
              <a:gd name="connsiteY902" fmla="*/ 4191440 h 4469549"/>
              <a:gd name="connsiteX903" fmla="*/ 452621 w 5178638"/>
              <a:gd name="connsiteY903" fmla="*/ 4217404 h 4469549"/>
              <a:gd name="connsiteX904" fmla="*/ 428869 w 5178638"/>
              <a:gd name="connsiteY904" fmla="*/ 4264402 h 4469549"/>
              <a:gd name="connsiteX905" fmla="*/ 433104 w 5178638"/>
              <a:gd name="connsiteY905" fmla="*/ 4266869 h 4469549"/>
              <a:gd name="connsiteX906" fmla="*/ 430021 w 5178638"/>
              <a:gd name="connsiteY906" fmla="*/ 4274037 h 4469549"/>
              <a:gd name="connsiteX907" fmla="*/ 414180 w 5178638"/>
              <a:gd name="connsiteY907" fmla="*/ 4274037 h 4469549"/>
              <a:gd name="connsiteX908" fmla="*/ 422635 w 5178638"/>
              <a:gd name="connsiteY908" fmla="*/ 4259525 h 4469549"/>
              <a:gd name="connsiteX909" fmla="*/ 422750 w 5178638"/>
              <a:gd name="connsiteY909" fmla="*/ 4259525 h 4469549"/>
              <a:gd name="connsiteX910" fmla="*/ 422652 w 5178638"/>
              <a:gd name="connsiteY910" fmla="*/ 4259496 h 4469549"/>
              <a:gd name="connsiteX911" fmla="*/ 437215 w 5178638"/>
              <a:gd name="connsiteY911" fmla="*/ 4234500 h 4469549"/>
              <a:gd name="connsiteX912" fmla="*/ 451265 w 5178638"/>
              <a:gd name="connsiteY912" fmla="*/ 4216613 h 4469549"/>
              <a:gd name="connsiteX913" fmla="*/ 467742 w 5178638"/>
              <a:gd name="connsiteY913" fmla="*/ 4191449 h 4469549"/>
              <a:gd name="connsiteX914" fmla="*/ 491344 w 5178638"/>
              <a:gd name="connsiteY914" fmla="*/ 4166629 h 4469549"/>
              <a:gd name="connsiteX915" fmla="*/ 489777 w 5178638"/>
              <a:gd name="connsiteY915" fmla="*/ 4169349 h 4469549"/>
              <a:gd name="connsiteX916" fmla="*/ 480925 w 5178638"/>
              <a:gd name="connsiteY916" fmla="*/ 4168823 h 4469549"/>
              <a:gd name="connsiteX917" fmla="*/ 482186 w 5178638"/>
              <a:gd name="connsiteY917" fmla="*/ 4166658 h 4469549"/>
              <a:gd name="connsiteX918" fmla="*/ 491756 w 5178638"/>
              <a:gd name="connsiteY918" fmla="*/ 4156381 h 4469549"/>
              <a:gd name="connsiteX919" fmla="*/ 495867 w 5178638"/>
              <a:gd name="connsiteY919" fmla="*/ 4158777 h 4469549"/>
              <a:gd name="connsiteX920" fmla="*/ 494477 w 5178638"/>
              <a:gd name="connsiteY920" fmla="*/ 4161190 h 4469549"/>
              <a:gd name="connsiteX921" fmla="*/ 487064 w 5178638"/>
              <a:gd name="connsiteY921" fmla="*/ 4161190 h 4469549"/>
              <a:gd name="connsiteX922" fmla="*/ 1403722 w 5178638"/>
              <a:gd name="connsiteY922" fmla="*/ 4149331 h 4469549"/>
              <a:gd name="connsiteX923" fmla="*/ 1383463 w 5178638"/>
              <a:gd name="connsiteY923" fmla="*/ 4149457 h 4469549"/>
              <a:gd name="connsiteX924" fmla="*/ 1379019 w 5178638"/>
              <a:gd name="connsiteY924" fmla="*/ 4151859 h 4469549"/>
              <a:gd name="connsiteX925" fmla="*/ 1365409 w 5178638"/>
              <a:gd name="connsiteY925" fmla="*/ 4151301 h 4469549"/>
              <a:gd name="connsiteX926" fmla="*/ 1324228 w 5178638"/>
              <a:gd name="connsiteY926" fmla="*/ 4153341 h 4469549"/>
              <a:gd name="connsiteX927" fmla="*/ 1491177 w 5178638"/>
              <a:gd name="connsiteY927" fmla="*/ 4153341 h 4469549"/>
              <a:gd name="connsiteX928" fmla="*/ 1460043 w 5178638"/>
              <a:gd name="connsiteY928" fmla="*/ 4152680 h 4469549"/>
              <a:gd name="connsiteX929" fmla="*/ 1403722 w 5178638"/>
              <a:gd name="connsiteY929" fmla="*/ 4149331 h 4469549"/>
              <a:gd name="connsiteX930" fmla="*/ 1016219 w 5178638"/>
              <a:gd name="connsiteY930" fmla="*/ 4101067 h 4469549"/>
              <a:gd name="connsiteX931" fmla="*/ 1034993 w 5178638"/>
              <a:gd name="connsiteY931" fmla="*/ 4101067 h 4469549"/>
              <a:gd name="connsiteX932" fmla="*/ 1080050 w 5178638"/>
              <a:gd name="connsiteY932" fmla="*/ 4101067 h 4469549"/>
              <a:gd name="connsiteX933" fmla="*/ 1085311 w 5178638"/>
              <a:gd name="connsiteY933" fmla="*/ 4101223 h 4469549"/>
              <a:gd name="connsiteX934" fmla="*/ 1065945 w 5178638"/>
              <a:gd name="connsiteY934" fmla="*/ 4103143 h 4469549"/>
              <a:gd name="connsiteX935" fmla="*/ 1038254 w 5178638"/>
              <a:gd name="connsiteY935" fmla="*/ 4104956 h 4469549"/>
              <a:gd name="connsiteX936" fmla="*/ 1014732 w 5178638"/>
              <a:gd name="connsiteY936" fmla="*/ 4101130 h 4469549"/>
              <a:gd name="connsiteX937" fmla="*/ 924290 w 5178638"/>
              <a:gd name="connsiteY937" fmla="*/ 4098835 h 4469549"/>
              <a:gd name="connsiteX938" fmla="*/ 941125 w 5178638"/>
              <a:gd name="connsiteY938" fmla="*/ 4098835 h 4469549"/>
              <a:gd name="connsiteX939" fmla="*/ 941816 w 5178638"/>
              <a:gd name="connsiteY939" fmla="*/ 4099451 h 4469549"/>
              <a:gd name="connsiteX940" fmla="*/ 940631 w 5178638"/>
              <a:gd name="connsiteY940" fmla="*/ 4099375 h 4469549"/>
              <a:gd name="connsiteX941" fmla="*/ 888559 w 5178638"/>
              <a:gd name="connsiteY941" fmla="*/ 4096602 h 4469549"/>
              <a:gd name="connsiteX942" fmla="*/ 911087 w 5178638"/>
              <a:gd name="connsiteY942" fmla="*/ 4096602 h 4469549"/>
              <a:gd name="connsiteX943" fmla="*/ 910214 w 5178638"/>
              <a:gd name="connsiteY943" fmla="*/ 4098677 h 4469549"/>
              <a:gd name="connsiteX944" fmla="*/ 884768 w 5178638"/>
              <a:gd name="connsiteY944" fmla="*/ 4098677 h 4469549"/>
              <a:gd name="connsiteX945" fmla="*/ 887620 w 5178638"/>
              <a:gd name="connsiteY945" fmla="*/ 4098556 h 4469549"/>
              <a:gd name="connsiteX946" fmla="*/ 888559 w 5178638"/>
              <a:gd name="connsiteY946" fmla="*/ 4096602 h 4469549"/>
              <a:gd name="connsiteX947" fmla="*/ 558226 w 5178638"/>
              <a:gd name="connsiteY947" fmla="*/ 4093173 h 4469549"/>
              <a:gd name="connsiteX948" fmla="*/ 564244 w 5178638"/>
              <a:gd name="connsiteY948" fmla="*/ 4095765 h 4469549"/>
              <a:gd name="connsiteX949" fmla="*/ 591936 w 5178638"/>
              <a:gd name="connsiteY949" fmla="*/ 4096602 h 4469549"/>
              <a:gd name="connsiteX950" fmla="*/ 595690 w 5178638"/>
              <a:gd name="connsiteY950" fmla="*/ 4096602 h 4469549"/>
              <a:gd name="connsiteX951" fmla="*/ 629483 w 5178638"/>
              <a:gd name="connsiteY951" fmla="*/ 4096602 h 4469549"/>
              <a:gd name="connsiteX952" fmla="*/ 648256 w 5178638"/>
              <a:gd name="connsiteY952" fmla="*/ 4096602 h 4469549"/>
              <a:gd name="connsiteX953" fmla="*/ 663275 w 5178638"/>
              <a:gd name="connsiteY953" fmla="*/ 4094370 h 4469549"/>
              <a:gd name="connsiteX954" fmla="*/ 689559 w 5178638"/>
              <a:gd name="connsiteY954" fmla="*/ 4094370 h 4469549"/>
              <a:gd name="connsiteX955" fmla="*/ 723351 w 5178638"/>
              <a:gd name="connsiteY955" fmla="*/ 4096602 h 4469549"/>
              <a:gd name="connsiteX956" fmla="*/ 757144 w 5178638"/>
              <a:gd name="connsiteY956" fmla="*/ 4096602 h 4469549"/>
              <a:gd name="connsiteX957" fmla="*/ 790936 w 5178638"/>
              <a:gd name="connsiteY957" fmla="*/ 4094370 h 4469549"/>
              <a:gd name="connsiteX958" fmla="*/ 805955 w 5178638"/>
              <a:gd name="connsiteY958" fmla="*/ 4093253 h 4469549"/>
              <a:gd name="connsiteX959" fmla="*/ 817219 w 5178638"/>
              <a:gd name="connsiteY959" fmla="*/ 4093253 h 4469549"/>
              <a:gd name="connsiteX960" fmla="*/ 877294 w 5178638"/>
              <a:gd name="connsiteY960" fmla="*/ 4094370 h 4469549"/>
              <a:gd name="connsiteX961" fmla="*/ 876355 w 5178638"/>
              <a:gd name="connsiteY961" fmla="*/ 4097021 h 4469549"/>
              <a:gd name="connsiteX962" fmla="*/ 880640 w 5178638"/>
              <a:gd name="connsiteY962" fmla="*/ 4098677 h 4469549"/>
              <a:gd name="connsiteX963" fmla="*/ 859435 w 5178638"/>
              <a:gd name="connsiteY963" fmla="*/ 4098677 h 4469549"/>
              <a:gd name="connsiteX964" fmla="*/ 803114 w 5178638"/>
              <a:gd name="connsiteY964" fmla="*/ 4102026 h 4469549"/>
              <a:gd name="connsiteX965" fmla="*/ 716756 w 5178638"/>
              <a:gd name="connsiteY965" fmla="*/ 4106491 h 4469549"/>
              <a:gd name="connsiteX966" fmla="*/ 649171 w 5178638"/>
              <a:gd name="connsiteY966" fmla="*/ 4108724 h 4469549"/>
              <a:gd name="connsiteX967" fmla="*/ 667944 w 5178638"/>
              <a:gd name="connsiteY967" fmla="*/ 4112073 h 4469549"/>
              <a:gd name="connsiteX968" fmla="*/ 686718 w 5178638"/>
              <a:gd name="connsiteY968" fmla="*/ 4112073 h 4469549"/>
              <a:gd name="connsiteX969" fmla="*/ 758058 w 5178638"/>
              <a:gd name="connsiteY969" fmla="*/ 4116538 h 4469549"/>
              <a:gd name="connsiteX970" fmla="*/ 818133 w 5178638"/>
              <a:gd name="connsiteY970" fmla="*/ 4116538 h 4469549"/>
              <a:gd name="connsiteX971" fmla="*/ 874454 w 5178638"/>
              <a:gd name="connsiteY971" fmla="*/ 4110957 h 4469549"/>
              <a:gd name="connsiteX972" fmla="*/ 893228 w 5178638"/>
              <a:gd name="connsiteY972" fmla="*/ 4108724 h 4469549"/>
              <a:gd name="connsiteX973" fmla="*/ 964567 w 5178638"/>
              <a:gd name="connsiteY973" fmla="*/ 4114306 h 4469549"/>
              <a:gd name="connsiteX974" fmla="*/ 994605 w 5178638"/>
              <a:gd name="connsiteY974" fmla="*/ 4115422 h 4469549"/>
              <a:gd name="connsiteX975" fmla="*/ 1035907 w 5178638"/>
              <a:gd name="connsiteY975" fmla="*/ 4115422 h 4469549"/>
              <a:gd name="connsiteX976" fmla="*/ 1058435 w 5178638"/>
              <a:gd name="connsiteY976" fmla="*/ 4115422 h 4469549"/>
              <a:gd name="connsiteX977" fmla="*/ 1103492 w 5178638"/>
              <a:gd name="connsiteY977" fmla="*/ 4112073 h 4469549"/>
              <a:gd name="connsiteX978" fmla="*/ 1129775 w 5178638"/>
              <a:gd name="connsiteY978" fmla="*/ 4113189 h 4469549"/>
              <a:gd name="connsiteX979" fmla="*/ 1193605 w 5178638"/>
              <a:gd name="connsiteY979" fmla="*/ 4116538 h 4469549"/>
              <a:gd name="connsiteX980" fmla="*/ 1231153 w 5178638"/>
              <a:gd name="connsiteY980" fmla="*/ 4117654 h 4469549"/>
              <a:gd name="connsiteX981" fmla="*/ 1242417 w 5178638"/>
              <a:gd name="connsiteY981" fmla="*/ 4116538 h 4469549"/>
              <a:gd name="connsiteX982" fmla="*/ 1279964 w 5178638"/>
              <a:gd name="connsiteY982" fmla="*/ 4112073 h 4469549"/>
              <a:gd name="connsiteX983" fmla="*/ 1294983 w 5178638"/>
              <a:gd name="connsiteY983" fmla="*/ 4115422 h 4469549"/>
              <a:gd name="connsiteX984" fmla="*/ 1272924 w 5178638"/>
              <a:gd name="connsiteY984" fmla="*/ 4120864 h 4469549"/>
              <a:gd name="connsiteX985" fmla="*/ 1259466 w 5178638"/>
              <a:gd name="connsiteY985" fmla="*/ 4121418 h 4469549"/>
              <a:gd name="connsiteX986" fmla="*/ 1241716 w 5178638"/>
              <a:gd name="connsiteY986" fmla="*/ 4120029 h 4469549"/>
              <a:gd name="connsiteX987" fmla="*/ 1241503 w 5178638"/>
              <a:gd name="connsiteY987" fmla="*/ 4120045 h 4469549"/>
              <a:gd name="connsiteX988" fmla="*/ 1224751 w 5178638"/>
              <a:gd name="connsiteY988" fmla="*/ 4122120 h 4469549"/>
              <a:gd name="connsiteX989" fmla="*/ 1035907 w 5178638"/>
              <a:gd name="connsiteY989" fmla="*/ 4122120 h 4469549"/>
              <a:gd name="connsiteX990" fmla="*/ 972077 w 5178638"/>
              <a:gd name="connsiteY990" fmla="*/ 4124352 h 4469549"/>
              <a:gd name="connsiteX991" fmla="*/ 960813 w 5178638"/>
              <a:gd name="connsiteY991" fmla="*/ 4126585 h 4469549"/>
              <a:gd name="connsiteX992" fmla="*/ 957058 w 5178638"/>
              <a:gd name="connsiteY992" fmla="*/ 4128817 h 4469549"/>
              <a:gd name="connsiteX993" fmla="*/ 960813 w 5178638"/>
              <a:gd name="connsiteY993" fmla="*/ 4129934 h 4469549"/>
              <a:gd name="connsiteX994" fmla="*/ 975831 w 5178638"/>
              <a:gd name="connsiteY994" fmla="*/ 4131050 h 4469549"/>
              <a:gd name="connsiteX995" fmla="*/ 972077 w 5178638"/>
              <a:gd name="connsiteY995" fmla="*/ 4132166 h 4469549"/>
              <a:gd name="connsiteX996" fmla="*/ 806869 w 5178638"/>
              <a:gd name="connsiteY996" fmla="*/ 4129934 h 4469549"/>
              <a:gd name="connsiteX997" fmla="*/ 750548 w 5178638"/>
              <a:gd name="connsiteY997" fmla="*/ 4129934 h 4469549"/>
              <a:gd name="connsiteX998" fmla="*/ 694227 w 5178638"/>
              <a:gd name="connsiteY998" fmla="*/ 4129934 h 4469549"/>
              <a:gd name="connsiteX999" fmla="*/ 686718 w 5178638"/>
              <a:gd name="connsiteY999" fmla="*/ 4129934 h 4469549"/>
              <a:gd name="connsiteX1000" fmla="*/ 645416 w 5178638"/>
              <a:gd name="connsiteY1000" fmla="*/ 4127701 h 4469549"/>
              <a:gd name="connsiteX1001" fmla="*/ 574076 w 5178638"/>
              <a:gd name="connsiteY1001" fmla="*/ 4127701 h 4469549"/>
              <a:gd name="connsiteX1002" fmla="*/ 551548 w 5178638"/>
              <a:gd name="connsiteY1002" fmla="*/ 4125469 h 4469549"/>
              <a:gd name="connsiteX1003" fmla="*/ 543926 w 5178638"/>
              <a:gd name="connsiteY1003" fmla="*/ 4125185 h 4469549"/>
              <a:gd name="connsiteX1004" fmla="*/ 544722 w 5178638"/>
              <a:gd name="connsiteY1004" fmla="*/ 4123227 h 4469549"/>
              <a:gd name="connsiteX1005" fmla="*/ 551548 w 5178638"/>
              <a:gd name="connsiteY1005" fmla="*/ 4124352 h 4469549"/>
              <a:gd name="connsiteX1006" fmla="*/ 604114 w 5178638"/>
              <a:gd name="connsiteY1006" fmla="*/ 4122120 h 4469549"/>
              <a:gd name="connsiteX1007" fmla="*/ 615378 w 5178638"/>
              <a:gd name="connsiteY1007" fmla="*/ 4117654 h 4469549"/>
              <a:gd name="connsiteX1008" fmla="*/ 630397 w 5178638"/>
              <a:gd name="connsiteY1008" fmla="*/ 4117654 h 4469549"/>
              <a:gd name="connsiteX1009" fmla="*/ 630397 w 5178638"/>
              <a:gd name="connsiteY1009" fmla="*/ 4114306 h 4469549"/>
              <a:gd name="connsiteX1010" fmla="*/ 611623 w 5178638"/>
              <a:gd name="connsiteY1010" fmla="*/ 4114306 h 4469549"/>
              <a:gd name="connsiteX1011" fmla="*/ 596604 w 5178638"/>
              <a:gd name="connsiteY1011" fmla="*/ 4114306 h 4469549"/>
              <a:gd name="connsiteX1012" fmla="*/ 585340 w 5178638"/>
              <a:gd name="connsiteY1012" fmla="*/ 4113189 h 4469549"/>
              <a:gd name="connsiteX1013" fmla="*/ 596604 w 5178638"/>
              <a:gd name="connsiteY1013" fmla="*/ 4109840 h 4469549"/>
              <a:gd name="connsiteX1014" fmla="*/ 596604 w 5178638"/>
              <a:gd name="connsiteY1014" fmla="*/ 4106491 h 4469549"/>
              <a:gd name="connsiteX1015" fmla="*/ 566567 w 5178638"/>
              <a:gd name="connsiteY1015" fmla="*/ 4102026 h 4469549"/>
              <a:gd name="connsiteX1016" fmla="*/ 553844 w 5178638"/>
              <a:gd name="connsiteY1016" fmla="*/ 4102404 h 4469549"/>
              <a:gd name="connsiteX1017" fmla="*/ 558073 w 5178638"/>
              <a:gd name="connsiteY1017" fmla="*/ 4093475 h 4469549"/>
              <a:gd name="connsiteX1018" fmla="*/ 562667 w 5178638"/>
              <a:gd name="connsiteY1018" fmla="*/ 4084385 h 4469549"/>
              <a:gd name="connsiteX1019" fmla="*/ 573087 w 5178638"/>
              <a:gd name="connsiteY1019" fmla="*/ 4084972 h 4469549"/>
              <a:gd name="connsiteX1020" fmla="*/ 648182 w 5178638"/>
              <a:gd name="connsiteY1020" fmla="*/ 4086089 h 4469549"/>
              <a:gd name="connsiteX1021" fmla="*/ 696993 w 5178638"/>
              <a:gd name="connsiteY1021" fmla="*/ 4086089 h 4469549"/>
              <a:gd name="connsiteX1022" fmla="*/ 700869 w 5178638"/>
              <a:gd name="connsiteY1022" fmla="*/ 4086281 h 4469549"/>
              <a:gd name="connsiteX1023" fmla="*/ 561709 w 5178638"/>
              <a:gd name="connsiteY1023" fmla="*/ 4086281 h 4469549"/>
              <a:gd name="connsiteX1024" fmla="*/ 591936 w 5178638"/>
              <a:gd name="connsiteY1024" fmla="*/ 4077625 h 4469549"/>
              <a:gd name="connsiteX1025" fmla="*/ 603200 w 5178638"/>
              <a:gd name="connsiteY1025" fmla="*/ 4078741 h 4469549"/>
              <a:gd name="connsiteX1026" fmla="*/ 591936 w 5178638"/>
              <a:gd name="connsiteY1026" fmla="*/ 4080974 h 4469549"/>
              <a:gd name="connsiteX1027" fmla="*/ 564391 w 5178638"/>
              <a:gd name="connsiteY1027" fmla="*/ 4080974 h 4469549"/>
              <a:gd name="connsiteX1028" fmla="*/ 565519 w 5178638"/>
              <a:gd name="connsiteY1028" fmla="*/ 4078741 h 4469549"/>
              <a:gd name="connsiteX1029" fmla="*/ 576917 w 5178638"/>
              <a:gd name="connsiteY1029" fmla="*/ 4078741 h 4469549"/>
              <a:gd name="connsiteX1030" fmla="*/ 591936 w 5178638"/>
              <a:gd name="connsiteY1030" fmla="*/ 4077625 h 4469549"/>
              <a:gd name="connsiteX1031" fmla="*/ 727106 w 5178638"/>
              <a:gd name="connsiteY1031" fmla="*/ 4050834 h 4469549"/>
              <a:gd name="connsiteX1032" fmla="*/ 738370 w 5178638"/>
              <a:gd name="connsiteY1032" fmla="*/ 4053066 h 4469549"/>
              <a:gd name="connsiteX1033" fmla="*/ 753389 w 5178638"/>
              <a:gd name="connsiteY1033" fmla="*/ 4060880 h 4469549"/>
              <a:gd name="connsiteX1034" fmla="*/ 764653 w 5178638"/>
              <a:gd name="connsiteY1034" fmla="*/ 4061997 h 4469549"/>
              <a:gd name="connsiteX1035" fmla="*/ 805955 w 5178638"/>
              <a:gd name="connsiteY1035" fmla="*/ 4058648 h 4469549"/>
              <a:gd name="connsiteX1036" fmla="*/ 832238 w 5178638"/>
              <a:gd name="connsiteY1036" fmla="*/ 4057532 h 4469549"/>
              <a:gd name="connsiteX1037" fmla="*/ 847257 w 5178638"/>
              <a:gd name="connsiteY1037" fmla="*/ 4063113 h 4469549"/>
              <a:gd name="connsiteX1038" fmla="*/ 877294 w 5178638"/>
              <a:gd name="connsiteY1038" fmla="*/ 4063113 h 4469549"/>
              <a:gd name="connsiteX1039" fmla="*/ 884804 w 5178638"/>
              <a:gd name="connsiteY1039" fmla="*/ 4057532 h 4469549"/>
              <a:gd name="connsiteX1040" fmla="*/ 903578 w 5178638"/>
              <a:gd name="connsiteY1040" fmla="*/ 4054183 h 4469549"/>
              <a:gd name="connsiteX1041" fmla="*/ 926106 w 5178638"/>
              <a:gd name="connsiteY1041" fmla="*/ 4051950 h 4469549"/>
              <a:gd name="connsiteX1042" fmla="*/ 956144 w 5178638"/>
              <a:gd name="connsiteY1042" fmla="*/ 4056415 h 4469549"/>
              <a:gd name="connsiteX1043" fmla="*/ 1008710 w 5178638"/>
              <a:gd name="connsiteY1043" fmla="*/ 4065346 h 4469549"/>
              <a:gd name="connsiteX1044" fmla="*/ 1034993 w 5178638"/>
              <a:gd name="connsiteY1044" fmla="*/ 4063113 h 4469549"/>
              <a:gd name="connsiteX1045" fmla="*/ 1065031 w 5178638"/>
              <a:gd name="connsiteY1045" fmla="*/ 4058648 h 4469549"/>
              <a:gd name="connsiteX1046" fmla="*/ 1106333 w 5178638"/>
              <a:gd name="connsiteY1046" fmla="*/ 4059764 h 4469549"/>
              <a:gd name="connsiteX1047" fmla="*/ 1113842 w 5178638"/>
              <a:gd name="connsiteY1047" fmla="*/ 4063113 h 4469549"/>
              <a:gd name="connsiteX1048" fmla="*/ 1177672 w 5178638"/>
              <a:gd name="connsiteY1048" fmla="*/ 4057532 h 4469549"/>
              <a:gd name="connsiteX1049" fmla="*/ 1218974 w 5178638"/>
              <a:gd name="connsiteY1049" fmla="*/ 4057532 h 4469549"/>
              <a:gd name="connsiteX1050" fmla="*/ 1312843 w 5178638"/>
              <a:gd name="connsiteY1050" fmla="*/ 4056415 h 4469549"/>
              <a:gd name="connsiteX1051" fmla="*/ 1339126 w 5178638"/>
              <a:gd name="connsiteY1051" fmla="*/ 4055299 h 4469549"/>
              <a:gd name="connsiteX1052" fmla="*/ 1369163 w 5178638"/>
              <a:gd name="connsiteY1052" fmla="*/ 4056415 h 4469549"/>
              <a:gd name="connsiteX1053" fmla="*/ 1402956 w 5178638"/>
              <a:gd name="connsiteY1053" fmla="*/ 4056415 h 4469549"/>
              <a:gd name="connsiteX1054" fmla="*/ 1406711 w 5178638"/>
              <a:gd name="connsiteY1054" fmla="*/ 4063113 h 4469549"/>
              <a:gd name="connsiteX1055" fmla="*/ 1451767 w 5178638"/>
              <a:gd name="connsiteY1055" fmla="*/ 4066462 h 4469549"/>
              <a:gd name="connsiteX1056" fmla="*/ 1463031 w 5178638"/>
              <a:gd name="connsiteY1056" fmla="*/ 4065346 h 4469549"/>
              <a:gd name="connsiteX1057" fmla="*/ 1470541 w 5178638"/>
              <a:gd name="connsiteY1057" fmla="*/ 4068695 h 4469549"/>
              <a:gd name="connsiteX1058" fmla="*/ 1463031 w 5178638"/>
              <a:gd name="connsiteY1058" fmla="*/ 4072044 h 4469549"/>
              <a:gd name="connsiteX1059" fmla="*/ 1432994 w 5178638"/>
              <a:gd name="connsiteY1059" fmla="*/ 4070927 h 4469549"/>
              <a:gd name="connsiteX1060" fmla="*/ 1399201 w 5178638"/>
              <a:gd name="connsiteY1060" fmla="*/ 4073160 h 4469549"/>
              <a:gd name="connsiteX1061" fmla="*/ 1387937 w 5178638"/>
              <a:gd name="connsiteY1061" fmla="*/ 4079858 h 4469549"/>
              <a:gd name="connsiteX1062" fmla="*/ 1369163 w 5178638"/>
              <a:gd name="connsiteY1062" fmla="*/ 4082090 h 4469549"/>
              <a:gd name="connsiteX1063" fmla="*/ 1324107 w 5178638"/>
              <a:gd name="connsiteY1063" fmla="*/ 4077625 h 4469549"/>
              <a:gd name="connsiteX1064" fmla="*/ 1305333 w 5178638"/>
              <a:gd name="connsiteY1064" fmla="*/ 4077625 h 4469549"/>
              <a:gd name="connsiteX1065" fmla="*/ 1297824 w 5178638"/>
              <a:gd name="connsiteY1065" fmla="*/ 4080974 h 4469549"/>
              <a:gd name="connsiteX1066" fmla="*/ 1301578 w 5178638"/>
              <a:gd name="connsiteY1066" fmla="*/ 4086556 h 4469549"/>
              <a:gd name="connsiteX1067" fmla="*/ 1324107 w 5178638"/>
              <a:gd name="connsiteY1067" fmla="*/ 4091021 h 4469549"/>
              <a:gd name="connsiteX1068" fmla="*/ 1327861 w 5178638"/>
              <a:gd name="connsiteY1068" fmla="*/ 4093253 h 4469549"/>
              <a:gd name="connsiteX1069" fmla="*/ 1320352 w 5178638"/>
              <a:gd name="connsiteY1069" fmla="*/ 4094370 h 4469549"/>
              <a:gd name="connsiteX1070" fmla="*/ 1282805 w 5178638"/>
              <a:gd name="connsiteY1070" fmla="*/ 4093253 h 4469549"/>
              <a:gd name="connsiteX1071" fmla="*/ 1279050 w 5178638"/>
              <a:gd name="connsiteY1071" fmla="*/ 4093253 h 4469549"/>
              <a:gd name="connsiteX1072" fmla="*/ 1279050 w 5178638"/>
              <a:gd name="connsiteY1072" fmla="*/ 4095486 h 4469549"/>
              <a:gd name="connsiteX1073" fmla="*/ 1275295 w 5178638"/>
              <a:gd name="connsiteY1073" fmla="*/ 4098835 h 4469549"/>
              <a:gd name="connsiteX1074" fmla="*/ 1249012 w 5178638"/>
              <a:gd name="connsiteY1074" fmla="*/ 4098835 h 4469549"/>
              <a:gd name="connsiteX1075" fmla="*/ 1282805 w 5178638"/>
              <a:gd name="connsiteY1075" fmla="*/ 4102184 h 4469549"/>
              <a:gd name="connsiteX1076" fmla="*/ 1288906 w 5178638"/>
              <a:gd name="connsiteY1076" fmla="*/ 4103858 h 4469549"/>
              <a:gd name="connsiteX1077" fmla="*/ 1288344 w 5178638"/>
              <a:gd name="connsiteY1077" fmla="*/ 4104259 h 4469549"/>
              <a:gd name="connsiteX1078" fmla="*/ 1276209 w 5178638"/>
              <a:gd name="connsiteY1078" fmla="*/ 4104259 h 4469549"/>
              <a:gd name="connsiteX1079" fmla="*/ 1242417 w 5178638"/>
              <a:gd name="connsiteY1079" fmla="*/ 4102026 h 4469549"/>
              <a:gd name="connsiteX1080" fmla="*/ 1186096 w 5178638"/>
              <a:gd name="connsiteY1080" fmla="*/ 4101887 h 4469549"/>
              <a:gd name="connsiteX1081" fmla="*/ 1154053 w 5178638"/>
              <a:gd name="connsiteY1081" fmla="*/ 4101331 h 4469549"/>
              <a:gd name="connsiteX1082" fmla="*/ 1151389 w 5178638"/>
              <a:gd name="connsiteY1082" fmla="*/ 4101067 h 4469549"/>
              <a:gd name="connsiteX1083" fmla="*/ 1138826 w 5178638"/>
              <a:gd name="connsiteY1083" fmla="*/ 4101067 h 4469549"/>
              <a:gd name="connsiteX1084" fmla="*/ 1129775 w 5178638"/>
              <a:gd name="connsiteY1084" fmla="*/ 4100910 h 4469549"/>
              <a:gd name="connsiteX1085" fmla="*/ 1118511 w 5178638"/>
              <a:gd name="connsiteY1085" fmla="*/ 4099794 h 4469549"/>
              <a:gd name="connsiteX1086" fmla="*/ 1111002 w 5178638"/>
              <a:gd name="connsiteY1086" fmla="*/ 4098677 h 4469549"/>
              <a:gd name="connsiteX1087" fmla="*/ 1108851 w 5178638"/>
              <a:gd name="connsiteY1087" fmla="*/ 4098890 h 4469549"/>
              <a:gd name="connsiteX1088" fmla="*/ 1097415 w 5178638"/>
              <a:gd name="connsiteY1088" fmla="*/ 4096044 h 4469549"/>
              <a:gd name="connsiteX1089" fmla="*/ 1068785 w 5178638"/>
              <a:gd name="connsiteY1089" fmla="*/ 4094370 h 4469549"/>
              <a:gd name="connsiteX1090" fmla="*/ 1046257 w 5178638"/>
              <a:gd name="connsiteY1090" fmla="*/ 4094370 h 4469549"/>
              <a:gd name="connsiteX1091" fmla="*/ 933615 w 5178638"/>
              <a:gd name="connsiteY1091" fmla="*/ 4091021 h 4469549"/>
              <a:gd name="connsiteX1092" fmla="*/ 918596 w 5178638"/>
              <a:gd name="connsiteY1092" fmla="*/ 4087672 h 4469549"/>
              <a:gd name="connsiteX1093" fmla="*/ 982427 w 5178638"/>
              <a:gd name="connsiteY1093" fmla="*/ 4086556 h 4469549"/>
              <a:gd name="connsiteX1094" fmla="*/ 982427 w 5178638"/>
              <a:gd name="connsiteY1094" fmla="*/ 4085439 h 4469549"/>
              <a:gd name="connsiteX1095" fmla="*/ 918596 w 5178638"/>
              <a:gd name="connsiteY1095" fmla="*/ 4085439 h 4469549"/>
              <a:gd name="connsiteX1096" fmla="*/ 858521 w 5178638"/>
              <a:gd name="connsiteY1096" fmla="*/ 4085439 h 4469549"/>
              <a:gd name="connsiteX1097" fmla="*/ 843502 w 5178638"/>
              <a:gd name="connsiteY1097" fmla="*/ 4084323 h 4469549"/>
              <a:gd name="connsiteX1098" fmla="*/ 824729 w 5178638"/>
              <a:gd name="connsiteY1098" fmla="*/ 4078741 h 4469549"/>
              <a:gd name="connsiteX1099" fmla="*/ 794691 w 5178638"/>
              <a:gd name="connsiteY1099" fmla="*/ 4077625 h 4469549"/>
              <a:gd name="connsiteX1100" fmla="*/ 768407 w 5178638"/>
              <a:gd name="connsiteY1100" fmla="*/ 4078741 h 4469549"/>
              <a:gd name="connsiteX1101" fmla="*/ 753389 w 5178638"/>
              <a:gd name="connsiteY1101" fmla="*/ 4078741 h 4469549"/>
              <a:gd name="connsiteX1102" fmla="*/ 764653 w 5178638"/>
              <a:gd name="connsiteY1102" fmla="*/ 4074276 h 4469549"/>
              <a:gd name="connsiteX1103" fmla="*/ 757144 w 5178638"/>
              <a:gd name="connsiteY1103" fmla="*/ 4069811 h 4469549"/>
              <a:gd name="connsiteX1104" fmla="*/ 738370 w 5178638"/>
              <a:gd name="connsiteY1104" fmla="*/ 4066462 h 4469549"/>
              <a:gd name="connsiteX1105" fmla="*/ 727106 w 5178638"/>
              <a:gd name="connsiteY1105" fmla="*/ 4065346 h 4469549"/>
              <a:gd name="connsiteX1106" fmla="*/ 674539 w 5178638"/>
              <a:gd name="connsiteY1106" fmla="*/ 4064229 h 4469549"/>
              <a:gd name="connsiteX1107" fmla="*/ 667030 w 5178638"/>
              <a:gd name="connsiteY1107" fmla="*/ 4061997 h 4469549"/>
              <a:gd name="connsiteX1108" fmla="*/ 674539 w 5178638"/>
              <a:gd name="connsiteY1108" fmla="*/ 4059764 h 4469549"/>
              <a:gd name="connsiteX1109" fmla="*/ 727106 w 5178638"/>
              <a:gd name="connsiteY1109" fmla="*/ 4050834 h 4469549"/>
              <a:gd name="connsiteX1110" fmla="*/ 599001 w 5178638"/>
              <a:gd name="connsiteY1110" fmla="*/ 4033583 h 4469549"/>
              <a:gd name="connsiteX1111" fmla="*/ 614389 w 5178638"/>
              <a:gd name="connsiteY1111" fmla="*/ 4034739 h 4469549"/>
              <a:gd name="connsiteX1112" fmla="*/ 636917 w 5178638"/>
              <a:gd name="connsiteY1112" fmla="*/ 4041437 h 4469549"/>
              <a:gd name="connsiteX1113" fmla="*/ 651936 w 5178638"/>
              <a:gd name="connsiteY1113" fmla="*/ 4050367 h 4469549"/>
              <a:gd name="connsiteX1114" fmla="*/ 651936 w 5178638"/>
              <a:gd name="connsiteY1114" fmla="*/ 4052600 h 4469549"/>
              <a:gd name="connsiteX1115" fmla="*/ 595615 w 5178638"/>
              <a:gd name="connsiteY1115" fmla="*/ 4063763 h 4469549"/>
              <a:gd name="connsiteX1116" fmla="*/ 579813 w 5178638"/>
              <a:gd name="connsiteY1116" fmla="*/ 4063763 h 4469549"/>
              <a:gd name="connsiteX1117" fmla="*/ 584252 w 5178638"/>
              <a:gd name="connsiteY1117" fmla="*/ 4060967 h 4469549"/>
              <a:gd name="connsiteX1118" fmla="*/ 599399 w 5178638"/>
              <a:gd name="connsiteY1118" fmla="*/ 4034968 h 4469549"/>
              <a:gd name="connsiteX1119" fmla="*/ 339045 w 5178638"/>
              <a:gd name="connsiteY1119" fmla="*/ 4030543 h 4469549"/>
              <a:gd name="connsiteX1120" fmla="*/ 335209 w 5178638"/>
              <a:gd name="connsiteY1120" fmla="*/ 4037180 h 4469549"/>
              <a:gd name="connsiteX1121" fmla="*/ 336809 w 5178638"/>
              <a:gd name="connsiteY1121" fmla="*/ 4033736 h 4469549"/>
              <a:gd name="connsiteX1122" fmla="*/ 290453 w 5178638"/>
              <a:gd name="connsiteY1122" fmla="*/ 4029505 h 4469549"/>
              <a:gd name="connsiteX1123" fmla="*/ 286529 w 5178638"/>
              <a:gd name="connsiteY1123" fmla="*/ 4036814 h 4469549"/>
              <a:gd name="connsiteX1124" fmla="*/ 293485 w 5178638"/>
              <a:gd name="connsiteY1124" fmla="*/ 4040866 h 4469549"/>
              <a:gd name="connsiteX1125" fmla="*/ 293201 w 5178638"/>
              <a:gd name="connsiteY1125" fmla="*/ 4041809 h 4469549"/>
              <a:gd name="connsiteX1126" fmla="*/ 292056 w 5178638"/>
              <a:gd name="connsiteY1126" fmla="*/ 4044494 h 4469549"/>
              <a:gd name="connsiteX1127" fmla="*/ 292429 w 5178638"/>
              <a:gd name="connsiteY1127" fmla="*/ 4044366 h 4469549"/>
              <a:gd name="connsiteX1128" fmla="*/ 291022 w 5178638"/>
              <a:gd name="connsiteY1128" fmla="*/ 4049025 h 4469549"/>
              <a:gd name="connsiteX1129" fmla="*/ 282642 w 5178638"/>
              <a:gd name="connsiteY1129" fmla="*/ 4057179 h 4469549"/>
              <a:gd name="connsiteX1130" fmla="*/ 275736 w 5178638"/>
              <a:gd name="connsiteY1130" fmla="*/ 4056958 h 4469549"/>
              <a:gd name="connsiteX1131" fmla="*/ 273452 w 5178638"/>
              <a:gd name="connsiteY1131" fmla="*/ 4058686 h 4469549"/>
              <a:gd name="connsiteX1132" fmla="*/ 689559 w 5178638"/>
              <a:gd name="connsiteY1132" fmla="*/ 4001717 h 4469549"/>
              <a:gd name="connsiteX1133" fmla="*/ 834547 w 5178638"/>
              <a:gd name="connsiteY1133" fmla="*/ 4001717 h 4469549"/>
              <a:gd name="connsiteX1134" fmla="*/ 822322 w 5178638"/>
              <a:gd name="connsiteY1134" fmla="*/ 4022795 h 4469549"/>
              <a:gd name="connsiteX1135" fmla="*/ 775917 w 5178638"/>
              <a:gd name="connsiteY1135" fmla="*/ 4021810 h 4469549"/>
              <a:gd name="connsiteX1136" fmla="*/ 719596 w 5178638"/>
              <a:gd name="connsiteY1136" fmla="*/ 4018461 h 4469549"/>
              <a:gd name="connsiteX1137" fmla="*/ 629483 w 5178638"/>
              <a:gd name="connsiteY1137" fmla="*/ 4020694 h 4469549"/>
              <a:gd name="connsiteX1138" fmla="*/ 618218 w 5178638"/>
              <a:gd name="connsiteY1138" fmla="*/ 4020694 h 4469549"/>
              <a:gd name="connsiteX1139" fmla="*/ 596068 w 5178638"/>
              <a:gd name="connsiteY1139" fmla="*/ 4019802 h 4469549"/>
              <a:gd name="connsiteX1140" fmla="*/ 595961 w 5178638"/>
              <a:gd name="connsiteY1140" fmla="*/ 4018318 h 4469549"/>
              <a:gd name="connsiteX1141" fmla="*/ 599101 w 5178638"/>
              <a:gd name="connsiteY1141" fmla="*/ 4011673 h 4469549"/>
              <a:gd name="connsiteX1142" fmla="*/ 625728 w 5178638"/>
              <a:gd name="connsiteY1142" fmla="*/ 4011763 h 4469549"/>
              <a:gd name="connsiteX1143" fmla="*/ 629483 w 5178638"/>
              <a:gd name="connsiteY1143" fmla="*/ 4010647 h 4469549"/>
              <a:gd name="connsiteX1144" fmla="*/ 614464 w 5178638"/>
              <a:gd name="connsiteY1144" fmla="*/ 4009531 h 4469549"/>
              <a:gd name="connsiteX1145" fmla="*/ 610709 w 5178638"/>
              <a:gd name="connsiteY1145" fmla="*/ 4008414 h 4469549"/>
              <a:gd name="connsiteX1146" fmla="*/ 614464 w 5178638"/>
              <a:gd name="connsiteY1146" fmla="*/ 4006182 h 4469549"/>
              <a:gd name="connsiteX1147" fmla="*/ 625728 w 5178638"/>
              <a:gd name="connsiteY1147" fmla="*/ 4003949 h 4469549"/>
              <a:gd name="connsiteX1148" fmla="*/ 689559 w 5178638"/>
              <a:gd name="connsiteY1148" fmla="*/ 4001717 h 4469549"/>
              <a:gd name="connsiteX1149" fmla="*/ 334385 w 5178638"/>
              <a:gd name="connsiteY1149" fmla="*/ 4001419 h 4469549"/>
              <a:gd name="connsiteX1150" fmla="*/ 334852 w 5178638"/>
              <a:gd name="connsiteY1150" fmla="*/ 4001529 h 4469549"/>
              <a:gd name="connsiteX1151" fmla="*/ 333695 w 5178638"/>
              <a:gd name="connsiteY1151" fmla="*/ 4006287 h 4469549"/>
              <a:gd name="connsiteX1152" fmla="*/ 323319 w 5178638"/>
              <a:gd name="connsiteY1152" fmla="*/ 4026314 h 4469549"/>
              <a:gd name="connsiteX1153" fmla="*/ 312903 w 5178638"/>
              <a:gd name="connsiteY1153" fmla="*/ 4041973 h 4469549"/>
              <a:gd name="connsiteX1154" fmla="*/ 308962 w 5178638"/>
              <a:gd name="connsiteY1154" fmla="*/ 4047899 h 4469549"/>
              <a:gd name="connsiteX1155" fmla="*/ 308160 w 5178638"/>
              <a:gd name="connsiteY1155" fmla="*/ 4048721 h 4469549"/>
              <a:gd name="connsiteX1156" fmla="*/ 304048 w 5178638"/>
              <a:gd name="connsiteY1156" fmla="*/ 4046326 h 4469549"/>
              <a:gd name="connsiteX1157" fmla="*/ 316415 w 5178638"/>
              <a:gd name="connsiteY1157" fmla="*/ 4024858 h 4469549"/>
              <a:gd name="connsiteX1158" fmla="*/ 323057 w 5178638"/>
              <a:gd name="connsiteY1158" fmla="*/ 4013459 h 4469549"/>
              <a:gd name="connsiteX1159" fmla="*/ 519386 w 5178638"/>
              <a:gd name="connsiteY1159" fmla="*/ 4000985 h 4469549"/>
              <a:gd name="connsiteX1160" fmla="*/ 524276 w 5178638"/>
              <a:gd name="connsiteY1160" fmla="*/ 4001250 h 4469549"/>
              <a:gd name="connsiteX1161" fmla="*/ 539295 w 5178638"/>
              <a:gd name="connsiteY1161" fmla="*/ 4002366 h 4469549"/>
              <a:gd name="connsiteX1162" fmla="*/ 545984 w 5178638"/>
              <a:gd name="connsiteY1162" fmla="*/ 4005439 h 4469549"/>
              <a:gd name="connsiteX1163" fmla="*/ 536302 w 5178638"/>
              <a:gd name="connsiteY1163" fmla="*/ 4026472 h 4469549"/>
              <a:gd name="connsiteX1164" fmla="*/ 526048 w 5178638"/>
              <a:gd name="connsiteY1164" fmla="*/ 4048744 h 4469549"/>
              <a:gd name="connsiteX1165" fmla="*/ 516687 w 5178638"/>
              <a:gd name="connsiteY1165" fmla="*/ 4063763 h 4469549"/>
              <a:gd name="connsiteX1166" fmla="*/ 505464 w 5178638"/>
              <a:gd name="connsiteY1166" fmla="*/ 4063763 h 4469549"/>
              <a:gd name="connsiteX1167" fmla="*/ 505464 w 5178638"/>
              <a:gd name="connsiteY1167" fmla="*/ 4073956 h 4469549"/>
              <a:gd name="connsiteX1168" fmla="*/ 509332 w 5178638"/>
              <a:gd name="connsiteY1168" fmla="*/ 4075393 h 4469549"/>
              <a:gd name="connsiteX1169" fmla="*/ 509431 w 5178638"/>
              <a:gd name="connsiteY1169" fmla="*/ 4075405 h 4469549"/>
              <a:gd name="connsiteX1170" fmla="*/ 498231 w 5178638"/>
              <a:gd name="connsiteY1170" fmla="*/ 4093374 h 4469549"/>
              <a:gd name="connsiteX1171" fmla="*/ 489774 w 5178638"/>
              <a:gd name="connsiteY1171" fmla="*/ 4104301 h 4469549"/>
              <a:gd name="connsiteX1172" fmla="*/ 478521 w 5178638"/>
              <a:gd name="connsiteY1172" fmla="*/ 4104580 h 4469549"/>
              <a:gd name="connsiteX1173" fmla="*/ 478521 w 5178638"/>
              <a:gd name="connsiteY1173" fmla="*/ 4118764 h 4469549"/>
              <a:gd name="connsiteX1174" fmla="*/ 479135 w 5178638"/>
              <a:gd name="connsiteY1174" fmla="*/ 4118762 h 4469549"/>
              <a:gd name="connsiteX1175" fmla="*/ 465813 w 5178638"/>
              <a:gd name="connsiteY1175" fmla="*/ 4139670 h 4469549"/>
              <a:gd name="connsiteX1176" fmla="*/ 465427 w 5178638"/>
              <a:gd name="connsiteY1176" fmla="*/ 4140347 h 4469549"/>
              <a:gd name="connsiteX1177" fmla="*/ 451973 w 5178638"/>
              <a:gd name="connsiteY1177" fmla="*/ 4132509 h 4469549"/>
              <a:gd name="connsiteX1178" fmla="*/ 442494 w 5178638"/>
              <a:gd name="connsiteY1178" fmla="*/ 4150667 h 4469549"/>
              <a:gd name="connsiteX1179" fmla="*/ 428728 w 5178638"/>
              <a:gd name="connsiteY1179" fmla="*/ 4177409 h 4469549"/>
              <a:gd name="connsiteX1180" fmla="*/ 433614 w 5178638"/>
              <a:gd name="connsiteY1180" fmla="*/ 4184602 h 4469549"/>
              <a:gd name="connsiteX1181" fmla="*/ 445239 w 5178638"/>
              <a:gd name="connsiteY1181" fmla="*/ 4173993 h 4469549"/>
              <a:gd name="connsiteX1182" fmla="*/ 439034 w 5178638"/>
              <a:gd name="connsiteY1182" fmla="*/ 4187760 h 4469549"/>
              <a:gd name="connsiteX1183" fmla="*/ 437144 w 5178638"/>
              <a:gd name="connsiteY1183" fmla="*/ 4191004 h 4469549"/>
              <a:gd name="connsiteX1184" fmla="*/ 443634 w 5178638"/>
              <a:gd name="connsiteY1184" fmla="*/ 4186094 h 4469549"/>
              <a:gd name="connsiteX1185" fmla="*/ 464426 w 5178638"/>
              <a:gd name="connsiteY1185" fmla="*/ 4150408 h 4469549"/>
              <a:gd name="connsiteX1186" fmla="*/ 469562 w 5178638"/>
              <a:gd name="connsiteY1186" fmla="*/ 4144709 h 4469549"/>
              <a:gd name="connsiteX1187" fmla="*/ 473092 w 5178638"/>
              <a:gd name="connsiteY1187" fmla="*/ 4151111 h 4469549"/>
              <a:gd name="connsiteX1188" fmla="*/ 463106 w 5178638"/>
              <a:gd name="connsiteY1188" fmla="*/ 4171366 h 4469549"/>
              <a:gd name="connsiteX1189" fmla="*/ 441494 w 5178638"/>
              <a:gd name="connsiteY1189" fmla="*/ 4202229 h 4469549"/>
              <a:gd name="connsiteX1190" fmla="*/ 433649 w 5178638"/>
              <a:gd name="connsiteY1190" fmla="*/ 4206350 h 4469549"/>
              <a:gd name="connsiteX1191" fmla="*/ 424199 w 5178638"/>
              <a:gd name="connsiteY1191" fmla="*/ 4222571 h 4469549"/>
              <a:gd name="connsiteX1192" fmla="*/ 413357 w 5178638"/>
              <a:gd name="connsiteY1192" fmla="*/ 4216254 h 4469549"/>
              <a:gd name="connsiteX1193" fmla="*/ 393100 w 5178638"/>
              <a:gd name="connsiteY1193" fmla="*/ 4247908 h 4469549"/>
              <a:gd name="connsiteX1194" fmla="*/ 388557 w 5178638"/>
              <a:gd name="connsiteY1194" fmla="*/ 4255008 h 4469549"/>
              <a:gd name="connsiteX1195" fmla="*/ 376059 w 5178638"/>
              <a:gd name="connsiteY1195" fmla="*/ 4256562 h 4469549"/>
              <a:gd name="connsiteX1196" fmla="*/ 382793 w 5178638"/>
              <a:gd name="connsiteY1196" fmla="*/ 4237558 h 4469549"/>
              <a:gd name="connsiteX1197" fmla="*/ 390890 w 5178638"/>
              <a:gd name="connsiteY1197" fmla="*/ 4220547 h 4469549"/>
              <a:gd name="connsiteX1198" fmla="*/ 444361 w 5178638"/>
              <a:gd name="connsiteY1198" fmla="*/ 4128768 h 4469549"/>
              <a:gd name="connsiteX1199" fmla="*/ 444792 w 5178638"/>
              <a:gd name="connsiteY1199" fmla="*/ 4129019 h 4469549"/>
              <a:gd name="connsiteX1200" fmla="*/ 467085 w 5178638"/>
              <a:gd name="connsiteY1200" fmla="*/ 3888017 h 4469549"/>
              <a:gd name="connsiteX1201" fmla="*/ 439519 w 5178638"/>
              <a:gd name="connsiteY1201" fmla="*/ 3919756 h 4469549"/>
              <a:gd name="connsiteX1202" fmla="*/ 425579 w 5178638"/>
              <a:gd name="connsiteY1202" fmla="*/ 3943683 h 4469549"/>
              <a:gd name="connsiteX1203" fmla="*/ 417122 w 5178638"/>
              <a:gd name="connsiteY1203" fmla="*/ 3967545 h 4469549"/>
              <a:gd name="connsiteX1204" fmla="*/ 409026 w 5178638"/>
              <a:gd name="connsiteY1204" fmla="*/ 3984556 h 4469549"/>
              <a:gd name="connsiteX1205" fmla="*/ 355555 w 5178638"/>
              <a:gd name="connsiteY1205" fmla="*/ 4076334 h 4469549"/>
              <a:gd name="connsiteX1206" fmla="*/ 355124 w 5178638"/>
              <a:gd name="connsiteY1206" fmla="*/ 4076083 h 4469549"/>
              <a:gd name="connsiteX1207" fmla="*/ 265592 w 5178638"/>
              <a:gd name="connsiteY1207" fmla="*/ 4229756 h 4469549"/>
              <a:gd name="connsiteX1208" fmla="*/ 247261 w 5178638"/>
              <a:gd name="connsiteY1208" fmla="*/ 4279913 h 4469549"/>
              <a:gd name="connsiteX1209" fmla="*/ 258887 w 5178638"/>
              <a:gd name="connsiteY1209" fmla="*/ 4269305 h 4469549"/>
              <a:gd name="connsiteX1210" fmla="*/ 272529 w 5178638"/>
              <a:gd name="connsiteY1210" fmla="*/ 4249007 h 4469549"/>
              <a:gd name="connsiteX1211" fmla="*/ 272368 w 5178638"/>
              <a:gd name="connsiteY1211" fmla="*/ 4233704 h 4469549"/>
              <a:gd name="connsiteX1212" fmla="*/ 276684 w 5178638"/>
              <a:gd name="connsiteY1212" fmla="*/ 4223182 h 4469549"/>
              <a:gd name="connsiteX1213" fmla="*/ 296940 w 5178638"/>
              <a:gd name="connsiteY1213" fmla="*/ 4191529 h 4469549"/>
              <a:gd name="connsiteX1214" fmla="*/ 333139 w 5178638"/>
              <a:gd name="connsiteY1214" fmla="*/ 4138745 h 4469549"/>
              <a:gd name="connsiteX1215" fmla="*/ 347724 w 5178638"/>
              <a:gd name="connsiteY1215" fmla="*/ 4116825 h 4469549"/>
              <a:gd name="connsiteX1216" fmla="*/ 357233 w 5178638"/>
              <a:gd name="connsiteY1216" fmla="*/ 4094662 h 4469549"/>
              <a:gd name="connsiteX1217" fmla="*/ 363698 w 5178638"/>
              <a:gd name="connsiteY1217" fmla="*/ 4081079 h 4469549"/>
              <a:gd name="connsiteX1218" fmla="*/ 362205 w 5178638"/>
              <a:gd name="connsiteY1218" fmla="*/ 4080209 h 4469549"/>
              <a:gd name="connsiteX1219" fmla="*/ 389709 w 5178638"/>
              <a:gd name="connsiteY1219" fmla="*/ 4032509 h 4469549"/>
              <a:gd name="connsiteX1220" fmla="*/ 430103 w 5178638"/>
              <a:gd name="connsiteY1220" fmla="*/ 3957726 h 4469549"/>
              <a:gd name="connsiteX1221" fmla="*/ 467085 w 5178638"/>
              <a:gd name="connsiteY1221" fmla="*/ 3888017 h 4469549"/>
              <a:gd name="connsiteX1222" fmla="*/ 640323 w 5178638"/>
              <a:gd name="connsiteY1222" fmla="*/ 3803532 h 4469549"/>
              <a:gd name="connsiteX1223" fmla="*/ 644522 w 5178638"/>
              <a:gd name="connsiteY1223" fmla="*/ 3804893 h 4469549"/>
              <a:gd name="connsiteX1224" fmla="*/ 638317 w 5178638"/>
              <a:gd name="connsiteY1224" fmla="*/ 3818660 h 4469549"/>
              <a:gd name="connsiteX1225" fmla="*/ 600514 w 5178638"/>
              <a:gd name="connsiteY1225" fmla="*/ 3883545 h 4469549"/>
              <a:gd name="connsiteX1226" fmla="*/ 569777 w 5178638"/>
              <a:gd name="connsiteY1226" fmla="*/ 3943313 h 4469549"/>
              <a:gd name="connsiteX1227" fmla="*/ 552595 w 5178638"/>
              <a:gd name="connsiteY1227" fmla="*/ 3988362 h 4469549"/>
              <a:gd name="connsiteX1228" fmla="*/ 546879 w 5178638"/>
              <a:gd name="connsiteY1228" fmla="*/ 3988321 h 4469549"/>
              <a:gd name="connsiteX1229" fmla="*/ 528105 w 5178638"/>
              <a:gd name="connsiteY1229" fmla="*/ 3990554 h 4469549"/>
              <a:gd name="connsiteX1230" fmla="*/ 525302 w 5178638"/>
              <a:gd name="connsiteY1230" fmla="*/ 3990832 h 4469549"/>
              <a:gd name="connsiteX1231" fmla="*/ 534324 w 5178638"/>
              <a:gd name="connsiteY1231" fmla="*/ 3975346 h 4469549"/>
              <a:gd name="connsiteX1232" fmla="*/ 552655 w 5178638"/>
              <a:gd name="connsiteY1232" fmla="*/ 3925189 h 4469549"/>
              <a:gd name="connsiteX1233" fmla="*/ 541028 w 5178638"/>
              <a:gd name="connsiteY1233" fmla="*/ 3935798 h 4469549"/>
              <a:gd name="connsiteX1234" fmla="*/ 527387 w 5178638"/>
              <a:gd name="connsiteY1234" fmla="*/ 3956095 h 4469549"/>
              <a:gd name="connsiteX1235" fmla="*/ 527547 w 5178638"/>
              <a:gd name="connsiteY1235" fmla="*/ 3971398 h 4469549"/>
              <a:gd name="connsiteX1236" fmla="*/ 523232 w 5178638"/>
              <a:gd name="connsiteY1236" fmla="*/ 3981920 h 4469549"/>
              <a:gd name="connsiteX1237" fmla="*/ 517003 w 5178638"/>
              <a:gd name="connsiteY1237" fmla="*/ 3991654 h 4469549"/>
              <a:gd name="connsiteX1238" fmla="*/ 505464 w 5178638"/>
              <a:gd name="connsiteY1238" fmla="*/ 3992798 h 4469549"/>
              <a:gd name="connsiteX1239" fmla="*/ 505464 w 5178638"/>
              <a:gd name="connsiteY1239" fmla="*/ 4000233 h 4469549"/>
              <a:gd name="connsiteX1240" fmla="*/ 511311 w 5178638"/>
              <a:gd name="connsiteY1240" fmla="*/ 4000549 h 4469549"/>
              <a:gd name="connsiteX1241" fmla="*/ 502975 w 5178638"/>
              <a:gd name="connsiteY1241" fmla="*/ 4013574 h 4469549"/>
              <a:gd name="connsiteX1242" fmla="*/ 466777 w 5178638"/>
              <a:gd name="connsiteY1242" fmla="*/ 4066358 h 4469549"/>
              <a:gd name="connsiteX1243" fmla="*/ 452192 w 5178638"/>
              <a:gd name="connsiteY1243" fmla="*/ 4088278 h 4469549"/>
              <a:gd name="connsiteX1244" fmla="*/ 442682 w 5178638"/>
              <a:gd name="connsiteY1244" fmla="*/ 4110441 h 4469549"/>
              <a:gd name="connsiteX1245" fmla="*/ 436218 w 5178638"/>
              <a:gd name="connsiteY1245" fmla="*/ 4124024 h 4469549"/>
              <a:gd name="connsiteX1246" fmla="*/ 437711 w 5178638"/>
              <a:gd name="connsiteY1246" fmla="*/ 4124894 h 4469549"/>
              <a:gd name="connsiteX1247" fmla="*/ 410206 w 5178638"/>
              <a:gd name="connsiteY1247" fmla="*/ 4172594 h 4469549"/>
              <a:gd name="connsiteX1248" fmla="*/ 369812 w 5178638"/>
              <a:gd name="connsiteY1248" fmla="*/ 4247377 h 4469549"/>
              <a:gd name="connsiteX1249" fmla="*/ 358764 w 5178638"/>
              <a:gd name="connsiteY1249" fmla="*/ 4269325 h 4469549"/>
              <a:gd name="connsiteX1250" fmla="*/ 348186 w 5178638"/>
              <a:gd name="connsiteY1250" fmla="*/ 4267618 h 4469549"/>
              <a:gd name="connsiteX1251" fmla="*/ 345326 w 5178638"/>
              <a:gd name="connsiteY1251" fmla="*/ 4267597 h 4469549"/>
              <a:gd name="connsiteX1252" fmla="*/ 362217 w 5178638"/>
              <a:gd name="connsiteY1252" fmla="*/ 4238606 h 4469549"/>
              <a:gd name="connsiteX1253" fmla="*/ 376802 w 5178638"/>
              <a:gd name="connsiteY1253" fmla="*/ 4216685 h 4469549"/>
              <a:gd name="connsiteX1254" fmla="*/ 406474 w 5178638"/>
              <a:gd name="connsiteY1254" fmla="*/ 4147063 h 4469549"/>
              <a:gd name="connsiteX1255" fmla="*/ 412965 w 5178638"/>
              <a:gd name="connsiteY1255" fmla="*/ 4142153 h 4469549"/>
              <a:gd name="connsiteX1256" fmla="*/ 421632 w 5178638"/>
              <a:gd name="connsiteY1256" fmla="*/ 4142857 h 4469549"/>
              <a:gd name="connsiteX1257" fmla="*/ 435570 w 5178638"/>
              <a:gd name="connsiteY1257" fmla="*/ 4122952 h 4469549"/>
              <a:gd name="connsiteX1258" fmla="*/ 422118 w 5178638"/>
              <a:gd name="connsiteY1258" fmla="*/ 4115115 h 4469549"/>
              <a:gd name="connsiteX1259" fmla="*/ 422449 w 5178638"/>
              <a:gd name="connsiteY1259" fmla="*/ 4114405 h 4469549"/>
              <a:gd name="connsiteX1260" fmla="*/ 439709 w 5178638"/>
              <a:gd name="connsiteY1260" fmla="*/ 4072315 h 4469549"/>
              <a:gd name="connsiteX1261" fmla="*/ 444845 w 5178638"/>
              <a:gd name="connsiteY1261" fmla="*/ 4066617 h 4469549"/>
              <a:gd name="connsiteX1262" fmla="*/ 451871 w 5178638"/>
              <a:gd name="connsiteY1262" fmla="*/ 4057673 h 4469549"/>
              <a:gd name="connsiteX1263" fmla="*/ 509930 w 5178638"/>
              <a:gd name="connsiteY1263" fmla="*/ 3961134 h 4469549"/>
              <a:gd name="connsiteX1264" fmla="*/ 529652 w 5178638"/>
              <a:gd name="connsiteY1264" fmla="*/ 3933515 h 4469549"/>
              <a:gd name="connsiteX1265" fmla="*/ 548554 w 5178638"/>
              <a:gd name="connsiteY1265" fmla="*/ 3901072 h 4469549"/>
              <a:gd name="connsiteX1266" fmla="*/ 577441 w 5178638"/>
              <a:gd name="connsiteY1266" fmla="*/ 3848375 h 4469549"/>
              <a:gd name="connsiteX1267" fmla="*/ 585002 w 5178638"/>
              <a:gd name="connsiteY1267" fmla="*/ 3835398 h 4469549"/>
              <a:gd name="connsiteX1268" fmla="*/ 592027 w 5178638"/>
              <a:gd name="connsiteY1268" fmla="*/ 3826455 h 4469549"/>
              <a:gd name="connsiteX1269" fmla="*/ 592313 w 5178638"/>
              <a:gd name="connsiteY1269" fmla="*/ 3835312 h 4469549"/>
              <a:gd name="connsiteX1270" fmla="*/ 578832 w 5178638"/>
              <a:gd name="connsiteY1270" fmla="*/ 3870912 h 4469549"/>
              <a:gd name="connsiteX1271" fmla="*/ 575337 w 5178638"/>
              <a:gd name="connsiteY1271" fmla="*/ 3886258 h 4469549"/>
              <a:gd name="connsiteX1272" fmla="*/ 609109 w 5178638"/>
              <a:gd name="connsiteY1272" fmla="*/ 3840752 h 4469549"/>
              <a:gd name="connsiteX1273" fmla="*/ 635321 w 5178638"/>
              <a:gd name="connsiteY1273" fmla="*/ 3808223 h 4469549"/>
              <a:gd name="connsiteX1274" fmla="*/ 640323 w 5178638"/>
              <a:gd name="connsiteY1274" fmla="*/ 3803532 h 4469549"/>
              <a:gd name="connsiteX1275" fmla="*/ 467740 w 5178638"/>
              <a:gd name="connsiteY1275" fmla="*/ 3690434 h 4469549"/>
              <a:gd name="connsiteX1276" fmla="*/ 466854 w 5178638"/>
              <a:gd name="connsiteY1276" fmla="*/ 3698608 h 4469549"/>
              <a:gd name="connsiteX1277" fmla="*/ 451810 w 5178638"/>
              <a:gd name="connsiteY1277" fmla="*/ 3733298 h 4469549"/>
              <a:gd name="connsiteX1278" fmla="*/ 447143 w 5178638"/>
              <a:gd name="connsiteY1278" fmla="*/ 3747961 h 4469549"/>
              <a:gd name="connsiteX1279" fmla="*/ 456119 w 5178638"/>
              <a:gd name="connsiteY1279" fmla="*/ 3735028 h 4469549"/>
              <a:gd name="connsiteX1280" fmla="*/ 446831 w 5178638"/>
              <a:gd name="connsiteY1280" fmla="*/ 3754543 h 4469549"/>
              <a:gd name="connsiteX1281" fmla="*/ 408778 w 5178638"/>
              <a:gd name="connsiteY1281" fmla="*/ 3832318 h 4469549"/>
              <a:gd name="connsiteX1282" fmla="*/ 377466 w 5178638"/>
              <a:gd name="connsiteY1282" fmla="*/ 3892295 h 4469549"/>
              <a:gd name="connsiteX1283" fmla="*/ 390983 w 5178638"/>
              <a:gd name="connsiteY1283" fmla="*/ 3878442 h 4469549"/>
              <a:gd name="connsiteX1284" fmla="*/ 400433 w 5178638"/>
              <a:gd name="connsiteY1284" fmla="*/ 3862221 h 4469549"/>
              <a:gd name="connsiteX1285" fmla="*/ 428087 w 5178638"/>
              <a:gd name="connsiteY1285" fmla="*/ 3823093 h 4469549"/>
              <a:gd name="connsiteX1286" fmla="*/ 409768 w 5178638"/>
              <a:gd name="connsiteY1286" fmla="*/ 3860897 h 4469549"/>
              <a:gd name="connsiteX1287" fmla="*/ 388090 w 5178638"/>
              <a:gd name="connsiteY1287" fmla="*/ 3904758 h 4469549"/>
              <a:gd name="connsiteX1288" fmla="*/ 367410 w 5178638"/>
              <a:gd name="connsiteY1288" fmla="*/ 3938582 h 4469549"/>
              <a:gd name="connsiteX1289" fmla="*/ 366811 w 5178638"/>
              <a:gd name="connsiteY1289" fmla="*/ 3938233 h 4469549"/>
              <a:gd name="connsiteX1290" fmla="*/ 371296 w 5178638"/>
              <a:gd name="connsiteY1290" fmla="*/ 3927809 h 4469549"/>
              <a:gd name="connsiteX1291" fmla="*/ 378856 w 5178638"/>
              <a:gd name="connsiteY1291" fmla="*/ 3914832 h 4469549"/>
              <a:gd name="connsiteX1292" fmla="*/ 374792 w 5178638"/>
              <a:gd name="connsiteY1292" fmla="*/ 3912464 h 4469549"/>
              <a:gd name="connsiteX1293" fmla="*/ 365341 w 5178638"/>
              <a:gd name="connsiteY1293" fmla="*/ 3928686 h 4469549"/>
              <a:gd name="connsiteX1294" fmla="*/ 357780 w 5178638"/>
              <a:gd name="connsiteY1294" fmla="*/ 3941663 h 4469549"/>
              <a:gd name="connsiteX1295" fmla="*/ 350754 w 5178638"/>
              <a:gd name="connsiteY1295" fmla="*/ 3950606 h 4469549"/>
              <a:gd name="connsiteX1296" fmla="*/ 352359 w 5178638"/>
              <a:gd name="connsiteY1296" fmla="*/ 3938504 h 4469549"/>
              <a:gd name="connsiteX1297" fmla="*/ 348293 w 5178638"/>
              <a:gd name="connsiteY1297" fmla="*/ 3936136 h 4469549"/>
              <a:gd name="connsiteX1298" fmla="*/ 341870 w 5178638"/>
              <a:gd name="connsiteY1298" fmla="*/ 3941959 h 4469549"/>
              <a:gd name="connsiteX1299" fmla="*/ 403787 w 5178638"/>
              <a:gd name="connsiteY1299" fmla="*/ 3835684 h 4469549"/>
              <a:gd name="connsiteX1300" fmla="*/ 424461 w 5178638"/>
              <a:gd name="connsiteY1300" fmla="*/ 3786893 h 4469549"/>
              <a:gd name="connsiteX1301" fmla="*/ 414007 w 5178638"/>
              <a:gd name="connsiteY1301" fmla="*/ 3798184 h 4469549"/>
              <a:gd name="connsiteX1302" fmla="*/ 400756 w 5178638"/>
              <a:gd name="connsiteY1302" fmla="*/ 3818709 h 4469549"/>
              <a:gd name="connsiteX1303" fmla="*/ 398964 w 5178638"/>
              <a:gd name="connsiteY1303" fmla="*/ 3832874 h 4469549"/>
              <a:gd name="connsiteX1304" fmla="*/ 394258 w 5178638"/>
              <a:gd name="connsiteY1304" fmla="*/ 3843169 h 4469549"/>
              <a:gd name="connsiteX1305" fmla="*/ 374392 w 5178638"/>
              <a:gd name="connsiteY1305" fmla="*/ 3875049 h 4469549"/>
              <a:gd name="connsiteX1306" fmla="*/ 339365 w 5178638"/>
              <a:gd name="connsiteY1306" fmla="*/ 3928517 h 4469549"/>
              <a:gd name="connsiteX1307" fmla="*/ 325170 w 5178638"/>
              <a:gd name="connsiteY1307" fmla="*/ 3950664 h 4469549"/>
              <a:gd name="connsiteX1308" fmla="*/ 314929 w 5178638"/>
              <a:gd name="connsiteY1308" fmla="*/ 3972400 h 4469549"/>
              <a:gd name="connsiteX1309" fmla="*/ 308152 w 5178638"/>
              <a:gd name="connsiteY1309" fmla="*/ 3985802 h 4469549"/>
              <a:gd name="connsiteX1310" fmla="*/ 309215 w 5178638"/>
              <a:gd name="connsiteY1310" fmla="*/ 3986421 h 4469549"/>
              <a:gd name="connsiteX1311" fmla="*/ 281649 w 5178638"/>
              <a:gd name="connsiteY1311" fmla="*/ 4034085 h 4469549"/>
              <a:gd name="connsiteX1312" fmla="*/ 262857 w 5178638"/>
              <a:gd name="connsiteY1312" fmla="*/ 4068114 h 4469549"/>
              <a:gd name="connsiteX1313" fmla="*/ 258569 w 5178638"/>
              <a:gd name="connsiteY1313" fmla="*/ 4073572 h 4469549"/>
              <a:gd name="connsiteX1314" fmla="*/ 255015 w 5178638"/>
              <a:gd name="connsiteY1314" fmla="*/ 4082315 h 4469549"/>
              <a:gd name="connsiteX1315" fmla="*/ 240572 w 5178638"/>
              <a:gd name="connsiteY1315" fmla="*/ 4108470 h 4469549"/>
              <a:gd name="connsiteX1316" fmla="*/ 224873 w 5178638"/>
              <a:gd name="connsiteY1316" fmla="*/ 4138335 h 4469549"/>
              <a:gd name="connsiteX1317" fmla="*/ 215664 w 5178638"/>
              <a:gd name="connsiteY1317" fmla="*/ 4144136 h 4469549"/>
              <a:gd name="connsiteX1318" fmla="*/ 200517 w 5178638"/>
              <a:gd name="connsiteY1318" fmla="*/ 4170134 h 4469549"/>
              <a:gd name="connsiteX1319" fmla="*/ 203504 w 5178638"/>
              <a:gd name="connsiteY1319" fmla="*/ 4180547 h 4469549"/>
              <a:gd name="connsiteX1320" fmla="*/ 198119 w 5178638"/>
              <a:gd name="connsiteY1320" fmla="*/ 4199137 h 4469549"/>
              <a:gd name="connsiteX1321" fmla="*/ 189489 w 5178638"/>
              <a:gd name="connsiteY1321" fmla="*/ 4220182 h 4469549"/>
              <a:gd name="connsiteX1322" fmla="*/ 168947 w 5178638"/>
              <a:gd name="connsiteY1322" fmla="*/ 4242978 h 4469549"/>
              <a:gd name="connsiteX1323" fmla="*/ 149680 w 5178638"/>
              <a:gd name="connsiteY1323" fmla="*/ 4258912 h 4469549"/>
              <a:gd name="connsiteX1324" fmla="*/ 146157 w 5178638"/>
              <a:gd name="connsiteY1324" fmla="*/ 4263437 h 4469549"/>
              <a:gd name="connsiteX1325" fmla="*/ 121095 w 5178638"/>
              <a:gd name="connsiteY1325" fmla="*/ 4306455 h 4469549"/>
              <a:gd name="connsiteX1326" fmla="*/ 111422 w 5178638"/>
              <a:gd name="connsiteY1326" fmla="*/ 4335483 h 4469549"/>
              <a:gd name="connsiteX1327" fmla="*/ 89275 w 5178638"/>
              <a:gd name="connsiteY1327" fmla="*/ 4370381 h 4469549"/>
              <a:gd name="connsiteX1328" fmla="*/ 81460 w 5178638"/>
              <a:gd name="connsiteY1328" fmla="*/ 4374484 h 4469549"/>
              <a:gd name="connsiteX1329" fmla="*/ 81403 w 5178638"/>
              <a:gd name="connsiteY1329" fmla="*/ 4374583 h 4469549"/>
              <a:gd name="connsiteX1330" fmla="*/ 71293 w 5178638"/>
              <a:gd name="connsiteY1330" fmla="*/ 4405531 h 4469549"/>
              <a:gd name="connsiteX1331" fmla="*/ 56072 w 5178638"/>
              <a:gd name="connsiteY1331" fmla="*/ 4433600 h 4469549"/>
              <a:gd name="connsiteX1332" fmla="*/ 35281 w 5178638"/>
              <a:gd name="connsiteY1332" fmla="*/ 4469287 h 4469549"/>
              <a:gd name="connsiteX1333" fmla="*/ 35275 w 5178638"/>
              <a:gd name="connsiteY1333" fmla="*/ 4469299 h 4469549"/>
              <a:gd name="connsiteX1334" fmla="*/ 16725 w 5178638"/>
              <a:gd name="connsiteY1334" fmla="*/ 4469299 h 4469549"/>
              <a:gd name="connsiteX1335" fmla="*/ 24822 w 5178638"/>
              <a:gd name="connsiteY1335" fmla="*/ 4447739 h 4469549"/>
              <a:gd name="connsiteX1336" fmla="*/ 26673 w 5178638"/>
              <a:gd name="connsiteY1336" fmla="*/ 4440127 h 4469549"/>
              <a:gd name="connsiteX1337" fmla="*/ 20964 w 5178638"/>
              <a:gd name="connsiteY1337" fmla="*/ 4445492 h 4469549"/>
              <a:gd name="connsiteX1338" fmla="*/ 6874 w 5178638"/>
              <a:gd name="connsiteY1338" fmla="*/ 4466072 h 4469549"/>
              <a:gd name="connsiteX1339" fmla="*/ 5101 w 5178638"/>
              <a:gd name="connsiteY1339" fmla="*/ 4469299 h 4469549"/>
              <a:gd name="connsiteX1340" fmla="*/ 0 w 5178638"/>
              <a:gd name="connsiteY1340" fmla="*/ 4469299 h 4469549"/>
              <a:gd name="connsiteX1341" fmla="*/ 106930 w 5178638"/>
              <a:gd name="connsiteY1341" fmla="*/ 4284733 h 4469549"/>
              <a:gd name="connsiteX1342" fmla="*/ 114102 w 5178638"/>
              <a:gd name="connsiteY1342" fmla="*/ 4277591 h 4469549"/>
              <a:gd name="connsiteX1343" fmla="*/ 131635 w 5178638"/>
              <a:gd name="connsiteY1343" fmla="*/ 4266622 h 4469549"/>
              <a:gd name="connsiteX1344" fmla="*/ 125038 w 5178638"/>
              <a:gd name="connsiteY1344" fmla="*/ 4280161 h 4469549"/>
              <a:gd name="connsiteX1345" fmla="*/ 94796 w 5178638"/>
              <a:gd name="connsiteY1345" fmla="*/ 4332069 h 4469549"/>
              <a:gd name="connsiteX1346" fmla="*/ 88239 w 5178638"/>
              <a:gd name="connsiteY1346" fmla="*/ 4349977 h 4469549"/>
              <a:gd name="connsiteX1347" fmla="*/ 122262 w 5178638"/>
              <a:gd name="connsiteY1347" fmla="*/ 4291580 h 4469549"/>
              <a:gd name="connsiteX1348" fmla="*/ 156284 w 5178638"/>
              <a:gd name="connsiteY1348" fmla="*/ 4233183 h 4469549"/>
              <a:gd name="connsiteX1349" fmla="*/ 190347 w 5178638"/>
              <a:gd name="connsiteY1349" fmla="*/ 4179154 h 4469549"/>
              <a:gd name="connsiteX1350" fmla="*/ 235710 w 5178638"/>
              <a:gd name="connsiteY1350" fmla="*/ 4101292 h 4469549"/>
              <a:gd name="connsiteX1351" fmla="*/ 249905 w 5178638"/>
              <a:gd name="connsiteY1351" fmla="*/ 4079144 h 4469549"/>
              <a:gd name="connsiteX1352" fmla="*/ 281921 w 5178638"/>
              <a:gd name="connsiteY1352" fmla="*/ 4010887 h 4469549"/>
              <a:gd name="connsiteX1353" fmla="*/ 287631 w 5178638"/>
              <a:gd name="connsiteY1353" fmla="*/ 4005522 h 4469549"/>
              <a:gd name="connsiteX1354" fmla="*/ 294344 w 5178638"/>
              <a:gd name="connsiteY1354" fmla="*/ 4005088 h 4469549"/>
              <a:gd name="connsiteX1355" fmla="*/ 307779 w 5178638"/>
              <a:gd name="connsiteY1355" fmla="*/ 3984890 h 4469549"/>
              <a:gd name="connsiteX1356" fmla="*/ 298204 w 5178638"/>
              <a:gd name="connsiteY1356" fmla="*/ 3979311 h 4469549"/>
              <a:gd name="connsiteX1357" fmla="*/ 298553 w 5178638"/>
              <a:gd name="connsiteY1357" fmla="*/ 3978612 h 4469549"/>
              <a:gd name="connsiteX1358" fmla="*/ 317376 w 5178638"/>
              <a:gd name="connsiteY1358" fmla="*/ 3937432 h 4469549"/>
              <a:gd name="connsiteX1359" fmla="*/ 322121 w 5178638"/>
              <a:gd name="connsiteY1359" fmla="*/ 3931506 h 4469549"/>
              <a:gd name="connsiteX1360" fmla="*/ 328756 w 5178638"/>
              <a:gd name="connsiteY1360" fmla="*/ 3922335 h 4469549"/>
              <a:gd name="connsiteX1361" fmla="*/ 386425 w 5178638"/>
              <a:gd name="connsiteY1361" fmla="*/ 3825569 h 4469549"/>
              <a:gd name="connsiteX1362" fmla="*/ 405366 w 5178638"/>
              <a:gd name="connsiteY1362" fmla="*/ 3797494 h 4469549"/>
              <a:gd name="connsiteX1363" fmla="*/ 424267 w 5178638"/>
              <a:gd name="connsiteY1363" fmla="*/ 3765052 h 4469549"/>
              <a:gd name="connsiteX1364" fmla="*/ 453545 w 5178638"/>
              <a:gd name="connsiteY1364" fmla="*/ 3712582 h 4469549"/>
              <a:gd name="connsiteX1365" fmla="*/ 461106 w 5178638"/>
              <a:gd name="connsiteY1365" fmla="*/ 3699605 h 4469549"/>
              <a:gd name="connsiteX1366" fmla="*/ 467740 w 5178638"/>
              <a:gd name="connsiteY1366" fmla="*/ 3690434 h 4469549"/>
              <a:gd name="connsiteX1367" fmla="*/ 510898 w 5178638"/>
              <a:gd name="connsiteY1367" fmla="*/ 3663690 h 4469549"/>
              <a:gd name="connsiteX1368" fmla="*/ 511642 w 5178638"/>
              <a:gd name="connsiteY1368" fmla="*/ 3663865 h 4469549"/>
              <a:gd name="connsiteX1369" fmla="*/ 505046 w 5178638"/>
              <a:gd name="connsiteY1369" fmla="*/ 3677405 h 4469549"/>
              <a:gd name="connsiteX1370" fmla="*/ 495905 w 5178638"/>
              <a:gd name="connsiteY1370" fmla="*/ 3693096 h 4469549"/>
              <a:gd name="connsiteX1371" fmla="*/ 500326 w 5178638"/>
              <a:gd name="connsiteY1371" fmla="*/ 3681417 h 4469549"/>
              <a:gd name="connsiteX1372" fmla="*/ 819189 w 5178638"/>
              <a:gd name="connsiteY1372" fmla="*/ 3621153 h 4469549"/>
              <a:gd name="connsiteX1373" fmla="*/ 809738 w 5178638"/>
              <a:gd name="connsiteY1373" fmla="*/ 3637373 h 4469549"/>
              <a:gd name="connsiteX1374" fmla="*/ 801893 w 5178638"/>
              <a:gd name="connsiteY1374" fmla="*/ 3641494 h 4469549"/>
              <a:gd name="connsiteX1375" fmla="*/ 780281 w 5178638"/>
              <a:gd name="connsiteY1375" fmla="*/ 3672358 h 4469549"/>
              <a:gd name="connsiteX1376" fmla="*/ 770295 w 5178638"/>
              <a:gd name="connsiteY1376" fmla="*/ 3692612 h 4469549"/>
              <a:gd name="connsiteX1377" fmla="*/ 773825 w 5178638"/>
              <a:gd name="connsiteY1377" fmla="*/ 3699015 h 4469549"/>
              <a:gd name="connsiteX1378" fmla="*/ 778962 w 5178638"/>
              <a:gd name="connsiteY1378" fmla="*/ 3693316 h 4469549"/>
              <a:gd name="connsiteX1379" fmla="*/ 799753 w 5178638"/>
              <a:gd name="connsiteY1379" fmla="*/ 3657630 h 4469549"/>
              <a:gd name="connsiteX1380" fmla="*/ 806243 w 5178638"/>
              <a:gd name="connsiteY1380" fmla="*/ 3652719 h 4469549"/>
              <a:gd name="connsiteX1381" fmla="*/ 804353 w 5178638"/>
              <a:gd name="connsiteY1381" fmla="*/ 3655964 h 4469549"/>
              <a:gd name="connsiteX1382" fmla="*/ 798148 w 5178638"/>
              <a:gd name="connsiteY1382" fmla="*/ 3669731 h 4469549"/>
              <a:gd name="connsiteX1383" fmla="*/ 805360 w 5178638"/>
              <a:gd name="connsiteY1383" fmla="*/ 3663150 h 4469549"/>
              <a:gd name="connsiteX1384" fmla="*/ 810533 w 5178638"/>
              <a:gd name="connsiteY1384" fmla="*/ 3653919 h 4469549"/>
              <a:gd name="connsiteX1385" fmla="*/ 822409 w 5178638"/>
              <a:gd name="connsiteY1385" fmla="*/ 3630420 h 4469549"/>
              <a:gd name="connsiteX1386" fmla="*/ 825912 w 5178638"/>
              <a:gd name="connsiteY1386" fmla="*/ 3625069 h 4469549"/>
              <a:gd name="connsiteX1387" fmla="*/ 818264 w 5178638"/>
              <a:gd name="connsiteY1387" fmla="*/ 3551085 h 4469549"/>
              <a:gd name="connsiteX1388" fmla="*/ 822328 w 5178638"/>
              <a:gd name="connsiteY1388" fmla="*/ 3553453 h 4469549"/>
              <a:gd name="connsiteX1389" fmla="*/ 814767 w 5178638"/>
              <a:gd name="connsiteY1389" fmla="*/ 3566430 h 4469549"/>
              <a:gd name="connsiteX1390" fmla="*/ 814519 w 5178638"/>
              <a:gd name="connsiteY1390" fmla="*/ 3579322 h 4469549"/>
              <a:gd name="connsiteX1391" fmla="*/ 790766 w 5178638"/>
              <a:gd name="connsiteY1391" fmla="*/ 3626320 h 4469549"/>
              <a:gd name="connsiteX1392" fmla="*/ 766337 w 5178638"/>
              <a:gd name="connsiteY1392" fmla="*/ 3652284 h 4469549"/>
              <a:gd name="connsiteX1393" fmla="*/ 747220 w 5178638"/>
              <a:gd name="connsiteY1393" fmla="*/ 3685467 h 4469549"/>
              <a:gd name="connsiteX1394" fmla="*/ 730001 w 5178638"/>
              <a:gd name="connsiteY1394" fmla="*/ 3675435 h 4469549"/>
              <a:gd name="connsiteX1395" fmla="*/ 736131 w 5178638"/>
              <a:gd name="connsiteY1395" fmla="*/ 3664017 h 4469549"/>
              <a:gd name="connsiteX1396" fmla="*/ 771224 w 5178638"/>
              <a:gd name="connsiteY1396" fmla="*/ 3597552 h 4469549"/>
              <a:gd name="connsiteX1397" fmla="*/ 791765 w 5178638"/>
              <a:gd name="connsiteY1397" fmla="*/ 3574757 h 4469549"/>
              <a:gd name="connsiteX1398" fmla="*/ 795831 w 5178638"/>
              <a:gd name="connsiteY1398" fmla="*/ 3577125 h 4469549"/>
              <a:gd name="connsiteX1399" fmla="*/ 794226 w 5178638"/>
              <a:gd name="connsiteY1399" fmla="*/ 3589227 h 4469549"/>
              <a:gd name="connsiteX1400" fmla="*/ 801252 w 5178638"/>
              <a:gd name="connsiteY1400" fmla="*/ 3580284 h 4469549"/>
              <a:gd name="connsiteX1401" fmla="*/ 808813 w 5178638"/>
              <a:gd name="connsiteY1401" fmla="*/ 3567307 h 4469549"/>
              <a:gd name="connsiteX1402" fmla="*/ 818264 w 5178638"/>
              <a:gd name="connsiteY1402" fmla="*/ 3551085 h 4469549"/>
              <a:gd name="connsiteX1403" fmla="*/ 679816 w 5178638"/>
              <a:gd name="connsiteY1403" fmla="*/ 3406814 h 4469549"/>
              <a:gd name="connsiteX1404" fmla="*/ 681518 w 5178638"/>
              <a:gd name="connsiteY1404" fmla="*/ 3407806 h 4469549"/>
              <a:gd name="connsiteX1405" fmla="*/ 605063 w 5178638"/>
              <a:gd name="connsiteY1405" fmla="*/ 3539034 h 4469549"/>
              <a:gd name="connsiteX1406" fmla="*/ 596171 w 5178638"/>
              <a:gd name="connsiteY1406" fmla="*/ 3533853 h 4469549"/>
              <a:gd name="connsiteX1407" fmla="*/ 600731 w 5178638"/>
              <a:gd name="connsiteY1407" fmla="*/ 3524270 h 4469549"/>
              <a:gd name="connsiteX1408" fmla="*/ 603785 w 5178638"/>
              <a:gd name="connsiteY1408" fmla="*/ 3517153 h 4469549"/>
              <a:gd name="connsiteX1409" fmla="*/ 618789 w 5178638"/>
              <a:gd name="connsiteY1409" fmla="*/ 3490217 h 4469549"/>
              <a:gd name="connsiteX1410" fmla="*/ 622589 w 5178638"/>
              <a:gd name="connsiteY1410" fmla="*/ 3483060 h 4469549"/>
              <a:gd name="connsiteX1411" fmla="*/ 624826 w 5178638"/>
              <a:gd name="connsiteY1411" fmla="*/ 3480187 h 4469549"/>
              <a:gd name="connsiteX1412" fmla="*/ 658056 w 5178638"/>
              <a:gd name="connsiteY1412" fmla="*/ 3431732 h 4469549"/>
              <a:gd name="connsiteX1413" fmla="*/ 658208 w 5178638"/>
              <a:gd name="connsiteY1413" fmla="*/ 3431705 h 4469549"/>
              <a:gd name="connsiteX1414" fmla="*/ 658946 w 5178638"/>
              <a:gd name="connsiteY1414" fmla="*/ 3433765 h 4469549"/>
              <a:gd name="connsiteX1415" fmla="*/ 656169 w 5178638"/>
              <a:gd name="connsiteY1415" fmla="*/ 3445183 h 4469549"/>
              <a:gd name="connsiteX1416" fmla="*/ 662804 w 5178638"/>
              <a:gd name="connsiteY1416" fmla="*/ 3436013 h 4469549"/>
              <a:gd name="connsiteX1417" fmla="*/ 670365 w 5178638"/>
              <a:gd name="connsiteY1417" fmla="*/ 3423036 h 4469549"/>
              <a:gd name="connsiteX1418" fmla="*/ 679816 w 5178638"/>
              <a:gd name="connsiteY1418" fmla="*/ 3406814 h 4469549"/>
              <a:gd name="connsiteX1419" fmla="*/ 837483 w 5178638"/>
              <a:gd name="connsiteY1419" fmla="*/ 3373771 h 4469549"/>
              <a:gd name="connsiteX1420" fmla="*/ 838838 w 5178638"/>
              <a:gd name="connsiteY1420" fmla="*/ 3374561 h 4469549"/>
              <a:gd name="connsiteX1421" fmla="*/ 823353 w 5178638"/>
              <a:gd name="connsiteY1421" fmla="*/ 3402707 h 4469549"/>
              <a:gd name="connsiteX1422" fmla="*/ 794628 w 5178638"/>
              <a:gd name="connsiteY1422" fmla="*/ 3450097 h 4469549"/>
              <a:gd name="connsiteX1423" fmla="*/ 776634 w 5178638"/>
              <a:gd name="connsiteY1423" fmla="*/ 3478213 h 4469549"/>
              <a:gd name="connsiteX1424" fmla="*/ 805350 w 5178638"/>
              <a:gd name="connsiteY1424" fmla="*/ 3428925 h 4469549"/>
              <a:gd name="connsiteX1425" fmla="*/ 837483 w 5178638"/>
              <a:gd name="connsiteY1425" fmla="*/ 3373771 h 4469549"/>
              <a:gd name="connsiteX1426" fmla="*/ 653881 w 5178638"/>
              <a:gd name="connsiteY1426" fmla="*/ 3348378 h 4469549"/>
              <a:gd name="connsiteX1427" fmla="*/ 634235 w 5178638"/>
              <a:gd name="connsiteY1427" fmla="*/ 3384297 h 4469549"/>
              <a:gd name="connsiteX1428" fmla="*/ 617184 w 5178638"/>
              <a:gd name="connsiteY1428" fmla="*/ 3409126 h 4469549"/>
              <a:gd name="connsiteX1429" fmla="*/ 608698 w 5178638"/>
              <a:gd name="connsiteY1429" fmla="*/ 3425910 h 4469549"/>
              <a:gd name="connsiteX1430" fmla="*/ 600251 w 5178638"/>
              <a:gd name="connsiteY1430" fmla="*/ 3447061 h 4469549"/>
              <a:gd name="connsiteX1431" fmla="*/ 563334 w 5178638"/>
              <a:gd name="connsiteY1431" fmla="*/ 3503772 h 4469549"/>
              <a:gd name="connsiteX1432" fmla="*/ 561444 w 5178638"/>
              <a:gd name="connsiteY1432" fmla="*/ 3507016 h 4469549"/>
              <a:gd name="connsiteX1433" fmla="*/ 506591 w 5178638"/>
              <a:gd name="connsiteY1433" fmla="*/ 3596732 h 4469549"/>
              <a:gd name="connsiteX1434" fmla="*/ 502849 w 5178638"/>
              <a:gd name="connsiteY1434" fmla="*/ 3607588 h 4469549"/>
              <a:gd name="connsiteX1435" fmla="*/ 501666 w 5178638"/>
              <a:gd name="connsiteY1435" fmla="*/ 3611308 h 4469549"/>
              <a:gd name="connsiteX1436" fmla="*/ 501597 w 5178638"/>
              <a:gd name="connsiteY1436" fmla="*/ 3603518 h 4469549"/>
              <a:gd name="connsiteX1437" fmla="*/ 641489 w 5178638"/>
              <a:gd name="connsiteY1437" fmla="*/ 3362057 h 4469549"/>
              <a:gd name="connsiteX1438" fmla="*/ 646231 w 5178638"/>
              <a:gd name="connsiteY1438" fmla="*/ 3359519 h 4469549"/>
              <a:gd name="connsiteX1439" fmla="*/ 710564 w 5178638"/>
              <a:gd name="connsiteY1439" fmla="*/ 3339730 h 4469549"/>
              <a:gd name="connsiteX1440" fmla="*/ 707553 w 5178638"/>
              <a:gd name="connsiteY1440" fmla="*/ 3355064 h 4469549"/>
              <a:gd name="connsiteX1441" fmla="*/ 706239 w 5178638"/>
              <a:gd name="connsiteY1441" fmla="*/ 3357026 h 4469549"/>
              <a:gd name="connsiteX1442" fmla="*/ 696788 w 5178638"/>
              <a:gd name="connsiteY1442" fmla="*/ 3373248 h 4469549"/>
              <a:gd name="connsiteX1443" fmla="*/ 689922 w 5178638"/>
              <a:gd name="connsiteY1443" fmla="*/ 3383370 h 4469549"/>
              <a:gd name="connsiteX1444" fmla="*/ 684600 w 5178638"/>
              <a:gd name="connsiteY1444" fmla="*/ 3387657 h 4469549"/>
              <a:gd name="connsiteX1445" fmla="*/ 684842 w 5178638"/>
              <a:gd name="connsiteY1445" fmla="*/ 3387067 h 4469549"/>
              <a:gd name="connsiteX1446" fmla="*/ 701561 w 5178638"/>
              <a:gd name="connsiteY1446" fmla="*/ 3357016 h 4469549"/>
              <a:gd name="connsiteX1447" fmla="*/ 717131 w 5178638"/>
              <a:gd name="connsiteY1447" fmla="*/ 3240043 h 4469549"/>
              <a:gd name="connsiteX1448" fmla="*/ 718095 w 5178638"/>
              <a:gd name="connsiteY1448" fmla="*/ 3240605 h 4469549"/>
              <a:gd name="connsiteX1449" fmla="*/ 702414 w 5178638"/>
              <a:gd name="connsiteY1449" fmla="*/ 3268637 h 4469549"/>
              <a:gd name="connsiteX1450" fmla="*/ 673928 w 5178638"/>
              <a:gd name="connsiteY1450" fmla="*/ 3316167 h 4469549"/>
              <a:gd name="connsiteX1451" fmla="*/ 656282 w 5178638"/>
              <a:gd name="connsiteY1451" fmla="*/ 3344484 h 4469549"/>
              <a:gd name="connsiteX1452" fmla="*/ 684998 w 5178638"/>
              <a:gd name="connsiteY1452" fmla="*/ 3295196 h 4469549"/>
              <a:gd name="connsiteX1453" fmla="*/ 717131 w 5178638"/>
              <a:gd name="connsiteY1453" fmla="*/ 3240043 h 4469549"/>
              <a:gd name="connsiteX1454" fmla="*/ 1278417 w 5178638"/>
              <a:gd name="connsiteY1454" fmla="*/ 2750583 h 4469549"/>
              <a:gd name="connsiteX1455" fmla="*/ 1282482 w 5178638"/>
              <a:gd name="connsiteY1455" fmla="*/ 2752951 h 4469549"/>
              <a:gd name="connsiteX1456" fmla="*/ 1274921 w 5178638"/>
              <a:gd name="connsiteY1456" fmla="*/ 2765928 h 4469549"/>
              <a:gd name="connsiteX1457" fmla="*/ 1274672 w 5178638"/>
              <a:gd name="connsiteY1457" fmla="*/ 2778820 h 4469549"/>
              <a:gd name="connsiteX1458" fmla="*/ 1250920 w 5178638"/>
              <a:gd name="connsiteY1458" fmla="*/ 2825818 h 4469549"/>
              <a:gd name="connsiteX1459" fmla="*/ 1226490 w 5178638"/>
              <a:gd name="connsiteY1459" fmla="*/ 2851782 h 4469549"/>
              <a:gd name="connsiteX1460" fmla="*/ 1207374 w 5178638"/>
              <a:gd name="connsiteY1460" fmla="*/ 2884965 h 4469549"/>
              <a:gd name="connsiteX1461" fmla="*/ 1190155 w 5178638"/>
              <a:gd name="connsiteY1461" fmla="*/ 2874933 h 4469549"/>
              <a:gd name="connsiteX1462" fmla="*/ 1196285 w 5178638"/>
              <a:gd name="connsiteY1462" fmla="*/ 2863515 h 4469549"/>
              <a:gd name="connsiteX1463" fmla="*/ 1231377 w 5178638"/>
              <a:gd name="connsiteY1463" fmla="*/ 2797050 h 4469549"/>
              <a:gd name="connsiteX1464" fmla="*/ 1251919 w 5178638"/>
              <a:gd name="connsiteY1464" fmla="*/ 2774255 h 4469549"/>
              <a:gd name="connsiteX1465" fmla="*/ 1255984 w 5178638"/>
              <a:gd name="connsiteY1465" fmla="*/ 2776623 h 4469549"/>
              <a:gd name="connsiteX1466" fmla="*/ 1254379 w 5178638"/>
              <a:gd name="connsiteY1466" fmla="*/ 2788725 h 4469549"/>
              <a:gd name="connsiteX1467" fmla="*/ 1261406 w 5178638"/>
              <a:gd name="connsiteY1467" fmla="*/ 2779782 h 4469549"/>
              <a:gd name="connsiteX1468" fmla="*/ 1268966 w 5178638"/>
              <a:gd name="connsiteY1468" fmla="*/ 2766805 h 4469549"/>
              <a:gd name="connsiteX1469" fmla="*/ 1278417 w 5178638"/>
              <a:gd name="connsiteY1469" fmla="*/ 2750583 h 4469549"/>
              <a:gd name="connsiteX1470" fmla="*/ 1109869 w 5178638"/>
              <a:gd name="connsiteY1470" fmla="*/ 2740889 h 4469549"/>
              <a:gd name="connsiteX1471" fmla="*/ 1100162 w 5178638"/>
              <a:gd name="connsiteY1471" fmla="*/ 2758892 h 4469549"/>
              <a:gd name="connsiteX1472" fmla="*/ 1095056 w 5178638"/>
              <a:gd name="connsiteY1472" fmla="*/ 2755917 h 4469549"/>
              <a:gd name="connsiteX1473" fmla="*/ 1141310 w 5178638"/>
              <a:gd name="connsiteY1473" fmla="*/ 2607093 h 4469549"/>
              <a:gd name="connsiteX1474" fmla="*/ 1144203 w 5178638"/>
              <a:gd name="connsiteY1474" fmla="*/ 2608779 h 4469549"/>
              <a:gd name="connsiteX1475" fmla="*/ 1136642 w 5178638"/>
              <a:gd name="connsiteY1475" fmla="*/ 2621756 h 4469549"/>
              <a:gd name="connsiteX1476" fmla="*/ 1134831 w 5178638"/>
              <a:gd name="connsiteY1476" fmla="*/ 2633737 h 4469549"/>
              <a:gd name="connsiteX1477" fmla="*/ 1110297 w 5178638"/>
              <a:gd name="connsiteY1477" fmla="*/ 2680280 h 4469549"/>
              <a:gd name="connsiteX1478" fmla="*/ 1087870 w 5178638"/>
              <a:gd name="connsiteY1478" fmla="*/ 2707410 h 4469549"/>
              <a:gd name="connsiteX1479" fmla="*/ 1068707 w 5178638"/>
              <a:gd name="connsiteY1479" fmla="*/ 2740566 h 4469549"/>
              <a:gd name="connsiteX1480" fmla="*/ 1056451 w 5178638"/>
              <a:gd name="connsiteY1480" fmla="*/ 2733425 h 4469549"/>
              <a:gd name="connsiteX1481" fmla="*/ 1062693 w 5178638"/>
              <a:gd name="connsiteY1481" fmla="*/ 2722073 h 4469549"/>
              <a:gd name="connsiteX1482" fmla="*/ 1098567 w 5178638"/>
              <a:gd name="connsiteY1482" fmla="*/ 2656064 h 4469549"/>
              <a:gd name="connsiteX1483" fmla="*/ 1117546 w 5178638"/>
              <a:gd name="connsiteY1483" fmla="*/ 2632358 h 4469549"/>
              <a:gd name="connsiteX1484" fmla="*/ 1120440 w 5178638"/>
              <a:gd name="connsiteY1484" fmla="*/ 2634044 h 4469549"/>
              <a:gd name="connsiteX1485" fmla="*/ 1117663 w 5178638"/>
              <a:gd name="connsiteY1485" fmla="*/ 2645463 h 4469549"/>
              <a:gd name="connsiteX1486" fmla="*/ 1124299 w 5178638"/>
              <a:gd name="connsiteY1486" fmla="*/ 2636292 h 4469549"/>
              <a:gd name="connsiteX1487" fmla="*/ 1131859 w 5178638"/>
              <a:gd name="connsiteY1487" fmla="*/ 2623315 h 4469549"/>
              <a:gd name="connsiteX1488" fmla="*/ 1141310 w 5178638"/>
              <a:gd name="connsiteY1488" fmla="*/ 2607093 h 4469549"/>
              <a:gd name="connsiteX1489" fmla="*/ 1210904 w 5178638"/>
              <a:gd name="connsiteY1489" fmla="*/ 2556384 h 4469549"/>
              <a:gd name="connsiteX1490" fmla="*/ 1207162 w 5178638"/>
              <a:gd name="connsiteY1490" fmla="*/ 2567240 h 4469549"/>
              <a:gd name="connsiteX1491" fmla="*/ 1204335 w 5178638"/>
              <a:gd name="connsiteY1491" fmla="*/ 2572765 h 4469549"/>
              <a:gd name="connsiteX1492" fmla="*/ 1204955 w 5178638"/>
              <a:gd name="connsiteY1492" fmla="*/ 2570044 h 4469549"/>
              <a:gd name="connsiteX1493" fmla="*/ 1203395 w 5178638"/>
              <a:gd name="connsiteY1493" fmla="*/ 2568049 h 4469549"/>
              <a:gd name="connsiteX1494" fmla="*/ 1203247 w 5178638"/>
              <a:gd name="connsiteY1494" fmla="*/ 2568146 h 4469549"/>
              <a:gd name="connsiteX1495" fmla="*/ 1209955 w 5178638"/>
              <a:gd name="connsiteY1495" fmla="*/ 2541833 h 4469549"/>
              <a:gd name="connsiteX1496" fmla="*/ 1198482 w 5178638"/>
              <a:gd name="connsiteY1496" fmla="*/ 2562184 h 4469549"/>
              <a:gd name="connsiteX1497" fmla="*/ 1193815 w 5178638"/>
              <a:gd name="connsiteY1497" fmla="*/ 2576846 h 4469549"/>
              <a:gd name="connsiteX1498" fmla="*/ 1194352 w 5178638"/>
              <a:gd name="connsiteY1498" fmla="*/ 2577758 h 4469549"/>
              <a:gd name="connsiteX1499" fmla="*/ 1186303 w 5178638"/>
              <a:gd name="connsiteY1499" fmla="*/ 2589596 h 4469549"/>
              <a:gd name="connsiteX1500" fmla="*/ 1189264 w 5178638"/>
              <a:gd name="connsiteY1500" fmla="*/ 2578285 h 4469549"/>
              <a:gd name="connsiteX1501" fmla="*/ 1199316 w 5178638"/>
              <a:gd name="connsiteY1501" fmla="*/ 2557525 h 4469549"/>
              <a:gd name="connsiteX1502" fmla="*/ 1339050 w 5178638"/>
              <a:gd name="connsiteY1502" fmla="*/ 2411560 h 4469549"/>
              <a:gd name="connsiteX1503" fmla="*/ 1356269 w 5178638"/>
              <a:gd name="connsiteY1503" fmla="*/ 2421592 h 4469549"/>
              <a:gd name="connsiteX1504" fmla="*/ 1350139 w 5178638"/>
              <a:gd name="connsiteY1504" fmla="*/ 2433009 h 4469549"/>
              <a:gd name="connsiteX1505" fmla="*/ 1315046 w 5178638"/>
              <a:gd name="connsiteY1505" fmla="*/ 2499475 h 4469549"/>
              <a:gd name="connsiteX1506" fmla="*/ 1294505 w 5178638"/>
              <a:gd name="connsiteY1506" fmla="*/ 2522270 h 4469549"/>
              <a:gd name="connsiteX1507" fmla="*/ 1290439 w 5178638"/>
              <a:gd name="connsiteY1507" fmla="*/ 2519902 h 4469549"/>
              <a:gd name="connsiteX1508" fmla="*/ 1292044 w 5178638"/>
              <a:gd name="connsiteY1508" fmla="*/ 2507800 h 4469549"/>
              <a:gd name="connsiteX1509" fmla="*/ 1285018 w 5178638"/>
              <a:gd name="connsiteY1509" fmla="*/ 2516743 h 4469549"/>
              <a:gd name="connsiteX1510" fmla="*/ 1277457 w 5178638"/>
              <a:gd name="connsiteY1510" fmla="*/ 2529720 h 4469549"/>
              <a:gd name="connsiteX1511" fmla="*/ 1268006 w 5178638"/>
              <a:gd name="connsiteY1511" fmla="*/ 2545942 h 4469549"/>
              <a:gd name="connsiteX1512" fmla="*/ 1263942 w 5178638"/>
              <a:gd name="connsiteY1512" fmla="*/ 2543574 h 4469549"/>
              <a:gd name="connsiteX1513" fmla="*/ 1271502 w 5178638"/>
              <a:gd name="connsiteY1513" fmla="*/ 2530597 h 4469549"/>
              <a:gd name="connsiteX1514" fmla="*/ 1271751 w 5178638"/>
              <a:gd name="connsiteY1514" fmla="*/ 2517705 h 4469549"/>
              <a:gd name="connsiteX1515" fmla="*/ 1295504 w 5178638"/>
              <a:gd name="connsiteY1515" fmla="*/ 2470707 h 4469549"/>
              <a:gd name="connsiteX1516" fmla="*/ 1319933 w 5178638"/>
              <a:gd name="connsiteY1516" fmla="*/ 2444744 h 4469549"/>
              <a:gd name="connsiteX1517" fmla="*/ 1294856 w 5178638"/>
              <a:gd name="connsiteY1517" fmla="*/ 2385813 h 4469549"/>
              <a:gd name="connsiteX1518" fmla="*/ 1303368 w 5178638"/>
              <a:gd name="connsiteY1518" fmla="*/ 2390771 h 4469549"/>
              <a:gd name="connsiteX1519" fmla="*/ 1287621 w 5178638"/>
              <a:gd name="connsiteY1519" fmla="*/ 2409175 h 4469549"/>
              <a:gd name="connsiteX1520" fmla="*/ 1279129 w 5178638"/>
              <a:gd name="connsiteY1520" fmla="*/ 2421540 h 4469549"/>
              <a:gd name="connsiteX1521" fmla="*/ 1268874 w 5178638"/>
              <a:gd name="connsiteY1521" fmla="*/ 2439143 h 4469549"/>
              <a:gd name="connsiteX1522" fmla="*/ 1268476 w 5178638"/>
              <a:gd name="connsiteY1522" fmla="*/ 2439208 h 4469549"/>
              <a:gd name="connsiteX1523" fmla="*/ 1271610 w 5178638"/>
              <a:gd name="connsiteY1523" fmla="*/ 2430713 h 4469549"/>
              <a:gd name="connsiteX1524" fmla="*/ 1285376 w 5178638"/>
              <a:gd name="connsiteY1524" fmla="*/ 2403970 h 4469549"/>
              <a:gd name="connsiteX1525" fmla="*/ 1581899 w 5178638"/>
              <a:gd name="connsiteY1525" fmla="*/ 2348599 h 4469549"/>
              <a:gd name="connsiteX1526" fmla="*/ 1579715 w 5178638"/>
              <a:gd name="connsiteY1526" fmla="*/ 2351813 h 4469549"/>
              <a:gd name="connsiteX1527" fmla="*/ 1578071 w 5178638"/>
              <a:gd name="connsiteY1527" fmla="*/ 2355171 h 4469549"/>
              <a:gd name="connsiteX1528" fmla="*/ 1557254 w 5178638"/>
              <a:gd name="connsiteY1528" fmla="*/ 2390901 h 4469549"/>
              <a:gd name="connsiteX1529" fmla="*/ 1555143 w 5178638"/>
              <a:gd name="connsiteY1529" fmla="*/ 2393988 h 4469549"/>
              <a:gd name="connsiteX1530" fmla="*/ 1515984 w 5178638"/>
              <a:gd name="connsiteY1530" fmla="*/ 2458084 h 4469549"/>
              <a:gd name="connsiteX1531" fmla="*/ 1434101 w 5178638"/>
              <a:gd name="connsiteY1531" fmla="*/ 2558125 h 4469549"/>
              <a:gd name="connsiteX1532" fmla="*/ 1425220 w 5178638"/>
              <a:gd name="connsiteY1532" fmla="*/ 2570264 h 4469549"/>
              <a:gd name="connsiteX1533" fmla="*/ 1383301 w 5178638"/>
              <a:gd name="connsiteY1533" fmla="*/ 2642216 h 4469549"/>
              <a:gd name="connsiteX1534" fmla="*/ 1344964 w 5178638"/>
              <a:gd name="connsiteY1534" fmla="*/ 2711135 h 4469549"/>
              <a:gd name="connsiteX1535" fmla="*/ 1341469 w 5178638"/>
              <a:gd name="connsiteY1535" fmla="*/ 2726481 h 4469549"/>
              <a:gd name="connsiteX1536" fmla="*/ 1347423 w 5178638"/>
              <a:gd name="connsiteY1536" fmla="*/ 2725604 h 4469549"/>
              <a:gd name="connsiteX1537" fmla="*/ 1360120 w 5178638"/>
              <a:gd name="connsiteY1537" fmla="*/ 2706929 h 4469549"/>
              <a:gd name="connsiteX1538" fmla="*/ 1357159 w 5178638"/>
              <a:gd name="connsiteY1538" fmla="*/ 2718240 h 4469549"/>
              <a:gd name="connsiteX1539" fmla="*/ 1332588 w 5178638"/>
              <a:gd name="connsiteY1539" fmla="*/ 2760416 h 4469549"/>
              <a:gd name="connsiteX1540" fmla="*/ 1330697 w 5178638"/>
              <a:gd name="connsiteY1540" fmla="*/ 2763660 h 4469549"/>
              <a:gd name="connsiteX1541" fmla="*/ 1290184 w 5178638"/>
              <a:gd name="connsiteY1541" fmla="*/ 2826967 h 4469549"/>
              <a:gd name="connsiteX1542" fmla="*/ 1279342 w 5178638"/>
              <a:gd name="connsiteY1542" fmla="*/ 2820650 h 4469549"/>
              <a:gd name="connsiteX1543" fmla="*/ 1269892 w 5178638"/>
              <a:gd name="connsiteY1543" fmla="*/ 2836871 h 4469549"/>
              <a:gd name="connsiteX1544" fmla="*/ 1262047 w 5178638"/>
              <a:gd name="connsiteY1544" fmla="*/ 2840992 h 4469549"/>
              <a:gd name="connsiteX1545" fmla="*/ 1240435 w 5178638"/>
              <a:gd name="connsiteY1545" fmla="*/ 2871855 h 4469549"/>
              <a:gd name="connsiteX1546" fmla="*/ 1230449 w 5178638"/>
              <a:gd name="connsiteY1546" fmla="*/ 2892110 h 4469549"/>
              <a:gd name="connsiteX1547" fmla="*/ 1233979 w 5178638"/>
              <a:gd name="connsiteY1547" fmla="*/ 2898513 h 4469549"/>
              <a:gd name="connsiteX1548" fmla="*/ 1239115 w 5178638"/>
              <a:gd name="connsiteY1548" fmla="*/ 2892814 h 4469549"/>
              <a:gd name="connsiteX1549" fmla="*/ 1259907 w 5178638"/>
              <a:gd name="connsiteY1549" fmla="*/ 2857127 h 4469549"/>
              <a:gd name="connsiteX1550" fmla="*/ 1266397 w 5178638"/>
              <a:gd name="connsiteY1550" fmla="*/ 2852217 h 4469549"/>
              <a:gd name="connsiteX1551" fmla="*/ 1264507 w 5178638"/>
              <a:gd name="connsiteY1551" fmla="*/ 2855462 h 4469549"/>
              <a:gd name="connsiteX1552" fmla="*/ 1258302 w 5178638"/>
              <a:gd name="connsiteY1552" fmla="*/ 2869229 h 4469549"/>
              <a:gd name="connsiteX1553" fmla="*/ 1269927 w 5178638"/>
              <a:gd name="connsiteY1553" fmla="*/ 2858620 h 4469549"/>
              <a:gd name="connsiteX1554" fmla="*/ 1274813 w 5178638"/>
              <a:gd name="connsiteY1554" fmla="*/ 2865812 h 4469549"/>
              <a:gd name="connsiteX1555" fmla="*/ 1261047 w 5178638"/>
              <a:gd name="connsiteY1555" fmla="*/ 2892555 h 4469549"/>
              <a:gd name="connsiteX1556" fmla="*/ 1251567 w 5178638"/>
              <a:gd name="connsiteY1556" fmla="*/ 2910712 h 4469549"/>
              <a:gd name="connsiteX1557" fmla="*/ 1225585 w 5178638"/>
              <a:gd name="connsiteY1557" fmla="*/ 2895575 h 4469549"/>
              <a:gd name="connsiteX1558" fmla="*/ 1202035 w 5178638"/>
              <a:gd name="connsiteY1558" fmla="*/ 2935995 h 4469549"/>
              <a:gd name="connsiteX1559" fmla="*/ 1148075 w 5178638"/>
              <a:gd name="connsiteY1559" fmla="*/ 3056650 h 4469549"/>
              <a:gd name="connsiteX1560" fmla="*/ 1127569 w 5178638"/>
              <a:gd name="connsiteY1560" fmla="*/ 3101194 h 4469549"/>
              <a:gd name="connsiteX1561" fmla="*/ 1099752 w 5178638"/>
              <a:gd name="connsiteY1561" fmla="*/ 3145824 h 4469549"/>
              <a:gd name="connsiteX1562" fmla="*/ 1067334 w 5178638"/>
              <a:gd name="connsiteY1562" fmla="*/ 3192120 h 4469549"/>
              <a:gd name="connsiteX1563" fmla="*/ 1024681 w 5178638"/>
              <a:gd name="connsiteY1563" fmla="*/ 3271562 h 4469549"/>
              <a:gd name="connsiteX1564" fmla="*/ 1019011 w 5178638"/>
              <a:gd name="connsiteY1564" fmla="*/ 3281294 h 4469549"/>
              <a:gd name="connsiteX1565" fmla="*/ 972291 w 5178638"/>
              <a:gd name="connsiteY1565" fmla="*/ 3358367 h 4469549"/>
              <a:gd name="connsiteX1566" fmla="*/ 923147 w 5178638"/>
              <a:gd name="connsiteY1566" fmla="*/ 3442718 h 4469549"/>
              <a:gd name="connsiteX1567" fmla="*/ 884810 w 5178638"/>
              <a:gd name="connsiteY1567" fmla="*/ 3511637 h 4469549"/>
              <a:gd name="connsiteX1568" fmla="*/ 881315 w 5178638"/>
              <a:gd name="connsiteY1568" fmla="*/ 3526983 h 4469549"/>
              <a:gd name="connsiteX1569" fmla="*/ 887270 w 5178638"/>
              <a:gd name="connsiteY1569" fmla="*/ 3526106 h 4469549"/>
              <a:gd name="connsiteX1570" fmla="*/ 899966 w 5178638"/>
              <a:gd name="connsiteY1570" fmla="*/ 3507431 h 4469549"/>
              <a:gd name="connsiteX1571" fmla="*/ 897006 w 5178638"/>
              <a:gd name="connsiteY1571" fmla="*/ 3518742 h 4469549"/>
              <a:gd name="connsiteX1572" fmla="*/ 872434 w 5178638"/>
              <a:gd name="connsiteY1572" fmla="*/ 3560918 h 4469549"/>
              <a:gd name="connsiteX1573" fmla="*/ 870544 w 5178638"/>
              <a:gd name="connsiteY1573" fmla="*/ 3564162 h 4469549"/>
              <a:gd name="connsiteX1574" fmla="*/ 862320 w 5178638"/>
              <a:gd name="connsiteY1574" fmla="*/ 3577013 h 4469549"/>
              <a:gd name="connsiteX1575" fmla="*/ 865899 w 5178638"/>
              <a:gd name="connsiteY1575" fmla="*/ 3577546 h 4469549"/>
              <a:gd name="connsiteX1576" fmla="*/ 1328730 w 5178638"/>
              <a:gd name="connsiteY1576" fmla="*/ 2783141 h 4469549"/>
              <a:gd name="connsiteX1577" fmla="*/ 1329204 w 5178638"/>
              <a:gd name="connsiteY1577" fmla="*/ 2781802 h 4469549"/>
              <a:gd name="connsiteX1578" fmla="*/ 1343144 w 5178638"/>
              <a:gd name="connsiteY1578" fmla="*/ 2757875 h 4469549"/>
              <a:gd name="connsiteX1579" fmla="*/ 1344072 w 5178638"/>
              <a:gd name="connsiteY1579" fmla="*/ 2756806 h 4469549"/>
              <a:gd name="connsiteX1580" fmla="*/ 1557254 w 5178638"/>
              <a:gd name="connsiteY1580" fmla="*/ 2390901 h 4469549"/>
              <a:gd name="connsiteX1581" fmla="*/ 1568953 w 5178638"/>
              <a:gd name="connsiteY1581" fmla="*/ 2373788 h 4469549"/>
              <a:gd name="connsiteX1582" fmla="*/ 1578071 w 5178638"/>
              <a:gd name="connsiteY1582" fmla="*/ 2355171 h 4469549"/>
              <a:gd name="connsiteX1583" fmla="*/ 1769789 w 5178638"/>
              <a:gd name="connsiteY1583" fmla="*/ 1818312 h 4469549"/>
              <a:gd name="connsiteX1584" fmla="*/ 1741073 w 5178638"/>
              <a:gd name="connsiteY1584" fmla="*/ 1867600 h 4469549"/>
              <a:gd name="connsiteX1585" fmla="*/ 1708941 w 5178638"/>
              <a:gd name="connsiteY1585" fmla="*/ 1922753 h 4469549"/>
              <a:gd name="connsiteX1586" fmla="*/ 1707586 w 5178638"/>
              <a:gd name="connsiteY1586" fmla="*/ 1921964 h 4469549"/>
              <a:gd name="connsiteX1587" fmla="*/ 1723070 w 5178638"/>
              <a:gd name="connsiteY1587" fmla="*/ 1893817 h 4469549"/>
              <a:gd name="connsiteX1588" fmla="*/ 1751796 w 5178638"/>
              <a:gd name="connsiteY1588" fmla="*/ 1846428 h 4469549"/>
              <a:gd name="connsiteX1589" fmla="*/ 1680525 w 5178638"/>
              <a:gd name="connsiteY1589" fmla="*/ 1718978 h 4469549"/>
              <a:gd name="connsiteX1590" fmla="*/ 1217694 w 5178638"/>
              <a:gd name="connsiteY1590" fmla="*/ 2513384 h 4469549"/>
              <a:gd name="connsiteX1591" fmla="*/ 1217219 w 5178638"/>
              <a:gd name="connsiteY1591" fmla="*/ 2514723 h 4469549"/>
              <a:gd name="connsiteX1592" fmla="*/ 1203279 w 5178638"/>
              <a:gd name="connsiteY1592" fmla="*/ 2538650 h 4469549"/>
              <a:gd name="connsiteX1593" fmla="*/ 1202351 w 5178638"/>
              <a:gd name="connsiteY1593" fmla="*/ 2539719 h 4469549"/>
              <a:gd name="connsiteX1594" fmla="*/ 989172 w 5178638"/>
              <a:gd name="connsiteY1594" fmla="*/ 2905622 h 4469549"/>
              <a:gd name="connsiteX1595" fmla="*/ 977470 w 5178638"/>
              <a:gd name="connsiteY1595" fmla="*/ 2922737 h 4469549"/>
              <a:gd name="connsiteX1596" fmla="*/ 968351 w 5178638"/>
              <a:gd name="connsiteY1596" fmla="*/ 2941359 h 4469549"/>
              <a:gd name="connsiteX1597" fmla="*/ 964524 w 5178638"/>
              <a:gd name="connsiteY1597" fmla="*/ 2947926 h 4469549"/>
              <a:gd name="connsiteX1598" fmla="*/ 966708 w 5178638"/>
              <a:gd name="connsiteY1598" fmla="*/ 2944712 h 4469549"/>
              <a:gd name="connsiteX1599" fmla="*/ 968351 w 5178638"/>
              <a:gd name="connsiteY1599" fmla="*/ 2941359 h 4469549"/>
              <a:gd name="connsiteX1600" fmla="*/ 989172 w 5178638"/>
              <a:gd name="connsiteY1600" fmla="*/ 2905622 h 4469549"/>
              <a:gd name="connsiteX1601" fmla="*/ 991280 w 5178638"/>
              <a:gd name="connsiteY1601" fmla="*/ 2902537 h 4469549"/>
              <a:gd name="connsiteX1602" fmla="*/ 1030440 w 5178638"/>
              <a:gd name="connsiteY1602" fmla="*/ 2838441 h 4469549"/>
              <a:gd name="connsiteX1603" fmla="*/ 1042045 w 5178638"/>
              <a:gd name="connsiteY1603" fmla="*/ 2821709 h 4469549"/>
              <a:gd name="connsiteX1604" fmla="*/ 1000644 w 5178638"/>
              <a:gd name="connsiteY1604" fmla="*/ 2907145 h 4469549"/>
              <a:gd name="connsiteX1605" fmla="*/ 978966 w 5178638"/>
              <a:gd name="connsiteY1605" fmla="*/ 2951006 h 4469549"/>
              <a:gd name="connsiteX1606" fmla="*/ 951539 w 5178638"/>
              <a:gd name="connsiteY1606" fmla="*/ 2995864 h 4469549"/>
              <a:gd name="connsiteX1607" fmla="*/ 920293 w 5178638"/>
              <a:gd name="connsiteY1607" fmla="*/ 3042842 h 4469549"/>
              <a:gd name="connsiteX1608" fmla="*/ 876859 w 5178638"/>
              <a:gd name="connsiteY1608" fmla="*/ 3121829 h 4469549"/>
              <a:gd name="connsiteX1609" fmla="*/ 871188 w 5178638"/>
              <a:gd name="connsiteY1609" fmla="*/ 3131562 h 4469549"/>
              <a:gd name="connsiteX1610" fmla="*/ 824860 w 5178638"/>
              <a:gd name="connsiteY1610" fmla="*/ 3208861 h 4469549"/>
              <a:gd name="connsiteX1611" fmla="*/ 775716 w 5178638"/>
              <a:gd name="connsiteY1611" fmla="*/ 3293212 h 4469549"/>
              <a:gd name="connsiteX1612" fmla="*/ 736988 w 5178638"/>
              <a:gd name="connsiteY1612" fmla="*/ 3361904 h 4469549"/>
              <a:gd name="connsiteX1613" fmla="*/ 732321 w 5178638"/>
              <a:gd name="connsiteY1613" fmla="*/ 3376567 h 4469549"/>
              <a:gd name="connsiteX1614" fmla="*/ 737104 w 5178638"/>
              <a:gd name="connsiteY1614" fmla="*/ 3375008 h 4469549"/>
              <a:gd name="connsiteX1615" fmla="*/ 749410 w 5178638"/>
              <a:gd name="connsiteY1615" fmla="*/ 3356105 h 4469549"/>
              <a:gd name="connsiteX1616" fmla="*/ 745668 w 5178638"/>
              <a:gd name="connsiteY1616" fmla="*/ 3366961 h 4469549"/>
              <a:gd name="connsiteX1617" fmla="*/ 721096 w 5178638"/>
              <a:gd name="connsiteY1617" fmla="*/ 3409136 h 4469549"/>
              <a:gd name="connsiteX1618" fmla="*/ 719206 w 5178638"/>
              <a:gd name="connsiteY1618" fmla="*/ 3412381 h 4469549"/>
              <a:gd name="connsiteX1619" fmla="*/ 711140 w 5178638"/>
              <a:gd name="connsiteY1619" fmla="*/ 3425325 h 4469549"/>
              <a:gd name="connsiteX1620" fmla="*/ 713882 w 5178638"/>
              <a:gd name="connsiteY1620" fmla="*/ 3425370 h 4469549"/>
              <a:gd name="connsiteX1621" fmla="*/ 1121152 w 5178638"/>
              <a:gd name="connsiteY1621" fmla="*/ 2726331 h 4469549"/>
              <a:gd name="connsiteX1622" fmla="*/ 1121203 w 5178638"/>
              <a:gd name="connsiteY1622" fmla="*/ 2726260 h 4469549"/>
              <a:gd name="connsiteX1623" fmla="*/ 1163123 w 5178638"/>
              <a:gd name="connsiteY1623" fmla="*/ 2654309 h 4469549"/>
              <a:gd name="connsiteX1624" fmla="*/ 1163341 w 5178638"/>
              <a:gd name="connsiteY1624" fmla="*/ 2653918 h 4469549"/>
              <a:gd name="connsiteX1625" fmla="*/ 1176713 w 5178638"/>
              <a:gd name="connsiteY1625" fmla="*/ 2630965 h 4469549"/>
              <a:gd name="connsiteX1626" fmla="*/ 1177254 w 5178638"/>
              <a:gd name="connsiteY1626" fmla="*/ 2629664 h 4469549"/>
              <a:gd name="connsiteX1627" fmla="*/ 1191193 w 5178638"/>
              <a:gd name="connsiteY1627" fmla="*/ 2605737 h 4469549"/>
              <a:gd name="connsiteX1628" fmla="*/ 1192056 w 5178638"/>
              <a:gd name="connsiteY1628" fmla="*/ 2604630 h 4469549"/>
              <a:gd name="connsiteX1629" fmla="*/ 1267074 w 5178638"/>
              <a:gd name="connsiteY1629" fmla="*/ 2475870 h 4469549"/>
              <a:gd name="connsiteX1630" fmla="*/ 1267081 w 5178638"/>
              <a:gd name="connsiteY1630" fmla="*/ 2475874 h 4469549"/>
              <a:gd name="connsiteX1631" fmla="*/ 1276532 w 5178638"/>
              <a:gd name="connsiteY1631" fmla="*/ 2459653 h 4469549"/>
              <a:gd name="connsiteX1632" fmla="*/ 1284377 w 5178638"/>
              <a:gd name="connsiteY1632" fmla="*/ 2455532 h 4469549"/>
              <a:gd name="connsiteX1633" fmla="*/ 1305989 w 5178638"/>
              <a:gd name="connsiteY1633" fmla="*/ 2424670 h 4469549"/>
              <a:gd name="connsiteX1634" fmla="*/ 1315975 w 5178638"/>
              <a:gd name="connsiteY1634" fmla="*/ 2404415 h 4469549"/>
              <a:gd name="connsiteX1635" fmla="*/ 1312445 w 5178638"/>
              <a:gd name="connsiteY1635" fmla="*/ 2398012 h 4469549"/>
              <a:gd name="connsiteX1636" fmla="*/ 1312415 w 5178638"/>
              <a:gd name="connsiteY1636" fmla="*/ 2398045 h 4469549"/>
              <a:gd name="connsiteX1637" fmla="*/ 1313286 w 5178638"/>
              <a:gd name="connsiteY1637" fmla="*/ 2396550 h 4469549"/>
              <a:gd name="connsiteX1638" fmla="*/ 1320839 w 5178638"/>
              <a:gd name="connsiteY1638" fmla="*/ 2400950 h 4469549"/>
              <a:gd name="connsiteX1639" fmla="*/ 1344388 w 5178638"/>
              <a:gd name="connsiteY1639" fmla="*/ 2360530 h 4469549"/>
              <a:gd name="connsiteX1640" fmla="*/ 1375126 w 5178638"/>
              <a:gd name="connsiteY1640" fmla="*/ 2300762 h 4469549"/>
              <a:gd name="connsiteX1641" fmla="*/ 1386560 w 5178638"/>
              <a:gd name="connsiteY1641" fmla="*/ 2270782 h 4469549"/>
              <a:gd name="connsiteX1642" fmla="*/ 1429883 w 5178638"/>
              <a:gd name="connsiteY1642" fmla="*/ 2196423 h 4469549"/>
              <a:gd name="connsiteX1643" fmla="*/ 1427766 w 5178638"/>
              <a:gd name="connsiteY1643" fmla="*/ 2199675 h 4469549"/>
              <a:gd name="connsiteX1644" fmla="*/ 1403194 w 5178638"/>
              <a:gd name="connsiteY1644" fmla="*/ 2241850 h 4469549"/>
              <a:gd name="connsiteX1645" fmla="*/ 1387945 w 5178638"/>
              <a:gd name="connsiteY1645" fmla="*/ 2267152 h 4469549"/>
              <a:gd name="connsiteX1646" fmla="*/ 1398348 w 5178638"/>
              <a:gd name="connsiteY1646" fmla="*/ 2239875 h 4469549"/>
              <a:gd name="connsiteX1647" fmla="*/ 1418854 w 5178638"/>
              <a:gd name="connsiteY1647" fmla="*/ 2195331 h 4469549"/>
              <a:gd name="connsiteX1648" fmla="*/ 1446671 w 5178638"/>
              <a:gd name="connsiteY1648" fmla="*/ 2150701 h 4469549"/>
              <a:gd name="connsiteX1649" fmla="*/ 1479089 w 5178638"/>
              <a:gd name="connsiteY1649" fmla="*/ 2104406 h 4469549"/>
              <a:gd name="connsiteX1650" fmla="*/ 1521742 w 5178638"/>
              <a:gd name="connsiteY1650" fmla="*/ 2024963 h 4469549"/>
              <a:gd name="connsiteX1651" fmla="*/ 1527413 w 5178638"/>
              <a:gd name="connsiteY1651" fmla="*/ 2015230 h 4469549"/>
              <a:gd name="connsiteX1652" fmla="*/ 1574132 w 5178638"/>
              <a:gd name="connsiteY1652" fmla="*/ 1938159 h 4469549"/>
              <a:gd name="connsiteX1653" fmla="*/ 1623276 w 5178638"/>
              <a:gd name="connsiteY1653" fmla="*/ 1853807 h 4469549"/>
              <a:gd name="connsiteX1654" fmla="*/ 1661613 w 5178638"/>
              <a:gd name="connsiteY1654" fmla="*/ 1784888 h 4469549"/>
              <a:gd name="connsiteX1655" fmla="*/ 1665108 w 5178638"/>
              <a:gd name="connsiteY1655" fmla="*/ 1769542 h 4469549"/>
              <a:gd name="connsiteX1656" fmla="*/ 1659154 w 5178638"/>
              <a:gd name="connsiteY1656" fmla="*/ 1770418 h 4469549"/>
              <a:gd name="connsiteX1657" fmla="*/ 1646457 w 5178638"/>
              <a:gd name="connsiteY1657" fmla="*/ 1789094 h 4469549"/>
              <a:gd name="connsiteX1658" fmla="*/ 1649418 w 5178638"/>
              <a:gd name="connsiteY1658" fmla="*/ 1777783 h 4469549"/>
              <a:gd name="connsiteX1659" fmla="*/ 1673990 w 5178638"/>
              <a:gd name="connsiteY1659" fmla="*/ 1735608 h 4469549"/>
              <a:gd name="connsiteX1660" fmla="*/ 1675880 w 5178638"/>
              <a:gd name="connsiteY1660" fmla="*/ 1732364 h 4469549"/>
              <a:gd name="connsiteX1661" fmla="*/ 1684104 w 5178638"/>
              <a:gd name="connsiteY1661" fmla="*/ 1719512 h 4469549"/>
              <a:gd name="connsiteX1662" fmla="*/ 1799203 w 5178638"/>
              <a:gd name="connsiteY1662" fmla="*/ 1611058 h 4469549"/>
              <a:gd name="connsiteX1663" fmla="*/ 1816422 w 5178638"/>
              <a:gd name="connsiteY1663" fmla="*/ 1621090 h 4469549"/>
              <a:gd name="connsiteX1664" fmla="*/ 1810292 w 5178638"/>
              <a:gd name="connsiteY1664" fmla="*/ 1632509 h 4469549"/>
              <a:gd name="connsiteX1665" fmla="*/ 1775200 w 5178638"/>
              <a:gd name="connsiteY1665" fmla="*/ 1698973 h 4469549"/>
              <a:gd name="connsiteX1666" fmla="*/ 1754659 w 5178638"/>
              <a:gd name="connsiteY1666" fmla="*/ 1721768 h 4469549"/>
              <a:gd name="connsiteX1667" fmla="*/ 1750593 w 5178638"/>
              <a:gd name="connsiteY1667" fmla="*/ 1719400 h 4469549"/>
              <a:gd name="connsiteX1668" fmla="*/ 1752198 w 5178638"/>
              <a:gd name="connsiteY1668" fmla="*/ 1707298 h 4469549"/>
              <a:gd name="connsiteX1669" fmla="*/ 1745171 w 5178638"/>
              <a:gd name="connsiteY1669" fmla="*/ 1716241 h 4469549"/>
              <a:gd name="connsiteX1670" fmla="*/ 1737611 w 5178638"/>
              <a:gd name="connsiteY1670" fmla="*/ 1729219 h 4469549"/>
              <a:gd name="connsiteX1671" fmla="*/ 1728160 w 5178638"/>
              <a:gd name="connsiteY1671" fmla="*/ 1745441 h 4469549"/>
              <a:gd name="connsiteX1672" fmla="*/ 1724095 w 5178638"/>
              <a:gd name="connsiteY1672" fmla="*/ 1743072 h 4469549"/>
              <a:gd name="connsiteX1673" fmla="*/ 1731656 w 5178638"/>
              <a:gd name="connsiteY1673" fmla="*/ 1730095 h 4469549"/>
              <a:gd name="connsiteX1674" fmla="*/ 1731905 w 5178638"/>
              <a:gd name="connsiteY1674" fmla="*/ 1717203 h 4469549"/>
              <a:gd name="connsiteX1675" fmla="*/ 1755657 w 5178638"/>
              <a:gd name="connsiteY1675" fmla="*/ 1670205 h 4469549"/>
              <a:gd name="connsiteX1676" fmla="*/ 1780087 w 5178638"/>
              <a:gd name="connsiteY1676" fmla="*/ 1644242 h 4469549"/>
              <a:gd name="connsiteX1677" fmla="*/ 1772598 w 5178638"/>
              <a:gd name="connsiteY1677" fmla="*/ 1597511 h 4469549"/>
              <a:gd name="connsiteX1678" fmla="*/ 1767462 w 5178638"/>
              <a:gd name="connsiteY1678" fmla="*/ 1603209 h 4469549"/>
              <a:gd name="connsiteX1679" fmla="*/ 1746670 w 5178638"/>
              <a:gd name="connsiteY1679" fmla="*/ 1638896 h 4469549"/>
              <a:gd name="connsiteX1680" fmla="*/ 1740180 w 5178638"/>
              <a:gd name="connsiteY1680" fmla="*/ 1643806 h 4469549"/>
              <a:gd name="connsiteX1681" fmla="*/ 1742071 w 5178638"/>
              <a:gd name="connsiteY1681" fmla="*/ 1640561 h 4469549"/>
              <a:gd name="connsiteX1682" fmla="*/ 1748275 w 5178638"/>
              <a:gd name="connsiteY1682" fmla="*/ 1626794 h 4469549"/>
              <a:gd name="connsiteX1683" fmla="*/ 1741064 w 5178638"/>
              <a:gd name="connsiteY1683" fmla="*/ 1633376 h 4469549"/>
              <a:gd name="connsiteX1684" fmla="*/ 1735890 w 5178638"/>
              <a:gd name="connsiteY1684" fmla="*/ 1642606 h 4469549"/>
              <a:gd name="connsiteX1685" fmla="*/ 1724014 w 5178638"/>
              <a:gd name="connsiteY1685" fmla="*/ 1666105 h 4469549"/>
              <a:gd name="connsiteX1686" fmla="*/ 1720512 w 5178638"/>
              <a:gd name="connsiteY1686" fmla="*/ 1671456 h 4469549"/>
              <a:gd name="connsiteX1687" fmla="*/ 1727235 w 5178638"/>
              <a:gd name="connsiteY1687" fmla="*/ 1675373 h 4469549"/>
              <a:gd name="connsiteX1688" fmla="*/ 1736685 w 5178638"/>
              <a:gd name="connsiteY1688" fmla="*/ 1659152 h 4469549"/>
              <a:gd name="connsiteX1689" fmla="*/ 1744530 w 5178638"/>
              <a:gd name="connsiteY1689" fmla="*/ 1655030 h 4469549"/>
              <a:gd name="connsiteX1690" fmla="*/ 1766142 w 5178638"/>
              <a:gd name="connsiteY1690" fmla="*/ 1624167 h 4469549"/>
              <a:gd name="connsiteX1691" fmla="*/ 1776128 w 5178638"/>
              <a:gd name="connsiteY1691" fmla="*/ 1603913 h 4469549"/>
              <a:gd name="connsiteX1692" fmla="*/ 1772598 w 5178638"/>
              <a:gd name="connsiteY1692" fmla="*/ 1597511 h 4469549"/>
              <a:gd name="connsiteX1693" fmla="*/ 1844017 w 5178638"/>
              <a:gd name="connsiteY1693" fmla="*/ 1312331 h 4469549"/>
              <a:gd name="connsiteX1694" fmla="*/ 1847547 w 5178638"/>
              <a:gd name="connsiteY1694" fmla="*/ 1318734 h 4469549"/>
              <a:gd name="connsiteX1695" fmla="*/ 1837561 w 5178638"/>
              <a:gd name="connsiteY1695" fmla="*/ 1338988 h 4469549"/>
              <a:gd name="connsiteX1696" fmla="*/ 1815949 w 5178638"/>
              <a:gd name="connsiteY1696" fmla="*/ 1369851 h 4469549"/>
              <a:gd name="connsiteX1697" fmla="*/ 1808104 w 5178638"/>
              <a:gd name="connsiteY1697" fmla="*/ 1373973 h 4469549"/>
              <a:gd name="connsiteX1698" fmla="*/ 1798654 w 5178638"/>
              <a:gd name="connsiteY1698" fmla="*/ 1390194 h 4469549"/>
              <a:gd name="connsiteX1699" fmla="*/ 1787812 w 5178638"/>
              <a:gd name="connsiteY1699" fmla="*/ 1383877 h 4469549"/>
              <a:gd name="connsiteX1700" fmla="*/ 1785154 w 5178638"/>
              <a:gd name="connsiteY1700" fmla="*/ 1388032 h 4469549"/>
              <a:gd name="connsiteX1701" fmla="*/ 1805674 w 5178638"/>
              <a:gd name="connsiteY1701" fmla="*/ 1352613 h 4469549"/>
              <a:gd name="connsiteX1702" fmla="*/ 1808069 w 5178638"/>
              <a:gd name="connsiteY1702" fmla="*/ 1352224 h 4469549"/>
              <a:gd name="connsiteX1703" fmla="*/ 1819694 w 5178638"/>
              <a:gd name="connsiteY1703" fmla="*/ 1341615 h 4469549"/>
              <a:gd name="connsiteX1704" fmla="*/ 1813489 w 5178638"/>
              <a:gd name="connsiteY1704" fmla="*/ 1355382 h 4469549"/>
              <a:gd name="connsiteX1705" fmla="*/ 1811599 w 5178638"/>
              <a:gd name="connsiteY1705" fmla="*/ 1358627 h 4469549"/>
              <a:gd name="connsiteX1706" fmla="*/ 1818089 w 5178638"/>
              <a:gd name="connsiteY1706" fmla="*/ 1353716 h 4469549"/>
              <a:gd name="connsiteX1707" fmla="*/ 1838881 w 5178638"/>
              <a:gd name="connsiteY1707" fmla="*/ 1318030 h 4469549"/>
              <a:gd name="connsiteX1708" fmla="*/ 1844017 w 5178638"/>
              <a:gd name="connsiteY1708" fmla="*/ 1312331 h 4469549"/>
              <a:gd name="connsiteX1709" fmla="*/ 2589318 w 5178638"/>
              <a:gd name="connsiteY1709" fmla="*/ 1200583 h 4469549"/>
              <a:gd name="connsiteX1710" fmla="*/ 4165655 w 5178638"/>
              <a:gd name="connsiteY1710" fmla="*/ 3937982 h 4469549"/>
              <a:gd name="connsiteX1711" fmla="*/ 1012982 w 5178638"/>
              <a:gd name="connsiteY1711" fmla="*/ 3937982 h 4469549"/>
              <a:gd name="connsiteX1712" fmla="*/ 1941420 w 5178638"/>
              <a:gd name="connsiteY1712" fmla="*/ 1118308 h 4469549"/>
              <a:gd name="connsiteX1713" fmla="*/ 1921009 w 5178638"/>
              <a:gd name="connsiteY1713" fmla="*/ 1171823 h 4469549"/>
              <a:gd name="connsiteX1714" fmla="*/ 1900503 w 5178638"/>
              <a:gd name="connsiteY1714" fmla="*/ 1216366 h 4469549"/>
              <a:gd name="connsiteX1715" fmla="*/ 1872686 w 5178638"/>
              <a:gd name="connsiteY1715" fmla="*/ 1260996 h 4469549"/>
              <a:gd name="connsiteX1716" fmla="*/ 1840268 w 5178638"/>
              <a:gd name="connsiteY1716" fmla="*/ 1307292 h 4469549"/>
              <a:gd name="connsiteX1717" fmla="*/ 1839882 w 5178638"/>
              <a:gd name="connsiteY1717" fmla="*/ 1307969 h 4469549"/>
              <a:gd name="connsiteX1718" fmla="*/ 1833644 w 5178638"/>
              <a:gd name="connsiteY1718" fmla="*/ 1304335 h 4469549"/>
              <a:gd name="connsiteX1719" fmla="*/ 2299163 w 5178638"/>
              <a:gd name="connsiteY1719" fmla="*/ 1016612 h 4469549"/>
              <a:gd name="connsiteX1720" fmla="*/ 2287536 w 5178638"/>
              <a:gd name="connsiteY1720" fmla="*/ 1027221 h 4469549"/>
              <a:gd name="connsiteX1721" fmla="*/ 2273895 w 5178638"/>
              <a:gd name="connsiteY1721" fmla="*/ 1047518 h 4469549"/>
              <a:gd name="connsiteX1722" fmla="*/ 2274055 w 5178638"/>
              <a:gd name="connsiteY1722" fmla="*/ 1062821 h 4469549"/>
              <a:gd name="connsiteX1723" fmla="*/ 2269740 w 5178638"/>
              <a:gd name="connsiteY1723" fmla="*/ 1073343 h 4469549"/>
              <a:gd name="connsiteX1724" fmla="*/ 2249483 w 5178638"/>
              <a:gd name="connsiteY1724" fmla="*/ 1104996 h 4469549"/>
              <a:gd name="connsiteX1725" fmla="*/ 2213285 w 5178638"/>
              <a:gd name="connsiteY1725" fmla="*/ 1157781 h 4469549"/>
              <a:gd name="connsiteX1726" fmla="*/ 2198700 w 5178638"/>
              <a:gd name="connsiteY1726" fmla="*/ 1179700 h 4469549"/>
              <a:gd name="connsiteX1727" fmla="*/ 2189190 w 5178638"/>
              <a:gd name="connsiteY1727" fmla="*/ 1201863 h 4469549"/>
              <a:gd name="connsiteX1728" fmla="*/ 2182726 w 5178638"/>
              <a:gd name="connsiteY1728" fmla="*/ 1215447 h 4469549"/>
              <a:gd name="connsiteX1729" fmla="*/ 2184219 w 5178638"/>
              <a:gd name="connsiteY1729" fmla="*/ 1216316 h 4469549"/>
              <a:gd name="connsiteX1730" fmla="*/ 2156714 w 5178638"/>
              <a:gd name="connsiteY1730" fmla="*/ 1264016 h 4469549"/>
              <a:gd name="connsiteX1731" fmla="*/ 2116320 w 5178638"/>
              <a:gd name="connsiteY1731" fmla="*/ 1338799 h 4469549"/>
              <a:gd name="connsiteX1732" fmla="*/ 2079338 w 5178638"/>
              <a:gd name="connsiteY1732" fmla="*/ 1408508 h 4469549"/>
              <a:gd name="connsiteX1733" fmla="*/ 2106905 w 5178638"/>
              <a:gd name="connsiteY1733" fmla="*/ 1376769 h 4469549"/>
              <a:gd name="connsiteX1734" fmla="*/ 2120845 w 5178638"/>
              <a:gd name="connsiteY1734" fmla="*/ 1352842 h 4469549"/>
              <a:gd name="connsiteX1735" fmla="*/ 2129301 w 5178638"/>
              <a:gd name="connsiteY1735" fmla="*/ 1328980 h 4469549"/>
              <a:gd name="connsiteX1736" fmla="*/ 2137398 w 5178638"/>
              <a:gd name="connsiteY1736" fmla="*/ 1311969 h 4469549"/>
              <a:gd name="connsiteX1737" fmla="*/ 2190869 w 5178638"/>
              <a:gd name="connsiteY1737" fmla="*/ 1220191 h 4469549"/>
              <a:gd name="connsiteX1738" fmla="*/ 2191300 w 5178638"/>
              <a:gd name="connsiteY1738" fmla="*/ 1220442 h 4469549"/>
              <a:gd name="connsiteX1739" fmla="*/ 2280832 w 5178638"/>
              <a:gd name="connsiteY1739" fmla="*/ 1066769 h 4469549"/>
              <a:gd name="connsiteX1740" fmla="*/ 2299163 w 5178638"/>
              <a:gd name="connsiteY1740" fmla="*/ 1016612 h 4469549"/>
              <a:gd name="connsiteX1741" fmla="*/ 2213593 w 5178638"/>
              <a:gd name="connsiteY1741" fmla="*/ 979440 h 4469549"/>
              <a:gd name="connsiteX1742" fmla="*/ 2186027 w 5178638"/>
              <a:gd name="connsiteY1742" fmla="*/ 1011179 h 4469549"/>
              <a:gd name="connsiteX1743" fmla="*/ 2172087 w 5178638"/>
              <a:gd name="connsiteY1743" fmla="*/ 1035106 h 4469549"/>
              <a:gd name="connsiteX1744" fmla="*/ 2163630 w 5178638"/>
              <a:gd name="connsiteY1744" fmla="*/ 1058967 h 4469549"/>
              <a:gd name="connsiteX1745" fmla="*/ 2155534 w 5178638"/>
              <a:gd name="connsiteY1745" fmla="*/ 1075978 h 4469549"/>
              <a:gd name="connsiteX1746" fmla="*/ 2102063 w 5178638"/>
              <a:gd name="connsiteY1746" fmla="*/ 1167757 h 4469549"/>
              <a:gd name="connsiteX1747" fmla="*/ 2101632 w 5178638"/>
              <a:gd name="connsiteY1747" fmla="*/ 1167506 h 4469549"/>
              <a:gd name="connsiteX1748" fmla="*/ 2012100 w 5178638"/>
              <a:gd name="connsiteY1748" fmla="*/ 1321178 h 4469549"/>
              <a:gd name="connsiteX1749" fmla="*/ 1993769 w 5178638"/>
              <a:gd name="connsiteY1749" fmla="*/ 1371335 h 4469549"/>
              <a:gd name="connsiteX1750" fmla="*/ 2005395 w 5178638"/>
              <a:gd name="connsiteY1750" fmla="*/ 1360728 h 4469549"/>
              <a:gd name="connsiteX1751" fmla="*/ 2019037 w 5178638"/>
              <a:gd name="connsiteY1751" fmla="*/ 1340430 h 4469549"/>
              <a:gd name="connsiteX1752" fmla="*/ 2018876 w 5178638"/>
              <a:gd name="connsiteY1752" fmla="*/ 1325127 h 4469549"/>
              <a:gd name="connsiteX1753" fmla="*/ 2023192 w 5178638"/>
              <a:gd name="connsiteY1753" fmla="*/ 1314604 h 4469549"/>
              <a:gd name="connsiteX1754" fmla="*/ 2043448 w 5178638"/>
              <a:gd name="connsiteY1754" fmla="*/ 1282952 h 4469549"/>
              <a:gd name="connsiteX1755" fmla="*/ 2079647 w 5178638"/>
              <a:gd name="connsiteY1755" fmla="*/ 1230167 h 4469549"/>
              <a:gd name="connsiteX1756" fmla="*/ 2094232 w 5178638"/>
              <a:gd name="connsiteY1756" fmla="*/ 1208247 h 4469549"/>
              <a:gd name="connsiteX1757" fmla="*/ 2103741 w 5178638"/>
              <a:gd name="connsiteY1757" fmla="*/ 1186085 h 4469549"/>
              <a:gd name="connsiteX1758" fmla="*/ 2110206 w 5178638"/>
              <a:gd name="connsiteY1758" fmla="*/ 1172501 h 4469549"/>
              <a:gd name="connsiteX1759" fmla="*/ 2108713 w 5178638"/>
              <a:gd name="connsiteY1759" fmla="*/ 1171631 h 4469549"/>
              <a:gd name="connsiteX1760" fmla="*/ 2136217 w 5178638"/>
              <a:gd name="connsiteY1760" fmla="*/ 1123931 h 4469549"/>
              <a:gd name="connsiteX1761" fmla="*/ 2176611 w 5178638"/>
              <a:gd name="connsiteY1761" fmla="*/ 1049148 h 4469549"/>
              <a:gd name="connsiteX1762" fmla="*/ 2213593 w 5178638"/>
              <a:gd name="connsiteY1762" fmla="*/ 979440 h 4469549"/>
              <a:gd name="connsiteX1763" fmla="*/ 2193644 w 5178638"/>
              <a:gd name="connsiteY1763" fmla="*/ 788775 h 4469549"/>
              <a:gd name="connsiteX1764" fmla="*/ 2184193 w 5178638"/>
              <a:gd name="connsiteY1764" fmla="*/ 804996 h 4469549"/>
              <a:gd name="connsiteX1765" fmla="*/ 2176348 w 5178638"/>
              <a:gd name="connsiteY1765" fmla="*/ 809117 h 4469549"/>
              <a:gd name="connsiteX1766" fmla="*/ 2154736 w 5178638"/>
              <a:gd name="connsiteY1766" fmla="*/ 839980 h 4469549"/>
              <a:gd name="connsiteX1767" fmla="*/ 2144750 w 5178638"/>
              <a:gd name="connsiteY1767" fmla="*/ 860235 h 4469549"/>
              <a:gd name="connsiteX1768" fmla="*/ 2148280 w 5178638"/>
              <a:gd name="connsiteY1768" fmla="*/ 866637 h 4469549"/>
              <a:gd name="connsiteX1769" fmla="*/ 2153417 w 5178638"/>
              <a:gd name="connsiteY1769" fmla="*/ 860938 h 4469549"/>
              <a:gd name="connsiteX1770" fmla="*/ 2174208 w 5178638"/>
              <a:gd name="connsiteY1770" fmla="*/ 825252 h 4469549"/>
              <a:gd name="connsiteX1771" fmla="*/ 2180698 w 5178638"/>
              <a:gd name="connsiteY1771" fmla="*/ 820342 h 4469549"/>
              <a:gd name="connsiteX1772" fmla="*/ 2178808 w 5178638"/>
              <a:gd name="connsiteY1772" fmla="*/ 823586 h 4469549"/>
              <a:gd name="connsiteX1773" fmla="*/ 2172603 w 5178638"/>
              <a:gd name="connsiteY1773" fmla="*/ 837353 h 4469549"/>
              <a:gd name="connsiteX1774" fmla="*/ 2179815 w 5178638"/>
              <a:gd name="connsiteY1774" fmla="*/ 830772 h 4469549"/>
              <a:gd name="connsiteX1775" fmla="*/ 2184988 w 5178638"/>
              <a:gd name="connsiteY1775" fmla="*/ 821541 h 4469549"/>
              <a:gd name="connsiteX1776" fmla="*/ 2196864 w 5178638"/>
              <a:gd name="connsiteY1776" fmla="*/ 798042 h 4469549"/>
              <a:gd name="connsiteX1777" fmla="*/ 2200367 w 5178638"/>
              <a:gd name="connsiteY1777" fmla="*/ 792692 h 4469549"/>
              <a:gd name="connsiteX1778" fmla="*/ 2192719 w 5178638"/>
              <a:gd name="connsiteY1778" fmla="*/ 718708 h 4469549"/>
              <a:gd name="connsiteX1779" fmla="*/ 2196783 w 5178638"/>
              <a:gd name="connsiteY1779" fmla="*/ 721076 h 4469549"/>
              <a:gd name="connsiteX1780" fmla="*/ 2189222 w 5178638"/>
              <a:gd name="connsiteY1780" fmla="*/ 734053 h 4469549"/>
              <a:gd name="connsiteX1781" fmla="*/ 2188974 w 5178638"/>
              <a:gd name="connsiteY1781" fmla="*/ 746944 h 4469549"/>
              <a:gd name="connsiteX1782" fmla="*/ 2165221 w 5178638"/>
              <a:gd name="connsiteY1782" fmla="*/ 793943 h 4469549"/>
              <a:gd name="connsiteX1783" fmla="*/ 2140792 w 5178638"/>
              <a:gd name="connsiteY1783" fmla="*/ 819906 h 4469549"/>
              <a:gd name="connsiteX1784" fmla="*/ 2121675 w 5178638"/>
              <a:gd name="connsiteY1784" fmla="*/ 853089 h 4469549"/>
              <a:gd name="connsiteX1785" fmla="*/ 2104456 w 5178638"/>
              <a:gd name="connsiteY1785" fmla="*/ 843057 h 4469549"/>
              <a:gd name="connsiteX1786" fmla="*/ 2110586 w 5178638"/>
              <a:gd name="connsiteY1786" fmla="*/ 831640 h 4469549"/>
              <a:gd name="connsiteX1787" fmla="*/ 2127932 w 5178638"/>
              <a:gd name="connsiteY1787" fmla="*/ 799920 h 4469549"/>
              <a:gd name="connsiteX1788" fmla="*/ 2143217 w 5178638"/>
              <a:gd name="connsiteY1788" fmla="*/ 769995 h 4469549"/>
              <a:gd name="connsiteX1789" fmla="*/ 2147104 w 5178638"/>
              <a:gd name="connsiteY1789" fmla="*/ 763287 h 4469549"/>
              <a:gd name="connsiteX1790" fmla="*/ 2155643 w 5178638"/>
              <a:gd name="connsiteY1790" fmla="*/ 751969 h 4469549"/>
              <a:gd name="connsiteX1791" fmla="*/ 2166220 w 5178638"/>
              <a:gd name="connsiteY1791" fmla="*/ 742379 h 4469549"/>
              <a:gd name="connsiteX1792" fmla="*/ 2170286 w 5178638"/>
              <a:gd name="connsiteY1792" fmla="*/ 744748 h 4469549"/>
              <a:gd name="connsiteX1793" fmla="*/ 2168681 w 5178638"/>
              <a:gd name="connsiteY1793" fmla="*/ 756849 h 4469549"/>
              <a:gd name="connsiteX1794" fmla="*/ 2175707 w 5178638"/>
              <a:gd name="connsiteY1794" fmla="*/ 747907 h 4469549"/>
              <a:gd name="connsiteX1795" fmla="*/ 2183268 w 5178638"/>
              <a:gd name="connsiteY1795" fmla="*/ 734929 h 4469549"/>
              <a:gd name="connsiteX1796" fmla="*/ 2192719 w 5178638"/>
              <a:gd name="connsiteY1796" fmla="*/ 718708 h 4469549"/>
              <a:gd name="connsiteX1797" fmla="*/ 2565697 w 5178638"/>
              <a:gd name="connsiteY1797" fmla="*/ 712575 h 4469549"/>
              <a:gd name="connsiteX1798" fmla="*/ 2556247 w 5178638"/>
              <a:gd name="connsiteY1798" fmla="*/ 728796 h 4469549"/>
              <a:gd name="connsiteX1799" fmla="*/ 2548402 w 5178638"/>
              <a:gd name="connsiteY1799" fmla="*/ 732917 h 4469549"/>
              <a:gd name="connsiteX1800" fmla="*/ 2526789 w 5178638"/>
              <a:gd name="connsiteY1800" fmla="*/ 763780 h 4469549"/>
              <a:gd name="connsiteX1801" fmla="*/ 2516803 w 5178638"/>
              <a:gd name="connsiteY1801" fmla="*/ 784035 h 4469549"/>
              <a:gd name="connsiteX1802" fmla="*/ 2520333 w 5178638"/>
              <a:gd name="connsiteY1802" fmla="*/ 790437 h 4469549"/>
              <a:gd name="connsiteX1803" fmla="*/ 2525470 w 5178638"/>
              <a:gd name="connsiteY1803" fmla="*/ 784738 h 4469549"/>
              <a:gd name="connsiteX1804" fmla="*/ 2546261 w 5178638"/>
              <a:gd name="connsiteY1804" fmla="*/ 749052 h 4469549"/>
              <a:gd name="connsiteX1805" fmla="*/ 2552751 w 5178638"/>
              <a:gd name="connsiteY1805" fmla="*/ 744142 h 4469549"/>
              <a:gd name="connsiteX1806" fmla="*/ 2550861 w 5178638"/>
              <a:gd name="connsiteY1806" fmla="*/ 747386 h 4469549"/>
              <a:gd name="connsiteX1807" fmla="*/ 2544657 w 5178638"/>
              <a:gd name="connsiteY1807" fmla="*/ 761154 h 4469549"/>
              <a:gd name="connsiteX1808" fmla="*/ 2551868 w 5178638"/>
              <a:gd name="connsiteY1808" fmla="*/ 754572 h 4469549"/>
              <a:gd name="connsiteX1809" fmla="*/ 2557041 w 5178638"/>
              <a:gd name="connsiteY1809" fmla="*/ 745342 h 4469549"/>
              <a:gd name="connsiteX1810" fmla="*/ 2568917 w 5178638"/>
              <a:gd name="connsiteY1810" fmla="*/ 721842 h 4469549"/>
              <a:gd name="connsiteX1811" fmla="*/ 2572420 w 5178638"/>
              <a:gd name="connsiteY1811" fmla="*/ 716492 h 4469549"/>
              <a:gd name="connsiteX1812" fmla="*/ 2564772 w 5178638"/>
              <a:gd name="connsiteY1812" fmla="*/ 642508 h 4469549"/>
              <a:gd name="connsiteX1813" fmla="*/ 2568836 w 5178638"/>
              <a:gd name="connsiteY1813" fmla="*/ 644876 h 4469549"/>
              <a:gd name="connsiteX1814" fmla="*/ 2561276 w 5178638"/>
              <a:gd name="connsiteY1814" fmla="*/ 657853 h 4469549"/>
              <a:gd name="connsiteX1815" fmla="*/ 2561027 w 5178638"/>
              <a:gd name="connsiteY1815" fmla="*/ 670745 h 4469549"/>
              <a:gd name="connsiteX1816" fmla="*/ 2537275 w 5178638"/>
              <a:gd name="connsiteY1816" fmla="*/ 717743 h 4469549"/>
              <a:gd name="connsiteX1817" fmla="*/ 2512845 w 5178638"/>
              <a:gd name="connsiteY1817" fmla="*/ 743707 h 4469549"/>
              <a:gd name="connsiteX1818" fmla="*/ 2493729 w 5178638"/>
              <a:gd name="connsiteY1818" fmla="*/ 776890 h 4469549"/>
              <a:gd name="connsiteX1819" fmla="*/ 2476509 w 5178638"/>
              <a:gd name="connsiteY1819" fmla="*/ 766857 h 4469549"/>
              <a:gd name="connsiteX1820" fmla="*/ 2482639 w 5178638"/>
              <a:gd name="connsiteY1820" fmla="*/ 755440 h 4469549"/>
              <a:gd name="connsiteX1821" fmla="*/ 2517732 w 5178638"/>
              <a:gd name="connsiteY1821" fmla="*/ 688975 h 4469549"/>
              <a:gd name="connsiteX1822" fmla="*/ 2538273 w 5178638"/>
              <a:gd name="connsiteY1822" fmla="*/ 666180 h 4469549"/>
              <a:gd name="connsiteX1823" fmla="*/ 2542339 w 5178638"/>
              <a:gd name="connsiteY1823" fmla="*/ 668548 h 4469549"/>
              <a:gd name="connsiteX1824" fmla="*/ 2540734 w 5178638"/>
              <a:gd name="connsiteY1824" fmla="*/ 680649 h 4469549"/>
              <a:gd name="connsiteX1825" fmla="*/ 2547760 w 5178638"/>
              <a:gd name="connsiteY1825" fmla="*/ 671707 h 4469549"/>
              <a:gd name="connsiteX1826" fmla="*/ 2555321 w 5178638"/>
              <a:gd name="connsiteY1826" fmla="*/ 658730 h 4469549"/>
              <a:gd name="connsiteX1827" fmla="*/ 2564772 w 5178638"/>
              <a:gd name="connsiteY1827" fmla="*/ 642508 h 4469549"/>
              <a:gd name="connsiteX1828" fmla="*/ 2583991 w 5178638"/>
              <a:gd name="connsiteY1828" fmla="*/ 465194 h 4469549"/>
              <a:gd name="connsiteX1829" fmla="*/ 2585346 w 5178638"/>
              <a:gd name="connsiteY1829" fmla="*/ 465984 h 4469549"/>
              <a:gd name="connsiteX1830" fmla="*/ 2569861 w 5178638"/>
              <a:gd name="connsiteY1830" fmla="*/ 494130 h 4469549"/>
              <a:gd name="connsiteX1831" fmla="*/ 2541136 w 5178638"/>
              <a:gd name="connsiteY1831" fmla="*/ 541520 h 4469549"/>
              <a:gd name="connsiteX1832" fmla="*/ 2523142 w 5178638"/>
              <a:gd name="connsiteY1832" fmla="*/ 569635 h 4469549"/>
              <a:gd name="connsiteX1833" fmla="*/ 2551858 w 5178638"/>
              <a:gd name="connsiteY1833" fmla="*/ 520347 h 4469549"/>
              <a:gd name="connsiteX1834" fmla="*/ 2583991 w 5178638"/>
              <a:gd name="connsiteY1834" fmla="*/ 465194 h 4469549"/>
              <a:gd name="connsiteX1835" fmla="*/ 2770729 w 5178638"/>
              <a:gd name="connsiteY1835" fmla="*/ 313123 h 4469549"/>
              <a:gd name="connsiteX1836" fmla="*/ 2784411 w 5178638"/>
              <a:gd name="connsiteY1836" fmla="*/ 336740 h 4469549"/>
              <a:gd name="connsiteX1837" fmla="*/ 2771189 w 5178638"/>
              <a:gd name="connsiteY1837" fmla="*/ 362985 h 4469549"/>
              <a:gd name="connsiteX1838" fmla="*/ 2765519 w 5178638"/>
              <a:gd name="connsiteY1838" fmla="*/ 372717 h 4469549"/>
              <a:gd name="connsiteX1839" fmla="*/ 2718800 w 5178638"/>
              <a:gd name="connsiteY1839" fmla="*/ 449789 h 4469549"/>
              <a:gd name="connsiteX1840" fmla="*/ 2669655 w 5178638"/>
              <a:gd name="connsiteY1840" fmla="*/ 534140 h 4469549"/>
              <a:gd name="connsiteX1841" fmla="*/ 2631318 w 5178638"/>
              <a:gd name="connsiteY1841" fmla="*/ 603060 h 4469549"/>
              <a:gd name="connsiteX1842" fmla="*/ 2627823 w 5178638"/>
              <a:gd name="connsiteY1842" fmla="*/ 618406 h 4469549"/>
              <a:gd name="connsiteX1843" fmla="*/ 2633778 w 5178638"/>
              <a:gd name="connsiteY1843" fmla="*/ 617529 h 4469549"/>
              <a:gd name="connsiteX1844" fmla="*/ 2646475 w 5178638"/>
              <a:gd name="connsiteY1844" fmla="*/ 598854 h 4469549"/>
              <a:gd name="connsiteX1845" fmla="*/ 2643514 w 5178638"/>
              <a:gd name="connsiteY1845" fmla="*/ 610165 h 4469549"/>
              <a:gd name="connsiteX1846" fmla="*/ 2618942 w 5178638"/>
              <a:gd name="connsiteY1846" fmla="*/ 652340 h 4469549"/>
              <a:gd name="connsiteX1847" fmla="*/ 2617052 w 5178638"/>
              <a:gd name="connsiteY1847" fmla="*/ 655585 h 4469549"/>
              <a:gd name="connsiteX1848" fmla="*/ 2608828 w 5178638"/>
              <a:gd name="connsiteY1848" fmla="*/ 668436 h 4469549"/>
              <a:gd name="connsiteX1849" fmla="*/ 2612407 w 5178638"/>
              <a:gd name="connsiteY1849" fmla="*/ 668969 h 4469549"/>
              <a:gd name="connsiteX1850" fmla="*/ 2795160 w 5178638"/>
              <a:gd name="connsiteY1850" fmla="*/ 355292 h 4469549"/>
              <a:gd name="connsiteX1851" fmla="*/ 5178638 w 5178638"/>
              <a:gd name="connsiteY1851" fmla="*/ 4469299 h 4469549"/>
              <a:gd name="connsiteX1852" fmla="*/ 2725850 w 5178638"/>
              <a:gd name="connsiteY1852" fmla="*/ 4469299 h 4469549"/>
              <a:gd name="connsiteX1853" fmla="*/ 2744858 w 5178638"/>
              <a:gd name="connsiteY1853" fmla="*/ 4468995 h 4469549"/>
              <a:gd name="connsiteX1854" fmla="*/ 2703556 w 5178638"/>
              <a:gd name="connsiteY1854" fmla="*/ 4463414 h 4469549"/>
              <a:gd name="connsiteX1855" fmla="*/ 2675865 w 5178638"/>
              <a:gd name="connsiteY1855" fmla="*/ 4463414 h 4469549"/>
              <a:gd name="connsiteX1856" fmla="*/ 2650990 w 5178638"/>
              <a:gd name="connsiteY1856" fmla="*/ 4466763 h 4469549"/>
              <a:gd name="connsiteX1857" fmla="*/ 2632216 w 5178638"/>
              <a:gd name="connsiteY1857" fmla="*/ 4467879 h 4469549"/>
              <a:gd name="connsiteX1858" fmla="*/ 2525397 w 5178638"/>
              <a:gd name="connsiteY1858" fmla="*/ 4467879 h 4469549"/>
              <a:gd name="connsiteX1859" fmla="*/ 2525397 w 5178638"/>
              <a:gd name="connsiteY1859" fmla="*/ 4469299 h 4469549"/>
              <a:gd name="connsiteX1860" fmla="*/ 2431622 w 5178638"/>
              <a:gd name="connsiteY1860" fmla="*/ 4469299 h 4469549"/>
              <a:gd name="connsiteX1861" fmla="*/ 2431622 w 5178638"/>
              <a:gd name="connsiteY1861" fmla="*/ 4468652 h 4469549"/>
              <a:gd name="connsiteX1862" fmla="*/ 2416603 w 5178638"/>
              <a:gd name="connsiteY1862" fmla="*/ 4468652 h 4469549"/>
              <a:gd name="connsiteX1863" fmla="*/ 2405338 w 5178638"/>
              <a:gd name="connsiteY1863" fmla="*/ 4461955 h 4469549"/>
              <a:gd name="connsiteX1864" fmla="*/ 2401584 w 5178638"/>
              <a:gd name="connsiteY1864" fmla="*/ 4458606 h 4469549"/>
              <a:gd name="connsiteX1865" fmla="*/ 2367791 w 5178638"/>
              <a:gd name="connsiteY1865" fmla="*/ 4455257 h 4469549"/>
              <a:gd name="connsiteX1866" fmla="*/ 2394074 w 5178638"/>
              <a:gd name="connsiteY1866" fmla="*/ 4455257 h 4469549"/>
              <a:gd name="connsiteX1867" fmla="*/ 2397829 w 5178638"/>
              <a:gd name="connsiteY1867" fmla="*/ 4451908 h 4469549"/>
              <a:gd name="connsiteX1868" fmla="*/ 2397829 w 5178638"/>
              <a:gd name="connsiteY1868" fmla="*/ 4449675 h 4469549"/>
              <a:gd name="connsiteX1869" fmla="*/ 2401584 w 5178638"/>
              <a:gd name="connsiteY1869" fmla="*/ 4449675 h 4469549"/>
              <a:gd name="connsiteX1870" fmla="*/ 2439131 w 5178638"/>
              <a:gd name="connsiteY1870" fmla="*/ 4450792 h 4469549"/>
              <a:gd name="connsiteX1871" fmla="*/ 2446640 w 5178638"/>
              <a:gd name="connsiteY1871" fmla="*/ 4449675 h 4469549"/>
              <a:gd name="connsiteX1872" fmla="*/ 2442886 w 5178638"/>
              <a:gd name="connsiteY1872" fmla="*/ 4447443 h 4469549"/>
              <a:gd name="connsiteX1873" fmla="*/ 2420357 w 5178638"/>
              <a:gd name="connsiteY1873" fmla="*/ 4442978 h 4469549"/>
              <a:gd name="connsiteX1874" fmla="*/ 2416603 w 5178638"/>
              <a:gd name="connsiteY1874" fmla="*/ 4437396 h 4469549"/>
              <a:gd name="connsiteX1875" fmla="*/ 2424112 w 5178638"/>
              <a:gd name="connsiteY1875" fmla="*/ 4434047 h 4469549"/>
              <a:gd name="connsiteX1876" fmla="*/ 2442886 w 5178638"/>
              <a:gd name="connsiteY1876" fmla="*/ 4434047 h 4469549"/>
              <a:gd name="connsiteX1877" fmla="*/ 2487942 w 5178638"/>
              <a:gd name="connsiteY1877" fmla="*/ 4438512 h 4469549"/>
              <a:gd name="connsiteX1878" fmla="*/ 2506716 w 5178638"/>
              <a:gd name="connsiteY1878" fmla="*/ 4436280 h 4469549"/>
              <a:gd name="connsiteX1879" fmla="*/ 2517980 w 5178638"/>
              <a:gd name="connsiteY1879" fmla="*/ 4429582 h 4469549"/>
              <a:gd name="connsiteX1880" fmla="*/ 2525397 w 5178638"/>
              <a:gd name="connsiteY1880" fmla="*/ 4429092 h 4469549"/>
              <a:gd name="connsiteX1881" fmla="*/ 2525397 w 5178638"/>
              <a:gd name="connsiteY1881" fmla="*/ 4461857 h 4469549"/>
              <a:gd name="connsiteX1882" fmla="*/ 2545858 w 5178638"/>
              <a:gd name="connsiteY1882" fmla="*/ 4461181 h 4469549"/>
              <a:gd name="connsiteX1883" fmla="*/ 2575895 w 5178638"/>
              <a:gd name="connsiteY1883" fmla="*/ 4460065 h 4469549"/>
              <a:gd name="connsiteX1884" fmla="*/ 2579650 w 5178638"/>
              <a:gd name="connsiteY1884" fmla="*/ 4454483 h 4469549"/>
              <a:gd name="connsiteX1885" fmla="*/ 2564631 w 5178638"/>
              <a:gd name="connsiteY1885" fmla="*/ 4451135 h 4469549"/>
              <a:gd name="connsiteX1886" fmla="*/ 2579650 w 5178638"/>
              <a:gd name="connsiteY1886" fmla="*/ 4450018 h 4469549"/>
              <a:gd name="connsiteX1887" fmla="*/ 2583405 w 5178638"/>
              <a:gd name="connsiteY1887" fmla="*/ 4450018 h 4469549"/>
              <a:gd name="connsiteX1888" fmla="*/ 2575895 w 5178638"/>
              <a:gd name="connsiteY1888" fmla="*/ 4447786 h 4469549"/>
              <a:gd name="connsiteX1889" fmla="*/ 2534594 w 5178638"/>
              <a:gd name="connsiteY1889" fmla="*/ 4447786 h 4469549"/>
              <a:gd name="connsiteX1890" fmla="*/ 2527084 w 5178638"/>
              <a:gd name="connsiteY1890" fmla="*/ 4446669 h 4469549"/>
              <a:gd name="connsiteX1891" fmla="*/ 2530839 w 5178638"/>
              <a:gd name="connsiteY1891" fmla="*/ 4442204 h 4469549"/>
              <a:gd name="connsiteX1892" fmla="*/ 2553367 w 5178638"/>
              <a:gd name="connsiteY1892" fmla="*/ 4441088 h 4469549"/>
              <a:gd name="connsiteX1893" fmla="*/ 2590914 w 5178638"/>
              <a:gd name="connsiteY1893" fmla="*/ 4443321 h 4469549"/>
              <a:gd name="connsiteX1894" fmla="*/ 2598424 w 5178638"/>
              <a:gd name="connsiteY1894" fmla="*/ 4446669 h 4469549"/>
              <a:gd name="connsiteX1895" fmla="*/ 2617197 w 5178638"/>
              <a:gd name="connsiteY1895" fmla="*/ 4446669 h 4469549"/>
              <a:gd name="connsiteX1896" fmla="*/ 2617197 w 5178638"/>
              <a:gd name="connsiteY1896" fmla="*/ 4455600 h 4469549"/>
              <a:gd name="connsiteX1897" fmla="*/ 2692292 w 5178638"/>
              <a:gd name="connsiteY1897" fmla="*/ 4457832 h 4469549"/>
              <a:gd name="connsiteX1898" fmla="*/ 2696047 w 5178638"/>
              <a:gd name="connsiteY1898" fmla="*/ 4457832 h 4469549"/>
              <a:gd name="connsiteX1899" fmla="*/ 2744858 w 5178638"/>
              <a:gd name="connsiteY1899" fmla="*/ 4457832 h 4469549"/>
              <a:gd name="connsiteX1900" fmla="*/ 2756122 w 5178638"/>
              <a:gd name="connsiteY1900" fmla="*/ 4455600 h 4469549"/>
              <a:gd name="connsiteX1901" fmla="*/ 2733594 w 5178638"/>
              <a:gd name="connsiteY1901" fmla="*/ 4454483 h 4469549"/>
              <a:gd name="connsiteX1902" fmla="*/ 2729839 w 5178638"/>
              <a:gd name="connsiteY1902" fmla="*/ 4451135 h 4469549"/>
              <a:gd name="connsiteX1903" fmla="*/ 2744858 w 5178638"/>
              <a:gd name="connsiteY1903" fmla="*/ 4447786 h 4469549"/>
              <a:gd name="connsiteX1904" fmla="*/ 2823707 w 5178638"/>
              <a:gd name="connsiteY1904" fmla="*/ 4446669 h 4469549"/>
              <a:gd name="connsiteX1905" fmla="*/ 2921330 w 5178638"/>
              <a:gd name="connsiteY1905" fmla="*/ 4446669 h 4469549"/>
              <a:gd name="connsiteX1906" fmla="*/ 3011443 w 5178638"/>
              <a:gd name="connsiteY1906" fmla="*/ 4447786 h 4469549"/>
              <a:gd name="connsiteX1907" fmla="*/ 3022707 w 5178638"/>
              <a:gd name="connsiteY1907" fmla="*/ 4447786 h 4469549"/>
              <a:gd name="connsiteX1908" fmla="*/ 3112821 w 5178638"/>
              <a:gd name="connsiteY1908" fmla="*/ 4445553 h 4469549"/>
              <a:gd name="connsiteX1909" fmla="*/ 3169142 w 5178638"/>
              <a:gd name="connsiteY1909" fmla="*/ 4448902 h 4469549"/>
              <a:gd name="connsiteX1910" fmla="*/ 3221708 w 5178638"/>
              <a:gd name="connsiteY1910" fmla="*/ 4450018 h 4469549"/>
              <a:gd name="connsiteX1911" fmla="*/ 3270519 w 5178638"/>
              <a:gd name="connsiteY1911" fmla="*/ 4446669 h 4469549"/>
              <a:gd name="connsiteX1912" fmla="*/ 3401935 w 5178638"/>
              <a:gd name="connsiteY1912" fmla="*/ 4436623 h 4469549"/>
              <a:gd name="connsiteX1913" fmla="*/ 3477029 w 5178638"/>
              <a:gd name="connsiteY1913" fmla="*/ 4436623 h 4469549"/>
              <a:gd name="connsiteX1914" fmla="*/ 3492048 w 5178638"/>
              <a:gd name="connsiteY1914" fmla="*/ 4435506 h 4469549"/>
              <a:gd name="connsiteX1915" fmla="*/ 3484539 w 5178638"/>
              <a:gd name="connsiteY1915" fmla="*/ 4431041 h 4469549"/>
              <a:gd name="connsiteX1916" fmla="*/ 3443237 w 5178638"/>
              <a:gd name="connsiteY1916" fmla="*/ 4426576 h 4469549"/>
              <a:gd name="connsiteX1917" fmla="*/ 3386916 w 5178638"/>
              <a:gd name="connsiteY1917" fmla="*/ 4422111 h 4469549"/>
              <a:gd name="connsiteX1918" fmla="*/ 3401935 w 5178638"/>
              <a:gd name="connsiteY1918" fmla="*/ 4418762 h 4469549"/>
              <a:gd name="connsiteX1919" fmla="*/ 3439482 w 5178638"/>
              <a:gd name="connsiteY1919" fmla="*/ 4414297 h 4469549"/>
              <a:gd name="connsiteX1920" fmla="*/ 3446991 w 5178638"/>
              <a:gd name="connsiteY1920" fmla="*/ 4410948 h 4469549"/>
              <a:gd name="connsiteX1921" fmla="*/ 3435727 w 5178638"/>
              <a:gd name="connsiteY1921" fmla="*/ 4409832 h 4469549"/>
              <a:gd name="connsiteX1922" fmla="*/ 3420708 w 5178638"/>
              <a:gd name="connsiteY1922" fmla="*/ 4409832 h 4469549"/>
              <a:gd name="connsiteX1923" fmla="*/ 3360633 w 5178638"/>
              <a:gd name="connsiteY1923" fmla="*/ 4410948 h 4469549"/>
              <a:gd name="connsiteX1924" fmla="*/ 3323085 w 5178638"/>
              <a:gd name="connsiteY1924" fmla="*/ 4410948 h 4469549"/>
              <a:gd name="connsiteX1925" fmla="*/ 3289293 w 5178638"/>
              <a:gd name="connsiteY1925" fmla="*/ 4408715 h 4469549"/>
              <a:gd name="connsiteX1926" fmla="*/ 3176651 w 5178638"/>
              <a:gd name="connsiteY1926" fmla="*/ 4407599 h 4469549"/>
              <a:gd name="connsiteX1927" fmla="*/ 3165387 w 5178638"/>
              <a:gd name="connsiteY1927" fmla="*/ 4406483 h 4469549"/>
              <a:gd name="connsiteX1928" fmla="*/ 3157878 w 5178638"/>
              <a:gd name="connsiteY1928" fmla="*/ 4405366 h 4469549"/>
              <a:gd name="connsiteX1929" fmla="*/ 3112821 w 5178638"/>
              <a:gd name="connsiteY1929" fmla="*/ 4409832 h 4469549"/>
              <a:gd name="connsiteX1930" fmla="*/ 3060255 w 5178638"/>
              <a:gd name="connsiteY1930" fmla="*/ 4407599 h 4469549"/>
              <a:gd name="connsiteX1931" fmla="*/ 3052745 w 5178638"/>
              <a:gd name="connsiteY1931" fmla="*/ 4407599 h 4469549"/>
              <a:gd name="connsiteX1932" fmla="*/ 3011443 w 5178638"/>
              <a:gd name="connsiteY1932" fmla="*/ 4407599 h 4469549"/>
              <a:gd name="connsiteX1933" fmla="*/ 2966387 w 5178638"/>
              <a:gd name="connsiteY1933" fmla="*/ 4405366 h 4469549"/>
              <a:gd name="connsiteX1934" fmla="*/ 2906311 w 5178638"/>
              <a:gd name="connsiteY1934" fmla="*/ 4405366 h 4469549"/>
              <a:gd name="connsiteX1935" fmla="*/ 2849990 w 5178638"/>
              <a:gd name="connsiteY1935" fmla="*/ 4408715 h 4469549"/>
              <a:gd name="connsiteX1936" fmla="*/ 2763632 w 5178638"/>
              <a:gd name="connsiteY1936" fmla="*/ 4413180 h 4469549"/>
              <a:gd name="connsiteX1937" fmla="*/ 2696047 w 5178638"/>
              <a:gd name="connsiteY1937" fmla="*/ 4415413 h 4469549"/>
              <a:gd name="connsiteX1938" fmla="*/ 2714820 w 5178638"/>
              <a:gd name="connsiteY1938" fmla="*/ 4418762 h 4469549"/>
              <a:gd name="connsiteX1939" fmla="*/ 2733594 w 5178638"/>
              <a:gd name="connsiteY1939" fmla="*/ 4418762 h 4469549"/>
              <a:gd name="connsiteX1940" fmla="*/ 2804934 w 5178638"/>
              <a:gd name="connsiteY1940" fmla="*/ 4423227 h 4469549"/>
              <a:gd name="connsiteX1941" fmla="*/ 2865009 w 5178638"/>
              <a:gd name="connsiteY1941" fmla="*/ 4423227 h 4469549"/>
              <a:gd name="connsiteX1942" fmla="*/ 2921330 w 5178638"/>
              <a:gd name="connsiteY1942" fmla="*/ 4417646 h 4469549"/>
              <a:gd name="connsiteX1943" fmla="*/ 2940104 w 5178638"/>
              <a:gd name="connsiteY1943" fmla="*/ 4415413 h 4469549"/>
              <a:gd name="connsiteX1944" fmla="*/ 3011443 w 5178638"/>
              <a:gd name="connsiteY1944" fmla="*/ 4420995 h 4469549"/>
              <a:gd name="connsiteX1945" fmla="*/ 3041481 w 5178638"/>
              <a:gd name="connsiteY1945" fmla="*/ 4422111 h 4469549"/>
              <a:gd name="connsiteX1946" fmla="*/ 3082783 w 5178638"/>
              <a:gd name="connsiteY1946" fmla="*/ 4422111 h 4469549"/>
              <a:gd name="connsiteX1947" fmla="*/ 3105311 w 5178638"/>
              <a:gd name="connsiteY1947" fmla="*/ 4422111 h 4469549"/>
              <a:gd name="connsiteX1948" fmla="*/ 3150368 w 5178638"/>
              <a:gd name="connsiteY1948" fmla="*/ 4418762 h 4469549"/>
              <a:gd name="connsiteX1949" fmla="*/ 3176651 w 5178638"/>
              <a:gd name="connsiteY1949" fmla="*/ 4419878 h 4469549"/>
              <a:gd name="connsiteX1950" fmla="*/ 3240481 w 5178638"/>
              <a:gd name="connsiteY1950" fmla="*/ 4423227 h 4469549"/>
              <a:gd name="connsiteX1951" fmla="*/ 3278029 w 5178638"/>
              <a:gd name="connsiteY1951" fmla="*/ 4424343 h 4469549"/>
              <a:gd name="connsiteX1952" fmla="*/ 3289293 w 5178638"/>
              <a:gd name="connsiteY1952" fmla="*/ 4423227 h 4469549"/>
              <a:gd name="connsiteX1953" fmla="*/ 3326840 w 5178638"/>
              <a:gd name="connsiteY1953" fmla="*/ 4418762 h 4469549"/>
              <a:gd name="connsiteX1954" fmla="*/ 3341859 w 5178638"/>
              <a:gd name="connsiteY1954" fmla="*/ 4422111 h 4469549"/>
              <a:gd name="connsiteX1955" fmla="*/ 3289293 w 5178638"/>
              <a:gd name="connsiteY1955" fmla="*/ 4428809 h 4469549"/>
              <a:gd name="connsiteX1956" fmla="*/ 3082783 w 5178638"/>
              <a:gd name="connsiteY1956" fmla="*/ 4428809 h 4469549"/>
              <a:gd name="connsiteX1957" fmla="*/ 3018953 w 5178638"/>
              <a:gd name="connsiteY1957" fmla="*/ 4431041 h 4469549"/>
              <a:gd name="connsiteX1958" fmla="*/ 3007689 w 5178638"/>
              <a:gd name="connsiteY1958" fmla="*/ 4433274 h 4469549"/>
              <a:gd name="connsiteX1959" fmla="*/ 3003934 w 5178638"/>
              <a:gd name="connsiteY1959" fmla="*/ 4435506 h 4469549"/>
              <a:gd name="connsiteX1960" fmla="*/ 3007689 w 5178638"/>
              <a:gd name="connsiteY1960" fmla="*/ 4436623 h 4469549"/>
              <a:gd name="connsiteX1961" fmla="*/ 3022707 w 5178638"/>
              <a:gd name="connsiteY1961" fmla="*/ 4437739 h 4469549"/>
              <a:gd name="connsiteX1962" fmla="*/ 3018953 w 5178638"/>
              <a:gd name="connsiteY1962" fmla="*/ 4438855 h 4469549"/>
              <a:gd name="connsiteX1963" fmla="*/ 2853745 w 5178638"/>
              <a:gd name="connsiteY1963" fmla="*/ 4436623 h 4469549"/>
              <a:gd name="connsiteX1964" fmla="*/ 2797424 w 5178638"/>
              <a:gd name="connsiteY1964" fmla="*/ 4436623 h 4469549"/>
              <a:gd name="connsiteX1965" fmla="*/ 2741103 w 5178638"/>
              <a:gd name="connsiteY1965" fmla="*/ 4436623 h 4469549"/>
              <a:gd name="connsiteX1966" fmla="*/ 2733594 w 5178638"/>
              <a:gd name="connsiteY1966" fmla="*/ 4436623 h 4469549"/>
              <a:gd name="connsiteX1967" fmla="*/ 2692292 w 5178638"/>
              <a:gd name="connsiteY1967" fmla="*/ 4434390 h 4469549"/>
              <a:gd name="connsiteX1968" fmla="*/ 2620952 w 5178638"/>
              <a:gd name="connsiteY1968" fmla="*/ 4434390 h 4469549"/>
              <a:gd name="connsiteX1969" fmla="*/ 2598424 w 5178638"/>
              <a:gd name="connsiteY1969" fmla="*/ 4432158 h 4469549"/>
              <a:gd name="connsiteX1970" fmla="*/ 2568386 w 5178638"/>
              <a:gd name="connsiteY1970" fmla="*/ 4431041 h 4469549"/>
              <a:gd name="connsiteX1971" fmla="*/ 2538348 w 5178638"/>
              <a:gd name="connsiteY1971" fmla="*/ 4431041 h 4469549"/>
              <a:gd name="connsiteX1972" fmla="*/ 2526873 w 5178638"/>
              <a:gd name="connsiteY1972" fmla="*/ 4428995 h 4469549"/>
              <a:gd name="connsiteX1973" fmla="*/ 2551773 w 5178638"/>
              <a:gd name="connsiteY1973" fmla="*/ 4427349 h 4469549"/>
              <a:gd name="connsiteX1974" fmla="*/ 2581810 w 5178638"/>
              <a:gd name="connsiteY1974" fmla="*/ 4428466 h 4469549"/>
              <a:gd name="connsiteX1975" fmla="*/ 2582075 w 5178638"/>
              <a:gd name="connsiteY1975" fmla="*/ 4428348 h 4469549"/>
              <a:gd name="connsiteX1976" fmla="*/ 2598424 w 5178638"/>
              <a:gd name="connsiteY1976" fmla="*/ 4431041 h 4469549"/>
              <a:gd name="connsiteX1977" fmla="*/ 2650990 w 5178638"/>
              <a:gd name="connsiteY1977" fmla="*/ 4428809 h 4469549"/>
              <a:gd name="connsiteX1978" fmla="*/ 2662254 w 5178638"/>
              <a:gd name="connsiteY1978" fmla="*/ 4424343 h 4469549"/>
              <a:gd name="connsiteX1979" fmla="*/ 2677273 w 5178638"/>
              <a:gd name="connsiteY1979" fmla="*/ 4424343 h 4469549"/>
              <a:gd name="connsiteX1980" fmla="*/ 2677273 w 5178638"/>
              <a:gd name="connsiteY1980" fmla="*/ 4420995 h 4469549"/>
              <a:gd name="connsiteX1981" fmla="*/ 2658499 w 5178638"/>
              <a:gd name="connsiteY1981" fmla="*/ 4420995 h 4469549"/>
              <a:gd name="connsiteX1982" fmla="*/ 2643480 w 5178638"/>
              <a:gd name="connsiteY1982" fmla="*/ 4420995 h 4469549"/>
              <a:gd name="connsiteX1983" fmla="*/ 2632216 w 5178638"/>
              <a:gd name="connsiteY1983" fmla="*/ 4419878 h 4469549"/>
              <a:gd name="connsiteX1984" fmla="*/ 2643480 w 5178638"/>
              <a:gd name="connsiteY1984" fmla="*/ 4416529 h 4469549"/>
              <a:gd name="connsiteX1985" fmla="*/ 2643480 w 5178638"/>
              <a:gd name="connsiteY1985" fmla="*/ 4413180 h 4469549"/>
              <a:gd name="connsiteX1986" fmla="*/ 2613443 w 5178638"/>
              <a:gd name="connsiteY1986" fmla="*/ 4408715 h 4469549"/>
              <a:gd name="connsiteX1987" fmla="*/ 2538348 w 5178638"/>
              <a:gd name="connsiteY1987" fmla="*/ 4410948 h 4469549"/>
              <a:gd name="connsiteX1988" fmla="*/ 2525397 w 5178638"/>
              <a:gd name="connsiteY1988" fmla="*/ 4411269 h 4469549"/>
              <a:gd name="connsiteX1989" fmla="*/ 2525397 w 5178638"/>
              <a:gd name="connsiteY1989" fmla="*/ 4419369 h 4469549"/>
              <a:gd name="connsiteX1990" fmla="*/ 2521735 w 5178638"/>
              <a:gd name="connsiteY1990" fmla="*/ 4412837 h 4469549"/>
              <a:gd name="connsiteX1991" fmla="*/ 2487942 w 5178638"/>
              <a:gd name="connsiteY1991" fmla="*/ 4412837 h 4469549"/>
              <a:gd name="connsiteX1992" fmla="*/ 2457905 w 5178638"/>
              <a:gd name="connsiteY1992" fmla="*/ 4411721 h 4469549"/>
              <a:gd name="connsiteX1993" fmla="*/ 2431622 w 5178638"/>
              <a:gd name="connsiteY1993" fmla="*/ 4412837 h 4469549"/>
              <a:gd name="connsiteX1994" fmla="*/ 2337753 w 5178638"/>
              <a:gd name="connsiteY1994" fmla="*/ 4413954 h 4469549"/>
              <a:gd name="connsiteX1995" fmla="*/ 2296451 w 5178638"/>
              <a:gd name="connsiteY1995" fmla="*/ 4413954 h 4469549"/>
              <a:gd name="connsiteX1996" fmla="*/ 2272500 w 5178638"/>
              <a:gd name="connsiteY1996" fmla="*/ 4414478 h 4469549"/>
              <a:gd name="connsiteX1997" fmla="*/ 2282748 w 5178638"/>
              <a:gd name="connsiteY1997" fmla="*/ 4413575 h 4469549"/>
              <a:gd name="connsiteX1998" fmla="*/ 2292604 w 5178638"/>
              <a:gd name="connsiteY1998" fmla="*/ 4412458 h 4469549"/>
              <a:gd name="connsiteX1999" fmla="*/ 2296359 w 5178638"/>
              <a:gd name="connsiteY1999" fmla="*/ 4410226 h 4469549"/>
              <a:gd name="connsiteX2000" fmla="*/ 2288849 w 5178638"/>
              <a:gd name="connsiteY2000" fmla="*/ 4409109 h 4469549"/>
              <a:gd name="connsiteX2001" fmla="*/ 2255057 w 5178638"/>
              <a:gd name="connsiteY2001" fmla="*/ 4409109 h 4469549"/>
              <a:gd name="connsiteX2002" fmla="*/ 2243793 w 5178638"/>
              <a:gd name="connsiteY2002" fmla="*/ 4406877 h 4469549"/>
              <a:gd name="connsiteX2003" fmla="*/ 2251302 w 5178638"/>
              <a:gd name="connsiteY2003" fmla="*/ 4404644 h 4469549"/>
              <a:gd name="connsiteX2004" fmla="*/ 2296359 w 5178638"/>
              <a:gd name="connsiteY2004" fmla="*/ 4399063 h 4469549"/>
              <a:gd name="connsiteX2005" fmla="*/ 2367699 w 5178638"/>
              <a:gd name="connsiteY2005" fmla="*/ 4394597 h 4469549"/>
              <a:gd name="connsiteX2006" fmla="*/ 2367699 w 5178638"/>
              <a:gd name="connsiteY2006" fmla="*/ 4393481 h 4469549"/>
              <a:gd name="connsiteX2007" fmla="*/ 2367699 w 5178638"/>
              <a:gd name="connsiteY2007" fmla="*/ 4391248 h 4469549"/>
              <a:gd name="connsiteX2008" fmla="*/ 2352680 w 5178638"/>
              <a:gd name="connsiteY2008" fmla="*/ 4391248 h 4469549"/>
              <a:gd name="connsiteX2009" fmla="*/ 2341415 w 5178638"/>
              <a:gd name="connsiteY2009" fmla="*/ 4384551 h 4469549"/>
              <a:gd name="connsiteX2010" fmla="*/ 2337661 w 5178638"/>
              <a:gd name="connsiteY2010" fmla="*/ 4381202 h 4469549"/>
              <a:gd name="connsiteX2011" fmla="*/ 2303868 w 5178638"/>
              <a:gd name="connsiteY2011" fmla="*/ 4377853 h 4469549"/>
              <a:gd name="connsiteX2012" fmla="*/ 2330151 w 5178638"/>
              <a:gd name="connsiteY2012" fmla="*/ 4377853 h 4469549"/>
              <a:gd name="connsiteX2013" fmla="*/ 2333906 w 5178638"/>
              <a:gd name="connsiteY2013" fmla="*/ 4374504 h 4469549"/>
              <a:gd name="connsiteX2014" fmla="*/ 2333906 w 5178638"/>
              <a:gd name="connsiteY2014" fmla="*/ 4372271 h 4469549"/>
              <a:gd name="connsiteX2015" fmla="*/ 2337661 w 5178638"/>
              <a:gd name="connsiteY2015" fmla="*/ 4372271 h 4469549"/>
              <a:gd name="connsiteX2016" fmla="*/ 2375208 w 5178638"/>
              <a:gd name="connsiteY2016" fmla="*/ 4373388 h 4469549"/>
              <a:gd name="connsiteX2017" fmla="*/ 2382717 w 5178638"/>
              <a:gd name="connsiteY2017" fmla="*/ 4372271 h 4469549"/>
              <a:gd name="connsiteX2018" fmla="*/ 2378963 w 5178638"/>
              <a:gd name="connsiteY2018" fmla="*/ 4370039 h 4469549"/>
              <a:gd name="connsiteX2019" fmla="*/ 2356434 w 5178638"/>
              <a:gd name="connsiteY2019" fmla="*/ 4365574 h 4469549"/>
              <a:gd name="connsiteX2020" fmla="*/ 2352680 w 5178638"/>
              <a:gd name="connsiteY2020" fmla="*/ 4359992 h 4469549"/>
              <a:gd name="connsiteX2021" fmla="*/ 2360189 w 5178638"/>
              <a:gd name="connsiteY2021" fmla="*/ 4356643 h 4469549"/>
              <a:gd name="connsiteX2022" fmla="*/ 2378963 w 5178638"/>
              <a:gd name="connsiteY2022" fmla="*/ 4356643 h 4469549"/>
              <a:gd name="connsiteX2023" fmla="*/ 2424019 w 5178638"/>
              <a:gd name="connsiteY2023" fmla="*/ 4361108 h 4469549"/>
              <a:gd name="connsiteX2024" fmla="*/ 2442793 w 5178638"/>
              <a:gd name="connsiteY2024" fmla="*/ 4358876 h 4469549"/>
              <a:gd name="connsiteX2025" fmla="*/ 2454057 w 5178638"/>
              <a:gd name="connsiteY2025" fmla="*/ 4352178 h 4469549"/>
              <a:gd name="connsiteX2026" fmla="*/ 2487850 w 5178638"/>
              <a:gd name="connsiteY2026" fmla="*/ 4349945 h 4469549"/>
              <a:gd name="connsiteX2027" fmla="*/ 2517887 w 5178638"/>
              <a:gd name="connsiteY2027" fmla="*/ 4351062 h 4469549"/>
              <a:gd name="connsiteX2028" fmla="*/ 2525397 w 5178638"/>
              <a:gd name="connsiteY2028" fmla="*/ 4347713 h 4469549"/>
              <a:gd name="connsiteX2029" fmla="*/ 2517887 w 5178638"/>
              <a:gd name="connsiteY2029" fmla="*/ 4344364 h 4469549"/>
              <a:gd name="connsiteX2030" fmla="*/ 2506623 w 5178638"/>
              <a:gd name="connsiteY2030" fmla="*/ 4345480 h 4469549"/>
              <a:gd name="connsiteX2031" fmla="*/ 2461567 w 5178638"/>
              <a:gd name="connsiteY2031" fmla="*/ 4342131 h 4469549"/>
              <a:gd name="connsiteX2032" fmla="*/ 2457812 w 5178638"/>
              <a:gd name="connsiteY2032" fmla="*/ 4335433 h 4469549"/>
              <a:gd name="connsiteX2033" fmla="*/ 2424019 w 5178638"/>
              <a:gd name="connsiteY2033" fmla="*/ 4335433 h 4469549"/>
              <a:gd name="connsiteX2034" fmla="*/ 2393982 w 5178638"/>
              <a:gd name="connsiteY2034" fmla="*/ 4334317 h 4469549"/>
              <a:gd name="connsiteX2035" fmla="*/ 2367699 w 5178638"/>
              <a:gd name="connsiteY2035" fmla="*/ 4335433 h 4469549"/>
              <a:gd name="connsiteX2036" fmla="*/ 2273830 w 5178638"/>
              <a:gd name="connsiteY2036" fmla="*/ 4336550 h 4469549"/>
              <a:gd name="connsiteX2037" fmla="*/ 2232528 w 5178638"/>
              <a:gd name="connsiteY2037" fmla="*/ 4336550 h 4469549"/>
              <a:gd name="connsiteX2038" fmla="*/ 2168698 w 5178638"/>
              <a:gd name="connsiteY2038" fmla="*/ 4342131 h 4469549"/>
              <a:gd name="connsiteX2039" fmla="*/ 2168544 w 5178638"/>
              <a:gd name="connsiteY2039" fmla="*/ 4342063 h 4469549"/>
              <a:gd name="connsiteX2040" fmla="*/ 2172545 w 5178638"/>
              <a:gd name="connsiteY2040" fmla="*/ 4340278 h 4469549"/>
              <a:gd name="connsiteX2041" fmla="*/ 2162258 w 5178638"/>
              <a:gd name="connsiteY2041" fmla="*/ 4339259 h 4469549"/>
              <a:gd name="connsiteX2042" fmla="*/ 2161189 w 5178638"/>
              <a:gd name="connsiteY2042" fmla="*/ 4338782 h 4469549"/>
              <a:gd name="connsiteX2043" fmla="*/ 2119887 w 5178638"/>
              <a:gd name="connsiteY2043" fmla="*/ 4337666 h 4469549"/>
              <a:gd name="connsiteX2044" fmla="*/ 2106576 w 5178638"/>
              <a:gd name="connsiteY2044" fmla="*/ 4339645 h 4469549"/>
              <a:gd name="connsiteX2045" fmla="*/ 2086187 w 5178638"/>
              <a:gd name="connsiteY2045" fmla="*/ 4340278 h 4469549"/>
              <a:gd name="connsiteX2046" fmla="*/ 2048640 w 5178638"/>
              <a:gd name="connsiteY2046" fmla="*/ 4340278 h 4469549"/>
              <a:gd name="connsiteX2047" fmla="*/ 2033151 w 5178638"/>
              <a:gd name="connsiteY2047" fmla="*/ 4339580 h 4469549"/>
              <a:gd name="connsiteX2048" fmla="*/ 2023877 w 5178638"/>
              <a:gd name="connsiteY2048" fmla="*/ 4338803 h 4469549"/>
              <a:gd name="connsiteX2049" fmla="*/ 2011000 w 5178638"/>
              <a:gd name="connsiteY2049" fmla="*/ 4335433 h 4469549"/>
              <a:gd name="connsiteX2050" fmla="*/ 1980962 w 5178638"/>
              <a:gd name="connsiteY2050" fmla="*/ 4330968 h 4469549"/>
              <a:gd name="connsiteX2051" fmla="*/ 1958434 w 5178638"/>
              <a:gd name="connsiteY2051" fmla="*/ 4333201 h 4469549"/>
              <a:gd name="connsiteX2052" fmla="*/ 1939660 w 5178638"/>
              <a:gd name="connsiteY2052" fmla="*/ 4336550 h 4469549"/>
              <a:gd name="connsiteX2053" fmla="*/ 1938307 w 5178638"/>
              <a:gd name="connsiteY2053" fmla="*/ 4337555 h 4469549"/>
              <a:gd name="connsiteX2054" fmla="*/ 1902205 w 5178638"/>
              <a:gd name="connsiteY2054" fmla="*/ 4336929 h 4469549"/>
              <a:gd name="connsiteX2055" fmla="*/ 1890941 w 5178638"/>
              <a:gd name="connsiteY2055" fmla="*/ 4335813 h 4469549"/>
              <a:gd name="connsiteX2056" fmla="*/ 1883432 w 5178638"/>
              <a:gd name="connsiteY2056" fmla="*/ 4334696 h 4469549"/>
              <a:gd name="connsiteX2057" fmla="*/ 1841816 w 5178638"/>
              <a:gd name="connsiteY2057" fmla="*/ 4338821 h 4469549"/>
              <a:gd name="connsiteX2058" fmla="*/ 1840160 w 5178638"/>
              <a:gd name="connsiteY2058" fmla="*/ 4338922 h 4469549"/>
              <a:gd name="connsiteX2059" fmla="*/ 1836718 w 5178638"/>
              <a:gd name="connsiteY2059" fmla="*/ 4339271 h 4469549"/>
              <a:gd name="connsiteX2060" fmla="*/ 1815758 w 5178638"/>
              <a:gd name="connsiteY2060" fmla="*/ 4340643 h 4469549"/>
              <a:gd name="connsiteX2061" fmla="*/ 1808245 w 5178638"/>
              <a:gd name="connsiteY2061" fmla="*/ 4339898 h 4469549"/>
              <a:gd name="connsiteX2062" fmla="*/ 1793226 w 5178638"/>
              <a:gd name="connsiteY2062" fmla="*/ 4332084 h 4469549"/>
              <a:gd name="connsiteX2063" fmla="*/ 1781962 w 5178638"/>
              <a:gd name="connsiteY2063" fmla="*/ 4329852 h 4469549"/>
              <a:gd name="connsiteX2064" fmla="*/ 1740302 w 5178638"/>
              <a:gd name="connsiteY2064" fmla="*/ 4336929 h 4469549"/>
              <a:gd name="connsiteX2065" fmla="*/ 1736997 w 5178638"/>
              <a:gd name="connsiteY2065" fmla="*/ 4336929 h 4469549"/>
              <a:gd name="connsiteX2066" fmla="*/ 1691941 w 5178638"/>
              <a:gd name="connsiteY2066" fmla="*/ 4334696 h 4469549"/>
              <a:gd name="connsiteX2067" fmla="*/ 1631865 w 5178638"/>
              <a:gd name="connsiteY2067" fmla="*/ 4334696 h 4469549"/>
              <a:gd name="connsiteX2068" fmla="*/ 1575544 w 5178638"/>
              <a:gd name="connsiteY2068" fmla="*/ 4338045 h 4469549"/>
              <a:gd name="connsiteX2069" fmla="*/ 1524836 w 5178638"/>
              <a:gd name="connsiteY2069" fmla="*/ 4340667 h 4469549"/>
              <a:gd name="connsiteX2070" fmla="*/ 1519131 w 5178638"/>
              <a:gd name="connsiteY2070" fmla="*/ 4337666 h 4469549"/>
              <a:gd name="connsiteX2071" fmla="*/ 1534150 w 5178638"/>
              <a:gd name="connsiteY2071" fmla="*/ 4336550 h 4469549"/>
              <a:gd name="connsiteX2072" fmla="*/ 1594225 w 5178638"/>
              <a:gd name="connsiteY2072" fmla="*/ 4336550 h 4469549"/>
              <a:gd name="connsiteX2073" fmla="*/ 1612999 w 5178638"/>
              <a:gd name="connsiteY2073" fmla="*/ 4333201 h 4469549"/>
              <a:gd name="connsiteX2074" fmla="*/ 1545414 w 5178638"/>
              <a:gd name="connsiteY2074" fmla="*/ 4333201 h 4469549"/>
              <a:gd name="connsiteX2075" fmla="*/ 1477829 w 5178638"/>
              <a:gd name="connsiteY2075" fmla="*/ 4333201 h 4469549"/>
              <a:gd name="connsiteX2076" fmla="*/ 1413998 w 5178638"/>
              <a:gd name="connsiteY2076" fmla="*/ 4330968 h 4469549"/>
              <a:gd name="connsiteX2077" fmla="*/ 1323885 w 5178638"/>
              <a:gd name="connsiteY2077" fmla="*/ 4330968 h 4469549"/>
              <a:gd name="connsiteX2078" fmla="*/ 1297602 w 5178638"/>
              <a:gd name="connsiteY2078" fmla="*/ 4329852 h 4469549"/>
              <a:gd name="connsiteX2079" fmla="*/ 1222508 w 5178638"/>
              <a:gd name="connsiteY2079" fmla="*/ 4336550 h 4469549"/>
              <a:gd name="connsiteX2080" fmla="*/ 1214998 w 5178638"/>
              <a:gd name="connsiteY2080" fmla="*/ 4334317 h 4469549"/>
              <a:gd name="connsiteX2081" fmla="*/ 1211243 w 5178638"/>
              <a:gd name="connsiteY2081" fmla="*/ 4328735 h 4469549"/>
              <a:gd name="connsiteX2082" fmla="*/ 1154923 w 5178638"/>
              <a:gd name="connsiteY2082" fmla="*/ 4325387 h 4469549"/>
              <a:gd name="connsiteX2083" fmla="*/ 1327640 w 5178638"/>
              <a:gd name="connsiteY2083" fmla="*/ 4323154 h 4469549"/>
              <a:gd name="connsiteX2084" fmla="*/ 1406489 w 5178638"/>
              <a:gd name="connsiteY2084" fmla="*/ 4320921 h 4469549"/>
              <a:gd name="connsiteX2085" fmla="*/ 1365187 w 5178638"/>
              <a:gd name="connsiteY2085" fmla="*/ 4315340 h 4469549"/>
              <a:gd name="connsiteX2086" fmla="*/ 1312621 w 5178638"/>
              <a:gd name="connsiteY2086" fmla="*/ 4318689 h 4469549"/>
              <a:gd name="connsiteX2087" fmla="*/ 1293847 w 5178638"/>
              <a:gd name="connsiteY2087" fmla="*/ 4319805 h 4469549"/>
              <a:gd name="connsiteX2088" fmla="*/ 1173696 w 5178638"/>
              <a:gd name="connsiteY2088" fmla="*/ 4319805 h 4469549"/>
              <a:gd name="connsiteX2089" fmla="*/ 1139904 w 5178638"/>
              <a:gd name="connsiteY2089" fmla="*/ 4315340 h 4469549"/>
              <a:gd name="connsiteX2090" fmla="*/ 1207489 w 5178638"/>
              <a:gd name="connsiteY2090" fmla="*/ 4313107 h 4469549"/>
              <a:gd name="connsiteX2091" fmla="*/ 1237526 w 5178638"/>
              <a:gd name="connsiteY2091" fmla="*/ 4311991 h 4469549"/>
              <a:gd name="connsiteX2092" fmla="*/ 1241281 w 5178638"/>
              <a:gd name="connsiteY2092" fmla="*/ 4306409 h 4469549"/>
              <a:gd name="connsiteX2093" fmla="*/ 1226262 w 5178638"/>
              <a:gd name="connsiteY2093" fmla="*/ 4303061 h 4469549"/>
              <a:gd name="connsiteX2094" fmla="*/ 1241281 w 5178638"/>
              <a:gd name="connsiteY2094" fmla="*/ 4301944 h 4469549"/>
              <a:gd name="connsiteX2095" fmla="*/ 1245036 w 5178638"/>
              <a:gd name="connsiteY2095" fmla="*/ 4301944 h 4469549"/>
              <a:gd name="connsiteX2096" fmla="*/ 1237526 w 5178638"/>
              <a:gd name="connsiteY2096" fmla="*/ 4299712 h 4469549"/>
              <a:gd name="connsiteX2097" fmla="*/ 1196225 w 5178638"/>
              <a:gd name="connsiteY2097" fmla="*/ 4299712 h 4469549"/>
              <a:gd name="connsiteX2098" fmla="*/ 1188715 w 5178638"/>
              <a:gd name="connsiteY2098" fmla="*/ 4298595 h 4469549"/>
              <a:gd name="connsiteX2099" fmla="*/ 1188022 w 5178638"/>
              <a:gd name="connsiteY2099" fmla="*/ 4296330 h 4469549"/>
              <a:gd name="connsiteX2100" fmla="*/ 1254974 w 5178638"/>
              <a:gd name="connsiteY2100" fmla="*/ 4296330 h 4469549"/>
              <a:gd name="connsiteX2101" fmla="*/ 1260055 w 5178638"/>
              <a:gd name="connsiteY2101" fmla="*/ 4298595 h 4469549"/>
              <a:gd name="connsiteX2102" fmla="*/ 1278828 w 5178638"/>
              <a:gd name="connsiteY2102" fmla="*/ 4298595 h 4469549"/>
              <a:gd name="connsiteX2103" fmla="*/ 1278828 w 5178638"/>
              <a:gd name="connsiteY2103" fmla="*/ 4307526 h 4469549"/>
              <a:gd name="connsiteX2104" fmla="*/ 1353923 w 5178638"/>
              <a:gd name="connsiteY2104" fmla="*/ 4309758 h 4469549"/>
              <a:gd name="connsiteX2105" fmla="*/ 1357678 w 5178638"/>
              <a:gd name="connsiteY2105" fmla="*/ 4309758 h 4469549"/>
              <a:gd name="connsiteX2106" fmla="*/ 1406489 w 5178638"/>
              <a:gd name="connsiteY2106" fmla="*/ 4309758 h 4469549"/>
              <a:gd name="connsiteX2107" fmla="*/ 1417753 w 5178638"/>
              <a:gd name="connsiteY2107" fmla="*/ 4307526 h 4469549"/>
              <a:gd name="connsiteX2108" fmla="*/ 1395225 w 5178638"/>
              <a:gd name="connsiteY2108" fmla="*/ 4306409 h 4469549"/>
              <a:gd name="connsiteX2109" fmla="*/ 1391470 w 5178638"/>
              <a:gd name="connsiteY2109" fmla="*/ 4303061 h 4469549"/>
              <a:gd name="connsiteX2110" fmla="*/ 1406489 w 5178638"/>
              <a:gd name="connsiteY2110" fmla="*/ 4299712 h 4469549"/>
              <a:gd name="connsiteX2111" fmla="*/ 1485338 w 5178638"/>
              <a:gd name="connsiteY2111" fmla="*/ 4298595 h 4469549"/>
              <a:gd name="connsiteX2112" fmla="*/ 1582961 w 5178638"/>
              <a:gd name="connsiteY2112" fmla="*/ 4298595 h 4469549"/>
              <a:gd name="connsiteX2113" fmla="*/ 1673074 w 5178638"/>
              <a:gd name="connsiteY2113" fmla="*/ 4299712 h 4469549"/>
              <a:gd name="connsiteX2114" fmla="*/ 1684339 w 5178638"/>
              <a:gd name="connsiteY2114" fmla="*/ 4299712 h 4469549"/>
              <a:gd name="connsiteX2115" fmla="*/ 1774452 w 5178638"/>
              <a:gd name="connsiteY2115" fmla="*/ 4297479 h 4469549"/>
              <a:gd name="connsiteX2116" fmla="*/ 1830773 w 5178638"/>
              <a:gd name="connsiteY2116" fmla="*/ 4300828 h 4469549"/>
              <a:gd name="connsiteX2117" fmla="*/ 1883339 w 5178638"/>
              <a:gd name="connsiteY2117" fmla="*/ 4301944 h 4469549"/>
              <a:gd name="connsiteX2118" fmla="*/ 1932150 w 5178638"/>
              <a:gd name="connsiteY2118" fmla="*/ 4298595 h 4469549"/>
              <a:gd name="connsiteX2119" fmla="*/ 1961779 w 5178638"/>
              <a:gd name="connsiteY2119" fmla="*/ 4296330 h 4469549"/>
              <a:gd name="connsiteX2120" fmla="*/ 2086407 w 5178638"/>
              <a:gd name="connsiteY2120" fmla="*/ 4296330 h 4469549"/>
              <a:gd name="connsiteX2121" fmla="*/ 2087803 w 5178638"/>
              <a:gd name="connsiteY2121" fmla="*/ 4296142 h 4469549"/>
              <a:gd name="connsiteX2122" fmla="*/ 2115494 w 5178638"/>
              <a:gd name="connsiteY2122" fmla="*/ 4296142 h 4469549"/>
              <a:gd name="connsiteX2123" fmla="*/ 2116885 w 5178638"/>
              <a:gd name="connsiteY2123" fmla="*/ 4296330 h 4469549"/>
              <a:gd name="connsiteX2124" fmla="*/ 2278284 w 5178638"/>
              <a:gd name="connsiteY2124" fmla="*/ 4296330 h 4469549"/>
              <a:gd name="connsiteX2125" fmla="*/ 2307640 w 5178638"/>
              <a:gd name="connsiteY2125" fmla="*/ 4298512 h 4469549"/>
              <a:gd name="connsiteX2126" fmla="*/ 2311395 w 5178638"/>
              <a:gd name="connsiteY2126" fmla="*/ 4305210 h 4469549"/>
              <a:gd name="connsiteX2127" fmla="*/ 2345188 w 5178638"/>
              <a:gd name="connsiteY2127" fmla="*/ 4305210 h 4469549"/>
              <a:gd name="connsiteX2128" fmla="*/ 2375225 w 5178638"/>
              <a:gd name="connsiteY2128" fmla="*/ 4306326 h 4469549"/>
              <a:gd name="connsiteX2129" fmla="*/ 2401508 w 5178638"/>
              <a:gd name="connsiteY2129" fmla="*/ 4305210 h 4469549"/>
              <a:gd name="connsiteX2130" fmla="*/ 2495377 w 5178638"/>
              <a:gd name="connsiteY2130" fmla="*/ 4304093 h 4469549"/>
              <a:gd name="connsiteX2131" fmla="*/ 2536679 w 5178638"/>
              <a:gd name="connsiteY2131" fmla="*/ 4304093 h 4469549"/>
              <a:gd name="connsiteX2132" fmla="*/ 2600509 w 5178638"/>
              <a:gd name="connsiteY2132" fmla="*/ 4298512 h 4469549"/>
              <a:gd name="connsiteX2133" fmla="*/ 2608018 w 5178638"/>
              <a:gd name="connsiteY2133" fmla="*/ 4301861 h 4469549"/>
              <a:gd name="connsiteX2134" fmla="*/ 2649320 w 5178638"/>
              <a:gd name="connsiteY2134" fmla="*/ 4302977 h 4469549"/>
              <a:gd name="connsiteX2135" fmla="*/ 2679358 w 5178638"/>
              <a:gd name="connsiteY2135" fmla="*/ 4298512 h 4469549"/>
              <a:gd name="connsiteX2136" fmla="*/ 2705641 w 5178638"/>
              <a:gd name="connsiteY2136" fmla="*/ 4296279 h 4469549"/>
              <a:gd name="connsiteX2137" fmla="*/ 2758207 w 5178638"/>
              <a:gd name="connsiteY2137" fmla="*/ 4305210 h 4469549"/>
              <a:gd name="connsiteX2138" fmla="*/ 2788245 w 5178638"/>
              <a:gd name="connsiteY2138" fmla="*/ 4309675 h 4469549"/>
              <a:gd name="connsiteX2139" fmla="*/ 2810773 w 5178638"/>
              <a:gd name="connsiteY2139" fmla="*/ 4307442 h 4469549"/>
              <a:gd name="connsiteX2140" fmla="*/ 2829547 w 5178638"/>
              <a:gd name="connsiteY2140" fmla="*/ 4304093 h 4469549"/>
              <a:gd name="connsiteX2141" fmla="*/ 2837057 w 5178638"/>
              <a:gd name="connsiteY2141" fmla="*/ 4298512 h 4469549"/>
              <a:gd name="connsiteX2142" fmla="*/ 2867094 w 5178638"/>
              <a:gd name="connsiteY2142" fmla="*/ 4298512 h 4469549"/>
              <a:gd name="connsiteX2143" fmla="*/ 2882113 w 5178638"/>
              <a:gd name="connsiteY2143" fmla="*/ 4304093 h 4469549"/>
              <a:gd name="connsiteX2144" fmla="*/ 2908396 w 5178638"/>
              <a:gd name="connsiteY2144" fmla="*/ 4302977 h 4469549"/>
              <a:gd name="connsiteX2145" fmla="*/ 2949698 w 5178638"/>
              <a:gd name="connsiteY2145" fmla="*/ 4299628 h 4469549"/>
              <a:gd name="connsiteX2146" fmla="*/ 2960962 w 5178638"/>
              <a:gd name="connsiteY2146" fmla="*/ 4300745 h 4469549"/>
              <a:gd name="connsiteX2147" fmla="*/ 2975981 w 5178638"/>
              <a:gd name="connsiteY2147" fmla="*/ 4308559 h 4469549"/>
              <a:gd name="connsiteX2148" fmla="*/ 2987245 w 5178638"/>
              <a:gd name="connsiteY2148" fmla="*/ 4310791 h 4469549"/>
              <a:gd name="connsiteX2149" fmla="*/ 3039812 w 5178638"/>
              <a:gd name="connsiteY2149" fmla="*/ 4301861 h 4469549"/>
              <a:gd name="connsiteX2150" fmla="*/ 3047321 w 5178638"/>
              <a:gd name="connsiteY2150" fmla="*/ 4299628 h 4469549"/>
              <a:gd name="connsiteX2151" fmla="*/ 3039812 w 5178638"/>
              <a:gd name="connsiteY2151" fmla="*/ 4297396 h 4469549"/>
              <a:gd name="connsiteX2152" fmla="*/ 2987245 w 5178638"/>
              <a:gd name="connsiteY2152" fmla="*/ 4296279 h 4469549"/>
              <a:gd name="connsiteX2153" fmla="*/ 2975981 w 5178638"/>
              <a:gd name="connsiteY2153" fmla="*/ 4295163 h 4469549"/>
              <a:gd name="connsiteX2154" fmla="*/ 2957207 w 5178638"/>
              <a:gd name="connsiteY2154" fmla="*/ 4291814 h 4469549"/>
              <a:gd name="connsiteX2155" fmla="*/ 2949698 w 5178638"/>
              <a:gd name="connsiteY2155" fmla="*/ 4287349 h 4469549"/>
              <a:gd name="connsiteX2156" fmla="*/ 2960962 w 5178638"/>
              <a:gd name="connsiteY2156" fmla="*/ 4282884 h 4469549"/>
              <a:gd name="connsiteX2157" fmla="*/ 2945944 w 5178638"/>
              <a:gd name="connsiteY2157" fmla="*/ 4282884 h 4469549"/>
              <a:gd name="connsiteX2158" fmla="*/ 2919660 w 5178638"/>
              <a:gd name="connsiteY2158" fmla="*/ 4284000 h 4469549"/>
              <a:gd name="connsiteX2159" fmla="*/ 2889622 w 5178638"/>
              <a:gd name="connsiteY2159" fmla="*/ 4282884 h 4469549"/>
              <a:gd name="connsiteX2160" fmla="*/ 2870849 w 5178638"/>
              <a:gd name="connsiteY2160" fmla="*/ 4277302 h 4469549"/>
              <a:gd name="connsiteX2161" fmla="*/ 2855830 w 5178638"/>
              <a:gd name="connsiteY2161" fmla="*/ 4276186 h 4469549"/>
              <a:gd name="connsiteX2162" fmla="*/ 2795755 w 5178638"/>
              <a:gd name="connsiteY2162" fmla="*/ 4276186 h 4469549"/>
              <a:gd name="connsiteX2163" fmla="*/ 2731924 w 5178638"/>
              <a:gd name="connsiteY2163" fmla="*/ 4276186 h 4469549"/>
              <a:gd name="connsiteX2164" fmla="*/ 2731924 w 5178638"/>
              <a:gd name="connsiteY2164" fmla="*/ 4275069 h 4469549"/>
              <a:gd name="connsiteX2165" fmla="*/ 2795755 w 5178638"/>
              <a:gd name="connsiteY2165" fmla="*/ 4273953 h 4469549"/>
              <a:gd name="connsiteX2166" fmla="*/ 2780736 w 5178638"/>
              <a:gd name="connsiteY2166" fmla="*/ 4270604 h 4469549"/>
              <a:gd name="connsiteX2167" fmla="*/ 2668094 w 5178638"/>
              <a:gd name="connsiteY2167" fmla="*/ 4267255 h 4469549"/>
              <a:gd name="connsiteX2168" fmla="*/ 2645566 w 5178638"/>
              <a:gd name="connsiteY2168" fmla="*/ 4267255 h 4469549"/>
              <a:gd name="connsiteX2169" fmla="*/ 2596754 w 5178638"/>
              <a:gd name="connsiteY2169" fmla="*/ 4260558 h 4469549"/>
              <a:gd name="connsiteX2170" fmla="*/ 2562962 w 5178638"/>
              <a:gd name="connsiteY2170" fmla="*/ 4260558 h 4469549"/>
              <a:gd name="connsiteX2171" fmla="*/ 2551697 w 5178638"/>
              <a:gd name="connsiteY2171" fmla="*/ 4258325 h 4469549"/>
              <a:gd name="connsiteX2172" fmla="*/ 2555452 w 5178638"/>
              <a:gd name="connsiteY2172" fmla="*/ 4254976 h 4469549"/>
              <a:gd name="connsiteX2173" fmla="*/ 2581735 w 5178638"/>
              <a:gd name="connsiteY2173" fmla="*/ 4253860 h 4469549"/>
              <a:gd name="connsiteX2174" fmla="*/ 2596754 w 5178638"/>
              <a:gd name="connsiteY2174" fmla="*/ 4259441 h 4469549"/>
              <a:gd name="connsiteX2175" fmla="*/ 2634301 w 5178638"/>
              <a:gd name="connsiteY2175" fmla="*/ 4260558 h 4469549"/>
              <a:gd name="connsiteX2176" fmla="*/ 2679358 w 5178638"/>
              <a:gd name="connsiteY2176" fmla="*/ 4260558 h 4469549"/>
              <a:gd name="connsiteX2177" fmla="*/ 2698132 w 5178638"/>
              <a:gd name="connsiteY2177" fmla="*/ 4260558 h 4469549"/>
              <a:gd name="connsiteX2178" fmla="*/ 2724415 w 5178638"/>
              <a:gd name="connsiteY2178" fmla="*/ 4259441 h 4469549"/>
              <a:gd name="connsiteX2179" fmla="*/ 2750698 w 5178638"/>
              <a:gd name="connsiteY2179" fmla="*/ 4260558 h 4469549"/>
              <a:gd name="connsiteX2180" fmla="*/ 2765717 w 5178638"/>
              <a:gd name="connsiteY2180" fmla="*/ 4259441 h 4469549"/>
              <a:gd name="connsiteX2181" fmla="*/ 2773226 w 5178638"/>
              <a:gd name="connsiteY2181" fmla="*/ 4262790 h 4469549"/>
              <a:gd name="connsiteX2182" fmla="*/ 2792000 w 5178638"/>
              <a:gd name="connsiteY2182" fmla="*/ 4262790 h 4469549"/>
              <a:gd name="connsiteX2183" fmla="*/ 2799509 w 5178638"/>
              <a:gd name="connsiteY2183" fmla="*/ 4260558 h 4469549"/>
              <a:gd name="connsiteX2184" fmla="*/ 2803264 w 5178638"/>
              <a:gd name="connsiteY2184" fmla="*/ 4265023 h 4469549"/>
              <a:gd name="connsiteX2185" fmla="*/ 2825792 w 5178638"/>
              <a:gd name="connsiteY2185" fmla="*/ 4265023 h 4469549"/>
              <a:gd name="connsiteX2186" fmla="*/ 2833302 w 5178638"/>
              <a:gd name="connsiteY2186" fmla="*/ 4262790 h 4469549"/>
              <a:gd name="connsiteX2187" fmla="*/ 2837057 w 5178638"/>
              <a:gd name="connsiteY2187" fmla="*/ 4267255 h 4469549"/>
              <a:gd name="connsiteX2188" fmla="*/ 2897132 w 5178638"/>
              <a:gd name="connsiteY2188" fmla="*/ 4268372 h 4469549"/>
              <a:gd name="connsiteX2189" fmla="*/ 2908396 w 5178638"/>
              <a:gd name="connsiteY2189" fmla="*/ 4268372 h 4469549"/>
              <a:gd name="connsiteX2190" fmla="*/ 2923415 w 5178638"/>
              <a:gd name="connsiteY2190" fmla="*/ 4267255 h 4469549"/>
              <a:gd name="connsiteX2191" fmla="*/ 2957207 w 5178638"/>
              <a:gd name="connsiteY2191" fmla="*/ 4265023 h 4469549"/>
              <a:gd name="connsiteX2192" fmla="*/ 2991000 w 5178638"/>
              <a:gd name="connsiteY2192" fmla="*/ 4265023 h 4469549"/>
              <a:gd name="connsiteX2193" fmla="*/ 3024792 w 5178638"/>
              <a:gd name="connsiteY2193" fmla="*/ 4267255 h 4469549"/>
              <a:gd name="connsiteX2194" fmla="*/ 3051076 w 5178638"/>
              <a:gd name="connsiteY2194" fmla="*/ 4267255 h 4469549"/>
              <a:gd name="connsiteX2195" fmla="*/ 3066095 w 5178638"/>
              <a:gd name="connsiteY2195" fmla="*/ 4265023 h 4469549"/>
              <a:gd name="connsiteX2196" fmla="*/ 3084868 w 5178638"/>
              <a:gd name="connsiteY2196" fmla="*/ 4265023 h 4469549"/>
              <a:gd name="connsiteX2197" fmla="*/ 3118661 w 5178638"/>
              <a:gd name="connsiteY2197" fmla="*/ 4265023 h 4469549"/>
              <a:gd name="connsiteX2198" fmla="*/ 3122415 w 5178638"/>
              <a:gd name="connsiteY2198" fmla="*/ 4265023 h 4469549"/>
              <a:gd name="connsiteX2199" fmla="*/ 3163718 w 5178638"/>
              <a:gd name="connsiteY2199" fmla="*/ 4271721 h 4469549"/>
              <a:gd name="connsiteX2200" fmla="*/ 3163718 w 5178638"/>
              <a:gd name="connsiteY2200" fmla="*/ 4273953 h 4469549"/>
              <a:gd name="connsiteX2201" fmla="*/ 3152453 w 5178638"/>
              <a:gd name="connsiteY2201" fmla="*/ 4280651 h 4469549"/>
              <a:gd name="connsiteX2202" fmla="*/ 3122415 w 5178638"/>
              <a:gd name="connsiteY2202" fmla="*/ 4280651 h 4469549"/>
              <a:gd name="connsiteX2203" fmla="*/ 3111151 w 5178638"/>
              <a:gd name="connsiteY2203" fmla="*/ 4282884 h 4469549"/>
              <a:gd name="connsiteX2204" fmla="*/ 3122415 w 5178638"/>
              <a:gd name="connsiteY2204" fmla="*/ 4284000 h 4469549"/>
              <a:gd name="connsiteX2205" fmla="*/ 3137434 w 5178638"/>
              <a:gd name="connsiteY2205" fmla="*/ 4282884 h 4469549"/>
              <a:gd name="connsiteX2206" fmla="*/ 3156208 w 5178638"/>
              <a:gd name="connsiteY2206" fmla="*/ 4282884 h 4469549"/>
              <a:gd name="connsiteX2207" fmla="*/ 3186246 w 5178638"/>
              <a:gd name="connsiteY2207" fmla="*/ 4284000 h 4469549"/>
              <a:gd name="connsiteX2208" fmla="*/ 3205019 w 5178638"/>
              <a:gd name="connsiteY2208" fmla="*/ 4286232 h 4469549"/>
              <a:gd name="connsiteX2209" fmla="*/ 3250076 w 5178638"/>
              <a:gd name="connsiteY2209" fmla="*/ 4302977 h 4469549"/>
              <a:gd name="connsiteX2210" fmla="*/ 3235057 w 5178638"/>
              <a:gd name="connsiteY2210" fmla="*/ 4304093 h 4469549"/>
              <a:gd name="connsiteX2211" fmla="*/ 3174982 w 5178638"/>
              <a:gd name="connsiteY2211" fmla="*/ 4304093 h 4469549"/>
              <a:gd name="connsiteX2212" fmla="*/ 3156208 w 5178638"/>
              <a:gd name="connsiteY2212" fmla="*/ 4307442 h 4469549"/>
              <a:gd name="connsiteX2213" fmla="*/ 3223793 w 5178638"/>
              <a:gd name="connsiteY2213" fmla="*/ 4307442 h 4469549"/>
              <a:gd name="connsiteX2214" fmla="*/ 3291378 w 5178638"/>
              <a:gd name="connsiteY2214" fmla="*/ 4307442 h 4469549"/>
              <a:gd name="connsiteX2215" fmla="*/ 3355209 w 5178638"/>
              <a:gd name="connsiteY2215" fmla="*/ 4309675 h 4469549"/>
              <a:gd name="connsiteX2216" fmla="*/ 3445322 w 5178638"/>
              <a:gd name="connsiteY2216" fmla="*/ 4309675 h 4469549"/>
              <a:gd name="connsiteX2217" fmla="*/ 3471605 w 5178638"/>
              <a:gd name="connsiteY2217" fmla="*/ 4310791 h 4469549"/>
              <a:gd name="connsiteX2218" fmla="*/ 3546699 w 5178638"/>
              <a:gd name="connsiteY2218" fmla="*/ 4304093 h 4469549"/>
              <a:gd name="connsiteX2219" fmla="*/ 3554209 w 5178638"/>
              <a:gd name="connsiteY2219" fmla="*/ 4306326 h 4469549"/>
              <a:gd name="connsiteX2220" fmla="*/ 3557964 w 5178638"/>
              <a:gd name="connsiteY2220" fmla="*/ 4311908 h 4469549"/>
              <a:gd name="connsiteX2221" fmla="*/ 3614284 w 5178638"/>
              <a:gd name="connsiteY2221" fmla="*/ 4315256 h 4469549"/>
              <a:gd name="connsiteX2222" fmla="*/ 3441567 w 5178638"/>
              <a:gd name="connsiteY2222" fmla="*/ 4317489 h 4469549"/>
              <a:gd name="connsiteX2223" fmla="*/ 3362718 w 5178638"/>
              <a:gd name="connsiteY2223" fmla="*/ 4319722 h 4469549"/>
              <a:gd name="connsiteX2224" fmla="*/ 3404020 w 5178638"/>
              <a:gd name="connsiteY2224" fmla="*/ 4325303 h 4469549"/>
              <a:gd name="connsiteX2225" fmla="*/ 3456586 w 5178638"/>
              <a:gd name="connsiteY2225" fmla="*/ 4321954 h 4469549"/>
              <a:gd name="connsiteX2226" fmla="*/ 3475360 w 5178638"/>
              <a:gd name="connsiteY2226" fmla="*/ 4320838 h 4469549"/>
              <a:gd name="connsiteX2227" fmla="*/ 3595511 w 5178638"/>
              <a:gd name="connsiteY2227" fmla="*/ 4320838 h 4469549"/>
              <a:gd name="connsiteX2228" fmla="*/ 3629303 w 5178638"/>
              <a:gd name="connsiteY2228" fmla="*/ 4325303 h 4469549"/>
              <a:gd name="connsiteX2229" fmla="*/ 3561718 w 5178638"/>
              <a:gd name="connsiteY2229" fmla="*/ 4327536 h 4469549"/>
              <a:gd name="connsiteX2230" fmla="*/ 3531681 w 5178638"/>
              <a:gd name="connsiteY2230" fmla="*/ 4328652 h 4469549"/>
              <a:gd name="connsiteX2231" fmla="*/ 3527926 w 5178638"/>
              <a:gd name="connsiteY2231" fmla="*/ 4334234 h 4469549"/>
              <a:gd name="connsiteX2232" fmla="*/ 3542945 w 5178638"/>
              <a:gd name="connsiteY2232" fmla="*/ 4337582 h 4469549"/>
              <a:gd name="connsiteX2233" fmla="*/ 3527926 w 5178638"/>
              <a:gd name="connsiteY2233" fmla="*/ 4338699 h 4469549"/>
              <a:gd name="connsiteX2234" fmla="*/ 3524171 w 5178638"/>
              <a:gd name="connsiteY2234" fmla="*/ 4338699 h 4469549"/>
              <a:gd name="connsiteX2235" fmla="*/ 3531681 w 5178638"/>
              <a:gd name="connsiteY2235" fmla="*/ 4340931 h 4469549"/>
              <a:gd name="connsiteX2236" fmla="*/ 3572982 w 5178638"/>
              <a:gd name="connsiteY2236" fmla="*/ 4340931 h 4469549"/>
              <a:gd name="connsiteX2237" fmla="*/ 3580492 w 5178638"/>
              <a:gd name="connsiteY2237" fmla="*/ 4342048 h 4469549"/>
              <a:gd name="connsiteX2238" fmla="*/ 3576737 w 5178638"/>
              <a:gd name="connsiteY2238" fmla="*/ 4346513 h 4469549"/>
              <a:gd name="connsiteX2239" fmla="*/ 3554209 w 5178638"/>
              <a:gd name="connsiteY2239" fmla="*/ 4347629 h 4469549"/>
              <a:gd name="connsiteX2240" fmla="*/ 3516662 w 5178638"/>
              <a:gd name="connsiteY2240" fmla="*/ 4345396 h 4469549"/>
              <a:gd name="connsiteX2241" fmla="*/ 3509152 w 5178638"/>
              <a:gd name="connsiteY2241" fmla="*/ 4342048 h 4469549"/>
              <a:gd name="connsiteX2242" fmla="*/ 3490379 w 5178638"/>
              <a:gd name="connsiteY2242" fmla="*/ 4342048 h 4469549"/>
              <a:gd name="connsiteX2243" fmla="*/ 3490379 w 5178638"/>
              <a:gd name="connsiteY2243" fmla="*/ 4333117 h 4469549"/>
              <a:gd name="connsiteX2244" fmla="*/ 3415284 w 5178638"/>
              <a:gd name="connsiteY2244" fmla="*/ 4330885 h 4469549"/>
              <a:gd name="connsiteX2245" fmla="*/ 3411529 w 5178638"/>
              <a:gd name="connsiteY2245" fmla="*/ 4330885 h 4469549"/>
              <a:gd name="connsiteX2246" fmla="*/ 3362718 w 5178638"/>
              <a:gd name="connsiteY2246" fmla="*/ 4330885 h 4469549"/>
              <a:gd name="connsiteX2247" fmla="*/ 3351454 w 5178638"/>
              <a:gd name="connsiteY2247" fmla="*/ 4333117 h 4469549"/>
              <a:gd name="connsiteX2248" fmla="*/ 3373982 w 5178638"/>
              <a:gd name="connsiteY2248" fmla="*/ 4334234 h 4469549"/>
              <a:gd name="connsiteX2249" fmla="*/ 3377737 w 5178638"/>
              <a:gd name="connsiteY2249" fmla="*/ 4337582 h 4469549"/>
              <a:gd name="connsiteX2250" fmla="*/ 3362718 w 5178638"/>
              <a:gd name="connsiteY2250" fmla="*/ 4340931 h 4469549"/>
              <a:gd name="connsiteX2251" fmla="*/ 3283869 w 5178638"/>
              <a:gd name="connsiteY2251" fmla="*/ 4342048 h 4469549"/>
              <a:gd name="connsiteX2252" fmla="*/ 3186246 w 5178638"/>
              <a:gd name="connsiteY2252" fmla="*/ 4342048 h 4469549"/>
              <a:gd name="connsiteX2253" fmla="*/ 3096133 w 5178638"/>
              <a:gd name="connsiteY2253" fmla="*/ 4340931 h 4469549"/>
              <a:gd name="connsiteX2254" fmla="*/ 3084868 w 5178638"/>
              <a:gd name="connsiteY2254" fmla="*/ 4340931 h 4469549"/>
              <a:gd name="connsiteX2255" fmla="*/ 2994755 w 5178638"/>
              <a:gd name="connsiteY2255" fmla="*/ 4343164 h 4469549"/>
              <a:gd name="connsiteX2256" fmla="*/ 2938434 w 5178638"/>
              <a:gd name="connsiteY2256" fmla="*/ 4339815 h 4469549"/>
              <a:gd name="connsiteX2257" fmla="*/ 2885868 w 5178638"/>
              <a:gd name="connsiteY2257" fmla="*/ 4338699 h 4469549"/>
              <a:gd name="connsiteX2258" fmla="*/ 2837057 w 5178638"/>
              <a:gd name="connsiteY2258" fmla="*/ 4342048 h 4469549"/>
              <a:gd name="connsiteX2259" fmla="*/ 2705641 w 5178638"/>
              <a:gd name="connsiteY2259" fmla="*/ 4352094 h 4469549"/>
              <a:gd name="connsiteX2260" fmla="*/ 2630547 w 5178638"/>
              <a:gd name="connsiteY2260" fmla="*/ 4352094 h 4469549"/>
              <a:gd name="connsiteX2261" fmla="*/ 2615528 w 5178638"/>
              <a:gd name="connsiteY2261" fmla="*/ 4353211 h 4469549"/>
              <a:gd name="connsiteX2262" fmla="*/ 2623037 w 5178638"/>
              <a:gd name="connsiteY2262" fmla="*/ 4357676 h 4469549"/>
              <a:gd name="connsiteX2263" fmla="*/ 2664339 w 5178638"/>
              <a:gd name="connsiteY2263" fmla="*/ 4362141 h 4469549"/>
              <a:gd name="connsiteX2264" fmla="*/ 2720660 w 5178638"/>
              <a:gd name="connsiteY2264" fmla="*/ 4366606 h 4469549"/>
              <a:gd name="connsiteX2265" fmla="*/ 2705641 w 5178638"/>
              <a:gd name="connsiteY2265" fmla="*/ 4369955 h 4469549"/>
              <a:gd name="connsiteX2266" fmla="*/ 2668094 w 5178638"/>
              <a:gd name="connsiteY2266" fmla="*/ 4374420 h 4469549"/>
              <a:gd name="connsiteX2267" fmla="*/ 2660585 w 5178638"/>
              <a:gd name="connsiteY2267" fmla="*/ 4377769 h 4469549"/>
              <a:gd name="connsiteX2268" fmla="*/ 2671849 w 5178638"/>
              <a:gd name="connsiteY2268" fmla="*/ 4378885 h 4469549"/>
              <a:gd name="connsiteX2269" fmla="*/ 2686868 w 5178638"/>
              <a:gd name="connsiteY2269" fmla="*/ 4378885 h 4469549"/>
              <a:gd name="connsiteX2270" fmla="*/ 2746943 w 5178638"/>
              <a:gd name="connsiteY2270" fmla="*/ 4377769 h 4469549"/>
              <a:gd name="connsiteX2271" fmla="*/ 2784490 w 5178638"/>
              <a:gd name="connsiteY2271" fmla="*/ 4377769 h 4469549"/>
              <a:gd name="connsiteX2272" fmla="*/ 2818283 w 5178638"/>
              <a:gd name="connsiteY2272" fmla="*/ 4380002 h 4469549"/>
              <a:gd name="connsiteX2273" fmla="*/ 2930925 w 5178638"/>
              <a:gd name="connsiteY2273" fmla="*/ 4381118 h 4469549"/>
              <a:gd name="connsiteX2274" fmla="*/ 2942189 w 5178638"/>
              <a:gd name="connsiteY2274" fmla="*/ 4382234 h 4469549"/>
              <a:gd name="connsiteX2275" fmla="*/ 2949698 w 5178638"/>
              <a:gd name="connsiteY2275" fmla="*/ 4383351 h 4469549"/>
              <a:gd name="connsiteX2276" fmla="*/ 2994755 w 5178638"/>
              <a:gd name="connsiteY2276" fmla="*/ 4378885 h 4469549"/>
              <a:gd name="connsiteX2277" fmla="*/ 3047321 w 5178638"/>
              <a:gd name="connsiteY2277" fmla="*/ 4381118 h 4469549"/>
              <a:gd name="connsiteX2278" fmla="*/ 3054830 w 5178638"/>
              <a:gd name="connsiteY2278" fmla="*/ 4381118 h 4469549"/>
              <a:gd name="connsiteX2279" fmla="*/ 3096133 w 5178638"/>
              <a:gd name="connsiteY2279" fmla="*/ 4381118 h 4469549"/>
              <a:gd name="connsiteX2280" fmla="*/ 3141189 w 5178638"/>
              <a:gd name="connsiteY2280" fmla="*/ 4383351 h 4469549"/>
              <a:gd name="connsiteX2281" fmla="*/ 3201265 w 5178638"/>
              <a:gd name="connsiteY2281" fmla="*/ 4383351 h 4469549"/>
              <a:gd name="connsiteX2282" fmla="*/ 3257586 w 5178638"/>
              <a:gd name="connsiteY2282" fmla="*/ 4380002 h 4469549"/>
              <a:gd name="connsiteX2283" fmla="*/ 3343944 w 5178638"/>
              <a:gd name="connsiteY2283" fmla="*/ 4375537 h 4469549"/>
              <a:gd name="connsiteX2284" fmla="*/ 3411529 w 5178638"/>
              <a:gd name="connsiteY2284" fmla="*/ 4373304 h 4469549"/>
              <a:gd name="connsiteX2285" fmla="*/ 3392756 w 5178638"/>
              <a:gd name="connsiteY2285" fmla="*/ 4369955 h 4469549"/>
              <a:gd name="connsiteX2286" fmla="*/ 3373982 w 5178638"/>
              <a:gd name="connsiteY2286" fmla="*/ 4369955 h 4469549"/>
              <a:gd name="connsiteX2287" fmla="*/ 3302642 w 5178638"/>
              <a:gd name="connsiteY2287" fmla="*/ 4365490 h 4469549"/>
              <a:gd name="connsiteX2288" fmla="*/ 3242567 w 5178638"/>
              <a:gd name="connsiteY2288" fmla="*/ 4365490 h 4469549"/>
              <a:gd name="connsiteX2289" fmla="*/ 3186246 w 5178638"/>
              <a:gd name="connsiteY2289" fmla="*/ 4371071 h 4469549"/>
              <a:gd name="connsiteX2290" fmla="*/ 3167472 w 5178638"/>
              <a:gd name="connsiteY2290" fmla="*/ 4373304 h 4469549"/>
              <a:gd name="connsiteX2291" fmla="*/ 3096133 w 5178638"/>
              <a:gd name="connsiteY2291" fmla="*/ 4367722 h 4469549"/>
              <a:gd name="connsiteX2292" fmla="*/ 3066095 w 5178638"/>
              <a:gd name="connsiteY2292" fmla="*/ 4366606 h 4469549"/>
              <a:gd name="connsiteX2293" fmla="*/ 3024792 w 5178638"/>
              <a:gd name="connsiteY2293" fmla="*/ 4366606 h 4469549"/>
              <a:gd name="connsiteX2294" fmla="*/ 3002264 w 5178638"/>
              <a:gd name="connsiteY2294" fmla="*/ 4366606 h 4469549"/>
              <a:gd name="connsiteX2295" fmla="*/ 2957207 w 5178638"/>
              <a:gd name="connsiteY2295" fmla="*/ 4369955 h 4469549"/>
              <a:gd name="connsiteX2296" fmla="*/ 2930925 w 5178638"/>
              <a:gd name="connsiteY2296" fmla="*/ 4368839 h 4469549"/>
              <a:gd name="connsiteX2297" fmla="*/ 2867094 w 5178638"/>
              <a:gd name="connsiteY2297" fmla="*/ 4365490 h 4469549"/>
              <a:gd name="connsiteX2298" fmla="*/ 2829547 w 5178638"/>
              <a:gd name="connsiteY2298" fmla="*/ 4364374 h 4469549"/>
              <a:gd name="connsiteX2299" fmla="*/ 2818283 w 5178638"/>
              <a:gd name="connsiteY2299" fmla="*/ 4365490 h 4469549"/>
              <a:gd name="connsiteX2300" fmla="*/ 2780736 w 5178638"/>
              <a:gd name="connsiteY2300" fmla="*/ 4369955 h 4469549"/>
              <a:gd name="connsiteX2301" fmla="*/ 2765717 w 5178638"/>
              <a:gd name="connsiteY2301" fmla="*/ 4366606 h 4469549"/>
              <a:gd name="connsiteX2302" fmla="*/ 2818283 w 5178638"/>
              <a:gd name="connsiteY2302" fmla="*/ 4359908 h 4469549"/>
              <a:gd name="connsiteX2303" fmla="*/ 3024792 w 5178638"/>
              <a:gd name="connsiteY2303" fmla="*/ 4359908 h 4469549"/>
              <a:gd name="connsiteX2304" fmla="*/ 3088623 w 5178638"/>
              <a:gd name="connsiteY2304" fmla="*/ 4357676 h 4469549"/>
              <a:gd name="connsiteX2305" fmla="*/ 3099887 w 5178638"/>
              <a:gd name="connsiteY2305" fmla="*/ 4355443 h 4469549"/>
              <a:gd name="connsiteX2306" fmla="*/ 3103642 w 5178638"/>
              <a:gd name="connsiteY2306" fmla="*/ 4353211 h 4469549"/>
              <a:gd name="connsiteX2307" fmla="*/ 3099887 w 5178638"/>
              <a:gd name="connsiteY2307" fmla="*/ 4352094 h 4469549"/>
              <a:gd name="connsiteX2308" fmla="*/ 3084868 w 5178638"/>
              <a:gd name="connsiteY2308" fmla="*/ 4350978 h 4469549"/>
              <a:gd name="connsiteX2309" fmla="*/ 3088623 w 5178638"/>
              <a:gd name="connsiteY2309" fmla="*/ 4349862 h 4469549"/>
              <a:gd name="connsiteX2310" fmla="*/ 3253831 w 5178638"/>
              <a:gd name="connsiteY2310" fmla="*/ 4352094 h 4469549"/>
              <a:gd name="connsiteX2311" fmla="*/ 3310152 w 5178638"/>
              <a:gd name="connsiteY2311" fmla="*/ 4352094 h 4469549"/>
              <a:gd name="connsiteX2312" fmla="*/ 3366473 w 5178638"/>
              <a:gd name="connsiteY2312" fmla="*/ 4352094 h 4469549"/>
              <a:gd name="connsiteX2313" fmla="*/ 3373982 w 5178638"/>
              <a:gd name="connsiteY2313" fmla="*/ 4352094 h 4469549"/>
              <a:gd name="connsiteX2314" fmla="*/ 3415284 w 5178638"/>
              <a:gd name="connsiteY2314" fmla="*/ 4354327 h 4469549"/>
              <a:gd name="connsiteX2315" fmla="*/ 3486624 w 5178638"/>
              <a:gd name="connsiteY2315" fmla="*/ 4354327 h 4469549"/>
              <a:gd name="connsiteX2316" fmla="*/ 3509152 w 5178638"/>
              <a:gd name="connsiteY2316" fmla="*/ 4356559 h 4469549"/>
              <a:gd name="connsiteX2317" fmla="*/ 3539190 w 5178638"/>
              <a:gd name="connsiteY2317" fmla="*/ 4357676 h 4469549"/>
              <a:gd name="connsiteX2318" fmla="*/ 3569228 w 5178638"/>
              <a:gd name="connsiteY2318" fmla="*/ 4357676 h 4469549"/>
              <a:gd name="connsiteX2319" fmla="*/ 3588002 w 5178638"/>
              <a:gd name="connsiteY2319" fmla="*/ 4361025 h 4469549"/>
              <a:gd name="connsiteX2320" fmla="*/ 3584247 w 5178638"/>
              <a:gd name="connsiteY2320" fmla="*/ 4363257 h 4469549"/>
              <a:gd name="connsiteX2321" fmla="*/ 3509152 w 5178638"/>
              <a:gd name="connsiteY2321" fmla="*/ 4357676 h 4469549"/>
              <a:gd name="connsiteX2322" fmla="*/ 3456586 w 5178638"/>
              <a:gd name="connsiteY2322" fmla="*/ 4359908 h 4469549"/>
              <a:gd name="connsiteX2323" fmla="*/ 3445322 w 5178638"/>
              <a:gd name="connsiteY2323" fmla="*/ 4364374 h 4469549"/>
              <a:gd name="connsiteX2324" fmla="*/ 3430303 w 5178638"/>
              <a:gd name="connsiteY2324" fmla="*/ 4364374 h 4469549"/>
              <a:gd name="connsiteX2325" fmla="*/ 3430303 w 5178638"/>
              <a:gd name="connsiteY2325" fmla="*/ 4367722 h 4469549"/>
              <a:gd name="connsiteX2326" fmla="*/ 3449077 w 5178638"/>
              <a:gd name="connsiteY2326" fmla="*/ 4367722 h 4469549"/>
              <a:gd name="connsiteX2327" fmla="*/ 3464096 w 5178638"/>
              <a:gd name="connsiteY2327" fmla="*/ 4367722 h 4469549"/>
              <a:gd name="connsiteX2328" fmla="*/ 3475360 w 5178638"/>
              <a:gd name="connsiteY2328" fmla="*/ 4368839 h 4469549"/>
              <a:gd name="connsiteX2329" fmla="*/ 3464096 w 5178638"/>
              <a:gd name="connsiteY2329" fmla="*/ 4372188 h 4469549"/>
              <a:gd name="connsiteX2330" fmla="*/ 3464096 w 5178638"/>
              <a:gd name="connsiteY2330" fmla="*/ 4375537 h 4469549"/>
              <a:gd name="connsiteX2331" fmla="*/ 3494133 w 5178638"/>
              <a:gd name="connsiteY2331" fmla="*/ 4380002 h 4469549"/>
              <a:gd name="connsiteX2332" fmla="*/ 3569228 w 5178638"/>
              <a:gd name="connsiteY2332" fmla="*/ 4377769 h 4469549"/>
              <a:gd name="connsiteX2333" fmla="*/ 3614284 w 5178638"/>
              <a:gd name="connsiteY2333" fmla="*/ 4376653 h 4469549"/>
              <a:gd name="connsiteX2334" fmla="*/ 3670605 w 5178638"/>
              <a:gd name="connsiteY2334" fmla="*/ 4375537 h 4469549"/>
              <a:gd name="connsiteX2335" fmla="*/ 3723172 w 5178638"/>
              <a:gd name="connsiteY2335" fmla="*/ 4377769 h 4469549"/>
              <a:gd name="connsiteX2336" fmla="*/ 3756964 w 5178638"/>
              <a:gd name="connsiteY2336" fmla="*/ 4380002 h 4469549"/>
              <a:gd name="connsiteX2337" fmla="*/ 3794511 w 5178638"/>
              <a:gd name="connsiteY2337" fmla="*/ 4383351 h 4469549"/>
              <a:gd name="connsiteX2338" fmla="*/ 3820794 w 5178638"/>
              <a:gd name="connsiteY2338" fmla="*/ 4382234 h 4469549"/>
              <a:gd name="connsiteX2339" fmla="*/ 3884625 w 5178638"/>
              <a:gd name="connsiteY2339" fmla="*/ 4378885 h 4469549"/>
              <a:gd name="connsiteX2340" fmla="*/ 3963884 w 5178638"/>
              <a:gd name="connsiteY2340" fmla="*/ 4378885 h 4469549"/>
              <a:gd name="connsiteX2341" fmla="*/ 3952620 w 5178638"/>
              <a:gd name="connsiteY2341" fmla="*/ 4377769 h 4469549"/>
              <a:gd name="connsiteX2342" fmla="*/ 3960129 w 5178638"/>
              <a:gd name="connsiteY2342" fmla="*/ 4374420 h 4469549"/>
              <a:gd name="connsiteX2343" fmla="*/ 3997676 w 5178638"/>
              <a:gd name="connsiteY2343" fmla="*/ 4369955 h 4469549"/>
              <a:gd name="connsiteX2344" fmla="*/ 4012695 w 5178638"/>
              <a:gd name="connsiteY2344" fmla="*/ 4366606 h 4469549"/>
              <a:gd name="connsiteX2345" fmla="*/ 3956374 w 5178638"/>
              <a:gd name="connsiteY2345" fmla="*/ 4362141 h 4469549"/>
              <a:gd name="connsiteX2346" fmla="*/ 3915072 w 5178638"/>
              <a:gd name="connsiteY2346" fmla="*/ 4357676 h 4469549"/>
              <a:gd name="connsiteX2347" fmla="*/ 3907563 w 5178638"/>
              <a:gd name="connsiteY2347" fmla="*/ 4353211 h 4469549"/>
              <a:gd name="connsiteX2348" fmla="*/ 3922582 w 5178638"/>
              <a:gd name="connsiteY2348" fmla="*/ 4352094 h 4469549"/>
              <a:gd name="connsiteX2349" fmla="*/ 3997676 w 5178638"/>
              <a:gd name="connsiteY2349" fmla="*/ 4352094 h 4469549"/>
              <a:gd name="connsiteX2350" fmla="*/ 4129092 w 5178638"/>
              <a:gd name="connsiteY2350" fmla="*/ 4342048 h 4469549"/>
              <a:gd name="connsiteX2351" fmla="*/ 4177903 w 5178638"/>
              <a:gd name="connsiteY2351" fmla="*/ 4338699 h 4469549"/>
              <a:gd name="connsiteX2352" fmla="*/ 4230469 w 5178638"/>
              <a:gd name="connsiteY2352" fmla="*/ 4339815 h 4469549"/>
              <a:gd name="connsiteX2353" fmla="*/ 4286790 w 5178638"/>
              <a:gd name="connsiteY2353" fmla="*/ 4343164 h 4469549"/>
              <a:gd name="connsiteX2354" fmla="*/ 4376903 w 5178638"/>
              <a:gd name="connsiteY2354" fmla="*/ 4340931 h 4469549"/>
              <a:gd name="connsiteX2355" fmla="*/ 4388168 w 5178638"/>
              <a:gd name="connsiteY2355" fmla="*/ 4340931 h 4469549"/>
              <a:gd name="connsiteX2356" fmla="*/ 4430951 w 5178638"/>
              <a:gd name="connsiteY2356" fmla="*/ 4342654 h 4469549"/>
              <a:gd name="connsiteX2357" fmla="*/ 4425789 w 5178638"/>
              <a:gd name="connsiteY2357" fmla="*/ 4340282 h 4469549"/>
              <a:gd name="connsiteX2358" fmla="*/ 4391997 w 5178638"/>
              <a:gd name="connsiteY2358" fmla="*/ 4326886 h 4469549"/>
              <a:gd name="connsiteX2359" fmla="*/ 4369469 w 5178638"/>
              <a:gd name="connsiteY2359" fmla="*/ 4320188 h 4469549"/>
              <a:gd name="connsiteX2360" fmla="*/ 4354450 w 5178638"/>
              <a:gd name="connsiteY2360" fmla="*/ 4311258 h 4469549"/>
              <a:gd name="connsiteX2361" fmla="*/ 4354450 w 5178638"/>
              <a:gd name="connsiteY2361" fmla="*/ 4309025 h 4469549"/>
              <a:gd name="connsiteX2362" fmla="*/ 4410771 w 5178638"/>
              <a:gd name="connsiteY2362" fmla="*/ 4297862 h 4469549"/>
              <a:gd name="connsiteX2363" fmla="*/ 4500922 w 5178638"/>
              <a:gd name="connsiteY2363" fmla="*/ 4297862 h 4469549"/>
              <a:gd name="connsiteX2364" fmla="*/ 4500922 w 5178638"/>
              <a:gd name="connsiteY2364" fmla="*/ 4287669 h 4469549"/>
              <a:gd name="connsiteX2365" fmla="*/ 4497054 w 5178638"/>
              <a:gd name="connsiteY2365" fmla="*/ 4286232 h 4469549"/>
              <a:gd name="connsiteX2366" fmla="*/ 4478281 w 5178638"/>
              <a:gd name="connsiteY2366" fmla="*/ 4284000 h 4469549"/>
              <a:gd name="connsiteX2367" fmla="*/ 4448243 w 5178638"/>
              <a:gd name="connsiteY2367" fmla="*/ 4282884 h 4469549"/>
              <a:gd name="connsiteX2368" fmla="*/ 4429469 w 5178638"/>
              <a:gd name="connsiteY2368" fmla="*/ 4282884 h 4469549"/>
              <a:gd name="connsiteX2369" fmla="*/ 4414450 w 5178638"/>
              <a:gd name="connsiteY2369" fmla="*/ 4284000 h 4469549"/>
              <a:gd name="connsiteX2370" fmla="*/ 4403186 w 5178638"/>
              <a:gd name="connsiteY2370" fmla="*/ 4282884 h 4469549"/>
              <a:gd name="connsiteX2371" fmla="*/ 4414450 w 5178638"/>
              <a:gd name="connsiteY2371" fmla="*/ 4280651 h 4469549"/>
              <a:gd name="connsiteX2372" fmla="*/ 4444488 w 5178638"/>
              <a:gd name="connsiteY2372" fmla="*/ 4280651 h 4469549"/>
              <a:gd name="connsiteX2373" fmla="*/ 4449664 w 5178638"/>
              <a:gd name="connsiteY2373" fmla="*/ 4277574 h 4469549"/>
              <a:gd name="connsiteX2374" fmla="*/ 4433299 w 5178638"/>
              <a:gd name="connsiteY2374" fmla="*/ 4276653 h 4469549"/>
              <a:gd name="connsiteX2375" fmla="*/ 4358204 w 5178638"/>
              <a:gd name="connsiteY2375" fmla="*/ 4275536 h 4469549"/>
              <a:gd name="connsiteX2376" fmla="*/ 4309393 w 5178638"/>
              <a:gd name="connsiteY2376" fmla="*/ 4275536 h 4469549"/>
              <a:gd name="connsiteX2377" fmla="*/ 4305517 w 5178638"/>
              <a:gd name="connsiteY2377" fmla="*/ 4275344 h 4469549"/>
              <a:gd name="connsiteX2378" fmla="*/ 4453413 w 5178638"/>
              <a:gd name="connsiteY2378" fmla="*/ 4275344 h 4469549"/>
              <a:gd name="connsiteX2379" fmla="*/ 4455753 w 5178638"/>
              <a:gd name="connsiteY2379" fmla="*/ 4273953 h 4469549"/>
              <a:gd name="connsiteX2380" fmla="*/ 4455753 w 5178638"/>
              <a:gd name="connsiteY2380" fmla="*/ 4271721 h 4469549"/>
              <a:gd name="connsiteX2381" fmla="*/ 4414450 w 5178638"/>
              <a:gd name="connsiteY2381" fmla="*/ 4265023 h 4469549"/>
              <a:gd name="connsiteX2382" fmla="*/ 4410696 w 5178638"/>
              <a:gd name="connsiteY2382" fmla="*/ 4265023 h 4469549"/>
              <a:gd name="connsiteX2383" fmla="*/ 4376903 w 5178638"/>
              <a:gd name="connsiteY2383" fmla="*/ 4265023 h 4469549"/>
              <a:gd name="connsiteX2384" fmla="*/ 4358130 w 5178638"/>
              <a:gd name="connsiteY2384" fmla="*/ 4265023 h 4469549"/>
              <a:gd name="connsiteX2385" fmla="*/ 4343111 w 5178638"/>
              <a:gd name="connsiteY2385" fmla="*/ 4267255 h 4469549"/>
              <a:gd name="connsiteX2386" fmla="*/ 4316827 w 5178638"/>
              <a:gd name="connsiteY2386" fmla="*/ 4267255 h 4469549"/>
              <a:gd name="connsiteX2387" fmla="*/ 4283035 w 5178638"/>
              <a:gd name="connsiteY2387" fmla="*/ 4265023 h 4469549"/>
              <a:gd name="connsiteX2388" fmla="*/ 4249242 w 5178638"/>
              <a:gd name="connsiteY2388" fmla="*/ 4265023 h 4469549"/>
              <a:gd name="connsiteX2389" fmla="*/ 4215450 w 5178638"/>
              <a:gd name="connsiteY2389" fmla="*/ 4267255 h 4469549"/>
              <a:gd name="connsiteX2390" fmla="*/ 4200431 w 5178638"/>
              <a:gd name="connsiteY2390" fmla="*/ 4268372 h 4469549"/>
              <a:gd name="connsiteX2391" fmla="*/ 4189167 w 5178638"/>
              <a:gd name="connsiteY2391" fmla="*/ 4268372 h 4469549"/>
              <a:gd name="connsiteX2392" fmla="*/ 4129092 w 5178638"/>
              <a:gd name="connsiteY2392" fmla="*/ 4267255 h 4469549"/>
              <a:gd name="connsiteX2393" fmla="*/ 4125337 w 5178638"/>
              <a:gd name="connsiteY2393" fmla="*/ 4262790 h 4469549"/>
              <a:gd name="connsiteX2394" fmla="*/ 4117827 w 5178638"/>
              <a:gd name="connsiteY2394" fmla="*/ 4265023 h 4469549"/>
              <a:gd name="connsiteX2395" fmla="*/ 4095299 w 5178638"/>
              <a:gd name="connsiteY2395" fmla="*/ 4265023 h 4469549"/>
              <a:gd name="connsiteX2396" fmla="*/ 4091544 w 5178638"/>
              <a:gd name="connsiteY2396" fmla="*/ 4260558 h 4469549"/>
              <a:gd name="connsiteX2397" fmla="*/ 4084035 w 5178638"/>
              <a:gd name="connsiteY2397" fmla="*/ 4262790 h 4469549"/>
              <a:gd name="connsiteX2398" fmla="*/ 4065261 w 5178638"/>
              <a:gd name="connsiteY2398" fmla="*/ 4262790 h 4469549"/>
              <a:gd name="connsiteX2399" fmla="*/ 4057752 w 5178638"/>
              <a:gd name="connsiteY2399" fmla="*/ 4259441 h 4469549"/>
              <a:gd name="connsiteX2400" fmla="*/ 4042733 w 5178638"/>
              <a:gd name="connsiteY2400" fmla="*/ 4260558 h 4469549"/>
              <a:gd name="connsiteX2401" fmla="*/ 4016450 w 5178638"/>
              <a:gd name="connsiteY2401" fmla="*/ 4259441 h 4469549"/>
              <a:gd name="connsiteX2402" fmla="*/ 3990167 w 5178638"/>
              <a:gd name="connsiteY2402" fmla="*/ 4260558 h 4469549"/>
              <a:gd name="connsiteX2403" fmla="*/ 3971393 w 5178638"/>
              <a:gd name="connsiteY2403" fmla="*/ 4260558 h 4469549"/>
              <a:gd name="connsiteX2404" fmla="*/ 3926336 w 5178638"/>
              <a:gd name="connsiteY2404" fmla="*/ 4260558 h 4469549"/>
              <a:gd name="connsiteX2405" fmla="*/ 3888789 w 5178638"/>
              <a:gd name="connsiteY2405" fmla="*/ 4259441 h 4469549"/>
              <a:gd name="connsiteX2406" fmla="*/ 3873770 w 5178638"/>
              <a:gd name="connsiteY2406" fmla="*/ 4253860 h 4469549"/>
              <a:gd name="connsiteX2407" fmla="*/ 3847487 w 5178638"/>
              <a:gd name="connsiteY2407" fmla="*/ 4254976 h 4469549"/>
              <a:gd name="connsiteX2408" fmla="*/ 3843732 w 5178638"/>
              <a:gd name="connsiteY2408" fmla="*/ 4258325 h 4469549"/>
              <a:gd name="connsiteX2409" fmla="*/ 3854997 w 5178638"/>
              <a:gd name="connsiteY2409" fmla="*/ 4260558 h 4469549"/>
              <a:gd name="connsiteX2410" fmla="*/ 3888789 w 5178638"/>
              <a:gd name="connsiteY2410" fmla="*/ 4260558 h 4469549"/>
              <a:gd name="connsiteX2411" fmla="*/ 3937601 w 5178638"/>
              <a:gd name="connsiteY2411" fmla="*/ 4267255 h 4469549"/>
              <a:gd name="connsiteX2412" fmla="*/ 3960129 w 5178638"/>
              <a:gd name="connsiteY2412" fmla="*/ 4267255 h 4469549"/>
              <a:gd name="connsiteX2413" fmla="*/ 4072771 w 5178638"/>
              <a:gd name="connsiteY2413" fmla="*/ 4270604 h 4469549"/>
              <a:gd name="connsiteX2414" fmla="*/ 4087790 w 5178638"/>
              <a:gd name="connsiteY2414" fmla="*/ 4273953 h 4469549"/>
              <a:gd name="connsiteX2415" fmla="*/ 4023959 w 5178638"/>
              <a:gd name="connsiteY2415" fmla="*/ 4275069 h 4469549"/>
              <a:gd name="connsiteX2416" fmla="*/ 4023959 w 5178638"/>
              <a:gd name="connsiteY2416" fmla="*/ 4276186 h 4469549"/>
              <a:gd name="connsiteX2417" fmla="*/ 4087790 w 5178638"/>
              <a:gd name="connsiteY2417" fmla="*/ 4276186 h 4469549"/>
              <a:gd name="connsiteX2418" fmla="*/ 4147865 w 5178638"/>
              <a:gd name="connsiteY2418" fmla="*/ 4276186 h 4469549"/>
              <a:gd name="connsiteX2419" fmla="*/ 4162884 w 5178638"/>
              <a:gd name="connsiteY2419" fmla="*/ 4277302 h 4469549"/>
              <a:gd name="connsiteX2420" fmla="*/ 4181657 w 5178638"/>
              <a:gd name="connsiteY2420" fmla="*/ 4282884 h 4469549"/>
              <a:gd name="connsiteX2421" fmla="*/ 4211695 w 5178638"/>
              <a:gd name="connsiteY2421" fmla="*/ 4284000 h 4469549"/>
              <a:gd name="connsiteX2422" fmla="*/ 4237979 w 5178638"/>
              <a:gd name="connsiteY2422" fmla="*/ 4282884 h 4469549"/>
              <a:gd name="connsiteX2423" fmla="*/ 4252997 w 5178638"/>
              <a:gd name="connsiteY2423" fmla="*/ 4282884 h 4469549"/>
              <a:gd name="connsiteX2424" fmla="*/ 4241733 w 5178638"/>
              <a:gd name="connsiteY2424" fmla="*/ 4287349 h 4469549"/>
              <a:gd name="connsiteX2425" fmla="*/ 4249242 w 5178638"/>
              <a:gd name="connsiteY2425" fmla="*/ 4291814 h 4469549"/>
              <a:gd name="connsiteX2426" fmla="*/ 4268016 w 5178638"/>
              <a:gd name="connsiteY2426" fmla="*/ 4295163 h 4469549"/>
              <a:gd name="connsiteX2427" fmla="*/ 4279280 w 5178638"/>
              <a:gd name="connsiteY2427" fmla="*/ 4296279 h 4469549"/>
              <a:gd name="connsiteX2428" fmla="*/ 4331847 w 5178638"/>
              <a:gd name="connsiteY2428" fmla="*/ 4297396 h 4469549"/>
              <a:gd name="connsiteX2429" fmla="*/ 4339356 w 5178638"/>
              <a:gd name="connsiteY2429" fmla="*/ 4299628 h 4469549"/>
              <a:gd name="connsiteX2430" fmla="*/ 4331847 w 5178638"/>
              <a:gd name="connsiteY2430" fmla="*/ 4301861 h 4469549"/>
              <a:gd name="connsiteX2431" fmla="*/ 4279280 w 5178638"/>
              <a:gd name="connsiteY2431" fmla="*/ 4310791 h 4469549"/>
              <a:gd name="connsiteX2432" fmla="*/ 4268016 w 5178638"/>
              <a:gd name="connsiteY2432" fmla="*/ 4308559 h 4469549"/>
              <a:gd name="connsiteX2433" fmla="*/ 4252997 w 5178638"/>
              <a:gd name="connsiteY2433" fmla="*/ 4300745 h 4469549"/>
              <a:gd name="connsiteX2434" fmla="*/ 4241733 w 5178638"/>
              <a:gd name="connsiteY2434" fmla="*/ 4299628 h 4469549"/>
              <a:gd name="connsiteX2435" fmla="*/ 4200431 w 5178638"/>
              <a:gd name="connsiteY2435" fmla="*/ 4302977 h 4469549"/>
              <a:gd name="connsiteX2436" fmla="*/ 4174148 w 5178638"/>
              <a:gd name="connsiteY2436" fmla="*/ 4304093 h 4469549"/>
              <a:gd name="connsiteX2437" fmla="*/ 4159129 w 5178638"/>
              <a:gd name="connsiteY2437" fmla="*/ 4298512 h 4469549"/>
              <a:gd name="connsiteX2438" fmla="*/ 4129092 w 5178638"/>
              <a:gd name="connsiteY2438" fmla="*/ 4298512 h 4469549"/>
              <a:gd name="connsiteX2439" fmla="*/ 4121582 w 5178638"/>
              <a:gd name="connsiteY2439" fmla="*/ 4304093 h 4469549"/>
              <a:gd name="connsiteX2440" fmla="*/ 4102808 w 5178638"/>
              <a:gd name="connsiteY2440" fmla="*/ 4307442 h 4469549"/>
              <a:gd name="connsiteX2441" fmla="*/ 4080280 w 5178638"/>
              <a:gd name="connsiteY2441" fmla="*/ 4309675 h 4469549"/>
              <a:gd name="connsiteX2442" fmla="*/ 4050242 w 5178638"/>
              <a:gd name="connsiteY2442" fmla="*/ 4305210 h 4469549"/>
              <a:gd name="connsiteX2443" fmla="*/ 3997676 w 5178638"/>
              <a:gd name="connsiteY2443" fmla="*/ 4296279 h 4469549"/>
              <a:gd name="connsiteX2444" fmla="*/ 3971393 w 5178638"/>
              <a:gd name="connsiteY2444" fmla="*/ 4298512 h 4469549"/>
              <a:gd name="connsiteX2445" fmla="*/ 3941355 w 5178638"/>
              <a:gd name="connsiteY2445" fmla="*/ 4302977 h 4469549"/>
              <a:gd name="connsiteX2446" fmla="*/ 3900053 w 5178638"/>
              <a:gd name="connsiteY2446" fmla="*/ 4301861 h 4469549"/>
              <a:gd name="connsiteX2447" fmla="*/ 3892544 w 5178638"/>
              <a:gd name="connsiteY2447" fmla="*/ 4298512 h 4469549"/>
              <a:gd name="connsiteX2448" fmla="*/ 3828714 w 5178638"/>
              <a:gd name="connsiteY2448" fmla="*/ 4304093 h 4469549"/>
              <a:gd name="connsiteX2449" fmla="*/ 3787412 w 5178638"/>
              <a:gd name="connsiteY2449" fmla="*/ 4304093 h 4469549"/>
              <a:gd name="connsiteX2450" fmla="*/ 3693543 w 5178638"/>
              <a:gd name="connsiteY2450" fmla="*/ 4305210 h 4469549"/>
              <a:gd name="connsiteX2451" fmla="*/ 3667260 w 5178638"/>
              <a:gd name="connsiteY2451" fmla="*/ 4306326 h 4469549"/>
              <a:gd name="connsiteX2452" fmla="*/ 3637223 w 5178638"/>
              <a:gd name="connsiteY2452" fmla="*/ 4305210 h 4469549"/>
              <a:gd name="connsiteX2453" fmla="*/ 3603430 w 5178638"/>
              <a:gd name="connsiteY2453" fmla="*/ 4305210 h 4469549"/>
              <a:gd name="connsiteX2454" fmla="*/ 3599675 w 5178638"/>
              <a:gd name="connsiteY2454" fmla="*/ 4298512 h 4469549"/>
              <a:gd name="connsiteX2455" fmla="*/ 3554619 w 5178638"/>
              <a:gd name="connsiteY2455" fmla="*/ 4295163 h 4469549"/>
              <a:gd name="connsiteX2456" fmla="*/ 3543355 w 5178638"/>
              <a:gd name="connsiteY2456" fmla="*/ 4296279 h 4469549"/>
              <a:gd name="connsiteX2457" fmla="*/ 3535845 w 5178638"/>
              <a:gd name="connsiteY2457" fmla="*/ 4292930 h 4469549"/>
              <a:gd name="connsiteX2458" fmla="*/ 3543355 w 5178638"/>
              <a:gd name="connsiteY2458" fmla="*/ 4289581 h 4469549"/>
              <a:gd name="connsiteX2459" fmla="*/ 3573392 w 5178638"/>
              <a:gd name="connsiteY2459" fmla="*/ 4290698 h 4469549"/>
              <a:gd name="connsiteX2460" fmla="*/ 3607185 w 5178638"/>
              <a:gd name="connsiteY2460" fmla="*/ 4288465 h 4469549"/>
              <a:gd name="connsiteX2461" fmla="*/ 3618449 w 5178638"/>
              <a:gd name="connsiteY2461" fmla="*/ 4281767 h 4469549"/>
              <a:gd name="connsiteX2462" fmla="*/ 3637223 w 5178638"/>
              <a:gd name="connsiteY2462" fmla="*/ 4279535 h 4469549"/>
              <a:gd name="connsiteX2463" fmla="*/ 3682279 w 5178638"/>
              <a:gd name="connsiteY2463" fmla="*/ 4284000 h 4469549"/>
              <a:gd name="connsiteX2464" fmla="*/ 3701053 w 5178638"/>
              <a:gd name="connsiteY2464" fmla="*/ 4284000 h 4469549"/>
              <a:gd name="connsiteX2465" fmla="*/ 3708562 w 5178638"/>
              <a:gd name="connsiteY2465" fmla="*/ 4280651 h 4469549"/>
              <a:gd name="connsiteX2466" fmla="*/ 3704808 w 5178638"/>
              <a:gd name="connsiteY2466" fmla="*/ 4275069 h 4469549"/>
              <a:gd name="connsiteX2467" fmla="*/ 3682279 w 5178638"/>
              <a:gd name="connsiteY2467" fmla="*/ 4270604 h 4469549"/>
              <a:gd name="connsiteX2468" fmla="*/ 3678525 w 5178638"/>
              <a:gd name="connsiteY2468" fmla="*/ 4268372 h 4469549"/>
              <a:gd name="connsiteX2469" fmla="*/ 3686034 w 5178638"/>
              <a:gd name="connsiteY2469" fmla="*/ 4267255 h 4469549"/>
              <a:gd name="connsiteX2470" fmla="*/ 3723581 w 5178638"/>
              <a:gd name="connsiteY2470" fmla="*/ 4268372 h 4469549"/>
              <a:gd name="connsiteX2471" fmla="*/ 3727336 w 5178638"/>
              <a:gd name="connsiteY2471" fmla="*/ 4268372 h 4469549"/>
              <a:gd name="connsiteX2472" fmla="*/ 3727336 w 5178638"/>
              <a:gd name="connsiteY2472" fmla="*/ 4266139 h 4469549"/>
              <a:gd name="connsiteX2473" fmla="*/ 3731091 w 5178638"/>
              <a:gd name="connsiteY2473" fmla="*/ 4262790 h 4469549"/>
              <a:gd name="connsiteX2474" fmla="*/ 3757374 w 5178638"/>
              <a:gd name="connsiteY2474" fmla="*/ 4262790 h 4469549"/>
              <a:gd name="connsiteX2475" fmla="*/ 3723581 w 5178638"/>
              <a:gd name="connsiteY2475" fmla="*/ 4259441 h 4469549"/>
              <a:gd name="connsiteX2476" fmla="*/ 3719827 w 5178638"/>
              <a:gd name="connsiteY2476" fmla="*/ 4256092 h 4469549"/>
              <a:gd name="connsiteX2477" fmla="*/ 3710539 w 5178638"/>
              <a:gd name="connsiteY2477" fmla="*/ 4250570 h 4469549"/>
              <a:gd name="connsiteX2478" fmla="*/ 3704042 w 5178638"/>
              <a:gd name="connsiteY2478" fmla="*/ 4250248 h 4469549"/>
              <a:gd name="connsiteX2479" fmla="*/ 3662740 w 5178638"/>
              <a:gd name="connsiteY2479" fmla="*/ 4250248 h 4469549"/>
              <a:gd name="connsiteX2480" fmla="*/ 3655230 w 5178638"/>
              <a:gd name="connsiteY2480" fmla="*/ 4250248 h 4469549"/>
              <a:gd name="connsiteX2481" fmla="*/ 3602664 w 5178638"/>
              <a:gd name="connsiteY2481" fmla="*/ 4248015 h 4469549"/>
              <a:gd name="connsiteX2482" fmla="*/ 3557607 w 5178638"/>
              <a:gd name="connsiteY2482" fmla="*/ 4252481 h 4469549"/>
              <a:gd name="connsiteX2483" fmla="*/ 3550098 w 5178638"/>
              <a:gd name="connsiteY2483" fmla="*/ 4251364 h 4469549"/>
              <a:gd name="connsiteX2484" fmla="*/ 3538834 w 5178638"/>
              <a:gd name="connsiteY2484" fmla="*/ 4250248 h 4469549"/>
              <a:gd name="connsiteX2485" fmla="*/ 3426192 w 5178638"/>
              <a:gd name="connsiteY2485" fmla="*/ 4249132 h 4469549"/>
              <a:gd name="connsiteX2486" fmla="*/ 3392400 w 5178638"/>
              <a:gd name="connsiteY2486" fmla="*/ 4246899 h 4469549"/>
              <a:gd name="connsiteX2487" fmla="*/ 3354852 w 5178638"/>
              <a:gd name="connsiteY2487" fmla="*/ 4246899 h 4469549"/>
              <a:gd name="connsiteX2488" fmla="*/ 3294777 w 5178638"/>
              <a:gd name="connsiteY2488" fmla="*/ 4248015 h 4469549"/>
              <a:gd name="connsiteX2489" fmla="*/ 3279758 w 5178638"/>
              <a:gd name="connsiteY2489" fmla="*/ 4248015 h 4469549"/>
              <a:gd name="connsiteX2490" fmla="*/ 3268494 w 5178638"/>
              <a:gd name="connsiteY2490" fmla="*/ 4246899 h 4469549"/>
              <a:gd name="connsiteX2491" fmla="*/ 3276003 w 5178638"/>
              <a:gd name="connsiteY2491" fmla="*/ 4243550 h 4469549"/>
              <a:gd name="connsiteX2492" fmla="*/ 3313550 w 5178638"/>
              <a:gd name="connsiteY2492" fmla="*/ 4239085 h 4469549"/>
              <a:gd name="connsiteX2493" fmla="*/ 3328569 w 5178638"/>
              <a:gd name="connsiteY2493" fmla="*/ 4235736 h 4469549"/>
              <a:gd name="connsiteX2494" fmla="*/ 3272248 w 5178638"/>
              <a:gd name="connsiteY2494" fmla="*/ 4231271 h 4469549"/>
              <a:gd name="connsiteX2495" fmla="*/ 3230946 w 5178638"/>
              <a:gd name="connsiteY2495" fmla="*/ 4226806 h 4469549"/>
              <a:gd name="connsiteX2496" fmla="*/ 3223437 w 5178638"/>
              <a:gd name="connsiteY2496" fmla="*/ 4222341 h 4469549"/>
              <a:gd name="connsiteX2497" fmla="*/ 3238456 w 5178638"/>
              <a:gd name="connsiteY2497" fmla="*/ 4221224 h 4469549"/>
              <a:gd name="connsiteX2498" fmla="*/ 3313550 w 5178638"/>
              <a:gd name="connsiteY2498" fmla="*/ 4221224 h 4469549"/>
              <a:gd name="connsiteX2499" fmla="*/ 3444966 w 5178638"/>
              <a:gd name="connsiteY2499" fmla="*/ 4211178 h 4469549"/>
              <a:gd name="connsiteX2500" fmla="*/ 3487146 w 5178638"/>
              <a:gd name="connsiteY2500" fmla="*/ 4208284 h 4469549"/>
              <a:gd name="connsiteX2501" fmla="*/ 2390123 w 5178638"/>
              <a:gd name="connsiteY2501" fmla="*/ 4208284 h 4469549"/>
              <a:gd name="connsiteX2502" fmla="*/ 2372817 w 5178638"/>
              <a:gd name="connsiteY2502" fmla="*/ 4209141 h 4469549"/>
              <a:gd name="connsiteX2503" fmla="*/ 2371425 w 5178638"/>
              <a:gd name="connsiteY2503" fmla="*/ 4209066 h 4469549"/>
              <a:gd name="connsiteX2504" fmla="*/ 2356406 w 5178638"/>
              <a:gd name="connsiteY2504" fmla="*/ 4207950 h 4469549"/>
              <a:gd name="connsiteX2505" fmla="*/ 2326368 w 5178638"/>
              <a:gd name="connsiteY2505" fmla="*/ 4207950 h 4469549"/>
              <a:gd name="connsiteX2506" fmla="*/ 2273802 w 5178638"/>
              <a:gd name="connsiteY2506" fmla="*/ 4211299 h 4469549"/>
              <a:gd name="connsiteX2507" fmla="*/ 2236255 w 5178638"/>
              <a:gd name="connsiteY2507" fmla="*/ 4210183 h 4469549"/>
              <a:gd name="connsiteX2508" fmla="*/ 2172424 w 5178638"/>
              <a:gd name="connsiteY2508" fmla="*/ 4202368 h 4469549"/>
              <a:gd name="connsiteX2509" fmla="*/ 2104839 w 5178638"/>
              <a:gd name="connsiteY2509" fmla="*/ 4209066 h 4469549"/>
              <a:gd name="connsiteX2510" fmla="*/ 2071047 w 5178638"/>
              <a:gd name="connsiteY2510" fmla="*/ 4214648 h 4469549"/>
              <a:gd name="connsiteX2511" fmla="*/ 2037254 w 5178638"/>
              <a:gd name="connsiteY2511" fmla="*/ 4210183 h 4469549"/>
              <a:gd name="connsiteX2512" fmla="*/ 2033499 w 5178638"/>
              <a:gd name="connsiteY2512" fmla="*/ 4207950 h 4469549"/>
              <a:gd name="connsiteX2513" fmla="*/ 1977179 w 5178638"/>
              <a:gd name="connsiteY2513" fmla="*/ 4202368 h 4469549"/>
              <a:gd name="connsiteX2514" fmla="*/ 1950896 w 5178638"/>
              <a:gd name="connsiteY2514" fmla="*/ 4203485 h 4469549"/>
              <a:gd name="connsiteX2515" fmla="*/ 1913348 w 5178638"/>
              <a:gd name="connsiteY2515" fmla="*/ 4211299 h 4469549"/>
              <a:gd name="connsiteX2516" fmla="*/ 1902084 w 5178638"/>
              <a:gd name="connsiteY2516" fmla="*/ 4214648 h 4469549"/>
              <a:gd name="connsiteX2517" fmla="*/ 1853273 w 5178638"/>
              <a:gd name="connsiteY2517" fmla="*/ 4213531 h 4469549"/>
              <a:gd name="connsiteX2518" fmla="*/ 1838254 w 5178638"/>
              <a:gd name="connsiteY2518" fmla="*/ 4210183 h 4469549"/>
              <a:gd name="connsiteX2519" fmla="*/ 1834499 w 5178638"/>
              <a:gd name="connsiteY2519" fmla="*/ 4207950 h 4469549"/>
              <a:gd name="connsiteX2520" fmla="*/ 1785687 w 5178638"/>
              <a:gd name="connsiteY2520" fmla="*/ 4205717 h 4469549"/>
              <a:gd name="connsiteX2521" fmla="*/ 1744386 w 5178638"/>
              <a:gd name="connsiteY2521" fmla="*/ 4210183 h 4469549"/>
              <a:gd name="connsiteX2522" fmla="*/ 1691819 w 5178638"/>
              <a:gd name="connsiteY2522" fmla="*/ 4210183 h 4469549"/>
              <a:gd name="connsiteX2523" fmla="*/ 1665536 w 5178638"/>
              <a:gd name="connsiteY2523" fmla="*/ 4207950 h 4469549"/>
              <a:gd name="connsiteX2524" fmla="*/ 1652930 w 5178638"/>
              <a:gd name="connsiteY2524" fmla="*/ 4207950 h 4469549"/>
              <a:gd name="connsiteX2525" fmla="*/ 1647927 w 5178638"/>
              <a:gd name="connsiteY2525" fmla="*/ 4206958 h 4469549"/>
              <a:gd name="connsiteX2526" fmla="*/ 1644173 w 5178638"/>
              <a:gd name="connsiteY2526" fmla="*/ 4201377 h 4469549"/>
              <a:gd name="connsiteX2527" fmla="*/ 1651682 w 5178638"/>
              <a:gd name="connsiteY2527" fmla="*/ 4198028 h 4469549"/>
              <a:gd name="connsiteX2528" fmla="*/ 1670455 w 5178638"/>
              <a:gd name="connsiteY2528" fmla="*/ 4198028 h 4469549"/>
              <a:gd name="connsiteX2529" fmla="*/ 1715512 w 5178638"/>
              <a:gd name="connsiteY2529" fmla="*/ 4202493 h 4469549"/>
              <a:gd name="connsiteX2530" fmla="*/ 1734286 w 5178638"/>
              <a:gd name="connsiteY2530" fmla="*/ 4200261 h 4469549"/>
              <a:gd name="connsiteX2531" fmla="*/ 1745550 w 5178638"/>
              <a:gd name="connsiteY2531" fmla="*/ 4193563 h 4469549"/>
              <a:gd name="connsiteX2532" fmla="*/ 1779343 w 5178638"/>
              <a:gd name="connsiteY2532" fmla="*/ 4191330 h 4469549"/>
              <a:gd name="connsiteX2533" fmla="*/ 1809380 w 5178638"/>
              <a:gd name="connsiteY2533" fmla="*/ 4192446 h 4469549"/>
              <a:gd name="connsiteX2534" fmla="*/ 1816890 w 5178638"/>
              <a:gd name="connsiteY2534" fmla="*/ 4189098 h 4469549"/>
              <a:gd name="connsiteX2535" fmla="*/ 1809380 w 5178638"/>
              <a:gd name="connsiteY2535" fmla="*/ 4185749 h 4469549"/>
              <a:gd name="connsiteX2536" fmla="*/ 1798116 w 5178638"/>
              <a:gd name="connsiteY2536" fmla="*/ 4186865 h 4469549"/>
              <a:gd name="connsiteX2537" fmla="*/ 1753060 w 5178638"/>
              <a:gd name="connsiteY2537" fmla="*/ 4183516 h 4469549"/>
              <a:gd name="connsiteX2538" fmla="*/ 1749305 w 5178638"/>
              <a:gd name="connsiteY2538" fmla="*/ 4176818 h 4469549"/>
              <a:gd name="connsiteX2539" fmla="*/ 1715512 w 5178638"/>
              <a:gd name="connsiteY2539" fmla="*/ 4176818 h 4469549"/>
              <a:gd name="connsiteX2540" fmla="*/ 1685475 w 5178638"/>
              <a:gd name="connsiteY2540" fmla="*/ 4175702 h 4469549"/>
              <a:gd name="connsiteX2541" fmla="*/ 1659191 w 5178638"/>
              <a:gd name="connsiteY2541" fmla="*/ 4176818 h 4469549"/>
              <a:gd name="connsiteX2542" fmla="*/ 1565323 w 5178638"/>
              <a:gd name="connsiteY2542" fmla="*/ 4177935 h 4469549"/>
              <a:gd name="connsiteX2543" fmla="*/ 1524021 w 5178638"/>
              <a:gd name="connsiteY2543" fmla="*/ 4177935 h 4469549"/>
              <a:gd name="connsiteX2544" fmla="*/ 1460191 w 5178638"/>
              <a:gd name="connsiteY2544" fmla="*/ 4183516 h 4469549"/>
              <a:gd name="connsiteX2545" fmla="*/ 1452682 w 5178638"/>
              <a:gd name="connsiteY2545" fmla="*/ 4180167 h 4469549"/>
              <a:gd name="connsiteX2546" fmla="*/ 1411380 w 5178638"/>
              <a:gd name="connsiteY2546" fmla="*/ 4179051 h 4469549"/>
              <a:gd name="connsiteX2547" fmla="*/ 1381342 w 5178638"/>
              <a:gd name="connsiteY2547" fmla="*/ 4183516 h 4469549"/>
              <a:gd name="connsiteX2548" fmla="*/ 1355059 w 5178638"/>
              <a:gd name="connsiteY2548" fmla="*/ 4185749 h 4469549"/>
              <a:gd name="connsiteX2549" fmla="*/ 1302492 w 5178638"/>
              <a:gd name="connsiteY2549" fmla="*/ 4176818 h 4469549"/>
              <a:gd name="connsiteX2550" fmla="*/ 1272455 w 5178638"/>
              <a:gd name="connsiteY2550" fmla="*/ 4172353 h 4469549"/>
              <a:gd name="connsiteX2551" fmla="*/ 1249927 w 5178638"/>
              <a:gd name="connsiteY2551" fmla="*/ 4174586 h 4469549"/>
              <a:gd name="connsiteX2552" fmla="*/ 1231153 w 5178638"/>
              <a:gd name="connsiteY2552" fmla="*/ 4177935 h 4469549"/>
              <a:gd name="connsiteX2553" fmla="*/ 1223643 w 5178638"/>
              <a:gd name="connsiteY2553" fmla="*/ 4183516 h 4469549"/>
              <a:gd name="connsiteX2554" fmla="*/ 1193605 w 5178638"/>
              <a:gd name="connsiteY2554" fmla="*/ 4183516 h 4469549"/>
              <a:gd name="connsiteX2555" fmla="*/ 1178587 w 5178638"/>
              <a:gd name="connsiteY2555" fmla="*/ 4177935 h 4469549"/>
              <a:gd name="connsiteX2556" fmla="*/ 1152304 w 5178638"/>
              <a:gd name="connsiteY2556" fmla="*/ 4179051 h 4469549"/>
              <a:gd name="connsiteX2557" fmla="*/ 1111002 w 5178638"/>
              <a:gd name="connsiteY2557" fmla="*/ 4182400 h 4469549"/>
              <a:gd name="connsiteX2558" fmla="*/ 1099737 w 5178638"/>
              <a:gd name="connsiteY2558" fmla="*/ 4181283 h 4469549"/>
              <a:gd name="connsiteX2559" fmla="*/ 1084719 w 5178638"/>
              <a:gd name="connsiteY2559" fmla="*/ 4173469 h 4469549"/>
              <a:gd name="connsiteX2560" fmla="*/ 1073454 w 5178638"/>
              <a:gd name="connsiteY2560" fmla="*/ 4171237 h 4469549"/>
              <a:gd name="connsiteX2561" fmla="*/ 1020888 w 5178638"/>
              <a:gd name="connsiteY2561" fmla="*/ 4180167 h 4469549"/>
              <a:gd name="connsiteX2562" fmla="*/ 1013379 w 5178638"/>
              <a:gd name="connsiteY2562" fmla="*/ 4182400 h 4469549"/>
              <a:gd name="connsiteX2563" fmla="*/ 1020888 w 5178638"/>
              <a:gd name="connsiteY2563" fmla="*/ 4184632 h 4469549"/>
              <a:gd name="connsiteX2564" fmla="*/ 1073454 w 5178638"/>
              <a:gd name="connsiteY2564" fmla="*/ 4185749 h 4469549"/>
              <a:gd name="connsiteX2565" fmla="*/ 1084719 w 5178638"/>
              <a:gd name="connsiteY2565" fmla="*/ 4186865 h 4469549"/>
              <a:gd name="connsiteX2566" fmla="*/ 1103492 w 5178638"/>
              <a:gd name="connsiteY2566" fmla="*/ 4190214 h 4469549"/>
              <a:gd name="connsiteX2567" fmla="*/ 1111002 w 5178638"/>
              <a:gd name="connsiteY2567" fmla="*/ 4194679 h 4469549"/>
              <a:gd name="connsiteX2568" fmla="*/ 1099737 w 5178638"/>
              <a:gd name="connsiteY2568" fmla="*/ 4199144 h 4469549"/>
              <a:gd name="connsiteX2569" fmla="*/ 1114756 w 5178638"/>
              <a:gd name="connsiteY2569" fmla="*/ 4199144 h 4469549"/>
              <a:gd name="connsiteX2570" fmla="*/ 1141039 w 5178638"/>
              <a:gd name="connsiteY2570" fmla="*/ 4198028 h 4469549"/>
              <a:gd name="connsiteX2571" fmla="*/ 1171077 w 5178638"/>
              <a:gd name="connsiteY2571" fmla="*/ 4199144 h 4469549"/>
              <a:gd name="connsiteX2572" fmla="*/ 1189851 w 5178638"/>
              <a:gd name="connsiteY2572" fmla="*/ 4204726 h 4469549"/>
              <a:gd name="connsiteX2573" fmla="*/ 1203329 w 5178638"/>
              <a:gd name="connsiteY2573" fmla="*/ 4205728 h 4469549"/>
              <a:gd name="connsiteX2574" fmla="*/ 1162403 w 5178638"/>
              <a:gd name="connsiteY2574" fmla="*/ 4206834 h 4469549"/>
              <a:gd name="connsiteX2575" fmla="*/ 1132366 w 5178638"/>
              <a:gd name="connsiteY2575" fmla="*/ 4204601 h 4469549"/>
              <a:gd name="connsiteX2576" fmla="*/ 1113592 w 5178638"/>
              <a:gd name="connsiteY2576" fmla="*/ 4205717 h 4469549"/>
              <a:gd name="connsiteX2577" fmla="*/ 1091064 w 5178638"/>
              <a:gd name="connsiteY2577" fmla="*/ 4209066 h 4469549"/>
              <a:gd name="connsiteX2578" fmla="*/ 1023479 w 5178638"/>
              <a:gd name="connsiteY2578" fmla="*/ 4205717 h 4469549"/>
              <a:gd name="connsiteX2579" fmla="*/ 1019724 w 5178638"/>
              <a:gd name="connsiteY2579" fmla="*/ 4205717 h 4469549"/>
              <a:gd name="connsiteX2580" fmla="*/ 914592 w 5178638"/>
              <a:gd name="connsiteY2580" fmla="*/ 4203485 h 4469549"/>
              <a:gd name="connsiteX2581" fmla="*/ 903328 w 5178638"/>
              <a:gd name="connsiteY2581" fmla="*/ 4205717 h 4469549"/>
              <a:gd name="connsiteX2582" fmla="*/ 899518 w 5178638"/>
              <a:gd name="connsiteY2582" fmla="*/ 4206567 h 4469549"/>
              <a:gd name="connsiteX2583" fmla="*/ 908246 w 5178638"/>
              <a:gd name="connsiteY2583" fmla="*/ 4201377 h 4469549"/>
              <a:gd name="connsiteX2584" fmla="*/ 938284 w 5178638"/>
              <a:gd name="connsiteY2584" fmla="*/ 4201377 h 4469549"/>
              <a:gd name="connsiteX2585" fmla="*/ 949549 w 5178638"/>
              <a:gd name="connsiteY2585" fmla="*/ 4199144 h 4469549"/>
              <a:gd name="connsiteX2586" fmla="*/ 938284 w 5178638"/>
              <a:gd name="connsiteY2586" fmla="*/ 4198028 h 4469549"/>
              <a:gd name="connsiteX2587" fmla="*/ 923265 w 5178638"/>
              <a:gd name="connsiteY2587" fmla="*/ 4199144 h 4469549"/>
              <a:gd name="connsiteX2588" fmla="*/ 904492 w 5178638"/>
              <a:gd name="connsiteY2588" fmla="*/ 4199144 h 4469549"/>
              <a:gd name="connsiteX2589" fmla="*/ 874454 w 5178638"/>
              <a:gd name="connsiteY2589" fmla="*/ 4198028 h 4469549"/>
              <a:gd name="connsiteX2590" fmla="*/ 855680 w 5178638"/>
              <a:gd name="connsiteY2590" fmla="*/ 4195795 h 4469549"/>
              <a:gd name="connsiteX2591" fmla="*/ 810624 w 5178638"/>
              <a:gd name="connsiteY2591" fmla="*/ 4179051 h 4469549"/>
              <a:gd name="connsiteX2592" fmla="*/ 825643 w 5178638"/>
              <a:gd name="connsiteY2592" fmla="*/ 4177935 h 4469549"/>
              <a:gd name="connsiteX2593" fmla="*/ 885718 w 5178638"/>
              <a:gd name="connsiteY2593" fmla="*/ 4177935 h 4469549"/>
              <a:gd name="connsiteX2594" fmla="*/ 904492 w 5178638"/>
              <a:gd name="connsiteY2594" fmla="*/ 4174586 h 4469549"/>
              <a:gd name="connsiteX2595" fmla="*/ 836907 w 5178638"/>
              <a:gd name="connsiteY2595" fmla="*/ 4174586 h 4469549"/>
              <a:gd name="connsiteX2596" fmla="*/ 769322 w 5178638"/>
              <a:gd name="connsiteY2596" fmla="*/ 4174586 h 4469549"/>
              <a:gd name="connsiteX2597" fmla="*/ 705491 w 5178638"/>
              <a:gd name="connsiteY2597" fmla="*/ 4172353 h 4469549"/>
              <a:gd name="connsiteX2598" fmla="*/ 615378 w 5178638"/>
              <a:gd name="connsiteY2598" fmla="*/ 4172353 h 4469549"/>
              <a:gd name="connsiteX2599" fmla="*/ 589095 w 5178638"/>
              <a:gd name="connsiteY2599" fmla="*/ 4171237 h 4469549"/>
              <a:gd name="connsiteX2600" fmla="*/ 514001 w 5178638"/>
              <a:gd name="connsiteY2600" fmla="*/ 4177935 h 4469549"/>
              <a:gd name="connsiteX2601" fmla="*/ 509005 w 5178638"/>
              <a:gd name="connsiteY2601" fmla="*/ 4176449 h 4469549"/>
              <a:gd name="connsiteX2602" fmla="*/ 513386 w 5178638"/>
              <a:gd name="connsiteY2602" fmla="*/ 4168289 h 4469549"/>
              <a:gd name="connsiteX2603" fmla="*/ 510432 w 5178638"/>
              <a:gd name="connsiteY2603" fmla="*/ 4166568 h 4469549"/>
              <a:gd name="connsiteX2604" fmla="*/ 534182 w 5178638"/>
              <a:gd name="connsiteY2604" fmla="*/ 4166492 h 4469549"/>
              <a:gd name="connsiteX2605" fmla="*/ 619133 w 5178638"/>
              <a:gd name="connsiteY2605" fmla="*/ 4164539 h 4469549"/>
              <a:gd name="connsiteX2606" fmla="*/ 697982 w 5178638"/>
              <a:gd name="connsiteY2606" fmla="*/ 4162306 h 4469549"/>
              <a:gd name="connsiteX2607" fmla="*/ 656680 w 5178638"/>
              <a:gd name="connsiteY2607" fmla="*/ 4156725 h 4469549"/>
              <a:gd name="connsiteX2608" fmla="*/ 628989 w 5178638"/>
              <a:gd name="connsiteY2608" fmla="*/ 4156725 h 4469549"/>
              <a:gd name="connsiteX2609" fmla="*/ 604114 w 5178638"/>
              <a:gd name="connsiteY2609" fmla="*/ 4160074 h 4469549"/>
              <a:gd name="connsiteX2610" fmla="*/ 585340 w 5178638"/>
              <a:gd name="connsiteY2610" fmla="*/ 4161190 h 4469549"/>
              <a:gd name="connsiteX2611" fmla="*/ 507350 w 5178638"/>
              <a:gd name="connsiteY2611" fmla="*/ 4161190 h 4469549"/>
              <a:gd name="connsiteX2612" fmla="*/ 508894 w 5178638"/>
              <a:gd name="connsiteY2612" fmla="*/ 4156077 h 4469549"/>
              <a:gd name="connsiteX2613" fmla="*/ 510188 w 5178638"/>
              <a:gd name="connsiteY2613" fmla="*/ 4154075 h 4469549"/>
              <a:gd name="connsiteX2614" fmla="*/ 529019 w 5178638"/>
              <a:gd name="connsiteY2614" fmla="*/ 4153376 h 4469549"/>
              <a:gd name="connsiteX2615" fmla="*/ 532774 w 5178638"/>
              <a:gd name="connsiteY2615" fmla="*/ 4147794 h 4469549"/>
              <a:gd name="connsiteX2616" fmla="*/ 526494 w 5178638"/>
              <a:gd name="connsiteY2616" fmla="*/ 4146394 h 4469549"/>
              <a:gd name="connsiteX2617" fmla="*/ 530302 w 5178638"/>
              <a:gd name="connsiteY2617" fmla="*/ 4143513 h 4469549"/>
              <a:gd name="connsiteX2618" fmla="*/ 532774 w 5178638"/>
              <a:gd name="connsiteY2618" fmla="*/ 4143329 h 4469549"/>
              <a:gd name="connsiteX2619" fmla="*/ 536529 w 5178638"/>
              <a:gd name="connsiteY2619" fmla="*/ 4143329 h 4469549"/>
              <a:gd name="connsiteX2620" fmla="*/ 535590 w 5178638"/>
              <a:gd name="connsiteY2620" fmla="*/ 4141376 h 4469549"/>
              <a:gd name="connsiteX2621" fmla="*/ 533258 w 5178638"/>
              <a:gd name="connsiteY2621" fmla="*/ 4141277 h 4469549"/>
              <a:gd name="connsiteX2622" fmla="*/ 534321 w 5178638"/>
              <a:gd name="connsiteY2622" fmla="*/ 4140473 h 4469549"/>
              <a:gd name="connsiteX2623" fmla="*/ 537638 w 5178638"/>
              <a:gd name="connsiteY2623" fmla="*/ 4136251 h 4469549"/>
              <a:gd name="connsiteX2624" fmla="*/ 544038 w 5178638"/>
              <a:gd name="connsiteY2624" fmla="*/ 4136632 h 4469549"/>
              <a:gd name="connsiteX2625" fmla="*/ 551548 w 5178638"/>
              <a:gd name="connsiteY2625" fmla="*/ 4139980 h 4469549"/>
              <a:gd name="connsiteX2626" fmla="*/ 570321 w 5178638"/>
              <a:gd name="connsiteY2626" fmla="*/ 4139980 h 4469549"/>
              <a:gd name="connsiteX2627" fmla="*/ 570321 w 5178638"/>
              <a:gd name="connsiteY2627" fmla="*/ 4148911 h 4469549"/>
              <a:gd name="connsiteX2628" fmla="*/ 645416 w 5178638"/>
              <a:gd name="connsiteY2628" fmla="*/ 4151143 h 4469549"/>
              <a:gd name="connsiteX2629" fmla="*/ 649171 w 5178638"/>
              <a:gd name="connsiteY2629" fmla="*/ 4151143 h 4469549"/>
              <a:gd name="connsiteX2630" fmla="*/ 697982 w 5178638"/>
              <a:gd name="connsiteY2630" fmla="*/ 4151143 h 4469549"/>
              <a:gd name="connsiteX2631" fmla="*/ 709246 w 5178638"/>
              <a:gd name="connsiteY2631" fmla="*/ 4148911 h 4469549"/>
              <a:gd name="connsiteX2632" fmla="*/ 686718 w 5178638"/>
              <a:gd name="connsiteY2632" fmla="*/ 4147794 h 4469549"/>
              <a:gd name="connsiteX2633" fmla="*/ 682963 w 5178638"/>
              <a:gd name="connsiteY2633" fmla="*/ 4144446 h 4469549"/>
              <a:gd name="connsiteX2634" fmla="*/ 697982 w 5178638"/>
              <a:gd name="connsiteY2634" fmla="*/ 4141097 h 4469549"/>
              <a:gd name="connsiteX2635" fmla="*/ 776831 w 5178638"/>
              <a:gd name="connsiteY2635" fmla="*/ 4139980 h 4469549"/>
              <a:gd name="connsiteX2636" fmla="*/ 874454 w 5178638"/>
              <a:gd name="connsiteY2636" fmla="*/ 4139980 h 4469549"/>
              <a:gd name="connsiteX2637" fmla="*/ 964567 w 5178638"/>
              <a:gd name="connsiteY2637" fmla="*/ 4141097 h 4469549"/>
              <a:gd name="connsiteX2638" fmla="*/ 975831 w 5178638"/>
              <a:gd name="connsiteY2638" fmla="*/ 4141097 h 4469549"/>
              <a:gd name="connsiteX2639" fmla="*/ 1065945 w 5178638"/>
              <a:gd name="connsiteY2639" fmla="*/ 4138864 h 4469549"/>
              <a:gd name="connsiteX2640" fmla="*/ 1122266 w 5178638"/>
              <a:gd name="connsiteY2640" fmla="*/ 4142213 h 4469549"/>
              <a:gd name="connsiteX2641" fmla="*/ 1174832 w 5178638"/>
              <a:gd name="connsiteY2641" fmla="*/ 4143329 h 4469549"/>
              <a:gd name="connsiteX2642" fmla="*/ 1198833 w 5178638"/>
              <a:gd name="connsiteY2642" fmla="*/ 4141682 h 4469549"/>
              <a:gd name="connsiteX2643" fmla="*/ 1227250 w 5178638"/>
              <a:gd name="connsiteY2643" fmla="*/ 4142354 h 4469549"/>
              <a:gd name="connsiteX2644" fmla="*/ 1309854 w 5178638"/>
              <a:gd name="connsiteY2644" fmla="*/ 4142633 h 4469549"/>
              <a:gd name="connsiteX2645" fmla="*/ 1313608 w 5178638"/>
              <a:gd name="connsiteY2645" fmla="*/ 4141517 h 4469549"/>
              <a:gd name="connsiteX2646" fmla="*/ 1298590 w 5178638"/>
              <a:gd name="connsiteY2646" fmla="*/ 4140401 h 4469549"/>
              <a:gd name="connsiteX2647" fmla="*/ 1294835 w 5178638"/>
              <a:gd name="connsiteY2647" fmla="*/ 4139284 h 4469549"/>
              <a:gd name="connsiteX2648" fmla="*/ 1298590 w 5178638"/>
              <a:gd name="connsiteY2648" fmla="*/ 4137052 h 4469549"/>
              <a:gd name="connsiteX2649" fmla="*/ 1309854 w 5178638"/>
              <a:gd name="connsiteY2649" fmla="*/ 4134819 h 4469549"/>
              <a:gd name="connsiteX2650" fmla="*/ 1373684 w 5178638"/>
              <a:gd name="connsiteY2650" fmla="*/ 4132587 h 4469549"/>
              <a:gd name="connsiteX2651" fmla="*/ 1580194 w 5178638"/>
              <a:gd name="connsiteY2651" fmla="*/ 4132587 h 4469549"/>
              <a:gd name="connsiteX2652" fmla="*/ 1632760 w 5178638"/>
              <a:gd name="connsiteY2652" fmla="*/ 4125889 h 4469549"/>
              <a:gd name="connsiteX2653" fmla="*/ 1617741 w 5178638"/>
              <a:gd name="connsiteY2653" fmla="*/ 4122540 h 4469549"/>
              <a:gd name="connsiteX2654" fmla="*/ 1580194 w 5178638"/>
              <a:gd name="connsiteY2654" fmla="*/ 4127005 h 4469549"/>
              <a:gd name="connsiteX2655" fmla="*/ 1568930 w 5178638"/>
              <a:gd name="connsiteY2655" fmla="*/ 4128121 h 4469549"/>
              <a:gd name="connsiteX2656" fmla="*/ 1531382 w 5178638"/>
              <a:gd name="connsiteY2656" fmla="*/ 4127005 h 4469549"/>
              <a:gd name="connsiteX2657" fmla="*/ 1467552 w 5178638"/>
              <a:gd name="connsiteY2657" fmla="*/ 4123656 h 4469549"/>
              <a:gd name="connsiteX2658" fmla="*/ 1441269 w 5178638"/>
              <a:gd name="connsiteY2658" fmla="*/ 4122540 h 4469549"/>
              <a:gd name="connsiteX2659" fmla="*/ 1430009 w 5178638"/>
              <a:gd name="connsiteY2659" fmla="*/ 4123524 h 4469549"/>
              <a:gd name="connsiteX2660" fmla="*/ 1396361 w 5178638"/>
              <a:gd name="connsiteY2660" fmla="*/ 4119887 h 4469549"/>
              <a:gd name="connsiteX2661" fmla="*/ 1340040 w 5178638"/>
              <a:gd name="connsiteY2661" fmla="*/ 4115422 h 4469549"/>
              <a:gd name="connsiteX2662" fmla="*/ 1355059 w 5178638"/>
              <a:gd name="connsiteY2662" fmla="*/ 4112073 h 4469549"/>
              <a:gd name="connsiteX2663" fmla="*/ 1355276 w 5178638"/>
              <a:gd name="connsiteY2663" fmla="*/ 4112047 h 4469549"/>
              <a:gd name="connsiteX2664" fmla="*/ 1376031 w 5178638"/>
              <a:gd name="connsiteY2664" fmla="*/ 4115423 h 4469549"/>
              <a:gd name="connsiteX2665" fmla="*/ 1403722 w 5178638"/>
              <a:gd name="connsiteY2665" fmla="*/ 4113610 h 4469549"/>
              <a:gd name="connsiteX2666" fmla="*/ 1448779 w 5178638"/>
              <a:gd name="connsiteY2666" fmla="*/ 4109144 h 4469549"/>
              <a:gd name="connsiteX2667" fmla="*/ 1456288 w 5178638"/>
              <a:gd name="connsiteY2667" fmla="*/ 4110261 h 4469549"/>
              <a:gd name="connsiteX2668" fmla="*/ 1467552 w 5178638"/>
              <a:gd name="connsiteY2668" fmla="*/ 4111377 h 4469549"/>
              <a:gd name="connsiteX2669" fmla="*/ 1580194 w 5178638"/>
              <a:gd name="connsiteY2669" fmla="*/ 4112493 h 4469549"/>
              <a:gd name="connsiteX2670" fmla="*/ 1613986 w 5178638"/>
              <a:gd name="connsiteY2670" fmla="*/ 4114726 h 4469549"/>
              <a:gd name="connsiteX2671" fmla="*/ 1651534 w 5178638"/>
              <a:gd name="connsiteY2671" fmla="*/ 4114726 h 4469549"/>
              <a:gd name="connsiteX2672" fmla="*/ 1711609 w 5178638"/>
              <a:gd name="connsiteY2672" fmla="*/ 4113610 h 4469549"/>
              <a:gd name="connsiteX2673" fmla="*/ 1726628 w 5178638"/>
              <a:gd name="connsiteY2673" fmla="*/ 4113610 h 4469549"/>
              <a:gd name="connsiteX2674" fmla="*/ 1737892 w 5178638"/>
              <a:gd name="connsiteY2674" fmla="*/ 4114726 h 4469549"/>
              <a:gd name="connsiteX2675" fmla="*/ 1730383 w 5178638"/>
              <a:gd name="connsiteY2675" fmla="*/ 4118075 h 4469549"/>
              <a:gd name="connsiteX2676" fmla="*/ 1692836 w 5178638"/>
              <a:gd name="connsiteY2676" fmla="*/ 4122540 h 4469549"/>
              <a:gd name="connsiteX2677" fmla="*/ 1677817 w 5178638"/>
              <a:gd name="connsiteY2677" fmla="*/ 4125889 h 4469549"/>
              <a:gd name="connsiteX2678" fmla="*/ 1734138 w 5178638"/>
              <a:gd name="connsiteY2678" fmla="*/ 4130354 h 4469549"/>
              <a:gd name="connsiteX2679" fmla="*/ 1775440 w 5178638"/>
              <a:gd name="connsiteY2679" fmla="*/ 4134819 h 4469549"/>
              <a:gd name="connsiteX2680" fmla="*/ 1782949 w 5178638"/>
              <a:gd name="connsiteY2680" fmla="*/ 4139284 h 4469549"/>
              <a:gd name="connsiteX2681" fmla="*/ 1767930 w 5178638"/>
              <a:gd name="connsiteY2681" fmla="*/ 4140401 h 4469549"/>
              <a:gd name="connsiteX2682" fmla="*/ 1692836 w 5178638"/>
              <a:gd name="connsiteY2682" fmla="*/ 4140401 h 4469549"/>
              <a:gd name="connsiteX2683" fmla="*/ 1561420 w 5178638"/>
              <a:gd name="connsiteY2683" fmla="*/ 4150447 h 4469549"/>
              <a:gd name="connsiteX2684" fmla="*/ 1519240 w 5178638"/>
              <a:gd name="connsiteY2684" fmla="*/ 4153341 h 4469549"/>
              <a:gd name="connsiteX2685" fmla="*/ 2616263 w 5178638"/>
              <a:gd name="connsiteY2685" fmla="*/ 4153341 h 4469549"/>
              <a:gd name="connsiteX2686" fmla="*/ 2657444 w 5178638"/>
              <a:gd name="connsiteY2686" fmla="*/ 4151301 h 4469549"/>
              <a:gd name="connsiteX2687" fmla="*/ 2676217 w 5178638"/>
              <a:gd name="connsiteY2687" fmla="*/ 4149068 h 4469549"/>
              <a:gd name="connsiteX2688" fmla="*/ 2657444 w 5178638"/>
              <a:gd name="connsiteY2688" fmla="*/ 4146836 h 4469549"/>
              <a:gd name="connsiteX2689" fmla="*/ 2526028 w 5178638"/>
              <a:gd name="connsiteY2689" fmla="*/ 4149068 h 4469549"/>
              <a:gd name="connsiteX2690" fmla="*/ 2469707 w 5178638"/>
              <a:gd name="connsiteY2690" fmla="*/ 4142370 h 4469549"/>
              <a:gd name="connsiteX2691" fmla="*/ 2469707 w 5178638"/>
              <a:gd name="connsiteY2691" fmla="*/ 4140138 h 4469549"/>
              <a:gd name="connsiteX2692" fmla="*/ 2473462 w 5178638"/>
              <a:gd name="connsiteY2692" fmla="*/ 4135673 h 4469549"/>
              <a:gd name="connsiteX2693" fmla="*/ 2507255 w 5178638"/>
              <a:gd name="connsiteY2693" fmla="*/ 4135673 h 4469549"/>
              <a:gd name="connsiteX2694" fmla="*/ 2529783 w 5178638"/>
              <a:gd name="connsiteY2694" fmla="*/ 4133440 h 4469549"/>
              <a:gd name="connsiteX2695" fmla="*/ 2533538 w 5178638"/>
              <a:gd name="connsiteY2695" fmla="*/ 4131208 h 4469549"/>
              <a:gd name="connsiteX2696" fmla="*/ 2526028 w 5178638"/>
              <a:gd name="connsiteY2696" fmla="*/ 4130091 h 4469549"/>
              <a:gd name="connsiteX2697" fmla="*/ 2492236 w 5178638"/>
              <a:gd name="connsiteY2697" fmla="*/ 4130091 h 4469549"/>
              <a:gd name="connsiteX2698" fmla="*/ 2480972 w 5178638"/>
              <a:gd name="connsiteY2698" fmla="*/ 4127859 h 4469549"/>
              <a:gd name="connsiteX2699" fmla="*/ 2488481 w 5178638"/>
              <a:gd name="connsiteY2699" fmla="*/ 4125626 h 4469549"/>
              <a:gd name="connsiteX2700" fmla="*/ 2533538 w 5178638"/>
              <a:gd name="connsiteY2700" fmla="*/ 4120045 h 4469549"/>
              <a:gd name="connsiteX2701" fmla="*/ 2604878 w 5178638"/>
              <a:gd name="connsiteY2701" fmla="*/ 4115579 h 4469549"/>
              <a:gd name="connsiteX2702" fmla="*/ 2604878 w 5178638"/>
              <a:gd name="connsiteY2702" fmla="*/ 4114463 h 4469549"/>
              <a:gd name="connsiteX2703" fmla="*/ 2604878 w 5178638"/>
              <a:gd name="connsiteY2703" fmla="*/ 4112230 h 4469549"/>
              <a:gd name="connsiteX2704" fmla="*/ 2589859 w 5178638"/>
              <a:gd name="connsiteY2704" fmla="*/ 4112230 h 4469549"/>
              <a:gd name="connsiteX2705" fmla="*/ 2578594 w 5178638"/>
              <a:gd name="connsiteY2705" fmla="*/ 4105533 h 4469549"/>
              <a:gd name="connsiteX2706" fmla="*/ 2574840 w 5178638"/>
              <a:gd name="connsiteY2706" fmla="*/ 4102184 h 4469549"/>
              <a:gd name="connsiteX2707" fmla="*/ 2541047 w 5178638"/>
              <a:gd name="connsiteY2707" fmla="*/ 4098835 h 4469549"/>
              <a:gd name="connsiteX2708" fmla="*/ 2567330 w 5178638"/>
              <a:gd name="connsiteY2708" fmla="*/ 4098835 h 4469549"/>
              <a:gd name="connsiteX2709" fmla="*/ 2571085 w 5178638"/>
              <a:gd name="connsiteY2709" fmla="*/ 4095486 h 4469549"/>
              <a:gd name="connsiteX2710" fmla="*/ 2571085 w 5178638"/>
              <a:gd name="connsiteY2710" fmla="*/ 4093253 h 4469549"/>
              <a:gd name="connsiteX2711" fmla="*/ 2574840 w 5178638"/>
              <a:gd name="connsiteY2711" fmla="*/ 4093253 h 4469549"/>
              <a:gd name="connsiteX2712" fmla="*/ 2612387 w 5178638"/>
              <a:gd name="connsiteY2712" fmla="*/ 4094370 h 4469549"/>
              <a:gd name="connsiteX2713" fmla="*/ 2619896 w 5178638"/>
              <a:gd name="connsiteY2713" fmla="*/ 4093253 h 4469549"/>
              <a:gd name="connsiteX2714" fmla="*/ 2616142 w 5178638"/>
              <a:gd name="connsiteY2714" fmla="*/ 4091021 h 4469549"/>
              <a:gd name="connsiteX2715" fmla="*/ 2593613 w 5178638"/>
              <a:gd name="connsiteY2715" fmla="*/ 4086556 h 4469549"/>
              <a:gd name="connsiteX2716" fmla="*/ 2589859 w 5178638"/>
              <a:gd name="connsiteY2716" fmla="*/ 4080974 h 4469549"/>
              <a:gd name="connsiteX2717" fmla="*/ 2597368 w 5178638"/>
              <a:gd name="connsiteY2717" fmla="*/ 4077625 h 4469549"/>
              <a:gd name="connsiteX2718" fmla="*/ 2616142 w 5178638"/>
              <a:gd name="connsiteY2718" fmla="*/ 4077625 h 4469549"/>
              <a:gd name="connsiteX2719" fmla="*/ 2661198 w 5178638"/>
              <a:gd name="connsiteY2719" fmla="*/ 4082090 h 4469549"/>
              <a:gd name="connsiteX2720" fmla="*/ 2679972 w 5178638"/>
              <a:gd name="connsiteY2720" fmla="*/ 4079858 h 4469549"/>
              <a:gd name="connsiteX2721" fmla="*/ 2691236 w 5178638"/>
              <a:gd name="connsiteY2721" fmla="*/ 4073160 h 4469549"/>
              <a:gd name="connsiteX2722" fmla="*/ 2725029 w 5178638"/>
              <a:gd name="connsiteY2722" fmla="*/ 4070927 h 4469549"/>
              <a:gd name="connsiteX2723" fmla="*/ 2755066 w 5178638"/>
              <a:gd name="connsiteY2723" fmla="*/ 4072044 h 4469549"/>
              <a:gd name="connsiteX2724" fmla="*/ 2762576 w 5178638"/>
              <a:gd name="connsiteY2724" fmla="*/ 4068695 h 4469549"/>
              <a:gd name="connsiteX2725" fmla="*/ 2755066 w 5178638"/>
              <a:gd name="connsiteY2725" fmla="*/ 4065346 h 4469549"/>
              <a:gd name="connsiteX2726" fmla="*/ 2743802 w 5178638"/>
              <a:gd name="connsiteY2726" fmla="*/ 4066462 h 4469549"/>
              <a:gd name="connsiteX2727" fmla="*/ 2698746 w 5178638"/>
              <a:gd name="connsiteY2727" fmla="*/ 4063113 h 4469549"/>
              <a:gd name="connsiteX2728" fmla="*/ 2694991 w 5178638"/>
              <a:gd name="connsiteY2728" fmla="*/ 4056415 h 4469549"/>
              <a:gd name="connsiteX2729" fmla="*/ 2661198 w 5178638"/>
              <a:gd name="connsiteY2729" fmla="*/ 4056415 h 4469549"/>
              <a:gd name="connsiteX2730" fmla="*/ 2631161 w 5178638"/>
              <a:gd name="connsiteY2730" fmla="*/ 4055299 h 4469549"/>
              <a:gd name="connsiteX2731" fmla="*/ 2604878 w 5178638"/>
              <a:gd name="connsiteY2731" fmla="*/ 4056415 h 4469549"/>
              <a:gd name="connsiteX2732" fmla="*/ 2511009 w 5178638"/>
              <a:gd name="connsiteY2732" fmla="*/ 4057532 h 4469549"/>
              <a:gd name="connsiteX2733" fmla="*/ 2469707 w 5178638"/>
              <a:gd name="connsiteY2733" fmla="*/ 4057532 h 4469549"/>
              <a:gd name="connsiteX2734" fmla="*/ 2405877 w 5178638"/>
              <a:gd name="connsiteY2734" fmla="*/ 4063113 h 4469549"/>
              <a:gd name="connsiteX2735" fmla="*/ 2398368 w 5178638"/>
              <a:gd name="connsiteY2735" fmla="*/ 4059764 h 4469549"/>
              <a:gd name="connsiteX2736" fmla="*/ 2357066 w 5178638"/>
              <a:gd name="connsiteY2736" fmla="*/ 4058648 h 4469549"/>
              <a:gd name="connsiteX2737" fmla="*/ 2327028 w 5178638"/>
              <a:gd name="connsiteY2737" fmla="*/ 4063113 h 4469549"/>
              <a:gd name="connsiteX2738" fmla="*/ 2300745 w 5178638"/>
              <a:gd name="connsiteY2738" fmla="*/ 4065346 h 4469549"/>
              <a:gd name="connsiteX2739" fmla="*/ 2248179 w 5178638"/>
              <a:gd name="connsiteY2739" fmla="*/ 4056415 h 4469549"/>
              <a:gd name="connsiteX2740" fmla="*/ 2218141 w 5178638"/>
              <a:gd name="connsiteY2740" fmla="*/ 4051950 h 4469549"/>
              <a:gd name="connsiteX2741" fmla="*/ 2195613 w 5178638"/>
              <a:gd name="connsiteY2741" fmla="*/ 4054183 h 4469549"/>
              <a:gd name="connsiteX2742" fmla="*/ 2176839 w 5178638"/>
              <a:gd name="connsiteY2742" fmla="*/ 4057532 h 4469549"/>
              <a:gd name="connsiteX2743" fmla="*/ 2169329 w 5178638"/>
              <a:gd name="connsiteY2743" fmla="*/ 4063113 h 4469549"/>
              <a:gd name="connsiteX2744" fmla="*/ 2139292 w 5178638"/>
              <a:gd name="connsiteY2744" fmla="*/ 4063113 h 4469549"/>
              <a:gd name="connsiteX2745" fmla="*/ 2124273 w 5178638"/>
              <a:gd name="connsiteY2745" fmla="*/ 4057532 h 4469549"/>
              <a:gd name="connsiteX2746" fmla="*/ 2097990 w 5178638"/>
              <a:gd name="connsiteY2746" fmla="*/ 4058648 h 4469549"/>
              <a:gd name="connsiteX2747" fmla="*/ 2056688 w 5178638"/>
              <a:gd name="connsiteY2747" fmla="*/ 4061997 h 4469549"/>
              <a:gd name="connsiteX2748" fmla="*/ 2045424 w 5178638"/>
              <a:gd name="connsiteY2748" fmla="*/ 4060880 h 4469549"/>
              <a:gd name="connsiteX2749" fmla="*/ 2030405 w 5178638"/>
              <a:gd name="connsiteY2749" fmla="*/ 4053066 h 4469549"/>
              <a:gd name="connsiteX2750" fmla="*/ 2019141 w 5178638"/>
              <a:gd name="connsiteY2750" fmla="*/ 4050834 h 4469549"/>
              <a:gd name="connsiteX2751" fmla="*/ 1966574 w 5178638"/>
              <a:gd name="connsiteY2751" fmla="*/ 4059764 h 4469549"/>
              <a:gd name="connsiteX2752" fmla="*/ 1959065 w 5178638"/>
              <a:gd name="connsiteY2752" fmla="*/ 4061997 h 4469549"/>
              <a:gd name="connsiteX2753" fmla="*/ 1966574 w 5178638"/>
              <a:gd name="connsiteY2753" fmla="*/ 4064229 h 4469549"/>
              <a:gd name="connsiteX2754" fmla="*/ 2019141 w 5178638"/>
              <a:gd name="connsiteY2754" fmla="*/ 4065346 h 4469549"/>
              <a:gd name="connsiteX2755" fmla="*/ 2030405 w 5178638"/>
              <a:gd name="connsiteY2755" fmla="*/ 4066462 h 4469549"/>
              <a:gd name="connsiteX2756" fmla="*/ 2049179 w 5178638"/>
              <a:gd name="connsiteY2756" fmla="*/ 4069811 h 4469549"/>
              <a:gd name="connsiteX2757" fmla="*/ 2056688 w 5178638"/>
              <a:gd name="connsiteY2757" fmla="*/ 4074276 h 4469549"/>
              <a:gd name="connsiteX2758" fmla="*/ 2045424 w 5178638"/>
              <a:gd name="connsiteY2758" fmla="*/ 4078741 h 4469549"/>
              <a:gd name="connsiteX2759" fmla="*/ 2060442 w 5178638"/>
              <a:gd name="connsiteY2759" fmla="*/ 4078741 h 4469549"/>
              <a:gd name="connsiteX2760" fmla="*/ 2086726 w 5178638"/>
              <a:gd name="connsiteY2760" fmla="*/ 4077625 h 4469549"/>
              <a:gd name="connsiteX2761" fmla="*/ 2116764 w 5178638"/>
              <a:gd name="connsiteY2761" fmla="*/ 4078741 h 4469549"/>
              <a:gd name="connsiteX2762" fmla="*/ 2135537 w 5178638"/>
              <a:gd name="connsiteY2762" fmla="*/ 4084323 h 4469549"/>
              <a:gd name="connsiteX2763" fmla="*/ 2150556 w 5178638"/>
              <a:gd name="connsiteY2763" fmla="*/ 4085439 h 4469549"/>
              <a:gd name="connsiteX2764" fmla="*/ 2210631 w 5178638"/>
              <a:gd name="connsiteY2764" fmla="*/ 4085439 h 4469549"/>
              <a:gd name="connsiteX2765" fmla="*/ 2274462 w 5178638"/>
              <a:gd name="connsiteY2765" fmla="*/ 4085439 h 4469549"/>
              <a:gd name="connsiteX2766" fmla="*/ 2274462 w 5178638"/>
              <a:gd name="connsiteY2766" fmla="*/ 4086556 h 4469549"/>
              <a:gd name="connsiteX2767" fmla="*/ 2210631 w 5178638"/>
              <a:gd name="connsiteY2767" fmla="*/ 4087672 h 4469549"/>
              <a:gd name="connsiteX2768" fmla="*/ 2225650 w 5178638"/>
              <a:gd name="connsiteY2768" fmla="*/ 4091021 h 4469549"/>
              <a:gd name="connsiteX2769" fmla="*/ 2338292 w 5178638"/>
              <a:gd name="connsiteY2769" fmla="*/ 4094370 h 4469549"/>
              <a:gd name="connsiteX2770" fmla="*/ 2360820 w 5178638"/>
              <a:gd name="connsiteY2770" fmla="*/ 4094370 h 4469549"/>
              <a:gd name="connsiteX2771" fmla="*/ 2409632 w 5178638"/>
              <a:gd name="connsiteY2771" fmla="*/ 4101067 h 4469549"/>
              <a:gd name="connsiteX2772" fmla="*/ 2443424 w 5178638"/>
              <a:gd name="connsiteY2772" fmla="*/ 4101067 h 4469549"/>
              <a:gd name="connsiteX2773" fmla="*/ 2454689 w 5178638"/>
              <a:gd name="connsiteY2773" fmla="*/ 4103300 h 4469549"/>
              <a:gd name="connsiteX2774" fmla="*/ 2450934 w 5178638"/>
              <a:gd name="connsiteY2774" fmla="*/ 4106649 h 4469549"/>
              <a:gd name="connsiteX2775" fmla="*/ 2424651 w 5178638"/>
              <a:gd name="connsiteY2775" fmla="*/ 4107765 h 4469549"/>
              <a:gd name="connsiteX2776" fmla="*/ 2409632 w 5178638"/>
              <a:gd name="connsiteY2776" fmla="*/ 4102184 h 4469549"/>
              <a:gd name="connsiteX2777" fmla="*/ 2372085 w 5178638"/>
              <a:gd name="connsiteY2777" fmla="*/ 4101067 h 4469549"/>
              <a:gd name="connsiteX2778" fmla="*/ 2327028 w 5178638"/>
              <a:gd name="connsiteY2778" fmla="*/ 4101067 h 4469549"/>
              <a:gd name="connsiteX2779" fmla="*/ 2308254 w 5178638"/>
              <a:gd name="connsiteY2779" fmla="*/ 4101067 h 4469549"/>
              <a:gd name="connsiteX2780" fmla="*/ 2281971 w 5178638"/>
              <a:gd name="connsiteY2780" fmla="*/ 4102184 h 4469549"/>
              <a:gd name="connsiteX2781" fmla="*/ 2255688 w 5178638"/>
              <a:gd name="connsiteY2781" fmla="*/ 4101067 h 4469549"/>
              <a:gd name="connsiteX2782" fmla="*/ 2240669 w 5178638"/>
              <a:gd name="connsiteY2782" fmla="*/ 4102184 h 4469549"/>
              <a:gd name="connsiteX2783" fmla="*/ 2233160 w 5178638"/>
              <a:gd name="connsiteY2783" fmla="*/ 4098835 h 4469549"/>
              <a:gd name="connsiteX2784" fmla="*/ 2214386 w 5178638"/>
              <a:gd name="connsiteY2784" fmla="*/ 4098835 h 4469549"/>
              <a:gd name="connsiteX2785" fmla="*/ 2206877 w 5178638"/>
              <a:gd name="connsiteY2785" fmla="*/ 4101067 h 4469549"/>
              <a:gd name="connsiteX2786" fmla="*/ 2203122 w 5178638"/>
              <a:gd name="connsiteY2786" fmla="*/ 4096602 h 4469549"/>
              <a:gd name="connsiteX2787" fmla="*/ 2180594 w 5178638"/>
              <a:gd name="connsiteY2787" fmla="*/ 4096602 h 4469549"/>
              <a:gd name="connsiteX2788" fmla="*/ 2173084 w 5178638"/>
              <a:gd name="connsiteY2788" fmla="*/ 4098835 h 4469549"/>
              <a:gd name="connsiteX2789" fmla="*/ 2169329 w 5178638"/>
              <a:gd name="connsiteY2789" fmla="*/ 4094370 h 4469549"/>
              <a:gd name="connsiteX2790" fmla="*/ 2109254 w 5178638"/>
              <a:gd name="connsiteY2790" fmla="*/ 4093253 h 4469549"/>
              <a:gd name="connsiteX2791" fmla="*/ 2097990 w 5178638"/>
              <a:gd name="connsiteY2791" fmla="*/ 4093253 h 4469549"/>
              <a:gd name="connsiteX2792" fmla="*/ 2082971 w 5178638"/>
              <a:gd name="connsiteY2792" fmla="*/ 4094370 h 4469549"/>
              <a:gd name="connsiteX2793" fmla="*/ 2049179 w 5178638"/>
              <a:gd name="connsiteY2793" fmla="*/ 4096602 h 4469549"/>
              <a:gd name="connsiteX2794" fmla="*/ 2015386 w 5178638"/>
              <a:gd name="connsiteY2794" fmla="*/ 4096602 h 4469549"/>
              <a:gd name="connsiteX2795" fmla="*/ 1981594 w 5178638"/>
              <a:gd name="connsiteY2795" fmla="*/ 4094370 h 4469549"/>
              <a:gd name="connsiteX2796" fmla="*/ 1955310 w 5178638"/>
              <a:gd name="connsiteY2796" fmla="*/ 4094370 h 4469549"/>
              <a:gd name="connsiteX2797" fmla="*/ 1940291 w 5178638"/>
              <a:gd name="connsiteY2797" fmla="*/ 4096602 h 4469549"/>
              <a:gd name="connsiteX2798" fmla="*/ 1921518 w 5178638"/>
              <a:gd name="connsiteY2798" fmla="*/ 4096602 h 4469549"/>
              <a:gd name="connsiteX2799" fmla="*/ 1887725 w 5178638"/>
              <a:gd name="connsiteY2799" fmla="*/ 4096602 h 4469549"/>
              <a:gd name="connsiteX2800" fmla="*/ 1883971 w 5178638"/>
              <a:gd name="connsiteY2800" fmla="*/ 4096602 h 4469549"/>
              <a:gd name="connsiteX2801" fmla="*/ 1842668 w 5178638"/>
              <a:gd name="connsiteY2801" fmla="*/ 4089904 h 4469549"/>
              <a:gd name="connsiteX2802" fmla="*/ 1842668 w 5178638"/>
              <a:gd name="connsiteY2802" fmla="*/ 4087672 h 4469549"/>
              <a:gd name="connsiteX2803" fmla="*/ 1853933 w 5178638"/>
              <a:gd name="connsiteY2803" fmla="*/ 4080974 h 4469549"/>
              <a:gd name="connsiteX2804" fmla="*/ 1883971 w 5178638"/>
              <a:gd name="connsiteY2804" fmla="*/ 4080974 h 4469549"/>
              <a:gd name="connsiteX2805" fmla="*/ 1895235 w 5178638"/>
              <a:gd name="connsiteY2805" fmla="*/ 4078741 h 4469549"/>
              <a:gd name="connsiteX2806" fmla="*/ 1883971 w 5178638"/>
              <a:gd name="connsiteY2806" fmla="*/ 4077625 h 4469549"/>
              <a:gd name="connsiteX2807" fmla="*/ 1868952 w 5178638"/>
              <a:gd name="connsiteY2807" fmla="*/ 4078741 h 4469549"/>
              <a:gd name="connsiteX2808" fmla="*/ 1850178 w 5178638"/>
              <a:gd name="connsiteY2808" fmla="*/ 4078741 h 4469549"/>
              <a:gd name="connsiteX2809" fmla="*/ 1820140 w 5178638"/>
              <a:gd name="connsiteY2809" fmla="*/ 4077625 h 4469549"/>
              <a:gd name="connsiteX2810" fmla="*/ 1801367 w 5178638"/>
              <a:gd name="connsiteY2810" fmla="*/ 4075393 h 4469549"/>
              <a:gd name="connsiteX2811" fmla="*/ 1756310 w 5178638"/>
              <a:gd name="connsiteY2811" fmla="*/ 4058648 h 4469549"/>
              <a:gd name="connsiteX2812" fmla="*/ 1771329 w 5178638"/>
              <a:gd name="connsiteY2812" fmla="*/ 4057532 h 4469549"/>
              <a:gd name="connsiteX2813" fmla="*/ 1831404 w 5178638"/>
              <a:gd name="connsiteY2813" fmla="*/ 4057532 h 4469549"/>
              <a:gd name="connsiteX2814" fmla="*/ 1850178 w 5178638"/>
              <a:gd name="connsiteY2814" fmla="*/ 4054183 h 4469549"/>
              <a:gd name="connsiteX2815" fmla="*/ 1782593 w 5178638"/>
              <a:gd name="connsiteY2815" fmla="*/ 4054183 h 4469549"/>
              <a:gd name="connsiteX2816" fmla="*/ 1715008 w 5178638"/>
              <a:gd name="connsiteY2816" fmla="*/ 4054183 h 4469549"/>
              <a:gd name="connsiteX2817" fmla="*/ 1651177 w 5178638"/>
              <a:gd name="connsiteY2817" fmla="*/ 4051950 h 4469549"/>
              <a:gd name="connsiteX2818" fmla="*/ 1561064 w 5178638"/>
              <a:gd name="connsiteY2818" fmla="*/ 4051950 h 4469549"/>
              <a:gd name="connsiteX2819" fmla="*/ 1534781 w 5178638"/>
              <a:gd name="connsiteY2819" fmla="*/ 4050834 h 4469549"/>
              <a:gd name="connsiteX2820" fmla="*/ 1459687 w 5178638"/>
              <a:gd name="connsiteY2820" fmla="*/ 4057532 h 4469549"/>
              <a:gd name="connsiteX2821" fmla="*/ 1452177 w 5178638"/>
              <a:gd name="connsiteY2821" fmla="*/ 4055299 h 4469549"/>
              <a:gd name="connsiteX2822" fmla="*/ 1448422 w 5178638"/>
              <a:gd name="connsiteY2822" fmla="*/ 4049717 h 4469549"/>
              <a:gd name="connsiteX2823" fmla="*/ 1426422 w 5178638"/>
              <a:gd name="connsiteY2823" fmla="*/ 4049665 h 4469549"/>
              <a:gd name="connsiteX2824" fmla="*/ 1420774 w 5178638"/>
              <a:gd name="connsiteY2824" fmla="*/ 4049508 h 4469549"/>
              <a:gd name="connsiteX2825" fmla="*/ 4371810 w 5178638"/>
              <a:gd name="connsiteY2825" fmla="*/ 4049508 h 4469549"/>
              <a:gd name="connsiteX2826" fmla="*/ 2589320 w 5178638"/>
              <a:gd name="connsiteY2826" fmla="*/ 976247 h 4469549"/>
              <a:gd name="connsiteX2827" fmla="*/ 838064 w 5178638"/>
              <a:gd name="connsiteY2827" fmla="*/ 3995653 h 4469549"/>
              <a:gd name="connsiteX2828" fmla="*/ 783426 w 5178638"/>
              <a:gd name="connsiteY2828" fmla="*/ 3992786 h 4469549"/>
              <a:gd name="connsiteX2829" fmla="*/ 757144 w 5178638"/>
              <a:gd name="connsiteY2829" fmla="*/ 3991670 h 4469549"/>
              <a:gd name="connsiteX2830" fmla="*/ 712087 w 5178638"/>
              <a:gd name="connsiteY2830" fmla="*/ 3995019 h 4469549"/>
              <a:gd name="connsiteX2831" fmla="*/ 689559 w 5178638"/>
              <a:gd name="connsiteY2831" fmla="*/ 3995019 h 4469549"/>
              <a:gd name="connsiteX2832" fmla="*/ 648256 w 5178638"/>
              <a:gd name="connsiteY2832" fmla="*/ 3995019 h 4469549"/>
              <a:gd name="connsiteX2833" fmla="*/ 618218 w 5178638"/>
              <a:gd name="connsiteY2833" fmla="*/ 3993903 h 4469549"/>
              <a:gd name="connsiteX2834" fmla="*/ 607456 w 5178638"/>
              <a:gd name="connsiteY2834" fmla="*/ 3992166 h 4469549"/>
              <a:gd name="connsiteX2835" fmla="*/ 610427 w 5178638"/>
              <a:gd name="connsiteY2835" fmla="*/ 3984921 h 4469549"/>
              <a:gd name="connsiteX2836" fmla="*/ 614567 w 5178638"/>
              <a:gd name="connsiteY2836" fmla="*/ 3980326 h 4469549"/>
              <a:gd name="connsiteX2837" fmla="*/ 618218 w 5178638"/>
              <a:gd name="connsiteY2837" fmla="*/ 3980507 h 4469549"/>
              <a:gd name="connsiteX2838" fmla="*/ 659521 w 5178638"/>
              <a:gd name="connsiteY2838" fmla="*/ 3980507 h 4469549"/>
              <a:gd name="connsiteX2839" fmla="*/ 659929 w 5178638"/>
              <a:gd name="connsiteY2839" fmla="*/ 3980507 h 4469549"/>
              <a:gd name="connsiteX2840" fmla="*/ 656176 w 5178638"/>
              <a:gd name="connsiteY2840" fmla="*/ 3979391 h 4469549"/>
              <a:gd name="connsiteX2841" fmla="*/ 633178 w 5178638"/>
              <a:gd name="connsiteY2841" fmla="*/ 3975065 h 4469549"/>
              <a:gd name="connsiteX2842" fmla="*/ 617558 w 5178638"/>
              <a:gd name="connsiteY2842" fmla="*/ 3977006 h 4469549"/>
              <a:gd name="connsiteX2843" fmla="*/ 630968 w 5178638"/>
              <a:gd name="connsiteY2843" fmla="*/ 3962124 h 4469549"/>
              <a:gd name="connsiteX2844" fmla="*/ 650236 w 5178638"/>
              <a:gd name="connsiteY2844" fmla="*/ 3946191 h 4469549"/>
              <a:gd name="connsiteX2845" fmla="*/ 653758 w 5178638"/>
              <a:gd name="connsiteY2845" fmla="*/ 3941666 h 4469549"/>
              <a:gd name="connsiteX2846" fmla="*/ 678821 w 5178638"/>
              <a:gd name="connsiteY2846" fmla="*/ 3898648 h 4469549"/>
              <a:gd name="connsiteX2847" fmla="*/ 688494 w 5178638"/>
              <a:gd name="connsiteY2847" fmla="*/ 3869620 h 4469549"/>
              <a:gd name="connsiteX2848" fmla="*/ 710640 w 5178638"/>
              <a:gd name="connsiteY2848" fmla="*/ 3834722 h 4469549"/>
              <a:gd name="connsiteX2849" fmla="*/ 718455 w 5178638"/>
              <a:gd name="connsiteY2849" fmla="*/ 3830619 h 4469549"/>
              <a:gd name="connsiteX2850" fmla="*/ 718513 w 5178638"/>
              <a:gd name="connsiteY2850" fmla="*/ 3830520 h 4469549"/>
              <a:gd name="connsiteX2851" fmla="*/ 728623 w 5178638"/>
              <a:gd name="connsiteY2851" fmla="*/ 3799572 h 4469549"/>
              <a:gd name="connsiteX2852" fmla="*/ 743843 w 5178638"/>
              <a:gd name="connsiteY2852" fmla="*/ 3771503 h 4469549"/>
              <a:gd name="connsiteX2853" fmla="*/ 764635 w 5178638"/>
              <a:gd name="connsiteY2853" fmla="*/ 3735816 h 4469549"/>
              <a:gd name="connsiteX2854" fmla="*/ 781621 w 5178638"/>
              <a:gd name="connsiteY2854" fmla="*/ 3705509 h 4469549"/>
              <a:gd name="connsiteX2855" fmla="*/ 751200 w 5178638"/>
              <a:gd name="connsiteY2855" fmla="*/ 3687785 h 4469549"/>
              <a:gd name="connsiteX2856" fmla="*/ 760524 w 5178638"/>
              <a:gd name="connsiteY2856" fmla="*/ 3678229 h 4469549"/>
              <a:gd name="connsiteX2857" fmla="*/ 775645 w 5178638"/>
              <a:gd name="connsiteY2857" fmla="*/ 3652274 h 4469549"/>
              <a:gd name="connsiteX2858" fmla="*/ 792122 w 5178638"/>
              <a:gd name="connsiteY2858" fmla="*/ 3627110 h 4469549"/>
              <a:gd name="connsiteX2859" fmla="*/ 806173 w 5178638"/>
              <a:gd name="connsiteY2859" fmla="*/ 3609223 h 4469549"/>
              <a:gd name="connsiteX2860" fmla="*/ 842086 w 5178638"/>
              <a:gd name="connsiteY2860" fmla="*/ 3547582 h 4469549"/>
              <a:gd name="connsiteX2861" fmla="*/ 865588 w 5178638"/>
              <a:gd name="connsiteY2861" fmla="*/ 3513474 h 4469549"/>
              <a:gd name="connsiteX2862" fmla="*/ 869368 w 5178638"/>
              <a:gd name="connsiteY2862" fmla="*/ 3506986 h 4469549"/>
              <a:gd name="connsiteX2863" fmla="*/ 897721 w 5178638"/>
              <a:gd name="connsiteY2863" fmla="*/ 3458322 h 4469549"/>
              <a:gd name="connsiteX2864" fmla="*/ 926073 w 5178638"/>
              <a:gd name="connsiteY2864" fmla="*/ 3409658 h 4469549"/>
              <a:gd name="connsiteX2865" fmla="*/ 1011949 w 5178638"/>
              <a:gd name="connsiteY2865" fmla="*/ 3268489 h 4469549"/>
              <a:gd name="connsiteX2866" fmla="*/ 1012484 w 5178638"/>
              <a:gd name="connsiteY2866" fmla="*/ 3264456 h 4469549"/>
              <a:gd name="connsiteX2867" fmla="*/ 1003569 w 5178638"/>
              <a:gd name="connsiteY2867" fmla="*/ 3276643 h 4469549"/>
              <a:gd name="connsiteX2868" fmla="*/ 1000323 w 5178638"/>
              <a:gd name="connsiteY2868" fmla="*/ 3279097 h 4469549"/>
              <a:gd name="connsiteX2869" fmla="*/ 999504 w 5178638"/>
              <a:gd name="connsiteY2869" fmla="*/ 3274274 h 4469549"/>
              <a:gd name="connsiteX2870" fmla="*/ 1002463 w 5178638"/>
              <a:gd name="connsiteY2870" fmla="*/ 3262962 h 4469549"/>
              <a:gd name="connsiteX2871" fmla="*/ 1031886 w 5178638"/>
              <a:gd name="connsiteY2871" fmla="*/ 3206231 h 4469549"/>
              <a:gd name="connsiteX2872" fmla="*/ 1135845 w 5178638"/>
              <a:gd name="connsiteY2872" fmla="*/ 3027796 h 4469549"/>
              <a:gd name="connsiteX2873" fmla="*/ 1154176 w 5178638"/>
              <a:gd name="connsiteY2873" fmla="*/ 2977639 h 4469549"/>
              <a:gd name="connsiteX2874" fmla="*/ 1142549 w 5178638"/>
              <a:gd name="connsiteY2874" fmla="*/ 2988248 h 4469549"/>
              <a:gd name="connsiteX2875" fmla="*/ 1129068 w 5178638"/>
              <a:gd name="connsiteY2875" fmla="*/ 3023848 h 4469549"/>
              <a:gd name="connsiteX2876" fmla="*/ 1124753 w 5178638"/>
              <a:gd name="connsiteY2876" fmla="*/ 3034370 h 4469549"/>
              <a:gd name="connsiteX2877" fmla="*/ 1104496 w 5178638"/>
              <a:gd name="connsiteY2877" fmla="*/ 3066024 h 4469549"/>
              <a:gd name="connsiteX2878" fmla="*/ 1068298 w 5178638"/>
              <a:gd name="connsiteY2878" fmla="*/ 3118808 h 4469549"/>
              <a:gd name="connsiteX2879" fmla="*/ 1053712 w 5178638"/>
              <a:gd name="connsiteY2879" fmla="*/ 3140728 h 4469549"/>
              <a:gd name="connsiteX2880" fmla="*/ 1035096 w 5178638"/>
              <a:gd name="connsiteY2880" fmla="*/ 3182029 h 4469549"/>
              <a:gd name="connsiteX2881" fmla="*/ 1023755 w 5178638"/>
              <a:gd name="connsiteY2881" fmla="*/ 3201494 h 4469549"/>
              <a:gd name="connsiteX2882" fmla="*/ 1002963 w 5178638"/>
              <a:gd name="connsiteY2882" fmla="*/ 3237181 h 4469549"/>
              <a:gd name="connsiteX2883" fmla="*/ 986487 w 5178638"/>
              <a:gd name="connsiteY2883" fmla="*/ 3262346 h 4469549"/>
              <a:gd name="connsiteX2884" fmla="*/ 943798 w 5178638"/>
              <a:gd name="connsiteY2884" fmla="*/ 3320038 h 4469549"/>
              <a:gd name="connsiteX2885" fmla="*/ 937058 w 5178638"/>
              <a:gd name="connsiteY2885" fmla="*/ 3337839 h 4469549"/>
              <a:gd name="connsiteX2886" fmla="*/ 915481 w 5178638"/>
              <a:gd name="connsiteY2886" fmla="*/ 3390451 h 4469549"/>
              <a:gd name="connsiteX2887" fmla="*/ 885239 w 5178638"/>
              <a:gd name="connsiteY2887" fmla="*/ 3442358 h 4469549"/>
              <a:gd name="connsiteX2888" fmla="*/ 843905 w 5178638"/>
              <a:gd name="connsiteY2888" fmla="*/ 3500842 h 4469549"/>
              <a:gd name="connsiteX2889" fmla="*/ 834454 w 5178638"/>
              <a:gd name="connsiteY2889" fmla="*/ 3517063 h 4469549"/>
              <a:gd name="connsiteX2890" fmla="*/ 820938 w 5178638"/>
              <a:gd name="connsiteY2890" fmla="*/ 3530916 h 4469549"/>
              <a:gd name="connsiteX2891" fmla="*/ 852250 w 5178638"/>
              <a:gd name="connsiteY2891" fmla="*/ 3470939 h 4469549"/>
              <a:gd name="connsiteX2892" fmla="*/ 890303 w 5178638"/>
              <a:gd name="connsiteY2892" fmla="*/ 3393164 h 4469549"/>
              <a:gd name="connsiteX2893" fmla="*/ 914590 w 5178638"/>
              <a:gd name="connsiteY2893" fmla="*/ 3342131 h 4469549"/>
              <a:gd name="connsiteX2894" fmla="*/ 944832 w 5178638"/>
              <a:gd name="connsiteY2894" fmla="*/ 3290222 h 4469549"/>
              <a:gd name="connsiteX2895" fmla="*/ 970225 w 5178638"/>
              <a:gd name="connsiteY2895" fmla="*/ 3252871 h 4469549"/>
              <a:gd name="connsiteX2896" fmla="*/ 991016 w 5178638"/>
              <a:gd name="connsiteY2896" fmla="*/ 3217184 h 4469549"/>
              <a:gd name="connsiteX2897" fmla="*/ 994797 w 5178638"/>
              <a:gd name="connsiteY2897" fmla="*/ 3210695 h 4469549"/>
              <a:gd name="connsiteX2898" fmla="*/ 1023970 w 5178638"/>
              <a:gd name="connsiteY2898" fmla="*/ 3166855 h 4469549"/>
              <a:gd name="connsiteX2899" fmla="*/ 1041230 w 5178638"/>
              <a:gd name="connsiteY2899" fmla="*/ 3124765 h 4469549"/>
              <a:gd name="connsiteX2900" fmla="*/ 1046366 w 5178638"/>
              <a:gd name="connsiteY2900" fmla="*/ 3119067 h 4469549"/>
              <a:gd name="connsiteX2901" fmla="*/ 1053391 w 5178638"/>
              <a:gd name="connsiteY2901" fmla="*/ 3110123 h 4469549"/>
              <a:gd name="connsiteX2902" fmla="*/ 1111451 w 5178638"/>
              <a:gd name="connsiteY2902" fmla="*/ 3013584 h 4469549"/>
              <a:gd name="connsiteX2903" fmla="*/ 1131173 w 5178638"/>
              <a:gd name="connsiteY2903" fmla="*/ 2985966 h 4469549"/>
              <a:gd name="connsiteX2904" fmla="*/ 1150075 w 5178638"/>
              <a:gd name="connsiteY2904" fmla="*/ 2953522 h 4469549"/>
              <a:gd name="connsiteX2905" fmla="*/ 1178962 w 5178638"/>
              <a:gd name="connsiteY2905" fmla="*/ 2900825 h 4469549"/>
              <a:gd name="connsiteX2906" fmla="*/ 1186523 w 5178638"/>
              <a:gd name="connsiteY2906" fmla="*/ 2887848 h 4469549"/>
              <a:gd name="connsiteX2907" fmla="*/ 1193548 w 5178638"/>
              <a:gd name="connsiteY2907" fmla="*/ 2878905 h 4469549"/>
              <a:gd name="connsiteX2908" fmla="*/ 1193834 w 5178638"/>
              <a:gd name="connsiteY2908" fmla="*/ 2887762 h 4469549"/>
              <a:gd name="connsiteX2909" fmla="*/ 1180353 w 5178638"/>
              <a:gd name="connsiteY2909" fmla="*/ 2923362 h 4469549"/>
              <a:gd name="connsiteX2910" fmla="*/ 1176857 w 5178638"/>
              <a:gd name="connsiteY2910" fmla="*/ 2938708 h 4469549"/>
              <a:gd name="connsiteX2911" fmla="*/ 1210630 w 5178638"/>
              <a:gd name="connsiteY2911" fmla="*/ 2893202 h 4469549"/>
              <a:gd name="connsiteX2912" fmla="*/ 1214107 w 5178638"/>
              <a:gd name="connsiteY2912" fmla="*/ 2888887 h 4469549"/>
              <a:gd name="connsiteX2913" fmla="*/ 1211353 w 5178638"/>
              <a:gd name="connsiteY2913" fmla="*/ 2887283 h 4469549"/>
              <a:gd name="connsiteX2914" fmla="*/ 1220677 w 5178638"/>
              <a:gd name="connsiteY2914" fmla="*/ 2877727 h 4469549"/>
              <a:gd name="connsiteX2915" fmla="*/ 1235799 w 5178638"/>
              <a:gd name="connsiteY2915" fmla="*/ 2851772 h 4469549"/>
              <a:gd name="connsiteX2916" fmla="*/ 1252276 w 5178638"/>
              <a:gd name="connsiteY2916" fmla="*/ 2826608 h 4469549"/>
              <a:gd name="connsiteX2917" fmla="*/ 1266326 w 5178638"/>
              <a:gd name="connsiteY2917" fmla="*/ 2808721 h 4469549"/>
              <a:gd name="connsiteX2918" fmla="*/ 1302239 w 5178638"/>
              <a:gd name="connsiteY2918" fmla="*/ 2747080 h 4469549"/>
              <a:gd name="connsiteX2919" fmla="*/ 1325742 w 5178638"/>
              <a:gd name="connsiteY2919" fmla="*/ 2712972 h 4469549"/>
              <a:gd name="connsiteX2920" fmla="*/ 1329522 w 5178638"/>
              <a:gd name="connsiteY2920" fmla="*/ 2706484 h 4469549"/>
              <a:gd name="connsiteX2921" fmla="*/ 1357874 w 5178638"/>
              <a:gd name="connsiteY2921" fmla="*/ 2657820 h 4469549"/>
              <a:gd name="connsiteX2922" fmla="*/ 1386227 w 5178638"/>
              <a:gd name="connsiteY2922" fmla="*/ 2609156 h 4469549"/>
              <a:gd name="connsiteX2923" fmla="*/ 1472103 w 5178638"/>
              <a:gd name="connsiteY2923" fmla="*/ 2467987 h 4469549"/>
              <a:gd name="connsiteX2924" fmla="*/ 1472638 w 5178638"/>
              <a:gd name="connsiteY2924" fmla="*/ 2463954 h 4469549"/>
              <a:gd name="connsiteX2925" fmla="*/ 1463723 w 5178638"/>
              <a:gd name="connsiteY2925" fmla="*/ 2476141 h 4469549"/>
              <a:gd name="connsiteX2926" fmla="*/ 1460477 w 5178638"/>
              <a:gd name="connsiteY2926" fmla="*/ 2478595 h 4469549"/>
              <a:gd name="connsiteX2927" fmla="*/ 1459657 w 5178638"/>
              <a:gd name="connsiteY2927" fmla="*/ 2473772 h 4469549"/>
              <a:gd name="connsiteX2928" fmla="*/ 1462617 w 5178638"/>
              <a:gd name="connsiteY2928" fmla="*/ 2462461 h 4469549"/>
              <a:gd name="connsiteX2929" fmla="*/ 1492040 w 5178638"/>
              <a:gd name="connsiteY2929" fmla="*/ 2405730 h 4469549"/>
              <a:gd name="connsiteX2930" fmla="*/ 1515028 w 5178638"/>
              <a:gd name="connsiteY2930" fmla="*/ 2366271 h 4469549"/>
              <a:gd name="connsiteX2931" fmla="*/ 1513667 w 5178638"/>
              <a:gd name="connsiteY2931" fmla="*/ 2365479 h 4469549"/>
              <a:gd name="connsiteX2932" fmla="*/ 1500642 w 5178638"/>
              <a:gd name="connsiteY2932" fmla="*/ 2370194 h 4469549"/>
              <a:gd name="connsiteX2933" fmla="*/ 1495249 w 5178638"/>
              <a:gd name="connsiteY2933" fmla="*/ 2381527 h 4469549"/>
              <a:gd name="connsiteX2934" fmla="*/ 1483909 w 5178638"/>
              <a:gd name="connsiteY2934" fmla="*/ 2400992 h 4469549"/>
              <a:gd name="connsiteX2935" fmla="*/ 1463117 w 5178638"/>
              <a:gd name="connsiteY2935" fmla="*/ 2436679 h 4469549"/>
              <a:gd name="connsiteX2936" fmla="*/ 1446641 w 5178638"/>
              <a:gd name="connsiteY2936" fmla="*/ 2461844 h 4469549"/>
              <a:gd name="connsiteX2937" fmla="*/ 1403952 w 5178638"/>
              <a:gd name="connsiteY2937" fmla="*/ 2519536 h 4469549"/>
              <a:gd name="connsiteX2938" fmla="*/ 1397212 w 5178638"/>
              <a:gd name="connsiteY2938" fmla="*/ 2537338 h 4469549"/>
              <a:gd name="connsiteX2939" fmla="*/ 1375634 w 5178638"/>
              <a:gd name="connsiteY2939" fmla="*/ 2589949 h 4469549"/>
              <a:gd name="connsiteX2940" fmla="*/ 1345392 w 5178638"/>
              <a:gd name="connsiteY2940" fmla="*/ 2641857 h 4469549"/>
              <a:gd name="connsiteX2941" fmla="*/ 1304059 w 5178638"/>
              <a:gd name="connsiteY2941" fmla="*/ 2700340 h 4469549"/>
              <a:gd name="connsiteX2942" fmla="*/ 1294608 w 5178638"/>
              <a:gd name="connsiteY2942" fmla="*/ 2716561 h 4469549"/>
              <a:gd name="connsiteX2943" fmla="*/ 1281092 w 5178638"/>
              <a:gd name="connsiteY2943" fmla="*/ 2730413 h 4469549"/>
              <a:gd name="connsiteX2944" fmla="*/ 1312404 w 5178638"/>
              <a:gd name="connsiteY2944" fmla="*/ 2670437 h 4469549"/>
              <a:gd name="connsiteX2945" fmla="*/ 1350457 w 5178638"/>
              <a:gd name="connsiteY2945" fmla="*/ 2592662 h 4469549"/>
              <a:gd name="connsiteX2946" fmla="*/ 1374743 w 5178638"/>
              <a:gd name="connsiteY2946" fmla="*/ 2541629 h 4469549"/>
              <a:gd name="connsiteX2947" fmla="*/ 1404986 w 5178638"/>
              <a:gd name="connsiteY2947" fmla="*/ 2489721 h 4469549"/>
              <a:gd name="connsiteX2948" fmla="*/ 1430378 w 5178638"/>
              <a:gd name="connsiteY2948" fmla="*/ 2452370 h 4469549"/>
              <a:gd name="connsiteX2949" fmla="*/ 1451170 w 5178638"/>
              <a:gd name="connsiteY2949" fmla="*/ 2416682 h 4469549"/>
              <a:gd name="connsiteX2950" fmla="*/ 1454951 w 5178638"/>
              <a:gd name="connsiteY2950" fmla="*/ 2410193 h 4469549"/>
              <a:gd name="connsiteX2951" fmla="*/ 1472385 w 5178638"/>
              <a:gd name="connsiteY2951" fmla="*/ 2391562 h 4469549"/>
              <a:gd name="connsiteX2952" fmla="*/ 1473418 w 5178638"/>
              <a:gd name="connsiteY2952" fmla="*/ 2389345 h 4469549"/>
              <a:gd name="connsiteX2953" fmla="*/ 1456736 w 5178638"/>
              <a:gd name="connsiteY2953" fmla="*/ 2406727 h 4469549"/>
              <a:gd name="connsiteX2954" fmla="*/ 1442520 w 5178638"/>
              <a:gd name="connsiteY2954" fmla="*/ 2406591 h 4469549"/>
              <a:gd name="connsiteX2955" fmla="*/ 1422425 w 5178638"/>
              <a:gd name="connsiteY2955" fmla="*/ 2412265 h 4469549"/>
              <a:gd name="connsiteX2956" fmla="*/ 1408283 w 5178638"/>
              <a:gd name="connsiteY2956" fmla="*/ 2422151 h 4469549"/>
              <a:gd name="connsiteX2957" fmla="*/ 1409643 w 5178638"/>
              <a:gd name="connsiteY2957" fmla="*/ 2411891 h 4469549"/>
              <a:gd name="connsiteX2958" fmla="*/ 1435571 w 5178638"/>
              <a:gd name="connsiteY2958" fmla="*/ 2370506 h 4469549"/>
              <a:gd name="connsiteX2959" fmla="*/ 1447196 w 5178638"/>
              <a:gd name="connsiteY2959" fmla="*/ 2359898 h 4469549"/>
              <a:gd name="connsiteX2960" fmla="*/ 1451797 w 5178638"/>
              <a:gd name="connsiteY2960" fmla="*/ 2358232 h 4469549"/>
              <a:gd name="connsiteX2961" fmla="*/ 1479080 w 5178638"/>
              <a:gd name="connsiteY2961" fmla="*/ 2317635 h 4469549"/>
              <a:gd name="connsiteX2962" fmla="*/ 1494450 w 5178638"/>
              <a:gd name="connsiteY2962" fmla="*/ 2278791 h 4469549"/>
              <a:gd name="connsiteX2963" fmla="*/ 1520912 w 5178638"/>
              <a:gd name="connsiteY2963" fmla="*/ 2233370 h 4469549"/>
              <a:gd name="connsiteX2964" fmla="*/ 1536854 w 5178638"/>
              <a:gd name="connsiteY2964" fmla="*/ 2212240 h 4469549"/>
              <a:gd name="connsiteX2965" fmla="*/ 1543200 w 5178638"/>
              <a:gd name="connsiteY2965" fmla="*/ 2201348 h 4469549"/>
              <a:gd name="connsiteX2966" fmla="*/ 1546923 w 5178638"/>
              <a:gd name="connsiteY2966" fmla="*/ 2197727 h 4469549"/>
              <a:gd name="connsiteX2967" fmla="*/ 1555588 w 5178638"/>
              <a:gd name="connsiteY2967" fmla="*/ 2198430 h 4469549"/>
              <a:gd name="connsiteX2968" fmla="*/ 1555874 w 5178638"/>
              <a:gd name="connsiteY2968" fmla="*/ 2207287 h 4469549"/>
              <a:gd name="connsiteX2969" fmla="*/ 1546423 w 5178638"/>
              <a:gd name="connsiteY2969" fmla="*/ 2223508 h 4469549"/>
              <a:gd name="connsiteX2970" fmla="*/ 1518321 w 5178638"/>
              <a:gd name="connsiteY2970" fmla="*/ 2259281 h 4469549"/>
              <a:gd name="connsiteX2971" fmla="*/ 1511579 w 5178638"/>
              <a:gd name="connsiteY2971" fmla="*/ 2277082 h 4469549"/>
              <a:gd name="connsiteX2972" fmla="*/ 1514040 w 5178638"/>
              <a:gd name="connsiteY2972" fmla="*/ 2291551 h 4469549"/>
              <a:gd name="connsiteX2973" fmla="*/ 1499739 w 5178638"/>
              <a:gd name="connsiteY2973" fmla="*/ 2322330 h 4469549"/>
              <a:gd name="connsiteX2974" fmla="*/ 1483264 w 5178638"/>
              <a:gd name="connsiteY2974" fmla="*/ 2347494 h 4469549"/>
              <a:gd name="connsiteX2975" fmla="*/ 1483548 w 5178638"/>
              <a:gd name="connsiteY2975" fmla="*/ 2356351 h 4469549"/>
              <a:gd name="connsiteX2976" fmla="*/ 1491394 w 5178638"/>
              <a:gd name="connsiteY2976" fmla="*/ 2352230 h 4469549"/>
              <a:gd name="connsiteX2977" fmla="*/ 1495709 w 5178638"/>
              <a:gd name="connsiteY2977" fmla="*/ 2341708 h 4469549"/>
              <a:gd name="connsiteX2978" fmla="*/ 1522456 w 5178638"/>
              <a:gd name="connsiteY2978" fmla="*/ 2305147 h 4469549"/>
              <a:gd name="connsiteX2979" fmla="*/ 1532478 w 5178638"/>
              <a:gd name="connsiteY2979" fmla="*/ 2306640 h 4469549"/>
              <a:gd name="connsiteX2980" fmla="*/ 1549490 w 5178638"/>
              <a:gd name="connsiteY2980" fmla="*/ 2277440 h 4469549"/>
              <a:gd name="connsiteX2981" fmla="*/ 1565965 w 5178638"/>
              <a:gd name="connsiteY2981" fmla="*/ 2252276 h 4469549"/>
              <a:gd name="connsiteX2982" fmla="*/ 1577842 w 5178638"/>
              <a:gd name="connsiteY2982" fmla="*/ 2228776 h 4469549"/>
              <a:gd name="connsiteX2983" fmla="*/ 1623740 w 5178638"/>
              <a:gd name="connsiteY2983" fmla="*/ 2146880 h 4469549"/>
              <a:gd name="connsiteX2984" fmla="*/ 1644531 w 5178638"/>
              <a:gd name="connsiteY2984" fmla="*/ 2111193 h 4469549"/>
              <a:gd name="connsiteX2985" fmla="*/ 1669889 w 5178638"/>
              <a:gd name="connsiteY2985" fmla="*/ 2052093 h 4469549"/>
              <a:gd name="connsiteX2986" fmla="*/ 1677734 w 5178638"/>
              <a:gd name="connsiteY2986" fmla="*/ 2047974 h 4469549"/>
              <a:gd name="connsiteX2987" fmla="*/ 1699881 w 5178638"/>
              <a:gd name="connsiteY2987" fmla="*/ 2013076 h 4469549"/>
              <a:gd name="connsiteX2988" fmla="*/ 1709582 w 5178638"/>
              <a:gd name="connsiteY2988" fmla="*/ 1983964 h 4469549"/>
              <a:gd name="connsiteX2989" fmla="*/ 1720102 w 5178638"/>
              <a:gd name="connsiteY2989" fmla="*/ 1959675 h 4469549"/>
              <a:gd name="connsiteX2990" fmla="*/ 1757406 w 5178638"/>
              <a:gd name="connsiteY2990" fmla="*/ 1920571 h 4469549"/>
              <a:gd name="connsiteX2991" fmla="*/ 1777948 w 5178638"/>
              <a:gd name="connsiteY2991" fmla="*/ 1897776 h 4469549"/>
              <a:gd name="connsiteX2992" fmla="*/ 1786578 w 5178638"/>
              <a:gd name="connsiteY2992" fmla="*/ 1876731 h 4469549"/>
              <a:gd name="connsiteX2993" fmla="*/ 1791963 w 5178638"/>
              <a:gd name="connsiteY2993" fmla="*/ 1858140 h 4469549"/>
              <a:gd name="connsiteX2994" fmla="*/ 1788968 w 5178638"/>
              <a:gd name="connsiteY2994" fmla="*/ 1847704 h 4469549"/>
              <a:gd name="connsiteX2995" fmla="*/ 1804090 w 5178638"/>
              <a:gd name="connsiteY2995" fmla="*/ 1821751 h 4469549"/>
              <a:gd name="connsiteX2996" fmla="*/ 1818425 w 5178638"/>
              <a:gd name="connsiteY2996" fmla="*/ 1812721 h 4469549"/>
              <a:gd name="connsiteX2997" fmla="*/ 1830301 w 5178638"/>
              <a:gd name="connsiteY2997" fmla="*/ 1789222 h 4469549"/>
              <a:gd name="connsiteX2998" fmla="*/ 1847027 w 5178638"/>
              <a:gd name="connsiteY2998" fmla="*/ 1751166 h 4469549"/>
              <a:gd name="connsiteX2999" fmla="*/ 1854054 w 5178638"/>
              <a:gd name="connsiteY2999" fmla="*/ 1742222 h 4469549"/>
              <a:gd name="connsiteX3000" fmla="*/ 1871100 w 5178638"/>
              <a:gd name="connsiteY3000" fmla="*/ 1734773 h 4469549"/>
              <a:gd name="connsiteX3001" fmla="*/ 1879481 w 5178638"/>
              <a:gd name="connsiteY3001" fmla="*/ 1726619 h 4469549"/>
              <a:gd name="connsiteX3002" fmla="*/ 1895102 w 5178638"/>
              <a:gd name="connsiteY3002" fmla="*/ 1674882 h 4469549"/>
              <a:gd name="connsiteX3003" fmla="*/ 1896171 w 5178638"/>
              <a:gd name="connsiteY3003" fmla="*/ 1666815 h 4469549"/>
              <a:gd name="connsiteX3004" fmla="*/ 1889682 w 5178638"/>
              <a:gd name="connsiteY3004" fmla="*/ 1671724 h 4469549"/>
              <a:gd name="connsiteX3005" fmla="*/ 1861864 w 5178638"/>
              <a:gd name="connsiteY3005" fmla="*/ 1716354 h 4469549"/>
              <a:gd name="connsiteX3006" fmla="*/ 1854838 w 5178638"/>
              <a:gd name="connsiteY3006" fmla="*/ 1725299 h 4469549"/>
              <a:gd name="connsiteX3007" fmla="*/ 1841322 w 5178638"/>
              <a:gd name="connsiteY3007" fmla="*/ 1739151 h 4469549"/>
              <a:gd name="connsiteX3008" fmla="*/ 1832121 w 5178638"/>
              <a:gd name="connsiteY3008" fmla="*/ 1742482 h 4469549"/>
              <a:gd name="connsiteX3009" fmla="*/ 1832371 w 5178638"/>
              <a:gd name="connsiteY3009" fmla="*/ 1729590 h 4469549"/>
              <a:gd name="connsiteX3010" fmla="*/ 1824811 w 5178638"/>
              <a:gd name="connsiteY3010" fmla="*/ 1742567 h 4469549"/>
              <a:gd name="connsiteX3011" fmla="*/ 1812935 w 5178638"/>
              <a:gd name="connsiteY3011" fmla="*/ 1766066 h 4469549"/>
              <a:gd name="connsiteX3012" fmla="*/ 1796458 w 5178638"/>
              <a:gd name="connsiteY3012" fmla="*/ 1791231 h 4469549"/>
              <a:gd name="connsiteX3013" fmla="*/ 1780231 w 5178638"/>
              <a:gd name="connsiteY3013" fmla="*/ 1803505 h 4469549"/>
              <a:gd name="connsiteX3014" fmla="*/ 1772230 w 5178638"/>
              <a:gd name="connsiteY3014" fmla="*/ 1814442 h 4469549"/>
              <a:gd name="connsiteX3015" fmla="*/ 1791489 w 5178638"/>
              <a:gd name="connsiteY3015" fmla="*/ 1778297 h 4469549"/>
              <a:gd name="connsiteX3016" fmla="*/ 1809321 w 5178638"/>
              <a:gd name="connsiteY3016" fmla="*/ 1753923 h 4469549"/>
              <a:gd name="connsiteX3017" fmla="*/ 1817417 w 5178638"/>
              <a:gd name="connsiteY3017" fmla="*/ 1736912 h 4469549"/>
              <a:gd name="connsiteX3018" fmla="*/ 1824692 w 5178638"/>
              <a:gd name="connsiteY3018" fmla="*/ 1715078 h 4469549"/>
              <a:gd name="connsiteX3019" fmla="*/ 1862781 w 5178638"/>
              <a:gd name="connsiteY3019" fmla="*/ 1659050 h 4469549"/>
              <a:gd name="connsiteX3020" fmla="*/ 1864671 w 5178638"/>
              <a:gd name="connsiteY3020" fmla="*/ 1655806 h 4469549"/>
              <a:gd name="connsiteX3021" fmla="*/ 1920305 w 5178638"/>
              <a:gd name="connsiteY3021" fmla="*/ 1566545 h 4469549"/>
              <a:gd name="connsiteX3022" fmla="*/ 1923266 w 5178638"/>
              <a:gd name="connsiteY3022" fmla="*/ 1555234 h 4469549"/>
              <a:gd name="connsiteX3023" fmla="*/ 1924152 w 5178638"/>
              <a:gd name="connsiteY3023" fmla="*/ 1551341 h 4469549"/>
              <a:gd name="connsiteX3024" fmla="*/ 1926058 w 5178638"/>
              <a:gd name="connsiteY3024" fmla="*/ 1562553 h 4469549"/>
              <a:gd name="connsiteX3025" fmla="*/ 1910937 w 5178638"/>
              <a:gd name="connsiteY3025" fmla="*/ 1588507 h 4469549"/>
              <a:gd name="connsiteX3026" fmla="*/ 1907977 w 5178638"/>
              <a:gd name="connsiteY3026" fmla="*/ 1599820 h 4469549"/>
              <a:gd name="connsiteX3027" fmla="*/ 1915003 w 5178638"/>
              <a:gd name="connsiteY3027" fmla="*/ 1590876 h 4469549"/>
              <a:gd name="connsiteX3028" fmla="*/ 1921209 w 5178638"/>
              <a:gd name="connsiteY3028" fmla="*/ 1577109 h 4469549"/>
              <a:gd name="connsiteX3029" fmla="*/ 1930659 w 5178638"/>
              <a:gd name="connsiteY3029" fmla="*/ 1560888 h 4469549"/>
              <a:gd name="connsiteX3030" fmla="*/ 1947135 w 5178638"/>
              <a:gd name="connsiteY3030" fmla="*/ 1535723 h 4469549"/>
              <a:gd name="connsiteX3031" fmla="*/ 1959297 w 5178638"/>
              <a:gd name="connsiteY3031" fmla="*/ 1521081 h 4469549"/>
              <a:gd name="connsiteX3032" fmla="*/ 2002305 w 5178638"/>
              <a:gd name="connsiteY3032" fmla="*/ 1493993 h 4469549"/>
              <a:gd name="connsiteX3033" fmla="*/ 1996099 w 5178638"/>
              <a:gd name="connsiteY3033" fmla="*/ 1507760 h 4469549"/>
              <a:gd name="connsiteX3034" fmla="*/ 1965857 w 5178638"/>
              <a:gd name="connsiteY3034" fmla="*/ 1559668 h 4469549"/>
              <a:gd name="connsiteX3035" fmla="*/ 1960472 w 5178638"/>
              <a:gd name="connsiteY3035" fmla="*/ 1578258 h 4469549"/>
              <a:gd name="connsiteX3036" fmla="*/ 1994495 w 5178638"/>
              <a:gd name="connsiteY3036" fmla="*/ 1519861 h 4469549"/>
              <a:gd name="connsiteX3037" fmla="*/ 2028517 w 5178638"/>
              <a:gd name="connsiteY3037" fmla="*/ 1461464 h 4469549"/>
              <a:gd name="connsiteX3038" fmla="*/ 2063361 w 5178638"/>
              <a:gd name="connsiteY3038" fmla="*/ 1407890 h 4469549"/>
              <a:gd name="connsiteX3039" fmla="*/ 2108725 w 5178638"/>
              <a:gd name="connsiteY3039" fmla="*/ 1330028 h 4469549"/>
              <a:gd name="connsiteX3040" fmla="*/ 2123310 w 5178638"/>
              <a:gd name="connsiteY3040" fmla="*/ 1308107 h 4469549"/>
              <a:gd name="connsiteX3041" fmla="*/ 2152982 w 5178638"/>
              <a:gd name="connsiteY3041" fmla="*/ 1238485 h 4469549"/>
              <a:gd name="connsiteX3042" fmla="*/ 2159473 w 5178638"/>
              <a:gd name="connsiteY3042" fmla="*/ 1233576 h 4469549"/>
              <a:gd name="connsiteX3043" fmla="*/ 2168140 w 5178638"/>
              <a:gd name="connsiteY3043" fmla="*/ 1234280 h 4469549"/>
              <a:gd name="connsiteX3044" fmla="*/ 2182078 w 5178638"/>
              <a:gd name="connsiteY3044" fmla="*/ 1214374 h 4469549"/>
              <a:gd name="connsiteX3045" fmla="*/ 2168626 w 5178638"/>
              <a:gd name="connsiteY3045" fmla="*/ 1206538 h 4469549"/>
              <a:gd name="connsiteX3046" fmla="*/ 2168957 w 5178638"/>
              <a:gd name="connsiteY3046" fmla="*/ 1205827 h 4469549"/>
              <a:gd name="connsiteX3047" fmla="*/ 2186217 w 5178638"/>
              <a:gd name="connsiteY3047" fmla="*/ 1163737 h 4469549"/>
              <a:gd name="connsiteX3048" fmla="*/ 2191353 w 5178638"/>
              <a:gd name="connsiteY3048" fmla="*/ 1158039 h 4469549"/>
              <a:gd name="connsiteX3049" fmla="*/ 2198379 w 5178638"/>
              <a:gd name="connsiteY3049" fmla="*/ 1149096 h 4469549"/>
              <a:gd name="connsiteX3050" fmla="*/ 2256438 w 5178638"/>
              <a:gd name="connsiteY3050" fmla="*/ 1052557 h 4469549"/>
              <a:gd name="connsiteX3051" fmla="*/ 2276160 w 5178638"/>
              <a:gd name="connsiteY3051" fmla="*/ 1024938 h 4469549"/>
              <a:gd name="connsiteX3052" fmla="*/ 2295062 w 5178638"/>
              <a:gd name="connsiteY3052" fmla="*/ 992495 h 4469549"/>
              <a:gd name="connsiteX3053" fmla="*/ 2323949 w 5178638"/>
              <a:gd name="connsiteY3053" fmla="*/ 939798 h 4469549"/>
              <a:gd name="connsiteX3054" fmla="*/ 2331510 w 5178638"/>
              <a:gd name="connsiteY3054" fmla="*/ 926821 h 4469549"/>
              <a:gd name="connsiteX3055" fmla="*/ 2338535 w 5178638"/>
              <a:gd name="connsiteY3055" fmla="*/ 917877 h 4469549"/>
              <a:gd name="connsiteX3056" fmla="*/ 2338821 w 5178638"/>
              <a:gd name="connsiteY3056" fmla="*/ 926734 h 4469549"/>
              <a:gd name="connsiteX3057" fmla="*/ 2325340 w 5178638"/>
              <a:gd name="connsiteY3057" fmla="*/ 962335 h 4469549"/>
              <a:gd name="connsiteX3058" fmla="*/ 2321845 w 5178638"/>
              <a:gd name="connsiteY3058" fmla="*/ 977681 h 4469549"/>
              <a:gd name="connsiteX3059" fmla="*/ 2355617 w 5178638"/>
              <a:gd name="connsiteY3059" fmla="*/ 932174 h 4469549"/>
              <a:gd name="connsiteX3060" fmla="*/ 2381829 w 5178638"/>
              <a:gd name="connsiteY3060" fmla="*/ 899645 h 4469549"/>
              <a:gd name="connsiteX3061" fmla="*/ 2391030 w 5178638"/>
              <a:gd name="connsiteY3061" fmla="*/ 896315 h 4469549"/>
              <a:gd name="connsiteX3062" fmla="*/ 2384825 w 5178638"/>
              <a:gd name="connsiteY3062" fmla="*/ 910083 h 4469549"/>
              <a:gd name="connsiteX3063" fmla="*/ 2347022 w 5178638"/>
              <a:gd name="connsiteY3063" fmla="*/ 974967 h 4469549"/>
              <a:gd name="connsiteX3064" fmla="*/ 2293062 w 5178638"/>
              <a:gd name="connsiteY3064" fmla="*/ 1095623 h 4469549"/>
              <a:gd name="connsiteX3065" fmla="*/ 2272556 w 5178638"/>
              <a:gd name="connsiteY3065" fmla="*/ 1140167 h 4469549"/>
              <a:gd name="connsiteX3066" fmla="*/ 2244739 w 5178638"/>
              <a:gd name="connsiteY3066" fmla="*/ 1184797 h 4469549"/>
              <a:gd name="connsiteX3067" fmla="*/ 2212321 w 5178638"/>
              <a:gd name="connsiteY3067" fmla="*/ 1231092 h 4469549"/>
              <a:gd name="connsiteX3068" fmla="*/ 2211935 w 5178638"/>
              <a:gd name="connsiteY3068" fmla="*/ 1231770 h 4469549"/>
              <a:gd name="connsiteX3069" fmla="*/ 2198481 w 5178638"/>
              <a:gd name="connsiteY3069" fmla="*/ 1223931 h 4469549"/>
              <a:gd name="connsiteX3070" fmla="*/ 2189002 w 5178638"/>
              <a:gd name="connsiteY3070" fmla="*/ 1242089 h 4469549"/>
              <a:gd name="connsiteX3071" fmla="*/ 2175236 w 5178638"/>
              <a:gd name="connsiteY3071" fmla="*/ 1268832 h 4469549"/>
              <a:gd name="connsiteX3072" fmla="*/ 2180122 w 5178638"/>
              <a:gd name="connsiteY3072" fmla="*/ 1276024 h 4469549"/>
              <a:gd name="connsiteX3073" fmla="*/ 2191747 w 5178638"/>
              <a:gd name="connsiteY3073" fmla="*/ 1265415 h 4469549"/>
              <a:gd name="connsiteX3074" fmla="*/ 2185542 w 5178638"/>
              <a:gd name="connsiteY3074" fmla="*/ 1279182 h 4469549"/>
              <a:gd name="connsiteX3075" fmla="*/ 2183652 w 5178638"/>
              <a:gd name="connsiteY3075" fmla="*/ 1282427 h 4469549"/>
              <a:gd name="connsiteX3076" fmla="*/ 2190142 w 5178638"/>
              <a:gd name="connsiteY3076" fmla="*/ 1277517 h 4469549"/>
              <a:gd name="connsiteX3077" fmla="*/ 2210934 w 5178638"/>
              <a:gd name="connsiteY3077" fmla="*/ 1241831 h 4469549"/>
              <a:gd name="connsiteX3078" fmla="*/ 2216070 w 5178638"/>
              <a:gd name="connsiteY3078" fmla="*/ 1236131 h 4469549"/>
              <a:gd name="connsiteX3079" fmla="*/ 2219600 w 5178638"/>
              <a:gd name="connsiteY3079" fmla="*/ 1242535 h 4469549"/>
              <a:gd name="connsiteX3080" fmla="*/ 2209614 w 5178638"/>
              <a:gd name="connsiteY3080" fmla="*/ 1262789 h 4469549"/>
              <a:gd name="connsiteX3081" fmla="*/ 2188002 w 5178638"/>
              <a:gd name="connsiteY3081" fmla="*/ 1293652 h 4469549"/>
              <a:gd name="connsiteX3082" fmla="*/ 2180157 w 5178638"/>
              <a:gd name="connsiteY3082" fmla="*/ 1297772 h 4469549"/>
              <a:gd name="connsiteX3083" fmla="*/ 2170707 w 5178638"/>
              <a:gd name="connsiteY3083" fmla="*/ 1313993 h 4469549"/>
              <a:gd name="connsiteX3084" fmla="*/ 2159865 w 5178638"/>
              <a:gd name="connsiteY3084" fmla="*/ 1307677 h 4469549"/>
              <a:gd name="connsiteX3085" fmla="*/ 2119352 w 5178638"/>
              <a:gd name="connsiteY3085" fmla="*/ 1370984 h 4469549"/>
              <a:gd name="connsiteX3086" fmla="*/ 2117461 w 5178638"/>
              <a:gd name="connsiteY3086" fmla="*/ 1374228 h 4469549"/>
              <a:gd name="connsiteX3087" fmla="*/ 2092890 w 5178638"/>
              <a:gd name="connsiteY3087" fmla="*/ 1416403 h 4469549"/>
              <a:gd name="connsiteX3088" fmla="*/ 2089929 w 5178638"/>
              <a:gd name="connsiteY3088" fmla="*/ 1427715 h 4469549"/>
              <a:gd name="connsiteX3089" fmla="*/ 2102626 w 5178638"/>
              <a:gd name="connsiteY3089" fmla="*/ 1409040 h 4469549"/>
              <a:gd name="connsiteX3090" fmla="*/ 2108580 w 5178638"/>
              <a:gd name="connsiteY3090" fmla="*/ 1408163 h 4469549"/>
              <a:gd name="connsiteX3091" fmla="*/ 2105085 w 5178638"/>
              <a:gd name="connsiteY3091" fmla="*/ 1423509 h 4469549"/>
              <a:gd name="connsiteX3092" fmla="*/ 2066748 w 5178638"/>
              <a:gd name="connsiteY3092" fmla="*/ 1492429 h 4469549"/>
              <a:gd name="connsiteX3093" fmla="*/ 2017604 w 5178638"/>
              <a:gd name="connsiteY3093" fmla="*/ 1576780 h 4469549"/>
              <a:gd name="connsiteX3094" fmla="*/ 1970885 w 5178638"/>
              <a:gd name="connsiteY3094" fmla="*/ 1653851 h 4469549"/>
              <a:gd name="connsiteX3095" fmla="*/ 1965214 w 5178638"/>
              <a:gd name="connsiteY3095" fmla="*/ 1663585 h 4469549"/>
              <a:gd name="connsiteX3096" fmla="*/ 1922561 w 5178638"/>
              <a:gd name="connsiteY3096" fmla="*/ 1743027 h 4469549"/>
              <a:gd name="connsiteX3097" fmla="*/ 1890143 w 5178638"/>
              <a:gd name="connsiteY3097" fmla="*/ 1789322 h 4469549"/>
              <a:gd name="connsiteX3098" fmla="*/ 1862326 w 5178638"/>
              <a:gd name="connsiteY3098" fmla="*/ 1833952 h 4469549"/>
              <a:gd name="connsiteX3099" fmla="*/ 1841820 w 5178638"/>
              <a:gd name="connsiteY3099" fmla="*/ 1878496 h 4469549"/>
              <a:gd name="connsiteX3100" fmla="*/ 1787860 w 5178638"/>
              <a:gd name="connsiteY3100" fmla="*/ 1999151 h 4469549"/>
              <a:gd name="connsiteX3101" fmla="*/ 1750057 w 5178638"/>
              <a:gd name="connsiteY3101" fmla="*/ 2064036 h 4469549"/>
              <a:gd name="connsiteX3102" fmla="*/ 1743853 w 5178638"/>
              <a:gd name="connsiteY3102" fmla="*/ 2077803 h 4469549"/>
              <a:gd name="connsiteX3103" fmla="*/ 1753053 w 5178638"/>
              <a:gd name="connsiteY3103" fmla="*/ 2074473 h 4469549"/>
              <a:gd name="connsiteX3104" fmla="*/ 1779265 w 5178638"/>
              <a:gd name="connsiteY3104" fmla="*/ 2041944 h 4469549"/>
              <a:gd name="connsiteX3105" fmla="*/ 1813038 w 5178638"/>
              <a:gd name="connsiteY3105" fmla="*/ 1996438 h 4469549"/>
              <a:gd name="connsiteX3106" fmla="*/ 1809543 w 5178638"/>
              <a:gd name="connsiteY3106" fmla="*/ 2011784 h 4469549"/>
              <a:gd name="connsiteX3107" fmla="*/ 1796062 w 5178638"/>
              <a:gd name="connsiteY3107" fmla="*/ 2047384 h 4469549"/>
              <a:gd name="connsiteX3108" fmla="*/ 1796347 w 5178638"/>
              <a:gd name="connsiteY3108" fmla="*/ 2056242 h 4469549"/>
              <a:gd name="connsiteX3109" fmla="*/ 1803372 w 5178638"/>
              <a:gd name="connsiteY3109" fmla="*/ 2047298 h 4469549"/>
              <a:gd name="connsiteX3110" fmla="*/ 1810933 w 5178638"/>
              <a:gd name="connsiteY3110" fmla="*/ 2034321 h 4469549"/>
              <a:gd name="connsiteX3111" fmla="*/ 1839820 w 5178638"/>
              <a:gd name="connsiteY3111" fmla="*/ 1981624 h 4469549"/>
              <a:gd name="connsiteX3112" fmla="*/ 1858722 w 5178638"/>
              <a:gd name="connsiteY3112" fmla="*/ 1949180 h 4469549"/>
              <a:gd name="connsiteX3113" fmla="*/ 1878444 w 5178638"/>
              <a:gd name="connsiteY3113" fmla="*/ 1921562 h 4469549"/>
              <a:gd name="connsiteX3114" fmla="*/ 1936504 w 5178638"/>
              <a:gd name="connsiteY3114" fmla="*/ 1825023 h 4469549"/>
              <a:gd name="connsiteX3115" fmla="*/ 1943529 w 5178638"/>
              <a:gd name="connsiteY3115" fmla="*/ 1816080 h 4469549"/>
              <a:gd name="connsiteX3116" fmla="*/ 1948665 w 5178638"/>
              <a:gd name="connsiteY3116" fmla="*/ 1810381 h 4469549"/>
              <a:gd name="connsiteX3117" fmla="*/ 1965925 w 5178638"/>
              <a:gd name="connsiteY3117" fmla="*/ 1768291 h 4469549"/>
              <a:gd name="connsiteX3118" fmla="*/ 1995098 w 5178638"/>
              <a:gd name="connsiteY3118" fmla="*/ 1724451 h 4469549"/>
              <a:gd name="connsiteX3119" fmla="*/ 1998879 w 5178638"/>
              <a:gd name="connsiteY3119" fmla="*/ 1717962 h 4469549"/>
              <a:gd name="connsiteX3120" fmla="*/ 2019671 w 5178638"/>
              <a:gd name="connsiteY3120" fmla="*/ 1682276 h 4469549"/>
              <a:gd name="connsiteX3121" fmla="*/ 2045063 w 5178638"/>
              <a:gd name="connsiteY3121" fmla="*/ 1644923 h 4469549"/>
              <a:gd name="connsiteX3122" fmla="*/ 2075306 w 5178638"/>
              <a:gd name="connsiteY3122" fmla="*/ 1593015 h 4469549"/>
              <a:gd name="connsiteX3123" fmla="*/ 2099592 w 5178638"/>
              <a:gd name="connsiteY3123" fmla="*/ 1541983 h 4469549"/>
              <a:gd name="connsiteX3124" fmla="*/ 2137645 w 5178638"/>
              <a:gd name="connsiteY3124" fmla="*/ 1464207 h 4469549"/>
              <a:gd name="connsiteX3125" fmla="*/ 2168957 w 5178638"/>
              <a:gd name="connsiteY3125" fmla="*/ 1404230 h 4469549"/>
              <a:gd name="connsiteX3126" fmla="*/ 2155441 w 5178638"/>
              <a:gd name="connsiteY3126" fmla="*/ 1418082 h 4469549"/>
              <a:gd name="connsiteX3127" fmla="*/ 2145990 w 5178638"/>
              <a:gd name="connsiteY3127" fmla="*/ 1434305 h 4469549"/>
              <a:gd name="connsiteX3128" fmla="*/ 2104657 w 5178638"/>
              <a:gd name="connsiteY3128" fmla="*/ 1492788 h 4469549"/>
              <a:gd name="connsiteX3129" fmla="*/ 2074414 w 5178638"/>
              <a:gd name="connsiteY3129" fmla="*/ 1544695 h 4469549"/>
              <a:gd name="connsiteX3130" fmla="*/ 2052837 w 5178638"/>
              <a:gd name="connsiteY3130" fmla="*/ 1597307 h 4469549"/>
              <a:gd name="connsiteX3131" fmla="*/ 2046097 w 5178638"/>
              <a:gd name="connsiteY3131" fmla="*/ 1615108 h 4469549"/>
              <a:gd name="connsiteX3132" fmla="*/ 2003408 w 5178638"/>
              <a:gd name="connsiteY3132" fmla="*/ 1672801 h 4469549"/>
              <a:gd name="connsiteX3133" fmla="*/ 1986932 w 5178638"/>
              <a:gd name="connsiteY3133" fmla="*/ 1697965 h 4469549"/>
              <a:gd name="connsiteX3134" fmla="*/ 1966140 w 5178638"/>
              <a:gd name="connsiteY3134" fmla="*/ 1733653 h 4469549"/>
              <a:gd name="connsiteX3135" fmla="*/ 1954800 w 5178638"/>
              <a:gd name="connsiteY3135" fmla="*/ 1753118 h 4469549"/>
              <a:gd name="connsiteX3136" fmla="*/ 1936183 w 5178638"/>
              <a:gd name="connsiteY3136" fmla="*/ 1794418 h 4469549"/>
              <a:gd name="connsiteX3137" fmla="*/ 1921597 w 5178638"/>
              <a:gd name="connsiteY3137" fmla="*/ 1816339 h 4469549"/>
              <a:gd name="connsiteX3138" fmla="*/ 1885399 w 5178638"/>
              <a:gd name="connsiteY3138" fmla="*/ 1869122 h 4469549"/>
              <a:gd name="connsiteX3139" fmla="*/ 1865143 w 5178638"/>
              <a:gd name="connsiteY3139" fmla="*/ 1900775 h 4469549"/>
              <a:gd name="connsiteX3140" fmla="*/ 1860827 w 5178638"/>
              <a:gd name="connsiteY3140" fmla="*/ 1911298 h 4469549"/>
              <a:gd name="connsiteX3141" fmla="*/ 1847346 w 5178638"/>
              <a:gd name="connsiteY3141" fmla="*/ 1946898 h 4469549"/>
              <a:gd name="connsiteX3142" fmla="*/ 1835720 w 5178638"/>
              <a:gd name="connsiteY3142" fmla="*/ 1957507 h 4469549"/>
              <a:gd name="connsiteX3143" fmla="*/ 1854051 w 5178638"/>
              <a:gd name="connsiteY3143" fmla="*/ 1907350 h 4469549"/>
              <a:gd name="connsiteX3144" fmla="*/ 1958009 w 5178638"/>
              <a:gd name="connsiteY3144" fmla="*/ 1728915 h 4469549"/>
              <a:gd name="connsiteX3145" fmla="*/ 1987432 w 5178638"/>
              <a:gd name="connsiteY3145" fmla="*/ 1672185 h 4469549"/>
              <a:gd name="connsiteX3146" fmla="*/ 1990392 w 5178638"/>
              <a:gd name="connsiteY3146" fmla="*/ 1660873 h 4469549"/>
              <a:gd name="connsiteX3147" fmla="*/ 1989572 w 5178638"/>
              <a:gd name="connsiteY3147" fmla="*/ 1656049 h 4469549"/>
              <a:gd name="connsiteX3148" fmla="*/ 1986326 w 5178638"/>
              <a:gd name="connsiteY3148" fmla="*/ 1658503 h 4469549"/>
              <a:gd name="connsiteX3149" fmla="*/ 1977411 w 5178638"/>
              <a:gd name="connsiteY3149" fmla="*/ 1670690 h 4469549"/>
              <a:gd name="connsiteX3150" fmla="*/ 1977946 w 5178638"/>
              <a:gd name="connsiteY3150" fmla="*/ 1666658 h 4469549"/>
              <a:gd name="connsiteX3151" fmla="*/ 2063822 w 5178638"/>
              <a:gd name="connsiteY3151" fmla="*/ 1525488 h 4469549"/>
              <a:gd name="connsiteX3152" fmla="*/ 2092175 w 5178638"/>
              <a:gd name="connsiteY3152" fmla="*/ 1476824 h 4469549"/>
              <a:gd name="connsiteX3153" fmla="*/ 2120527 w 5178638"/>
              <a:gd name="connsiteY3153" fmla="*/ 1428160 h 4469549"/>
              <a:gd name="connsiteX3154" fmla="*/ 2124307 w 5178638"/>
              <a:gd name="connsiteY3154" fmla="*/ 1421671 h 4469549"/>
              <a:gd name="connsiteX3155" fmla="*/ 2147810 w 5178638"/>
              <a:gd name="connsiteY3155" fmla="*/ 1387564 h 4469549"/>
              <a:gd name="connsiteX3156" fmla="*/ 2183723 w 5178638"/>
              <a:gd name="connsiteY3156" fmla="*/ 1325922 h 4469549"/>
              <a:gd name="connsiteX3157" fmla="*/ 2197773 w 5178638"/>
              <a:gd name="connsiteY3157" fmla="*/ 1308037 h 4469549"/>
              <a:gd name="connsiteX3158" fmla="*/ 2214250 w 5178638"/>
              <a:gd name="connsiteY3158" fmla="*/ 1282872 h 4469549"/>
              <a:gd name="connsiteX3159" fmla="*/ 2229372 w 5178638"/>
              <a:gd name="connsiteY3159" fmla="*/ 1256918 h 4469549"/>
              <a:gd name="connsiteX3160" fmla="*/ 2238264 w 5178638"/>
              <a:gd name="connsiteY3160" fmla="*/ 1247803 h 4469549"/>
              <a:gd name="connsiteX3161" fmla="*/ 2242375 w 5178638"/>
              <a:gd name="connsiteY3161" fmla="*/ 1250199 h 4469549"/>
              <a:gd name="connsiteX3162" fmla="*/ 2223559 w 5178638"/>
              <a:gd name="connsiteY3162" fmla="*/ 1282862 h 4469549"/>
              <a:gd name="connsiteX3163" fmla="*/ 2199129 w 5178638"/>
              <a:gd name="connsiteY3163" fmla="*/ 1308826 h 4469549"/>
              <a:gd name="connsiteX3164" fmla="*/ 2175377 w 5178638"/>
              <a:gd name="connsiteY3164" fmla="*/ 1355825 h 4469549"/>
              <a:gd name="connsiteX3165" fmla="*/ 2175128 w 5178638"/>
              <a:gd name="connsiteY3165" fmla="*/ 1368716 h 4469549"/>
              <a:gd name="connsiteX3166" fmla="*/ 2167567 w 5178638"/>
              <a:gd name="connsiteY3166" fmla="*/ 1381693 h 4469549"/>
              <a:gd name="connsiteX3167" fmla="*/ 2171632 w 5178638"/>
              <a:gd name="connsiteY3167" fmla="*/ 1384061 h 4469549"/>
              <a:gd name="connsiteX3168" fmla="*/ 2181083 w 5178638"/>
              <a:gd name="connsiteY3168" fmla="*/ 1367839 h 4469549"/>
              <a:gd name="connsiteX3169" fmla="*/ 2188643 w 5178638"/>
              <a:gd name="connsiteY3169" fmla="*/ 1354863 h 4469549"/>
              <a:gd name="connsiteX3170" fmla="*/ 2195670 w 5178638"/>
              <a:gd name="connsiteY3170" fmla="*/ 1345919 h 4469549"/>
              <a:gd name="connsiteX3171" fmla="*/ 2194065 w 5178638"/>
              <a:gd name="connsiteY3171" fmla="*/ 1358020 h 4469549"/>
              <a:gd name="connsiteX3172" fmla="*/ 2198130 w 5178638"/>
              <a:gd name="connsiteY3172" fmla="*/ 1360389 h 4469549"/>
              <a:gd name="connsiteX3173" fmla="*/ 2218672 w 5178638"/>
              <a:gd name="connsiteY3173" fmla="*/ 1337595 h 4469549"/>
              <a:gd name="connsiteX3174" fmla="*/ 2253764 w 5178638"/>
              <a:gd name="connsiteY3174" fmla="*/ 1271129 h 4469549"/>
              <a:gd name="connsiteX3175" fmla="*/ 2259894 w 5178638"/>
              <a:gd name="connsiteY3175" fmla="*/ 1259711 h 4469549"/>
              <a:gd name="connsiteX3176" fmla="*/ 2252938 w 5178638"/>
              <a:gd name="connsiteY3176" fmla="*/ 1255659 h 4469549"/>
              <a:gd name="connsiteX3177" fmla="*/ 2255402 w 5178638"/>
              <a:gd name="connsiteY3177" fmla="*/ 1247500 h 4469549"/>
              <a:gd name="connsiteX3178" fmla="*/ 2263782 w 5178638"/>
              <a:gd name="connsiteY3178" fmla="*/ 1239345 h 4469549"/>
              <a:gd name="connsiteX3179" fmla="*/ 2280829 w 5178638"/>
              <a:gd name="connsiteY3179" fmla="*/ 1231895 h 4469549"/>
              <a:gd name="connsiteX3180" fmla="*/ 2287855 w 5178638"/>
              <a:gd name="connsiteY3180" fmla="*/ 1222953 h 4469549"/>
              <a:gd name="connsiteX3181" fmla="*/ 2304581 w 5178638"/>
              <a:gd name="connsiteY3181" fmla="*/ 1184897 h 4469549"/>
              <a:gd name="connsiteX3182" fmla="*/ 2316457 w 5178638"/>
              <a:gd name="connsiteY3182" fmla="*/ 1161398 h 4469549"/>
              <a:gd name="connsiteX3183" fmla="*/ 2330760 w 5178638"/>
              <a:gd name="connsiteY3183" fmla="*/ 1152389 h 4469549"/>
              <a:gd name="connsiteX3184" fmla="*/ 2345907 w 5178638"/>
              <a:gd name="connsiteY3184" fmla="*/ 1126391 h 4469549"/>
              <a:gd name="connsiteX3185" fmla="*/ 2342919 w 5178638"/>
              <a:gd name="connsiteY3185" fmla="*/ 1115978 h 4469549"/>
              <a:gd name="connsiteX3186" fmla="*/ 2348305 w 5178638"/>
              <a:gd name="connsiteY3186" fmla="*/ 1097388 h 4469549"/>
              <a:gd name="connsiteX3187" fmla="*/ 2356935 w 5178638"/>
              <a:gd name="connsiteY3187" fmla="*/ 1076344 h 4469549"/>
              <a:gd name="connsiteX3188" fmla="*/ 2377476 w 5178638"/>
              <a:gd name="connsiteY3188" fmla="*/ 1053547 h 4469549"/>
              <a:gd name="connsiteX3189" fmla="*/ 2396744 w 5178638"/>
              <a:gd name="connsiteY3189" fmla="*/ 1037613 h 4469549"/>
              <a:gd name="connsiteX3190" fmla="*/ 2400266 w 5178638"/>
              <a:gd name="connsiteY3190" fmla="*/ 1033088 h 4469549"/>
              <a:gd name="connsiteX3191" fmla="*/ 2425329 w 5178638"/>
              <a:gd name="connsiteY3191" fmla="*/ 990071 h 4469549"/>
              <a:gd name="connsiteX3192" fmla="*/ 2435002 w 5178638"/>
              <a:gd name="connsiteY3192" fmla="*/ 961043 h 4469549"/>
              <a:gd name="connsiteX3193" fmla="*/ 2457148 w 5178638"/>
              <a:gd name="connsiteY3193" fmla="*/ 926145 h 4469549"/>
              <a:gd name="connsiteX3194" fmla="*/ 2464964 w 5178638"/>
              <a:gd name="connsiteY3194" fmla="*/ 922041 h 4469549"/>
              <a:gd name="connsiteX3195" fmla="*/ 2465021 w 5178638"/>
              <a:gd name="connsiteY3195" fmla="*/ 921943 h 4469549"/>
              <a:gd name="connsiteX3196" fmla="*/ 2475131 w 5178638"/>
              <a:gd name="connsiteY3196" fmla="*/ 890995 h 4469549"/>
              <a:gd name="connsiteX3197" fmla="*/ 2490351 w 5178638"/>
              <a:gd name="connsiteY3197" fmla="*/ 862926 h 4469549"/>
              <a:gd name="connsiteX3198" fmla="*/ 2511143 w 5178638"/>
              <a:gd name="connsiteY3198" fmla="*/ 827239 h 4469549"/>
              <a:gd name="connsiteX3199" fmla="*/ 2528129 w 5178638"/>
              <a:gd name="connsiteY3199" fmla="*/ 796932 h 4469549"/>
              <a:gd name="connsiteX3200" fmla="*/ 2497708 w 5178638"/>
              <a:gd name="connsiteY3200" fmla="*/ 779208 h 4469549"/>
              <a:gd name="connsiteX3201" fmla="*/ 2507032 w 5178638"/>
              <a:gd name="connsiteY3201" fmla="*/ 769651 h 4469549"/>
              <a:gd name="connsiteX3202" fmla="*/ 2522153 w 5178638"/>
              <a:gd name="connsiteY3202" fmla="*/ 743697 h 4469549"/>
              <a:gd name="connsiteX3203" fmla="*/ 2538631 w 5178638"/>
              <a:gd name="connsiteY3203" fmla="*/ 718533 h 4469549"/>
              <a:gd name="connsiteX3204" fmla="*/ 2552681 w 5178638"/>
              <a:gd name="connsiteY3204" fmla="*/ 700646 h 4469549"/>
              <a:gd name="connsiteX3205" fmla="*/ 2588594 w 5178638"/>
              <a:gd name="connsiteY3205" fmla="*/ 639005 h 4469549"/>
              <a:gd name="connsiteX3206" fmla="*/ 2612096 w 5178638"/>
              <a:gd name="connsiteY3206" fmla="*/ 604897 h 4469549"/>
              <a:gd name="connsiteX3207" fmla="*/ 2615876 w 5178638"/>
              <a:gd name="connsiteY3207" fmla="*/ 598409 h 4469549"/>
              <a:gd name="connsiteX3208" fmla="*/ 2644229 w 5178638"/>
              <a:gd name="connsiteY3208" fmla="*/ 549745 h 4469549"/>
              <a:gd name="connsiteX3209" fmla="*/ 2672581 w 5178638"/>
              <a:gd name="connsiteY3209" fmla="*/ 501081 h 4469549"/>
              <a:gd name="connsiteX3210" fmla="*/ 2758458 w 5178638"/>
              <a:gd name="connsiteY3210" fmla="*/ 359912 h 4469549"/>
              <a:gd name="connsiteX3211" fmla="*/ 2758993 w 5178638"/>
              <a:gd name="connsiteY3211" fmla="*/ 355879 h 4469549"/>
              <a:gd name="connsiteX3212" fmla="*/ 2750078 w 5178638"/>
              <a:gd name="connsiteY3212" fmla="*/ 368065 h 4469549"/>
              <a:gd name="connsiteX3213" fmla="*/ 2746831 w 5178638"/>
              <a:gd name="connsiteY3213" fmla="*/ 370520 h 4469549"/>
              <a:gd name="connsiteX3214" fmla="*/ 2746012 w 5178638"/>
              <a:gd name="connsiteY3214" fmla="*/ 365697 h 4469549"/>
              <a:gd name="connsiteX3215" fmla="*/ 2748972 w 5178638"/>
              <a:gd name="connsiteY3215" fmla="*/ 354385 h 4469549"/>
              <a:gd name="connsiteX3216" fmla="*/ 2764191 w 5178638"/>
              <a:gd name="connsiteY3216" fmla="*/ 326316 h 4469549"/>
              <a:gd name="connsiteX3217" fmla="*/ 2755540 w 5178638"/>
              <a:gd name="connsiteY3217" fmla="*/ 286906 h 4469549"/>
              <a:gd name="connsiteX3218" fmla="*/ 2764627 w 5178638"/>
              <a:gd name="connsiteY3218" fmla="*/ 302591 h 4469549"/>
              <a:gd name="connsiteX3219" fmla="*/ 2749472 w 5178638"/>
              <a:gd name="connsiteY3219" fmla="*/ 328604 h 4469549"/>
              <a:gd name="connsiteX3220" fmla="*/ 2732995 w 5178638"/>
              <a:gd name="connsiteY3220" fmla="*/ 353769 h 4469549"/>
              <a:gd name="connsiteX3221" fmla="*/ 2690306 w 5178638"/>
              <a:gd name="connsiteY3221" fmla="*/ 411461 h 4469549"/>
              <a:gd name="connsiteX3222" fmla="*/ 2683566 w 5178638"/>
              <a:gd name="connsiteY3222" fmla="*/ 429262 h 4469549"/>
              <a:gd name="connsiteX3223" fmla="*/ 2661989 w 5178638"/>
              <a:gd name="connsiteY3223" fmla="*/ 481873 h 4469549"/>
              <a:gd name="connsiteX3224" fmla="*/ 2631747 w 5178638"/>
              <a:gd name="connsiteY3224" fmla="*/ 533781 h 4469549"/>
              <a:gd name="connsiteX3225" fmla="*/ 2590414 w 5178638"/>
              <a:gd name="connsiteY3225" fmla="*/ 592265 h 4469549"/>
              <a:gd name="connsiteX3226" fmla="*/ 2580963 w 5178638"/>
              <a:gd name="connsiteY3226" fmla="*/ 608486 h 4469549"/>
              <a:gd name="connsiteX3227" fmla="*/ 2567447 w 5178638"/>
              <a:gd name="connsiteY3227" fmla="*/ 622338 h 4469549"/>
              <a:gd name="connsiteX3228" fmla="*/ 2598758 w 5178638"/>
              <a:gd name="connsiteY3228" fmla="*/ 562362 h 4469549"/>
              <a:gd name="connsiteX3229" fmla="*/ 2636811 w 5178638"/>
              <a:gd name="connsiteY3229" fmla="*/ 484587 h 4469549"/>
              <a:gd name="connsiteX3230" fmla="*/ 2661098 w 5178638"/>
              <a:gd name="connsiteY3230" fmla="*/ 433554 h 4469549"/>
              <a:gd name="connsiteX3231" fmla="*/ 2691341 w 5178638"/>
              <a:gd name="connsiteY3231" fmla="*/ 381645 h 4469549"/>
              <a:gd name="connsiteX3232" fmla="*/ 2716733 w 5178638"/>
              <a:gd name="connsiteY3232" fmla="*/ 344294 h 4469549"/>
              <a:gd name="connsiteX3233" fmla="*/ 2737525 w 5178638"/>
              <a:gd name="connsiteY3233" fmla="*/ 308607 h 4469549"/>
              <a:gd name="connsiteX3234" fmla="*/ 2741305 w 5178638"/>
              <a:gd name="connsiteY3234" fmla="*/ 302118 h 4469549"/>
              <a:gd name="connsiteX3235" fmla="*/ 2605391 w 5178638"/>
              <a:gd name="connsiteY3235" fmla="*/ 27742 h 4469549"/>
              <a:gd name="connsiteX3236" fmla="*/ 2613689 w 5178638"/>
              <a:gd name="connsiteY3236" fmla="*/ 42064 h 4469549"/>
              <a:gd name="connsiteX3237" fmla="*/ 2611315 w 5178638"/>
              <a:gd name="connsiteY3237" fmla="*/ 47173 h 4469549"/>
              <a:gd name="connsiteX3238" fmla="*/ 2604904 w 5178638"/>
              <a:gd name="connsiteY3238" fmla="*/ 59732 h 4469549"/>
              <a:gd name="connsiteX3239" fmla="*/ 2608434 w 5178638"/>
              <a:gd name="connsiteY3239" fmla="*/ 66135 h 4469549"/>
              <a:gd name="connsiteX3240" fmla="*/ 2613571 w 5178638"/>
              <a:gd name="connsiteY3240" fmla="*/ 60436 h 4469549"/>
              <a:gd name="connsiteX3241" fmla="*/ 2618967 w 5178638"/>
              <a:gd name="connsiteY3241" fmla="*/ 51174 h 4469549"/>
              <a:gd name="connsiteX3242" fmla="*/ 2630137 w 5178638"/>
              <a:gd name="connsiteY3242" fmla="*/ 70454 h 4469549"/>
              <a:gd name="connsiteX3243" fmla="*/ 2626023 w 5178638"/>
              <a:gd name="connsiteY3243" fmla="*/ 78335 h 4469549"/>
              <a:gd name="connsiteX3244" fmla="*/ 2600040 w 5178638"/>
              <a:gd name="connsiteY3244" fmla="*/ 63197 h 4469549"/>
              <a:gd name="connsiteX3245" fmla="*/ 2576491 w 5178638"/>
              <a:gd name="connsiteY3245" fmla="*/ 103617 h 4469549"/>
              <a:gd name="connsiteX3246" fmla="*/ 2522531 w 5178638"/>
              <a:gd name="connsiteY3246" fmla="*/ 224273 h 4469549"/>
              <a:gd name="connsiteX3247" fmla="*/ 2502024 w 5178638"/>
              <a:gd name="connsiteY3247" fmla="*/ 268816 h 4469549"/>
              <a:gd name="connsiteX3248" fmla="*/ 2474208 w 5178638"/>
              <a:gd name="connsiteY3248" fmla="*/ 313447 h 4469549"/>
              <a:gd name="connsiteX3249" fmla="*/ 2441790 w 5178638"/>
              <a:gd name="connsiteY3249" fmla="*/ 359742 h 4469549"/>
              <a:gd name="connsiteX3250" fmla="*/ 2399136 w 5178638"/>
              <a:gd name="connsiteY3250" fmla="*/ 439185 h 4469549"/>
              <a:gd name="connsiteX3251" fmla="*/ 2393466 w 5178638"/>
              <a:gd name="connsiteY3251" fmla="*/ 448917 h 4469549"/>
              <a:gd name="connsiteX3252" fmla="*/ 2346746 w 5178638"/>
              <a:gd name="connsiteY3252" fmla="*/ 525989 h 4469549"/>
              <a:gd name="connsiteX3253" fmla="*/ 2297602 w 5178638"/>
              <a:gd name="connsiteY3253" fmla="*/ 610340 h 4469549"/>
              <a:gd name="connsiteX3254" fmla="*/ 2259265 w 5178638"/>
              <a:gd name="connsiteY3254" fmla="*/ 679260 h 4469549"/>
              <a:gd name="connsiteX3255" fmla="*/ 2255770 w 5178638"/>
              <a:gd name="connsiteY3255" fmla="*/ 694606 h 4469549"/>
              <a:gd name="connsiteX3256" fmla="*/ 2261725 w 5178638"/>
              <a:gd name="connsiteY3256" fmla="*/ 693729 h 4469549"/>
              <a:gd name="connsiteX3257" fmla="*/ 2274421 w 5178638"/>
              <a:gd name="connsiteY3257" fmla="*/ 675054 h 4469549"/>
              <a:gd name="connsiteX3258" fmla="*/ 2271461 w 5178638"/>
              <a:gd name="connsiteY3258" fmla="*/ 686365 h 4469549"/>
              <a:gd name="connsiteX3259" fmla="*/ 2246889 w 5178638"/>
              <a:gd name="connsiteY3259" fmla="*/ 728540 h 4469549"/>
              <a:gd name="connsiteX3260" fmla="*/ 2244999 w 5178638"/>
              <a:gd name="connsiteY3260" fmla="*/ 731785 h 4469549"/>
              <a:gd name="connsiteX3261" fmla="*/ 2236775 w 5178638"/>
              <a:gd name="connsiteY3261" fmla="*/ 744636 h 4469549"/>
              <a:gd name="connsiteX3262" fmla="*/ 2240354 w 5178638"/>
              <a:gd name="connsiteY3262" fmla="*/ 745169 h 4469549"/>
              <a:gd name="connsiteX3263" fmla="*/ 2631790 w 5178638"/>
              <a:gd name="connsiteY3263" fmla="*/ 73307 h 4469549"/>
              <a:gd name="connsiteX3264" fmla="*/ 2698582 w 5178638"/>
              <a:gd name="connsiteY3264" fmla="*/ 188594 h 4469549"/>
              <a:gd name="connsiteX3265" fmla="*/ 2691432 w 5178638"/>
              <a:gd name="connsiteY3265" fmla="*/ 201336 h 4469549"/>
              <a:gd name="connsiteX3266" fmla="*/ 2669192 w 5178638"/>
              <a:gd name="connsiteY3266" fmla="*/ 241068 h 4469549"/>
              <a:gd name="connsiteX3267" fmla="*/ 2648400 w 5178638"/>
              <a:gd name="connsiteY3267" fmla="*/ 276755 h 4469549"/>
              <a:gd name="connsiteX3268" fmla="*/ 2623043 w 5178638"/>
              <a:gd name="connsiteY3268" fmla="*/ 335855 h 4469549"/>
              <a:gd name="connsiteX3269" fmla="*/ 2615198 w 5178638"/>
              <a:gd name="connsiteY3269" fmla="*/ 339974 h 4469549"/>
              <a:gd name="connsiteX3270" fmla="*/ 2593051 w 5178638"/>
              <a:gd name="connsiteY3270" fmla="*/ 374872 h 4469549"/>
              <a:gd name="connsiteX3271" fmla="*/ 2583350 w 5178638"/>
              <a:gd name="connsiteY3271" fmla="*/ 403984 h 4469549"/>
              <a:gd name="connsiteX3272" fmla="*/ 2572830 w 5178638"/>
              <a:gd name="connsiteY3272" fmla="*/ 428273 h 4469549"/>
              <a:gd name="connsiteX3273" fmla="*/ 2535525 w 5178638"/>
              <a:gd name="connsiteY3273" fmla="*/ 467377 h 4469549"/>
              <a:gd name="connsiteX3274" fmla="*/ 2514984 w 5178638"/>
              <a:gd name="connsiteY3274" fmla="*/ 490172 h 4469549"/>
              <a:gd name="connsiteX3275" fmla="*/ 2506354 w 5178638"/>
              <a:gd name="connsiteY3275" fmla="*/ 511217 h 4469549"/>
              <a:gd name="connsiteX3276" fmla="*/ 2500969 w 5178638"/>
              <a:gd name="connsiteY3276" fmla="*/ 529807 h 4469549"/>
              <a:gd name="connsiteX3277" fmla="*/ 2503963 w 5178638"/>
              <a:gd name="connsiteY3277" fmla="*/ 540244 h 4469549"/>
              <a:gd name="connsiteX3278" fmla="*/ 2488842 w 5178638"/>
              <a:gd name="connsiteY3278" fmla="*/ 566198 h 4469549"/>
              <a:gd name="connsiteX3279" fmla="*/ 2474507 w 5178638"/>
              <a:gd name="connsiteY3279" fmla="*/ 575227 h 4469549"/>
              <a:gd name="connsiteX3280" fmla="*/ 2462630 w 5178638"/>
              <a:gd name="connsiteY3280" fmla="*/ 598726 h 4469549"/>
              <a:gd name="connsiteX3281" fmla="*/ 2445904 w 5178638"/>
              <a:gd name="connsiteY3281" fmla="*/ 636782 h 4469549"/>
              <a:gd name="connsiteX3282" fmla="*/ 2438877 w 5178638"/>
              <a:gd name="connsiteY3282" fmla="*/ 645725 h 4469549"/>
              <a:gd name="connsiteX3283" fmla="*/ 2421831 w 5178638"/>
              <a:gd name="connsiteY3283" fmla="*/ 653175 h 4469549"/>
              <a:gd name="connsiteX3284" fmla="*/ 2413451 w 5178638"/>
              <a:gd name="connsiteY3284" fmla="*/ 661330 h 4469549"/>
              <a:gd name="connsiteX3285" fmla="*/ 2397830 w 5178638"/>
              <a:gd name="connsiteY3285" fmla="*/ 713065 h 4469549"/>
              <a:gd name="connsiteX3286" fmla="*/ 2396760 w 5178638"/>
              <a:gd name="connsiteY3286" fmla="*/ 721133 h 4469549"/>
              <a:gd name="connsiteX3287" fmla="*/ 2403250 w 5178638"/>
              <a:gd name="connsiteY3287" fmla="*/ 716223 h 4469549"/>
              <a:gd name="connsiteX3288" fmla="*/ 2431068 w 5178638"/>
              <a:gd name="connsiteY3288" fmla="*/ 671594 h 4469549"/>
              <a:gd name="connsiteX3289" fmla="*/ 2438094 w 5178638"/>
              <a:gd name="connsiteY3289" fmla="*/ 662650 h 4469549"/>
              <a:gd name="connsiteX3290" fmla="*/ 2451610 w 5178638"/>
              <a:gd name="connsiteY3290" fmla="*/ 648797 h 4469549"/>
              <a:gd name="connsiteX3291" fmla="*/ 2460811 w 5178638"/>
              <a:gd name="connsiteY3291" fmla="*/ 645466 h 4469549"/>
              <a:gd name="connsiteX3292" fmla="*/ 2460560 w 5178638"/>
              <a:gd name="connsiteY3292" fmla="*/ 658358 h 4469549"/>
              <a:gd name="connsiteX3293" fmla="*/ 2468121 w 5178638"/>
              <a:gd name="connsiteY3293" fmla="*/ 645381 h 4469549"/>
              <a:gd name="connsiteX3294" fmla="*/ 2479997 w 5178638"/>
              <a:gd name="connsiteY3294" fmla="*/ 621882 h 4469549"/>
              <a:gd name="connsiteX3295" fmla="*/ 2496473 w 5178638"/>
              <a:gd name="connsiteY3295" fmla="*/ 596717 h 4469549"/>
              <a:gd name="connsiteX3296" fmla="*/ 2512701 w 5178638"/>
              <a:gd name="connsiteY3296" fmla="*/ 584443 h 4469549"/>
              <a:gd name="connsiteX3297" fmla="*/ 2520702 w 5178638"/>
              <a:gd name="connsiteY3297" fmla="*/ 573506 h 4469549"/>
              <a:gd name="connsiteX3298" fmla="*/ 2501442 w 5178638"/>
              <a:gd name="connsiteY3298" fmla="*/ 609650 h 4469549"/>
              <a:gd name="connsiteX3299" fmla="*/ 2483611 w 5178638"/>
              <a:gd name="connsiteY3299" fmla="*/ 634025 h 4469549"/>
              <a:gd name="connsiteX3300" fmla="*/ 2475514 w 5178638"/>
              <a:gd name="connsiteY3300" fmla="*/ 651036 h 4469549"/>
              <a:gd name="connsiteX3301" fmla="*/ 2468239 w 5178638"/>
              <a:gd name="connsiteY3301" fmla="*/ 672870 h 4469549"/>
              <a:gd name="connsiteX3302" fmla="*/ 2430151 w 5178638"/>
              <a:gd name="connsiteY3302" fmla="*/ 728898 h 4469549"/>
              <a:gd name="connsiteX3303" fmla="*/ 2428261 w 5178638"/>
              <a:gd name="connsiteY3303" fmla="*/ 732142 h 4469549"/>
              <a:gd name="connsiteX3304" fmla="*/ 2372627 w 5178638"/>
              <a:gd name="connsiteY3304" fmla="*/ 821403 h 4469549"/>
              <a:gd name="connsiteX3305" fmla="*/ 2369666 w 5178638"/>
              <a:gd name="connsiteY3305" fmla="*/ 832714 h 4469549"/>
              <a:gd name="connsiteX3306" fmla="*/ 2368780 w 5178638"/>
              <a:gd name="connsiteY3306" fmla="*/ 836607 h 4469549"/>
              <a:gd name="connsiteX3307" fmla="*/ 2366873 w 5178638"/>
              <a:gd name="connsiteY3307" fmla="*/ 825395 h 4469549"/>
              <a:gd name="connsiteX3308" fmla="*/ 2381994 w 5178638"/>
              <a:gd name="connsiteY3308" fmla="*/ 799441 h 4469549"/>
              <a:gd name="connsiteX3309" fmla="*/ 2384955 w 5178638"/>
              <a:gd name="connsiteY3309" fmla="*/ 788128 h 4469549"/>
              <a:gd name="connsiteX3310" fmla="*/ 2377929 w 5178638"/>
              <a:gd name="connsiteY3310" fmla="*/ 797072 h 4469549"/>
              <a:gd name="connsiteX3311" fmla="*/ 2371723 w 5178638"/>
              <a:gd name="connsiteY3311" fmla="*/ 810838 h 4469549"/>
              <a:gd name="connsiteX3312" fmla="*/ 2362272 w 5178638"/>
              <a:gd name="connsiteY3312" fmla="*/ 827059 h 4469549"/>
              <a:gd name="connsiteX3313" fmla="*/ 2345796 w 5178638"/>
              <a:gd name="connsiteY3313" fmla="*/ 852224 h 4469549"/>
              <a:gd name="connsiteX3314" fmla="*/ 2333635 w 5178638"/>
              <a:gd name="connsiteY3314" fmla="*/ 866867 h 4469549"/>
              <a:gd name="connsiteX3315" fmla="*/ 2290626 w 5178638"/>
              <a:gd name="connsiteY3315" fmla="*/ 893955 h 4469549"/>
              <a:gd name="connsiteX3316" fmla="*/ 2296832 w 5178638"/>
              <a:gd name="connsiteY3316" fmla="*/ 880188 h 4469549"/>
              <a:gd name="connsiteX3317" fmla="*/ 2327074 w 5178638"/>
              <a:gd name="connsiteY3317" fmla="*/ 828280 h 4469549"/>
              <a:gd name="connsiteX3318" fmla="*/ 2332460 w 5178638"/>
              <a:gd name="connsiteY3318" fmla="*/ 809690 h 4469549"/>
              <a:gd name="connsiteX3319" fmla="*/ 2298437 w 5178638"/>
              <a:gd name="connsiteY3319" fmla="*/ 868087 h 4469549"/>
              <a:gd name="connsiteX3320" fmla="*/ 2264414 w 5178638"/>
              <a:gd name="connsiteY3320" fmla="*/ 926484 h 4469549"/>
              <a:gd name="connsiteX3321" fmla="*/ 2229570 w 5178638"/>
              <a:gd name="connsiteY3321" fmla="*/ 980057 h 4469549"/>
              <a:gd name="connsiteX3322" fmla="*/ 2184207 w 5178638"/>
              <a:gd name="connsiteY3322" fmla="*/ 1057919 h 4469549"/>
              <a:gd name="connsiteX3323" fmla="*/ 2169621 w 5178638"/>
              <a:gd name="connsiteY3323" fmla="*/ 1079840 h 4469549"/>
              <a:gd name="connsiteX3324" fmla="*/ 2139949 w 5178638"/>
              <a:gd name="connsiteY3324" fmla="*/ 1149462 h 4469549"/>
              <a:gd name="connsiteX3325" fmla="*/ 2133458 w 5178638"/>
              <a:gd name="connsiteY3325" fmla="*/ 1154372 h 4469549"/>
              <a:gd name="connsiteX3326" fmla="*/ 2124791 w 5178638"/>
              <a:gd name="connsiteY3326" fmla="*/ 1153668 h 4469549"/>
              <a:gd name="connsiteX3327" fmla="*/ 2110853 w 5178638"/>
              <a:gd name="connsiteY3327" fmla="*/ 1173573 h 4469549"/>
              <a:gd name="connsiteX3328" fmla="*/ 2124305 w 5178638"/>
              <a:gd name="connsiteY3328" fmla="*/ 1181410 h 4469549"/>
              <a:gd name="connsiteX3329" fmla="*/ 2123975 w 5178638"/>
              <a:gd name="connsiteY3329" fmla="*/ 1182120 h 4469549"/>
              <a:gd name="connsiteX3330" fmla="*/ 2106714 w 5178638"/>
              <a:gd name="connsiteY3330" fmla="*/ 1224210 h 4469549"/>
              <a:gd name="connsiteX3331" fmla="*/ 2101578 w 5178638"/>
              <a:gd name="connsiteY3331" fmla="*/ 1229908 h 4469549"/>
              <a:gd name="connsiteX3332" fmla="*/ 2094553 w 5178638"/>
              <a:gd name="connsiteY3332" fmla="*/ 1238852 h 4469549"/>
              <a:gd name="connsiteX3333" fmla="*/ 2036493 w 5178638"/>
              <a:gd name="connsiteY3333" fmla="*/ 1335391 h 4469549"/>
              <a:gd name="connsiteX3334" fmla="*/ 2016771 w 5178638"/>
              <a:gd name="connsiteY3334" fmla="*/ 1363010 h 4469549"/>
              <a:gd name="connsiteX3335" fmla="*/ 1997870 w 5178638"/>
              <a:gd name="connsiteY3335" fmla="*/ 1395453 h 4469549"/>
              <a:gd name="connsiteX3336" fmla="*/ 1968982 w 5178638"/>
              <a:gd name="connsiteY3336" fmla="*/ 1448150 h 4469549"/>
              <a:gd name="connsiteX3337" fmla="*/ 1961422 w 5178638"/>
              <a:gd name="connsiteY3337" fmla="*/ 1461126 h 4469549"/>
              <a:gd name="connsiteX3338" fmla="*/ 1954396 w 5178638"/>
              <a:gd name="connsiteY3338" fmla="*/ 1470071 h 4469549"/>
              <a:gd name="connsiteX3339" fmla="*/ 1954111 w 5178638"/>
              <a:gd name="connsiteY3339" fmla="*/ 1461213 h 4469549"/>
              <a:gd name="connsiteX3340" fmla="*/ 1967592 w 5178638"/>
              <a:gd name="connsiteY3340" fmla="*/ 1425613 h 4469549"/>
              <a:gd name="connsiteX3341" fmla="*/ 1971087 w 5178638"/>
              <a:gd name="connsiteY3341" fmla="*/ 1410267 h 4469549"/>
              <a:gd name="connsiteX3342" fmla="*/ 1937314 w 5178638"/>
              <a:gd name="connsiteY3342" fmla="*/ 1455773 h 4469549"/>
              <a:gd name="connsiteX3343" fmla="*/ 1911102 w 5178638"/>
              <a:gd name="connsiteY3343" fmla="*/ 1488302 h 4469549"/>
              <a:gd name="connsiteX3344" fmla="*/ 1901902 w 5178638"/>
              <a:gd name="connsiteY3344" fmla="*/ 1491632 h 4469549"/>
              <a:gd name="connsiteX3345" fmla="*/ 1908106 w 5178638"/>
              <a:gd name="connsiteY3345" fmla="*/ 1477865 h 4469549"/>
              <a:gd name="connsiteX3346" fmla="*/ 1945909 w 5178638"/>
              <a:gd name="connsiteY3346" fmla="*/ 1412981 h 4469549"/>
              <a:gd name="connsiteX3347" fmla="*/ 1999869 w 5178638"/>
              <a:gd name="connsiteY3347" fmla="*/ 1292325 h 4469549"/>
              <a:gd name="connsiteX3348" fmla="*/ 2020375 w 5178638"/>
              <a:gd name="connsiteY3348" fmla="*/ 1247781 h 4469549"/>
              <a:gd name="connsiteX3349" fmla="*/ 2048192 w 5178638"/>
              <a:gd name="connsiteY3349" fmla="*/ 1203151 h 4469549"/>
              <a:gd name="connsiteX3350" fmla="*/ 2080610 w 5178638"/>
              <a:gd name="connsiteY3350" fmla="*/ 1156856 h 4469549"/>
              <a:gd name="connsiteX3351" fmla="*/ 2080998 w 5178638"/>
              <a:gd name="connsiteY3351" fmla="*/ 1156179 h 4469549"/>
              <a:gd name="connsiteX3352" fmla="*/ 2094450 w 5178638"/>
              <a:gd name="connsiteY3352" fmla="*/ 1164016 h 4469549"/>
              <a:gd name="connsiteX3353" fmla="*/ 2103930 w 5178638"/>
              <a:gd name="connsiteY3353" fmla="*/ 1145859 h 4469549"/>
              <a:gd name="connsiteX3354" fmla="*/ 2117696 w 5178638"/>
              <a:gd name="connsiteY3354" fmla="*/ 1119116 h 4469549"/>
              <a:gd name="connsiteX3355" fmla="*/ 2112809 w 5178638"/>
              <a:gd name="connsiteY3355" fmla="*/ 1111923 h 4469549"/>
              <a:gd name="connsiteX3356" fmla="*/ 2101184 w 5178638"/>
              <a:gd name="connsiteY3356" fmla="*/ 1122533 h 4469549"/>
              <a:gd name="connsiteX3357" fmla="*/ 2107389 w 5178638"/>
              <a:gd name="connsiteY3357" fmla="*/ 1108765 h 4469549"/>
              <a:gd name="connsiteX3358" fmla="*/ 2109279 w 5178638"/>
              <a:gd name="connsiteY3358" fmla="*/ 1105521 h 4469549"/>
              <a:gd name="connsiteX3359" fmla="*/ 2102789 w 5178638"/>
              <a:gd name="connsiteY3359" fmla="*/ 1110431 h 4469549"/>
              <a:gd name="connsiteX3360" fmla="*/ 2081998 w 5178638"/>
              <a:gd name="connsiteY3360" fmla="*/ 1146117 h 4469549"/>
              <a:gd name="connsiteX3361" fmla="*/ 2076861 w 5178638"/>
              <a:gd name="connsiteY3361" fmla="*/ 1151816 h 4469549"/>
              <a:gd name="connsiteX3362" fmla="*/ 2073331 w 5178638"/>
              <a:gd name="connsiteY3362" fmla="*/ 1145414 h 4469549"/>
              <a:gd name="connsiteX3363" fmla="*/ 2083317 w 5178638"/>
              <a:gd name="connsiteY3363" fmla="*/ 1125159 h 4469549"/>
              <a:gd name="connsiteX3364" fmla="*/ 2104929 w 5178638"/>
              <a:gd name="connsiteY3364" fmla="*/ 1094296 h 4469549"/>
              <a:gd name="connsiteX3365" fmla="*/ 2112774 w 5178638"/>
              <a:gd name="connsiteY3365" fmla="*/ 1090175 h 4469549"/>
              <a:gd name="connsiteX3366" fmla="*/ 2122225 w 5178638"/>
              <a:gd name="connsiteY3366" fmla="*/ 1073954 h 4469549"/>
              <a:gd name="connsiteX3367" fmla="*/ 2133067 w 5178638"/>
              <a:gd name="connsiteY3367" fmla="*/ 1080271 h 4469549"/>
              <a:gd name="connsiteX3368" fmla="*/ 2173580 w 5178638"/>
              <a:gd name="connsiteY3368" fmla="*/ 1016964 h 4469549"/>
              <a:gd name="connsiteX3369" fmla="*/ 2175470 w 5178638"/>
              <a:gd name="connsiteY3369" fmla="*/ 1013719 h 4469549"/>
              <a:gd name="connsiteX3370" fmla="*/ 2200042 w 5178638"/>
              <a:gd name="connsiteY3370" fmla="*/ 971544 h 4469549"/>
              <a:gd name="connsiteX3371" fmla="*/ 2203003 w 5178638"/>
              <a:gd name="connsiteY3371" fmla="*/ 960233 h 4469549"/>
              <a:gd name="connsiteX3372" fmla="*/ 2190306 w 5178638"/>
              <a:gd name="connsiteY3372" fmla="*/ 978908 h 4469549"/>
              <a:gd name="connsiteX3373" fmla="*/ 2184351 w 5178638"/>
              <a:gd name="connsiteY3373" fmla="*/ 979785 h 4469549"/>
              <a:gd name="connsiteX3374" fmla="*/ 2187846 w 5178638"/>
              <a:gd name="connsiteY3374" fmla="*/ 964439 h 4469549"/>
              <a:gd name="connsiteX3375" fmla="*/ 2226183 w 5178638"/>
              <a:gd name="connsiteY3375" fmla="*/ 895519 h 4469549"/>
              <a:gd name="connsiteX3376" fmla="*/ 2275327 w 5178638"/>
              <a:gd name="connsiteY3376" fmla="*/ 811168 h 4469549"/>
              <a:gd name="connsiteX3377" fmla="*/ 2322047 w 5178638"/>
              <a:gd name="connsiteY3377" fmla="*/ 734096 h 4469549"/>
              <a:gd name="connsiteX3378" fmla="*/ 2327717 w 5178638"/>
              <a:gd name="connsiteY3378" fmla="*/ 724363 h 4469549"/>
              <a:gd name="connsiteX3379" fmla="*/ 2370370 w 5178638"/>
              <a:gd name="connsiteY3379" fmla="*/ 644921 h 4469549"/>
              <a:gd name="connsiteX3380" fmla="*/ 2402789 w 5178638"/>
              <a:gd name="connsiteY3380" fmla="*/ 598626 h 4469549"/>
              <a:gd name="connsiteX3381" fmla="*/ 2430606 w 5178638"/>
              <a:gd name="connsiteY3381" fmla="*/ 553995 h 4469549"/>
              <a:gd name="connsiteX3382" fmla="*/ 2451112 w 5178638"/>
              <a:gd name="connsiteY3382" fmla="*/ 509452 h 4469549"/>
              <a:gd name="connsiteX3383" fmla="*/ 2505072 w 5178638"/>
              <a:gd name="connsiteY3383" fmla="*/ 388796 h 4469549"/>
              <a:gd name="connsiteX3384" fmla="*/ 2542875 w 5178638"/>
              <a:gd name="connsiteY3384" fmla="*/ 323911 h 4469549"/>
              <a:gd name="connsiteX3385" fmla="*/ 2549079 w 5178638"/>
              <a:gd name="connsiteY3385" fmla="*/ 310144 h 4469549"/>
              <a:gd name="connsiteX3386" fmla="*/ 2539879 w 5178638"/>
              <a:gd name="connsiteY3386" fmla="*/ 313474 h 4469549"/>
              <a:gd name="connsiteX3387" fmla="*/ 2513667 w 5178638"/>
              <a:gd name="connsiteY3387" fmla="*/ 346003 h 4469549"/>
              <a:gd name="connsiteX3388" fmla="*/ 2479894 w 5178638"/>
              <a:gd name="connsiteY3388" fmla="*/ 391510 h 4469549"/>
              <a:gd name="connsiteX3389" fmla="*/ 2483389 w 5178638"/>
              <a:gd name="connsiteY3389" fmla="*/ 376164 h 4469549"/>
              <a:gd name="connsiteX3390" fmla="*/ 2496870 w 5178638"/>
              <a:gd name="connsiteY3390" fmla="*/ 340563 h 4469549"/>
              <a:gd name="connsiteX3391" fmla="*/ 2496584 w 5178638"/>
              <a:gd name="connsiteY3391" fmla="*/ 331706 h 4469549"/>
              <a:gd name="connsiteX3392" fmla="*/ 2489559 w 5178638"/>
              <a:gd name="connsiteY3392" fmla="*/ 340650 h 4469549"/>
              <a:gd name="connsiteX3393" fmla="*/ 2481999 w 5178638"/>
              <a:gd name="connsiteY3393" fmla="*/ 353627 h 4469549"/>
              <a:gd name="connsiteX3394" fmla="*/ 2453111 w 5178638"/>
              <a:gd name="connsiteY3394" fmla="*/ 406324 h 4469549"/>
              <a:gd name="connsiteX3395" fmla="*/ 2434209 w 5178638"/>
              <a:gd name="connsiteY3395" fmla="*/ 438767 h 4469549"/>
              <a:gd name="connsiteX3396" fmla="*/ 2414487 w 5178638"/>
              <a:gd name="connsiteY3396" fmla="*/ 466386 h 4469549"/>
              <a:gd name="connsiteX3397" fmla="*/ 2356428 w 5178638"/>
              <a:gd name="connsiteY3397" fmla="*/ 562925 h 4469549"/>
              <a:gd name="connsiteX3398" fmla="*/ 2349402 w 5178638"/>
              <a:gd name="connsiteY3398" fmla="*/ 571868 h 4469549"/>
              <a:gd name="connsiteX3399" fmla="*/ 2344266 w 5178638"/>
              <a:gd name="connsiteY3399" fmla="*/ 577566 h 4469549"/>
              <a:gd name="connsiteX3400" fmla="*/ 2327006 w 5178638"/>
              <a:gd name="connsiteY3400" fmla="*/ 619657 h 4469549"/>
              <a:gd name="connsiteX3401" fmla="*/ 2297833 w 5178638"/>
              <a:gd name="connsiteY3401" fmla="*/ 663497 h 4469549"/>
              <a:gd name="connsiteX3402" fmla="*/ 2294053 w 5178638"/>
              <a:gd name="connsiteY3402" fmla="*/ 669986 h 4469549"/>
              <a:gd name="connsiteX3403" fmla="*/ 2273261 w 5178638"/>
              <a:gd name="connsiteY3403" fmla="*/ 705673 h 4469549"/>
              <a:gd name="connsiteX3404" fmla="*/ 2247869 w 5178638"/>
              <a:gd name="connsiteY3404" fmla="*/ 743024 h 4469549"/>
              <a:gd name="connsiteX3405" fmla="*/ 2217626 w 5178638"/>
              <a:gd name="connsiteY3405" fmla="*/ 794933 h 4469549"/>
              <a:gd name="connsiteX3406" fmla="*/ 2193339 w 5178638"/>
              <a:gd name="connsiteY3406" fmla="*/ 845965 h 4469549"/>
              <a:gd name="connsiteX3407" fmla="*/ 2155286 w 5178638"/>
              <a:gd name="connsiteY3407" fmla="*/ 923741 h 4469549"/>
              <a:gd name="connsiteX3408" fmla="*/ 2123974 w 5178638"/>
              <a:gd name="connsiteY3408" fmla="*/ 983717 h 4469549"/>
              <a:gd name="connsiteX3409" fmla="*/ 2137491 w 5178638"/>
              <a:gd name="connsiteY3409" fmla="*/ 969865 h 4469549"/>
              <a:gd name="connsiteX3410" fmla="*/ 2146941 w 5178638"/>
              <a:gd name="connsiteY3410" fmla="*/ 953643 h 4469549"/>
              <a:gd name="connsiteX3411" fmla="*/ 2188275 w 5178638"/>
              <a:gd name="connsiteY3411" fmla="*/ 895160 h 4469549"/>
              <a:gd name="connsiteX3412" fmla="*/ 2218517 w 5178638"/>
              <a:gd name="connsiteY3412" fmla="*/ 843252 h 4469549"/>
              <a:gd name="connsiteX3413" fmla="*/ 2240094 w 5178638"/>
              <a:gd name="connsiteY3413" fmla="*/ 790641 h 4469549"/>
              <a:gd name="connsiteX3414" fmla="*/ 2246834 w 5178638"/>
              <a:gd name="connsiteY3414" fmla="*/ 772840 h 4469549"/>
              <a:gd name="connsiteX3415" fmla="*/ 2289523 w 5178638"/>
              <a:gd name="connsiteY3415" fmla="*/ 715147 h 4469549"/>
              <a:gd name="connsiteX3416" fmla="*/ 2305999 w 5178638"/>
              <a:gd name="connsiteY3416" fmla="*/ 689983 h 4469549"/>
              <a:gd name="connsiteX3417" fmla="*/ 2326791 w 5178638"/>
              <a:gd name="connsiteY3417" fmla="*/ 654295 h 4469549"/>
              <a:gd name="connsiteX3418" fmla="*/ 2338132 w 5178638"/>
              <a:gd name="connsiteY3418" fmla="*/ 634830 h 4469549"/>
              <a:gd name="connsiteX3419" fmla="*/ 2356748 w 5178638"/>
              <a:gd name="connsiteY3419" fmla="*/ 593530 h 4469549"/>
              <a:gd name="connsiteX3420" fmla="*/ 2371334 w 5178638"/>
              <a:gd name="connsiteY3420" fmla="*/ 571609 h 4469549"/>
              <a:gd name="connsiteX3421" fmla="*/ 2407532 w 5178638"/>
              <a:gd name="connsiteY3421" fmla="*/ 518826 h 4469549"/>
              <a:gd name="connsiteX3422" fmla="*/ 2427789 w 5178638"/>
              <a:gd name="connsiteY3422" fmla="*/ 487172 h 4469549"/>
              <a:gd name="connsiteX3423" fmla="*/ 2432105 w 5178638"/>
              <a:gd name="connsiteY3423" fmla="*/ 476650 h 4469549"/>
              <a:gd name="connsiteX3424" fmla="*/ 2445586 w 5178638"/>
              <a:gd name="connsiteY3424" fmla="*/ 441050 h 4469549"/>
              <a:gd name="connsiteX3425" fmla="*/ 2457212 w 5178638"/>
              <a:gd name="connsiteY3425" fmla="*/ 430441 h 4469549"/>
              <a:gd name="connsiteX3426" fmla="*/ 2438881 w 5178638"/>
              <a:gd name="connsiteY3426" fmla="*/ 480598 h 4469549"/>
              <a:gd name="connsiteX3427" fmla="*/ 2334922 w 5178638"/>
              <a:gd name="connsiteY3427" fmla="*/ 659033 h 4469549"/>
              <a:gd name="connsiteX3428" fmla="*/ 2305499 w 5178638"/>
              <a:gd name="connsiteY3428" fmla="*/ 715764 h 4469549"/>
              <a:gd name="connsiteX3429" fmla="*/ 2302540 w 5178638"/>
              <a:gd name="connsiteY3429" fmla="*/ 727076 h 4469549"/>
              <a:gd name="connsiteX3430" fmla="*/ 2303359 w 5178638"/>
              <a:gd name="connsiteY3430" fmla="*/ 731899 h 4469549"/>
              <a:gd name="connsiteX3431" fmla="*/ 2306606 w 5178638"/>
              <a:gd name="connsiteY3431" fmla="*/ 729445 h 4469549"/>
              <a:gd name="connsiteX3432" fmla="*/ 2315520 w 5178638"/>
              <a:gd name="connsiteY3432" fmla="*/ 717257 h 4469549"/>
              <a:gd name="connsiteX3433" fmla="*/ 2314985 w 5178638"/>
              <a:gd name="connsiteY3433" fmla="*/ 721290 h 4469549"/>
              <a:gd name="connsiteX3434" fmla="*/ 2229109 w 5178638"/>
              <a:gd name="connsiteY3434" fmla="*/ 862460 h 4469549"/>
              <a:gd name="connsiteX3435" fmla="*/ 2200757 w 5178638"/>
              <a:gd name="connsiteY3435" fmla="*/ 911124 h 4469549"/>
              <a:gd name="connsiteX3436" fmla="*/ 2172404 w 5178638"/>
              <a:gd name="connsiteY3436" fmla="*/ 959788 h 4469549"/>
              <a:gd name="connsiteX3437" fmla="*/ 2168624 w 5178638"/>
              <a:gd name="connsiteY3437" fmla="*/ 966276 h 4469549"/>
              <a:gd name="connsiteX3438" fmla="*/ 2145122 w 5178638"/>
              <a:gd name="connsiteY3438" fmla="*/ 1000384 h 4469549"/>
              <a:gd name="connsiteX3439" fmla="*/ 2109209 w 5178638"/>
              <a:gd name="connsiteY3439" fmla="*/ 1062025 h 4469549"/>
              <a:gd name="connsiteX3440" fmla="*/ 2095158 w 5178638"/>
              <a:gd name="connsiteY3440" fmla="*/ 1079912 h 4469549"/>
              <a:gd name="connsiteX3441" fmla="*/ 2078681 w 5178638"/>
              <a:gd name="connsiteY3441" fmla="*/ 1105076 h 4469549"/>
              <a:gd name="connsiteX3442" fmla="*/ 2063560 w 5178638"/>
              <a:gd name="connsiteY3442" fmla="*/ 1131030 h 4469549"/>
              <a:gd name="connsiteX3443" fmla="*/ 2054668 w 5178638"/>
              <a:gd name="connsiteY3443" fmla="*/ 1140144 h 4469549"/>
              <a:gd name="connsiteX3444" fmla="*/ 2050556 w 5178638"/>
              <a:gd name="connsiteY3444" fmla="*/ 1137749 h 4469549"/>
              <a:gd name="connsiteX3445" fmla="*/ 2069373 w 5178638"/>
              <a:gd name="connsiteY3445" fmla="*/ 1105085 h 4469549"/>
              <a:gd name="connsiteX3446" fmla="*/ 2093802 w 5178638"/>
              <a:gd name="connsiteY3446" fmla="*/ 1079122 h 4469549"/>
              <a:gd name="connsiteX3447" fmla="*/ 2117555 w 5178638"/>
              <a:gd name="connsiteY3447" fmla="*/ 1032123 h 4469549"/>
              <a:gd name="connsiteX3448" fmla="*/ 2117804 w 5178638"/>
              <a:gd name="connsiteY3448" fmla="*/ 1019232 h 4469549"/>
              <a:gd name="connsiteX3449" fmla="*/ 2125364 w 5178638"/>
              <a:gd name="connsiteY3449" fmla="*/ 1006255 h 4469549"/>
              <a:gd name="connsiteX3450" fmla="*/ 2121300 w 5178638"/>
              <a:gd name="connsiteY3450" fmla="*/ 1003887 h 4469549"/>
              <a:gd name="connsiteX3451" fmla="*/ 2111849 w 5178638"/>
              <a:gd name="connsiteY3451" fmla="*/ 1020109 h 4469549"/>
              <a:gd name="connsiteX3452" fmla="*/ 2104288 w 5178638"/>
              <a:gd name="connsiteY3452" fmla="*/ 1033086 h 4469549"/>
              <a:gd name="connsiteX3453" fmla="*/ 2097262 w 5178638"/>
              <a:gd name="connsiteY3453" fmla="*/ 1042028 h 4469549"/>
              <a:gd name="connsiteX3454" fmla="*/ 2098867 w 5178638"/>
              <a:gd name="connsiteY3454" fmla="*/ 1029927 h 4469549"/>
              <a:gd name="connsiteX3455" fmla="*/ 2094801 w 5178638"/>
              <a:gd name="connsiteY3455" fmla="*/ 1027558 h 4469549"/>
              <a:gd name="connsiteX3456" fmla="*/ 2074260 w 5178638"/>
              <a:gd name="connsiteY3456" fmla="*/ 1050354 h 4469549"/>
              <a:gd name="connsiteX3457" fmla="*/ 2039167 w 5178638"/>
              <a:gd name="connsiteY3457" fmla="*/ 1116819 h 4469549"/>
              <a:gd name="connsiteX3458" fmla="*/ 2033037 w 5178638"/>
              <a:gd name="connsiteY3458" fmla="*/ 1128236 h 4469549"/>
              <a:gd name="connsiteX3459" fmla="*/ 2039993 w 5178638"/>
              <a:gd name="connsiteY3459" fmla="*/ 1132289 h 4469549"/>
              <a:gd name="connsiteX3460" fmla="*/ 2037530 w 5178638"/>
              <a:gd name="connsiteY3460" fmla="*/ 1140448 h 4469549"/>
              <a:gd name="connsiteX3461" fmla="*/ 2029150 w 5178638"/>
              <a:gd name="connsiteY3461" fmla="*/ 1148602 h 4469549"/>
              <a:gd name="connsiteX3462" fmla="*/ 2012103 w 5178638"/>
              <a:gd name="connsiteY3462" fmla="*/ 1156052 h 4469549"/>
              <a:gd name="connsiteX3463" fmla="*/ 2005077 w 5178638"/>
              <a:gd name="connsiteY3463" fmla="*/ 1164995 h 4469549"/>
              <a:gd name="connsiteX3464" fmla="*/ 1988350 w 5178638"/>
              <a:gd name="connsiteY3464" fmla="*/ 1203050 h 4469549"/>
              <a:gd name="connsiteX3465" fmla="*/ 1976474 w 5178638"/>
              <a:gd name="connsiteY3465" fmla="*/ 1226550 h 4469549"/>
              <a:gd name="connsiteX3466" fmla="*/ 1962172 w 5178638"/>
              <a:gd name="connsiteY3466" fmla="*/ 1235558 h 4469549"/>
              <a:gd name="connsiteX3467" fmla="*/ 1947025 w 5178638"/>
              <a:gd name="connsiteY3467" fmla="*/ 1261557 h 4469549"/>
              <a:gd name="connsiteX3468" fmla="*/ 1950012 w 5178638"/>
              <a:gd name="connsiteY3468" fmla="*/ 1271969 h 4469549"/>
              <a:gd name="connsiteX3469" fmla="*/ 1944627 w 5178638"/>
              <a:gd name="connsiteY3469" fmla="*/ 1290559 h 4469549"/>
              <a:gd name="connsiteX3470" fmla="*/ 1935997 w 5178638"/>
              <a:gd name="connsiteY3470" fmla="*/ 1311604 h 4469549"/>
              <a:gd name="connsiteX3471" fmla="*/ 1915455 w 5178638"/>
              <a:gd name="connsiteY3471" fmla="*/ 1334400 h 4469549"/>
              <a:gd name="connsiteX3472" fmla="*/ 1896188 w 5178638"/>
              <a:gd name="connsiteY3472" fmla="*/ 1350335 h 4469549"/>
              <a:gd name="connsiteX3473" fmla="*/ 1892665 w 5178638"/>
              <a:gd name="connsiteY3473" fmla="*/ 1354859 h 4469549"/>
              <a:gd name="connsiteX3474" fmla="*/ 1867603 w 5178638"/>
              <a:gd name="connsiteY3474" fmla="*/ 1397877 h 4469549"/>
              <a:gd name="connsiteX3475" fmla="*/ 1857930 w 5178638"/>
              <a:gd name="connsiteY3475" fmla="*/ 1426905 h 4469549"/>
              <a:gd name="connsiteX3476" fmla="*/ 1835783 w 5178638"/>
              <a:gd name="connsiteY3476" fmla="*/ 1461803 h 4469549"/>
              <a:gd name="connsiteX3477" fmla="*/ 1827968 w 5178638"/>
              <a:gd name="connsiteY3477" fmla="*/ 1465906 h 4469549"/>
              <a:gd name="connsiteX3478" fmla="*/ 1827911 w 5178638"/>
              <a:gd name="connsiteY3478" fmla="*/ 1466005 h 4469549"/>
              <a:gd name="connsiteX3479" fmla="*/ 1817801 w 5178638"/>
              <a:gd name="connsiteY3479" fmla="*/ 1496953 h 4469549"/>
              <a:gd name="connsiteX3480" fmla="*/ 1802580 w 5178638"/>
              <a:gd name="connsiteY3480" fmla="*/ 1525022 h 4469549"/>
              <a:gd name="connsiteX3481" fmla="*/ 1781789 w 5178638"/>
              <a:gd name="connsiteY3481" fmla="*/ 1560709 h 4469549"/>
              <a:gd name="connsiteX3482" fmla="*/ 1764803 w 5178638"/>
              <a:gd name="connsiteY3482" fmla="*/ 1591017 h 4469549"/>
              <a:gd name="connsiteX3483" fmla="*/ 1795224 w 5178638"/>
              <a:gd name="connsiteY3483" fmla="*/ 1608740 h 4469549"/>
              <a:gd name="connsiteX3484" fmla="*/ 1785900 w 5178638"/>
              <a:gd name="connsiteY3484" fmla="*/ 1618296 h 4469549"/>
              <a:gd name="connsiteX3485" fmla="*/ 1770779 w 5178638"/>
              <a:gd name="connsiteY3485" fmla="*/ 1644252 h 4469549"/>
              <a:gd name="connsiteX3486" fmla="*/ 1754301 w 5178638"/>
              <a:gd name="connsiteY3486" fmla="*/ 1669415 h 4469549"/>
              <a:gd name="connsiteX3487" fmla="*/ 1740251 w 5178638"/>
              <a:gd name="connsiteY3487" fmla="*/ 1687302 h 4469549"/>
              <a:gd name="connsiteX3488" fmla="*/ 1704338 w 5178638"/>
              <a:gd name="connsiteY3488" fmla="*/ 1748943 h 4469549"/>
              <a:gd name="connsiteX3489" fmla="*/ 1680835 w 5178638"/>
              <a:gd name="connsiteY3489" fmla="*/ 1783051 h 4469549"/>
              <a:gd name="connsiteX3490" fmla="*/ 1677055 w 5178638"/>
              <a:gd name="connsiteY3490" fmla="*/ 1789539 h 4469549"/>
              <a:gd name="connsiteX3491" fmla="*/ 1648703 w 5178638"/>
              <a:gd name="connsiteY3491" fmla="*/ 1838204 h 4469549"/>
              <a:gd name="connsiteX3492" fmla="*/ 1620351 w 5178638"/>
              <a:gd name="connsiteY3492" fmla="*/ 1886867 h 4469549"/>
              <a:gd name="connsiteX3493" fmla="*/ 1534474 w 5178638"/>
              <a:gd name="connsiteY3493" fmla="*/ 2028036 h 4469549"/>
              <a:gd name="connsiteX3494" fmla="*/ 1533939 w 5178638"/>
              <a:gd name="connsiteY3494" fmla="*/ 2032069 h 4469549"/>
              <a:gd name="connsiteX3495" fmla="*/ 1542854 w 5178638"/>
              <a:gd name="connsiteY3495" fmla="*/ 2019882 h 4469549"/>
              <a:gd name="connsiteX3496" fmla="*/ 1546100 w 5178638"/>
              <a:gd name="connsiteY3496" fmla="*/ 2017428 h 4469549"/>
              <a:gd name="connsiteX3497" fmla="*/ 1546920 w 5178638"/>
              <a:gd name="connsiteY3497" fmla="*/ 2022251 h 4469549"/>
              <a:gd name="connsiteX3498" fmla="*/ 1543960 w 5178638"/>
              <a:gd name="connsiteY3498" fmla="*/ 2033563 h 4469549"/>
              <a:gd name="connsiteX3499" fmla="*/ 1514537 w 5178638"/>
              <a:gd name="connsiteY3499" fmla="*/ 2090294 h 4469549"/>
              <a:gd name="connsiteX3500" fmla="*/ 1410579 w 5178638"/>
              <a:gd name="connsiteY3500" fmla="*/ 2268729 h 4469549"/>
              <a:gd name="connsiteX3501" fmla="*/ 1392248 w 5178638"/>
              <a:gd name="connsiteY3501" fmla="*/ 2318885 h 4469549"/>
              <a:gd name="connsiteX3502" fmla="*/ 1403874 w 5178638"/>
              <a:gd name="connsiteY3502" fmla="*/ 2308277 h 4469549"/>
              <a:gd name="connsiteX3503" fmla="*/ 1417355 w 5178638"/>
              <a:gd name="connsiteY3503" fmla="*/ 2272676 h 4469549"/>
              <a:gd name="connsiteX3504" fmla="*/ 1421671 w 5178638"/>
              <a:gd name="connsiteY3504" fmla="*/ 2262155 h 4469549"/>
              <a:gd name="connsiteX3505" fmla="*/ 1441928 w 5178638"/>
              <a:gd name="connsiteY3505" fmla="*/ 2230501 h 4469549"/>
              <a:gd name="connsiteX3506" fmla="*/ 1478126 w 5178638"/>
              <a:gd name="connsiteY3506" fmla="*/ 2177717 h 4469549"/>
              <a:gd name="connsiteX3507" fmla="*/ 1492711 w 5178638"/>
              <a:gd name="connsiteY3507" fmla="*/ 2155796 h 4469549"/>
              <a:gd name="connsiteX3508" fmla="*/ 1511328 w 5178638"/>
              <a:gd name="connsiteY3508" fmla="*/ 2114497 h 4469549"/>
              <a:gd name="connsiteX3509" fmla="*/ 1522669 w 5178638"/>
              <a:gd name="connsiteY3509" fmla="*/ 2095031 h 4469549"/>
              <a:gd name="connsiteX3510" fmla="*/ 1543460 w 5178638"/>
              <a:gd name="connsiteY3510" fmla="*/ 2059344 h 4469549"/>
              <a:gd name="connsiteX3511" fmla="*/ 1559936 w 5178638"/>
              <a:gd name="connsiteY3511" fmla="*/ 2034179 h 4469549"/>
              <a:gd name="connsiteX3512" fmla="*/ 1602625 w 5178638"/>
              <a:gd name="connsiteY3512" fmla="*/ 1976487 h 4469549"/>
              <a:gd name="connsiteX3513" fmla="*/ 1609365 w 5178638"/>
              <a:gd name="connsiteY3513" fmla="*/ 1958686 h 4469549"/>
              <a:gd name="connsiteX3514" fmla="*/ 1630943 w 5178638"/>
              <a:gd name="connsiteY3514" fmla="*/ 1906075 h 4469549"/>
              <a:gd name="connsiteX3515" fmla="*/ 1661185 w 5178638"/>
              <a:gd name="connsiteY3515" fmla="*/ 1854166 h 4469549"/>
              <a:gd name="connsiteX3516" fmla="*/ 1702518 w 5178638"/>
              <a:gd name="connsiteY3516" fmla="*/ 1795684 h 4469549"/>
              <a:gd name="connsiteX3517" fmla="*/ 1711969 w 5178638"/>
              <a:gd name="connsiteY3517" fmla="*/ 1779461 h 4469549"/>
              <a:gd name="connsiteX3518" fmla="*/ 1725485 w 5178638"/>
              <a:gd name="connsiteY3518" fmla="*/ 1765610 h 4469549"/>
              <a:gd name="connsiteX3519" fmla="*/ 1694173 w 5178638"/>
              <a:gd name="connsiteY3519" fmla="*/ 1825585 h 4469549"/>
              <a:gd name="connsiteX3520" fmla="*/ 1656121 w 5178638"/>
              <a:gd name="connsiteY3520" fmla="*/ 1903361 h 4469549"/>
              <a:gd name="connsiteX3521" fmla="*/ 1631834 w 5178638"/>
              <a:gd name="connsiteY3521" fmla="*/ 1954395 h 4469549"/>
              <a:gd name="connsiteX3522" fmla="*/ 1601591 w 5178638"/>
              <a:gd name="connsiteY3522" fmla="*/ 2006302 h 4469549"/>
              <a:gd name="connsiteX3523" fmla="*/ 1576199 w 5178638"/>
              <a:gd name="connsiteY3523" fmla="*/ 2043654 h 4469549"/>
              <a:gd name="connsiteX3524" fmla="*/ 1555407 w 5178638"/>
              <a:gd name="connsiteY3524" fmla="*/ 2079341 h 4469549"/>
              <a:gd name="connsiteX3525" fmla="*/ 1551627 w 5178638"/>
              <a:gd name="connsiteY3525" fmla="*/ 2085830 h 4469549"/>
              <a:gd name="connsiteX3526" fmla="*/ 1522454 w 5178638"/>
              <a:gd name="connsiteY3526" fmla="*/ 2129671 h 4469549"/>
              <a:gd name="connsiteX3527" fmla="*/ 1505193 w 5178638"/>
              <a:gd name="connsiteY3527" fmla="*/ 2171761 h 4469549"/>
              <a:gd name="connsiteX3528" fmla="*/ 1500057 w 5178638"/>
              <a:gd name="connsiteY3528" fmla="*/ 2177458 h 4469549"/>
              <a:gd name="connsiteX3529" fmla="*/ 1493032 w 5178638"/>
              <a:gd name="connsiteY3529" fmla="*/ 2186401 h 4469549"/>
              <a:gd name="connsiteX3530" fmla="*/ 1434972 w 5178638"/>
              <a:gd name="connsiteY3530" fmla="*/ 2282941 h 4469549"/>
              <a:gd name="connsiteX3531" fmla="*/ 1415251 w 5178638"/>
              <a:gd name="connsiteY3531" fmla="*/ 2310560 h 4469549"/>
              <a:gd name="connsiteX3532" fmla="*/ 1396349 w 5178638"/>
              <a:gd name="connsiteY3532" fmla="*/ 2343002 h 4469549"/>
              <a:gd name="connsiteX3533" fmla="*/ 1367461 w 5178638"/>
              <a:gd name="connsiteY3533" fmla="*/ 2395700 h 4469549"/>
              <a:gd name="connsiteX3534" fmla="*/ 1359901 w 5178638"/>
              <a:gd name="connsiteY3534" fmla="*/ 2408677 h 4469549"/>
              <a:gd name="connsiteX3535" fmla="*/ 1352875 w 5178638"/>
              <a:gd name="connsiteY3535" fmla="*/ 2417620 h 4469549"/>
              <a:gd name="connsiteX3536" fmla="*/ 1352590 w 5178638"/>
              <a:gd name="connsiteY3536" fmla="*/ 2408764 h 4469549"/>
              <a:gd name="connsiteX3537" fmla="*/ 1366071 w 5178638"/>
              <a:gd name="connsiteY3537" fmla="*/ 2373163 h 4469549"/>
              <a:gd name="connsiteX3538" fmla="*/ 1369566 w 5178638"/>
              <a:gd name="connsiteY3538" fmla="*/ 2357817 h 4469549"/>
              <a:gd name="connsiteX3539" fmla="*/ 1335793 w 5178638"/>
              <a:gd name="connsiteY3539" fmla="*/ 2403323 h 4469549"/>
              <a:gd name="connsiteX3540" fmla="*/ 1332317 w 5178638"/>
              <a:gd name="connsiteY3540" fmla="*/ 2407638 h 4469549"/>
              <a:gd name="connsiteX3541" fmla="*/ 1335070 w 5178638"/>
              <a:gd name="connsiteY3541" fmla="*/ 2409242 h 4469549"/>
              <a:gd name="connsiteX3542" fmla="*/ 1325746 w 5178638"/>
              <a:gd name="connsiteY3542" fmla="*/ 2418798 h 4469549"/>
              <a:gd name="connsiteX3543" fmla="*/ 1310625 w 5178638"/>
              <a:gd name="connsiteY3543" fmla="*/ 2444752 h 4469549"/>
              <a:gd name="connsiteX3544" fmla="*/ 1294148 w 5178638"/>
              <a:gd name="connsiteY3544" fmla="*/ 2469917 h 4469549"/>
              <a:gd name="connsiteX3545" fmla="*/ 1280097 w 5178638"/>
              <a:gd name="connsiteY3545" fmla="*/ 2487804 h 4469549"/>
              <a:gd name="connsiteX3546" fmla="*/ 1244184 w 5178638"/>
              <a:gd name="connsiteY3546" fmla="*/ 2549445 h 4469549"/>
              <a:gd name="connsiteX3547" fmla="*/ 1220682 w 5178638"/>
              <a:gd name="connsiteY3547" fmla="*/ 2583552 h 4469549"/>
              <a:gd name="connsiteX3548" fmla="*/ 1216902 w 5178638"/>
              <a:gd name="connsiteY3548" fmla="*/ 2590041 h 4469549"/>
              <a:gd name="connsiteX3549" fmla="*/ 1188549 w 5178638"/>
              <a:gd name="connsiteY3549" fmla="*/ 2638705 h 4469549"/>
              <a:gd name="connsiteX3550" fmla="*/ 1160197 w 5178638"/>
              <a:gd name="connsiteY3550" fmla="*/ 2687369 h 4469549"/>
              <a:gd name="connsiteX3551" fmla="*/ 1074321 w 5178638"/>
              <a:gd name="connsiteY3551" fmla="*/ 2828538 h 4469549"/>
              <a:gd name="connsiteX3552" fmla="*/ 1073786 w 5178638"/>
              <a:gd name="connsiteY3552" fmla="*/ 2832571 h 4469549"/>
              <a:gd name="connsiteX3553" fmla="*/ 1082701 w 5178638"/>
              <a:gd name="connsiteY3553" fmla="*/ 2820384 h 4469549"/>
              <a:gd name="connsiteX3554" fmla="*/ 1085947 w 5178638"/>
              <a:gd name="connsiteY3554" fmla="*/ 2817930 h 4469549"/>
              <a:gd name="connsiteX3555" fmla="*/ 1086766 w 5178638"/>
              <a:gd name="connsiteY3555" fmla="*/ 2822753 h 4469549"/>
              <a:gd name="connsiteX3556" fmla="*/ 1083807 w 5178638"/>
              <a:gd name="connsiteY3556" fmla="*/ 2834065 h 4469549"/>
              <a:gd name="connsiteX3557" fmla="*/ 1054384 w 5178638"/>
              <a:gd name="connsiteY3557" fmla="*/ 2890796 h 4469549"/>
              <a:gd name="connsiteX3558" fmla="*/ 1031395 w 5178638"/>
              <a:gd name="connsiteY3558" fmla="*/ 2930253 h 4469549"/>
              <a:gd name="connsiteX3559" fmla="*/ 1032756 w 5178638"/>
              <a:gd name="connsiteY3559" fmla="*/ 2931046 h 4469549"/>
              <a:gd name="connsiteX3560" fmla="*/ 1045781 w 5178638"/>
              <a:gd name="connsiteY3560" fmla="*/ 2926331 h 4469549"/>
              <a:gd name="connsiteX3561" fmla="*/ 1051174 w 5178638"/>
              <a:gd name="connsiteY3561" fmla="*/ 2914998 h 4469549"/>
              <a:gd name="connsiteX3562" fmla="*/ 1062515 w 5178638"/>
              <a:gd name="connsiteY3562" fmla="*/ 2895533 h 4469549"/>
              <a:gd name="connsiteX3563" fmla="*/ 1083307 w 5178638"/>
              <a:gd name="connsiteY3563" fmla="*/ 2859846 h 4469549"/>
              <a:gd name="connsiteX3564" fmla="*/ 1099783 w 5178638"/>
              <a:gd name="connsiteY3564" fmla="*/ 2834681 h 4469549"/>
              <a:gd name="connsiteX3565" fmla="*/ 1142472 w 5178638"/>
              <a:gd name="connsiteY3565" fmla="*/ 2776989 h 4469549"/>
              <a:gd name="connsiteX3566" fmla="*/ 1149212 w 5178638"/>
              <a:gd name="connsiteY3566" fmla="*/ 2759188 h 4469549"/>
              <a:gd name="connsiteX3567" fmla="*/ 1170789 w 5178638"/>
              <a:gd name="connsiteY3567" fmla="*/ 2706576 h 4469549"/>
              <a:gd name="connsiteX3568" fmla="*/ 1201031 w 5178638"/>
              <a:gd name="connsiteY3568" fmla="*/ 2654668 h 4469549"/>
              <a:gd name="connsiteX3569" fmla="*/ 1242365 w 5178638"/>
              <a:gd name="connsiteY3569" fmla="*/ 2596186 h 4469549"/>
              <a:gd name="connsiteX3570" fmla="*/ 1251816 w 5178638"/>
              <a:gd name="connsiteY3570" fmla="*/ 2579964 h 4469549"/>
              <a:gd name="connsiteX3571" fmla="*/ 1265332 w 5178638"/>
              <a:gd name="connsiteY3571" fmla="*/ 2566111 h 4469549"/>
              <a:gd name="connsiteX3572" fmla="*/ 1234020 w 5178638"/>
              <a:gd name="connsiteY3572" fmla="*/ 2626087 h 4469549"/>
              <a:gd name="connsiteX3573" fmla="*/ 1195967 w 5178638"/>
              <a:gd name="connsiteY3573" fmla="*/ 2703863 h 4469549"/>
              <a:gd name="connsiteX3574" fmla="*/ 1171680 w 5178638"/>
              <a:gd name="connsiteY3574" fmla="*/ 2754896 h 4469549"/>
              <a:gd name="connsiteX3575" fmla="*/ 1141437 w 5178638"/>
              <a:gd name="connsiteY3575" fmla="*/ 2806804 h 4469549"/>
              <a:gd name="connsiteX3576" fmla="*/ 1116045 w 5178638"/>
              <a:gd name="connsiteY3576" fmla="*/ 2844156 h 4469549"/>
              <a:gd name="connsiteX3577" fmla="*/ 1095254 w 5178638"/>
              <a:gd name="connsiteY3577" fmla="*/ 2879843 h 4469549"/>
              <a:gd name="connsiteX3578" fmla="*/ 1091473 w 5178638"/>
              <a:gd name="connsiteY3578" fmla="*/ 2886332 h 4469549"/>
              <a:gd name="connsiteX3579" fmla="*/ 1074039 w 5178638"/>
              <a:gd name="connsiteY3579" fmla="*/ 2904963 h 4469549"/>
              <a:gd name="connsiteX3580" fmla="*/ 1073006 w 5178638"/>
              <a:gd name="connsiteY3580" fmla="*/ 2907181 h 4469549"/>
              <a:gd name="connsiteX3581" fmla="*/ 1089687 w 5178638"/>
              <a:gd name="connsiteY3581" fmla="*/ 2889798 h 4469549"/>
              <a:gd name="connsiteX3582" fmla="*/ 1103903 w 5178638"/>
              <a:gd name="connsiteY3582" fmla="*/ 2889934 h 4469549"/>
              <a:gd name="connsiteX3583" fmla="*/ 1123999 w 5178638"/>
              <a:gd name="connsiteY3583" fmla="*/ 2884259 h 4469549"/>
              <a:gd name="connsiteX3584" fmla="*/ 1138141 w 5178638"/>
              <a:gd name="connsiteY3584" fmla="*/ 2874373 h 4469549"/>
              <a:gd name="connsiteX3585" fmla="*/ 1136780 w 5178638"/>
              <a:gd name="connsiteY3585" fmla="*/ 2884633 h 4469549"/>
              <a:gd name="connsiteX3586" fmla="*/ 1110852 w 5178638"/>
              <a:gd name="connsiteY3586" fmla="*/ 2926018 h 4469549"/>
              <a:gd name="connsiteX3587" fmla="*/ 1099227 w 5178638"/>
              <a:gd name="connsiteY3587" fmla="*/ 2936628 h 4469549"/>
              <a:gd name="connsiteX3588" fmla="*/ 1094626 w 5178638"/>
              <a:gd name="connsiteY3588" fmla="*/ 2938293 h 4469549"/>
              <a:gd name="connsiteX3589" fmla="*/ 1067343 w 5178638"/>
              <a:gd name="connsiteY3589" fmla="*/ 2978889 h 4469549"/>
              <a:gd name="connsiteX3590" fmla="*/ 1051974 w 5178638"/>
              <a:gd name="connsiteY3590" fmla="*/ 3017734 h 4469549"/>
              <a:gd name="connsiteX3591" fmla="*/ 1025511 w 5178638"/>
              <a:gd name="connsiteY3591" fmla="*/ 3063155 h 4469549"/>
              <a:gd name="connsiteX3592" fmla="*/ 1009569 w 5178638"/>
              <a:gd name="connsiteY3592" fmla="*/ 3084285 h 4469549"/>
              <a:gd name="connsiteX3593" fmla="*/ 1003223 w 5178638"/>
              <a:gd name="connsiteY3593" fmla="*/ 3095177 h 4469549"/>
              <a:gd name="connsiteX3594" fmla="*/ 999500 w 5178638"/>
              <a:gd name="connsiteY3594" fmla="*/ 3098799 h 4469549"/>
              <a:gd name="connsiteX3595" fmla="*/ 990836 w 5178638"/>
              <a:gd name="connsiteY3595" fmla="*/ 3098095 h 4469549"/>
              <a:gd name="connsiteX3596" fmla="*/ 990550 w 5178638"/>
              <a:gd name="connsiteY3596" fmla="*/ 3089238 h 4469549"/>
              <a:gd name="connsiteX3597" fmla="*/ 1000000 w 5178638"/>
              <a:gd name="connsiteY3597" fmla="*/ 3073017 h 4469549"/>
              <a:gd name="connsiteX3598" fmla="*/ 1028103 w 5178638"/>
              <a:gd name="connsiteY3598" fmla="*/ 3037244 h 4469549"/>
              <a:gd name="connsiteX3599" fmla="*/ 1034844 w 5178638"/>
              <a:gd name="connsiteY3599" fmla="*/ 3019444 h 4469549"/>
              <a:gd name="connsiteX3600" fmla="*/ 1032383 w 5178638"/>
              <a:gd name="connsiteY3600" fmla="*/ 3004974 h 4469549"/>
              <a:gd name="connsiteX3601" fmla="*/ 1046684 w 5178638"/>
              <a:gd name="connsiteY3601" fmla="*/ 2974195 h 4469549"/>
              <a:gd name="connsiteX3602" fmla="*/ 1063160 w 5178638"/>
              <a:gd name="connsiteY3602" fmla="*/ 2949031 h 4469549"/>
              <a:gd name="connsiteX3603" fmla="*/ 1062876 w 5178638"/>
              <a:gd name="connsiteY3603" fmla="*/ 2940174 h 4469549"/>
              <a:gd name="connsiteX3604" fmla="*/ 1055030 w 5178638"/>
              <a:gd name="connsiteY3604" fmla="*/ 2944295 h 4469549"/>
              <a:gd name="connsiteX3605" fmla="*/ 1050714 w 5178638"/>
              <a:gd name="connsiteY3605" fmla="*/ 2954817 h 4469549"/>
              <a:gd name="connsiteX3606" fmla="*/ 1023967 w 5178638"/>
              <a:gd name="connsiteY3606" fmla="*/ 2991378 h 4469549"/>
              <a:gd name="connsiteX3607" fmla="*/ 1013946 w 5178638"/>
              <a:gd name="connsiteY3607" fmla="*/ 2989886 h 4469549"/>
              <a:gd name="connsiteX3608" fmla="*/ 996934 w 5178638"/>
              <a:gd name="connsiteY3608" fmla="*/ 3019084 h 4469549"/>
              <a:gd name="connsiteX3609" fmla="*/ 980458 w 5178638"/>
              <a:gd name="connsiteY3609" fmla="*/ 3044249 h 4469549"/>
              <a:gd name="connsiteX3610" fmla="*/ 968582 w 5178638"/>
              <a:gd name="connsiteY3610" fmla="*/ 3067749 h 4469549"/>
              <a:gd name="connsiteX3611" fmla="*/ 922684 w 5178638"/>
              <a:gd name="connsiteY3611" fmla="*/ 3149645 h 4469549"/>
              <a:gd name="connsiteX3612" fmla="*/ 901892 w 5178638"/>
              <a:gd name="connsiteY3612" fmla="*/ 3185332 h 4469549"/>
              <a:gd name="connsiteX3613" fmla="*/ 876535 w 5178638"/>
              <a:gd name="connsiteY3613" fmla="*/ 3244432 h 4469549"/>
              <a:gd name="connsiteX3614" fmla="*/ 868689 w 5178638"/>
              <a:gd name="connsiteY3614" fmla="*/ 3248551 h 4469549"/>
              <a:gd name="connsiteX3615" fmla="*/ 846543 w 5178638"/>
              <a:gd name="connsiteY3615" fmla="*/ 3283449 h 4469549"/>
              <a:gd name="connsiteX3616" fmla="*/ 836842 w 5178638"/>
              <a:gd name="connsiteY3616" fmla="*/ 3312561 h 4469549"/>
              <a:gd name="connsiteX3617" fmla="*/ 826322 w 5178638"/>
              <a:gd name="connsiteY3617" fmla="*/ 3336850 h 4469549"/>
              <a:gd name="connsiteX3618" fmla="*/ 789017 w 5178638"/>
              <a:gd name="connsiteY3618" fmla="*/ 3375954 h 4469549"/>
              <a:gd name="connsiteX3619" fmla="*/ 768476 w 5178638"/>
              <a:gd name="connsiteY3619" fmla="*/ 3398750 h 4469549"/>
              <a:gd name="connsiteX3620" fmla="*/ 759846 w 5178638"/>
              <a:gd name="connsiteY3620" fmla="*/ 3419794 h 4469549"/>
              <a:gd name="connsiteX3621" fmla="*/ 754461 w 5178638"/>
              <a:gd name="connsiteY3621" fmla="*/ 3438385 h 4469549"/>
              <a:gd name="connsiteX3622" fmla="*/ 757455 w 5178638"/>
              <a:gd name="connsiteY3622" fmla="*/ 3448821 h 4469549"/>
              <a:gd name="connsiteX3623" fmla="*/ 742334 w 5178638"/>
              <a:gd name="connsiteY3623" fmla="*/ 3474775 h 4469549"/>
              <a:gd name="connsiteX3624" fmla="*/ 727998 w 5178638"/>
              <a:gd name="connsiteY3624" fmla="*/ 3483804 h 4469549"/>
              <a:gd name="connsiteX3625" fmla="*/ 716122 w 5178638"/>
              <a:gd name="connsiteY3625" fmla="*/ 3507303 h 4469549"/>
              <a:gd name="connsiteX3626" fmla="*/ 699396 w 5178638"/>
              <a:gd name="connsiteY3626" fmla="*/ 3545359 h 4469549"/>
              <a:gd name="connsiteX3627" fmla="*/ 692369 w 5178638"/>
              <a:gd name="connsiteY3627" fmla="*/ 3554303 h 4469549"/>
              <a:gd name="connsiteX3628" fmla="*/ 675323 w 5178638"/>
              <a:gd name="connsiteY3628" fmla="*/ 3561752 h 4469549"/>
              <a:gd name="connsiteX3629" fmla="*/ 666943 w 5178638"/>
              <a:gd name="connsiteY3629" fmla="*/ 3569907 h 4469549"/>
              <a:gd name="connsiteX3630" fmla="*/ 651321 w 5178638"/>
              <a:gd name="connsiteY3630" fmla="*/ 3621643 h 4469549"/>
              <a:gd name="connsiteX3631" fmla="*/ 650252 w 5178638"/>
              <a:gd name="connsiteY3631" fmla="*/ 3629710 h 4469549"/>
              <a:gd name="connsiteX3632" fmla="*/ 656742 w 5178638"/>
              <a:gd name="connsiteY3632" fmla="*/ 3624801 h 4469549"/>
              <a:gd name="connsiteX3633" fmla="*/ 684560 w 5178638"/>
              <a:gd name="connsiteY3633" fmla="*/ 3580171 h 4469549"/>
              <a:gd name="connsiteX3634" fmla="*/ 691585 w 5178638"/>
              <a:gd name="connsiteY3634" fmla="*/ 3571227 h 4469549"/>
              <a:gd name="connsiteX3635" fmla="*/ 705102 w 5178638"/>
              <a:gd name="connsiteY3635" fmla="*/ 3557375 h 4469549"/>
              <a:gd name="connsiteX3636" fmla="*/ 714303 w 5178638"/>
              <a:gd name="connsiteY3636" fmla="*/ 3554044 h 4469549"/>
              <a:gd name="connsiteX3637" fmla="*/ 714052 w 5178638"/>
              <a:gd name="connsiteY3637" fmla="*/ 3566935 h 4469549"/>
              <a:gd name="connsiteX3638" fmla="*/ 721613 w 5178638"/>
              <a:gd name="connsiteY3638" fmla="*/ 3553958 h 4469549"/>
              <a:gd name="connsiteX3639" fmla="*/ 733489 w 5178638"/>
              <a:gd name="connsiteY3639" fmla="*/ 3530459 h 4469549"/>
              <a:gd name="connsiteX3640" fmla="*/ 749965 w 5178638"/>
              <a:gd name="connsiteY3640" fmla="*/ 3505294 h 4469549"/>
              <a:gd name="connsiteX3641" fmla="*/ 766192 w 5178638"/>
              <a:gd name="connsiteY3641" fmla="*/ 3493020 h 4469549"/>
              <a:gd name="connsiteX3642" fmla="*/ 774194 w 5178638"/>
              <a:gd name="connsiteY3642" fmla="*/ 3482083 h 4469549"/>
              <a:gd name="connsiteX3643" fmla="*/ 754934 w 5178638"/>
              <a:gd name="connsiteY3643" fmla="*/ 3518228 h 4469549"/>
              <a:gd name="connsiteX3644" fmla="*/ 737102 w 5178638"/>
              <a:gd name="connsiteY3644" fmla="*/ 3542602 h 4469549"/>
              <a:gd name="connsiteX3645" fmla="*/ 729006 w 5178638"/>
              <a:gd name="connsiteY3645" fmla="*/ 3559613 h 4469549"/>
              <a:gd name="connsiteX3646" fmla="*/ 721731 w 5178638"/>
              <a:gd name="connsiteY3646" fmla="*/ 3581447 h 4469549"/>
              <a:gd name="connsiteX3647" fmla="*/ 683643 w 5178638"/>
              <a:gd name="connsiteY3647" fmla="*/ 3637475 h 4469549"/>
              <a:gd name="connsiteX3648" fmla="*/ 681752 w 5178638"/>
              <a:gd name="connsiteY3648" fmla="*/ 3640719 h 4469549"/>
              <a:gd name="connsiteX3649" fmla="*/ 626119 w 5178638"/>
              <a:gd name="connsiteY3649" fmla="*/ 3729980 h 4469549"/>
              <a:gd name="connsiteX3650" fmla="*/ 623158 w 5178638"/>
              <a:gd name="connsiteY3650" fmla="*/ 3741291 h 4469549"/>
              <a:gd name="connsiteX3651" fmla="*/ 622272 w 5178638"/>
              <a:gd name="connsiteY3651" fmla="*/ 3745184 h 4469549"/>
              <a:gd name="connsiteX3652" fmla="*/ 620365 w 5178638"/>
              <a:gd name="connsiteY3652" fmla="*/ 3733972 h 4469549"/>
              <a:gd name="connsiteX3653" fmla="*/ 635486 w 5178638"/>
              <a:gd name="connsiteY3653" fmla="*/ 3708018 h 4469549"/>
              <a:gd name="connsiteX3654" fmla="*/ 638446 w 5178638"/>
              <a:gd name="connsiteY3654" fmla="*/ 3696705 h 4469549"/>
              <a:gd name="connsiteX3655" fmla="*/ 631421 w 5178638"/>
              <a:gd name="connsiteY3655" fmla="*/ 3705649 h 4469549"/>
              <a:gd name="connsiteX3656" fmla="*/ 625215 w 5178638"/>
              <a:gd name="connsiteY3656" fmla="*/ 3719416 h 4469549"/>
              <a:gd name="connsiteX3657" fmla="*/ 615764 w 5178638"/>
              <a:gd name="connsiteY3657" fmla="*/ 3735637 h 4469549"/>
              <a:gd name="connsiteX3658" fmla="*/ 599288 w 5178638"/>
              <a:gd name="connsiteY3658" fmla="*/ 3760802 h 4469549"/>
              <a:gd name="connsiteX3659" fmla="*/ 587127 w 5178638"/>
              <a:gd name="connsiteY3659" fmla="*/ 3775444 h 4469549"/>
              <a:gd name="connsiteX3660" fmla="*/ 544118 w 5178638"/>
              <a:gd name="connsiteY3660" fmla="*/ 3802532 h 4469549"/>
              <a:gd name="connsiteX3661" fmla="*/ 550324 w 5178638"/>
              <a:gd name="connsiteY3661" fmla="*/ 3788765 h 4469549"/>
              <a:gd name="connsiteX3662" fmla="*/ 580566 w 5178638"/>
              <a:gd name="connsiteY3662" fmla="*/ 3736858 h 4469549"/>
              <a:gd name="connsiteX3663" fmla="*/ 585952 w 5178638"/>
              <a:gd name="connsiteY3663" fmla="*/ 3718267 h 4469549"/>
              <a:gd name="connsiteX3664" fmla="*/ 551929 w 5178638"/>
              <a:gd name="connsiteY3664" fmla="*/ 3776664 h 4469549"/>
              <a:gd name="connsiteX3665" fmla="*/ 517906 w 5178638"/>
              <a:gd name="connsiteY3665" fmla="*/ 3835061 h 4469549"/>
              <a:gd name="connsiteX3666" fmla="*/ 483062 w 5178638"/>
              <a:gd name="connsiteY3666" fmla="*/ 3888635 h 4469549"/>
              <a:gd name="connsiteX3667" fmla="*/ 437699 w 5178638"/>
              <a:gd name="connsiteY3667" fmla="*/ 3966497 h 4469549"/>
              <a:gd name="connsiteX3668" fmla="*/ 423113 w 5178638"/>
              <a:gd name="connsiteY3668" fmla="*/ 3988417 h 4469549"/>
              <a:gd name="connsiteX3669" fmla="*/ 393441 w 5178638"/>
              <a:gd name="connsiteY3669" fmla="*/ 4058040 h 4469549"/>
              <a:gd name="connsiteX3670" fmla="*/ 386950 w 5178638"/>
              <a:gd name="connsiteY3670" fmla="*/ 4062949 h 4469549"/>
              <a:gd name="connsiteX3671" fmla="*/ 378283 w 5178638"/>
              <a:gd name="connsiteY3671" fmla="*/ 4062246 h 4469549"/>
              <a:gd name="connsiteX3672" fmla="*/ 364345 w 5178638"/>
              <a:gd name="connsiteY3672" fmla="*/ 4082150 h 4469549"/>
              <a:gd name="connsiteX3673" fmla="*/ 377797 w 5178638"/>
              <a:gd name="connsiteY3673" fmla="*/ 4089988 h 4469549"/>
              <a:gd name="connsiteX3674" fmla="*/ 377467 w 5178638"/>
              <a:gd name="connsiteY3674" fmla="*/ 4090698 h 4469549"/>
              <a:gd name="connsiteX3675" fmla="*/ 360206 w 5178638"/>
              <a:gd name="connsiteY3675" fmla="*/ 4132788 h 4469549"/>
              <a:gd name="connsiteX3676" fmla="*/ 355070 w 5178638"/>
              <a:gd name="connsiteY3676" fmla="*/ 4138486 h 4469549"/>
              <a:gd name="connsiteX3677" fmla="*/ 348045 w 5178638"/>
              <a:gd name="connsiteY3677" fmla="*/ 4147429 h 4469549"/>
              <a:gd name="connsiteX3678" fmla="*/ 289985 w 5178638"/>
              <a:gd name="connsiteY3678" fmla="*/ 4243968 h 4469549"/>
              <a:gd name="connsiteX3679" fmla="*/ 270263 w 5178638"/>
              <a:gd name="connsiteY3679" fmla="*/ 4271588 h 4469549"/>
              <a:gd name="connsiteX3680" fmla="*/ 270244 w 5178638"/>
              <a:gd name="connsiteY3680" fmla="*/ 4271622 h 4469549"/>
              <a:gd name="connsiteX3681" fmla="*/ 268285 w 5178638"/>
              <a:gd name="connsiteY3681" fmla="*/ 4271816 h 4469549"/>
              <a:gd name="connsiteX3682" fmla="*/ 268285 w 5178638"/>
              <a:gd name="connsiteY3682" fmla="*/ 4274984 h 4469549"/>
              <a:gd name="connsiteX3683" fmla="*/ 251362 w 5178638"/>
              <a:gd name="connsiteY3683" fmla="*/ 4304030 h 4469549"/>
              <a:gd name="connsiteX3684" fmla="*/ 222474 w 5178638"/>
              <a:gd name="connsiteY3684" fmla="*/ 4356728 h 4469549"/>
              <a:gd name="connsiteX3685" fmla="*/ 214914 w 5178638"/>
              <a:gd name="connsiteY3685" fmla="*/ 4369705 h 4469549"/>
              <a:gd name="connsiteX3686" fmla="*/ 207888 w 5178638"/>
              <a:gd name="connsiteY3686" fmla="*/ 4378648 h 4469549"/>
              <a:gd name="connsiteX3687" fmla="*/ 207603 w 5178638"/>
              <a:gd name="connsiteY3687" fmla="*/ 4369791 h 4469549"/>
              <a:gd name="connsiteX3688" fmla="*/ 221084 w 5178638"/>
              <a:gd name="connsiteY3688" fmla="*/ 4334191 h 4469549"/>
              <a:gd name="connsiteX3689" fmla="*/ 224579 w 5178638"/>
              <a:gd name="connsiteY3689" fmla="*/ 4318845 h 4469549"/>
              <a:gd name="connsiteX3690" fmla="*/ 190806 w 5178638"/>
              <a:gd name="connsiteY3690" fmla="*/ 4364351 h 4469549"/>
              <a:gd name="connsiteX3691" fmla="*/ 164594 w 5178638"/>
              <a:gd name="connsiteY3691" fmla="*/ 4396880 h 4469549"/>
              <a:gd name="connsiteX3692" fmla="*/ 155394 w 5178638"/>
              <a:gd name="connsiteY3692" fmla="*/ 4400210 h 4469549"/>
              <a:gd name="connsiteX3693" fmla="*/ 161598 w 5178638"/>
              <a:gd name="connsiteY3693" fmla="*/ 4386443 h 4469549"/>
              <a:gd name="connsiteX3694" fmla="*/ 199401 w 5178638"/>
              <a:gd name="connsiteY3694" fmla="*/ 4321558 h 4469549"/>
              <a:gd name="connsiteX3695" fmla="*/ 253361 w 5178638"/>
              <a:gd name="connsiteY3695" fmla="*/ 4200902 h 4469549"/>
              <a:gd name="connsiteX3696" fmla="*/ 258335 w 5178638"/>
              <a:gd name="connsiteY3696" fmla="*/ 4190098 h 4469549"/>
              <a:gd name="connsiteX3697" fmla="*/ 273677 w 5178638"/>
              <a:gd name="connsiteY3697" fmla="*/ 4162522 h 4469549"/>
              <a:gd name="connsiteX3698" fmla="*/ 269470 w 5178638"/>
              <a:gd name="connsiteY3698" fmla="*/ 4165911 h 4469549"/>
              <a:gd name="connsiteX3699" fmla="*/ 273867 w 5178638"/>
              <a:gd name="connsiteY3699" fmla="*/ 4156359 h 4469549"/>
              <a:gd name="connsiteX3700" fmla="*/ 300733 w 5178638"/>
              <a:gd name="connsiteY3700" fmla="*/ 4113254 h 4469549"/>
              <a:gd name="connsiteX3701" fmla="*/ 299175 w 5178638"/>
              <a:gd name="connsiteY3701" fmla="*/ 4116540 h 4469549"/>
              <a:gd name="connsiteX3702" fmla="*/ 302069 w 5178638"/>
              <a:gd name="connsiteY3702" fmla="*/ 4118225 h 4469549"/>
              <a:gd name="connsiteX3703" fmla="*/ 321048 w 5178638"/>
              <a:gd name="connsiteY3703" fmla="*/ 4094520 h 4469549"/>
              <a:gd name="connsiteX3704" fmla="*/ 336294 w 5178638"/>
              <a:gd name="connsiteY3704" fmla="*/ 4065808 h 4469549"/>
              <a:gd name="connsiteX3705" fmla="*/ 347942 w 5178638"/>
              <a:gd name="connsiteY3705" fmla="*/ 4072593 h 4469549"/>
              <a:gd name="connsiteX3706" fmla="*/ 357422 w 5178638"/>
              <a:gd name="connsiteY3706" fmla="*/ 4054436 h 4469549"/>
              <a:gd name="connsiteX3707" fmla="*/ 371188 w 5178638"/>
              <a:gd name="connsiteY3707" fmla="*/ 4027693 h 4469549"/>
              <a:gd name="connsiteX3708" fmla="*/ 366301 w 5178638"/>
              <a:gd name="connsiteY3708" fmla="*/ 4020501 h 4469549"/>
              <a:gd name="connsiteX3709" fmla="*/ 360088 w 5178638"/>
              <a:gd name="connsiteY3709" fmla="*/ 4028830 h 4469549"/>
              <a:gd name="connsiteX3710" fmla="*/ 355718 w 5178638"/>
              <a:gd name="connsiteY3710" fmla="*/ 4030671 h 4469549"/>
              <a:gd name="connsiteX3711" fmla="*/ 356922 w 5178638"/>
              <a:gd name="connsiteY3711" fmla="*/ 4028510 h 4469549"/>
              <a:gd name="connsiteX3712" fmla="*/ 363164 w 5178638"/>
              <a:gd name="connsiteY3712" fmla="*/ 4017158 h 4469549"/>
              <a:gd name="connsiteX3713" fmla="*/ 361540 w 5178638"/>
              <a:gd name="connsiteY3713" fmla="*/ 4016212 h 4469549"/>
              <a:gd name="connsiteX3714" fmla="*/ 362771 w 5178638"/>
              <a:gd name="connsiteY3714" fmla="*/ 4014098 h 4469549"/>
              <a:gd name="connsiteX3715" fmla="*/ 359928 w 5178638"/>
              <a:gd name="connsiteY3715" fmla="*/ 4013528 h 4469549"/>
              <a:gd name="connsiteX3716" fmla="*/ 359092 w 5178638"/>
              <a:gd name="connsiteY3716" fmla="*/ 4014785 h 4469549"/>
              <a:gd name="connsiteX3717" fmla="*/ 358213 w 5178638"/>
              <a:gd name="connsiteY3717" fmla="*/ 4014273 h 4469549"/>
              <a:gd name="connsiteX3718" fmla="*/ 361170 w 5178638"/>
              <a:gd name="connsiteY3718" fmla="*/ 4006402 h 4469549"/>
              <a:gd name="connsiteX3719" fmla="*/ 368769 w 5178638"/>
              <a:gd name="connsiteY3719" fmla="*/ 3997793 h 4469549"/>
              <a:gd name="connsiteX3720" fmla="*/ 383081 w 5178638"/>
              <a:gd name="connsiteY3720" fmla="*/ 3988749 h 4469549"/>
              <a:gd name="connsiteX3721" fmla="*/ 384062 w 5178638"/>
              <a:gd name="connsiteY3721" fmla="*/ 3987394 h 4469549"/>
              <a:gd name="connsiteX3722" fmla="*/ 386559 w 5178638"/>
              <a:gd name="connsiteY3722" fmla="*/ 3988848 h 4469549"/>
              <a:gd name="connsiteX3723" fmla="*/ 427072 w 5178638"/>
              <a:gd name="connsiteY3723" fmla="*/ 3925541 h 4469549"/>
              <a:gd name="connsiteX3724" fmla="*/ 428962 w 5178638"/>
              <a:gd name="connsiteY3724" fmla="*/ 3922297 h 4469549"/>
              <a:gd name="connsiteX3725" fmla="*/ 453534 w 5178638"/>
              <a:gd name="connsiteY3725" fmla="*/ 3880121 h 4469549"/>
              <a:gd name="connsiteX3726" fmla="*/ 456495 w 5178638"/>
              <a:gd name="connsiteY3726" fmla="*/ 3868810 h 4469549"/>
              <a:gd name="connsiteX3727" fmla="*/ 447327 w 5178638"/>
              <a:gd name="connsiteY3727" fmla="*/ 3882295 h 4469549"/>
              <a:gd name="connsiteX3728" fmla="*/ 446343 w 5178638"/>
              <a:gd name="connsiteY3728" fmla="*/ 3873515 h 4469549"/>
              <a:gd name="connsiteX3729" fmla="*/ 452901 w 5178638"/>
              <a:gd name="connsiteY3729" fmla="*/ 3855607 h 4469549"/>
              <a:gd name="connsiteX3730" fmla="*/ 461558 w 5178638"/>
              <a:gd name="connsiteY3730" fmla="*/ 3836666 h 4469549"/>
              <a:gd name="connsiteX3731" fmla="*/ 462847 w 5178638"/>
              <a:gd name="connsiteY3731" fmla="*/ 3834349 h 4469549"/>
              <a:gd name="connsiteX3732" fmla="*/ 481291 w 5178638"/>
              <a:gd name="connsiteY3732" fmla="*/ 3811311 h 4469549"/>
              <a:gd name="connsiteX3733" fmla="*/ 498410 w 5178638"/>
              <a:gd name="connsiteY3733" fmla="*/ 3794125 h 4469549"/>
              <a:gd name="connsiteX3734" fmla="*/ 501742 w 5178638"/>
              <a:gd name="connsiteY3734" fmla="*/ 3789489 h 4469549"/>
              <a:gd name="connsiteX3735" fmla="*/ 526804 w 5178638"/>
              <a:gd name="connsiteY3735" fmla="*/ 3746472 h 4469549"/>
              <a:gd name="connsiteX3736" fmla="*/ 538035 w 5178638"/>
              <a:gd name="connsiteY3736" fmla="*/ 3718351 h 4469549"/>
              <a:gd name="connsiteX3737" fmla="*/ 559791 w 5178638"/>
              <a:gd name="connsiteY3737" fmla="*/ 3683226 h 4469549"/>
              <a:gd name="connsiteX3738" fmla="*/ 566439 w 5178638"/>
              <a:gd name="connsiteY3738" fmla="*/ 3678442 h 4469549"/>
              <a:gd name="connsiteX3739" fmla="*/ 566496 w 5178638"/>
              <a:gd name="connsiteY3739" fmla="*/ 3678344 h 4469549"/>
              <a:gd name="connsiteX3740" fmla="*/ 578311 w 5178638"/>
              <a:gd name="connsiteY3740" fmla="*/ 3648389 h 4469549"/>
              <a:gd name="connsiteX3741" fmla="*/ 593775 w 5178638"/>
              <a:gd name="connsiteY3741" fmla="*/ 3620462 h 4469549"/>
              <a:gd name="connsiteX3742" fmla="*/ 614567 w 5178638"/>
              <a:gd name="connsiteY3742" fmla="*/ 3584775 h 4469549"/>
              <a:gd name="connsiteX3743" fmla="*/ 631697 w 5178638"/>
              <a:gd name="connsiteY3743" fmla="*/ 3554552 h 4469549"/>
              <a:gd name="connsiteX3744" fmla="*/ 625494 w 5178638"/>
              <a:gd name="connsiteY3744" fmla="*/ 3550938 h 4469549"/>
              <a:gd name="connsiteX3745" fmla="*/ 626444 w 5178638"/>
              <a:gd name="connsiteY3745" fmla="*/ 3549447 h 4469549"/>
              <a:gd name="connsiteX3746" fmla="*/ 631139 w 5178638"/>
              <a:gd name="connsiteY3746" fmla="*/ 3543583 h 4469549"/>
              <a:gd name="connsiteX3747" fmla="*/ 640326 w 5178638"/>
              <a:gd name="connsiteY3747" fmla="*/ 3527816 h 4469549"/>
              <a:gd name="connsiteX3748" fmla="*/ 652972 w 5178638"/>
              <a:gd name="connsiteY3748" fmla="*/ 3511477 h 4469549"/>
              <a:gd name="connsiteX3749" fmla="*/ 649154 w 5178638"/>
              <a:gd name="connsiteY3749" fmla="*/ 3519315 h 4469549"/>
              <a:gd name="connsiteX3750" fmla="*/ 655639 w 5178638"/>
              <a:gd name="connsiteY3750" fmla="*/ 3512310 h 4469549"/>
              <a:gd name="connsiteX3751" fmla="*/ 660856 w 5178638"/>
              <a:gd name="connsiteY3751" fmla="*/ 3503105 h 4469549"/>
              <a:gd name="connsiteX3752" fmla="*/ 664784 w 5178638"/>
              <a:gd name="connsiteY3752" fmla="*/ 3493559 h 4469549"/>
              <a:gd name="connsiteX3753" fmla="*/ 684097 w 5178638"/>
              <a:gd name="connsiteY3753" fmla="*/ 3462573 h 4469549"/>
              <a:gd name="connsiteX3754" fmla="*/ 704603 w 5178638"/>
              <a:gd name="connsiteY3754" fmla="*/ 3418029 h 4469549"/>
              <a:gd name="connsiteX3755" fmla="*/ 748321 w 5178638"/>
              <a:gd name="connsiteY3755" fmla="*/ 3320276 h 4469549"/>
              <a:gd name="connsiteX3756" fmla="*/ 753804 w 5178638"/>
              <a:gd name="connsiteY3756" fmla="*/ 3310865 h 4469549"/>
              <a:gd name="connsiteX3757" fmla="*/ 782157 w 5178638"/>
              <a:gd name="connsiteY3757" fmla="*/ 3262201 h 4469549"/>
              <a:gd name="connsiteX3758" fmla="*/ 867252 w 5178638"/>
              <a:gd name="connsiteY3758" fmla="*/ 3120577 h 4469549"/>
              <a:gd name="connsiteX3759" fmla="*/ 868177 w 5178638"/>
              <a:gd name="connsiteY3759" fmla="*/ 3116771 h 4469549"/>
              <a:gd name="connsiteX3760" fmla="*/ 859653 w 5178638"/>
              <a:gd name="connsiteY3760" fmla="*/ 3129186 h 4469549"/>
              <a:gd name="connsiteX3761" fmla="*/ 856798 w 5178638"/>
              <a:gd name="connsiteY3761" fmla="*/ 3131868 h 4469549"/>
              <a:gd name="connsiteX3762" fmla="*/ 856759 w 5178638"/>
              <a:gd name="connsiteY3762" fmla="*/ 3127500 h 4469549"/>
              <a:gd name="connsiteX3763" fmla="*/ 860500 w 5178638"/>
              <a:gd name="connsiteY3763" fmla="*/ 3116643 h 4469549"/>
              <a:gd name="connsiteX3764" fmla="*/ 890704 w 5178638"/>
              <a:gd name="connsiteY3764" fmla="*/ 3060367 h 4469549"/>
              <a:gd name="connsiteX3765" fmla="*/ 994663 w 5178638"/>
              <a:gd name="connsiteY3765" fmla="*/ 2881932 h 4469549"/>
              <a:gd name="connsiteX3766" fmla="*/ 1015337 w 5178638"/>
              <a:gd name="connsiteY3766" fmla="*/ 2833141 h 4469549"/>
              <a:gd name="connsiteX3767" fmla="*/ 1004883 w 5178638"/>
              <a:gd name="connsiteY3767" fmla="*/ 2844432 h 4469549"/>
              <a:gd name="connsiteX3768" fmla="*/ 989840 w 5178638"/>
              <a:gd name="connsiteY3768" fmla="*/ 2879122 h 4469549"/>
              <a:gd name="connsiteX3769" fmla="*/ 985133 w 5178638"/>
              <a:gd name="connsiteY3769" fmla="*/ 2889417 h 4469549"/>
              <a:gd name="connsiteX3770" fmla="*/ 965267 w 5178638"/>
              <a:gd name="connsiteY3770" fmla="*/ 2921298 h 4469549"/>
              <a:gd name="connsiteX3771" fmla="*/ 930241 w 5178638"/>
              <a:gd name="connsiteY3771" fmla="*/ 2974765 h 4469549"/>
              <a:gd name="connsiteX3772" fmla="*/ 916046 w 5178638"/>
              <a:gd name="connsiteY3772" fmla="*/ 2996913 h 4469549"/>
              <a:gd name="connsiteX3773" fmla="*/ 896258 w 5178638"/>
              <a:gd name="connsiteY3773" fmla="*/ 3037530 h 4469549"/>
              <a:gd name="connsiteX3774" fmla="*/ 884917 w 5178638"/>
              <a:gd name="connsiteY3774" fmla="*/ 3056995 h 4469549"/>
              <a:gd name="connsiteX3775" fmla="*/ 864125 w 5178638"/>
              <a:gd name="connsiteY3775" fmla="*/ 3092682 h 4469549"/>
              <a:gd name="connsiteX3776" fmla="*/ 848039 w 5178638"/>
              <a:gd name="connsiteY3776" fmla="*/ 3118075 h 4469549"/>
              <a:gd name="connsiteX3777" fmla="*/ 807304 w 5178638"/>
              <a:gd name="connsiteY3777" fmla="*/ 3176905 h 4469549"/>
              <a:gd name="connsiteX3778" fmla="*/ 799782 w 5178638"/>
              <a:gd name="connsiteY3778" fmla="*/ 3194251 h 4469549"/>
              <a:gd name="connsiteX3779" fmla="*/ 778819 w 5178638"/>
              <a:gd name="connsiteY3779" fmla="*/ 3240110 h 4469549"/>
              <a:gd name="connsiteX3780" fmla="*/ 767158 w 5178638"/>
              <a:gd name="connsiteY3780" fmla="*/ 3254581 h 4469549"/>
              <a:gd name="connsiteX3781" fmla="*/ 733386 w 5178638"/>
              <a:gd name="connsiteY3781" fmla="*/ 3300087 h 4469549"/>
              <a:gd name="connsiteX3782" fmla="*/ 734392 w 5178638"/>
              <a:gd name="connsiteY3782" fmla="*/ 3293619 h 4469549"/>
              <a:gd name="connsiteX3783" fmla="*/ 756152 w 5178638"/>
              <a:gd name="connsiteY3783" fmla="*/ 3251396 h 4469549"/>
              <a:gd name="connsiteX3784" fmla="*/ 781611 w 5178638"/>
              <a:gd name="connsiteY3784" fmla="*/ 3201046 h 4469549"/>
              <a:gd name="connsiteX3785" fmla="*/ 811854 w 5178638"/>
              <a:gd name="connsiteY3785" fmla="*/ 3149138 h 4469549"/>
              <a:gd name="connsiteX3786" fmla="*/ 836465 w 5178638"/>
              <a:gd name="connsiteY3786" fmla="*/ 3111331 h 4469549"/>
              <a:gd name="connsiteX3787" fmla="*/ 857256 w 5178638"/>
              <a:gd name="connsiteY3787" fmla="*/ 3075644 h 4469549"/>
              <a:gd name="connsiteX3788" fmla="*/ 861037 w 5178638"/>
              <a:gd name="connsiteY3788" fmla="*/ 3069155 h 4469549"/>
              <a:gd name="connsiteX3789" fmla="*/ 889428 w 5178638"/>
              <a:gd name="connsiteY3789" fmla="*/ 3024860 h 4469549"/>
              <a:gd name="connsiteX3790" fmla="*/ 908252 w 5178638"/>
              <a:gd name="connsiteY3790" fmla="*/ 2983680 h 4469549"/>
              <a:gd name="connsiteX3791" fmla="*/ 912997 w 5178638"/>
              <a:gd name="connsiteY3791" fmla="*/ 2977754 h 4469549"/>
              <a:gd name="connsiteX3792" fmla="*/ 919631 w 5178638"/>
              <a:gd name="connsiteY3792" fmla="*/ 2968583 h 4469549"/>
              <a:gd name="connsiteX3793" fmla="*/ 977300 w 5178638"/>
              <a:gd name="connsiteY3793" fmla="*/ 2871817 h 4469549"/>
              <a:gd name="connsiteX3794" fmla="*/ 996241 w 5178638"/>
              <a:gd name="connsiteY3794" fmla="*/ 2843743 h 4469549"/>
              <a:gd name="connsiteX3795" fmla="*/ 1015143 w 5178638"/>
              <a:gd name="connsiteY3795" fmla="*/ 2811300 h 4469549"/>
              <a:gd name="connsiteX3796" fmla="*/ 1044421 w 5178638"/>
              <a:gd name="connsiteY3796" fmla="*/ 2758830 h 4469549"/>
              <a:gd name="connsiteX3797" fmla="*/ 1051981 w 5178638"/>
              <a:gd name="connsiteY3797" fmla="*/ 2745853 h 4469549"/>
              <a:gd name="connsiteX3798" fmla="*/ 1058616 w 5178638"/>
              <a:gd name="connsiteY3798" fmla="*/ 2736682 h 4469549"/>
              <a:gd name="connsiteX3799" fmla="*/ 1057730 w 5178638"/>
              <a:gd name="connsiteY3799" fmla="*/ 2744856 h 4469549"/>
              <a:gd name="connsiteX3800" fmla="*/ 1042686 w 5178638"/>
              <a:gd name="connsiteY3800" fmla="*/ 2779546 h 4469549"/>
              <a:gd name="connsiteX3801" fmla="*/ 1038019 w 5178638"/>
              <a:gd name="connsiteY3801" fmla="*/ 2794209 h 4469549"/>
              <a:gd name="connsiteX3802" fmla="*/ 1070230 w 5178638"/>
              <a:gd name="connsiteY3802" fmla="*/ 2747793 h 4469549"/>
              <a:gd name="connsiteX3803" fmla="*/ 1073499 w 5178638"/>
              <a:gd name="connsiteY3803" fmla="*/ 2743358 h 4469549"/>
              <a:gd name="connsiteX3804" fmla="*/ 1071539 w 5178638"/>
              <a:gd name="connsiteY3804" fmla="*/ 2742216 h 4469549"/>
              <a:gd name="connsiteX3805" fmla="*/ 1080055 w 5178638"/>
              <a:gd name="connsiteY3805" fmla="*/ 2732188 h 4469549"/>
              <a:gd name="connsiteX3806" fmla="*/ 1095176 w 5178638"/>
              <a:gd name="connsiteY3806" fmla="*/ 2706234 h 4469549"/>
              <a:gd name="connsiteX3807" fmla="*/ 1111263 w 5178638"/>
              <a:gd name="connsiteY3807" fmla="*/ 2680842 h 4469549"/>
              <a:gd name="connsiteX3808" fmla="*/ 1124532 w 5178638"/>
              <a:gd name="connsiteY3808" fmla="*/ 2662500 h 4469549"/>
              <a:gd name="connsiteX3809" fmla="*/ 1160445 w 5178638"/>
              <a:gd name="connsiteY3809" fmla="*/ 2600860 h 4469549"/>
              <a:gd name="connsiteX3810" fmla="*/ 1183166 w 5178638"/>
              <a:gd name="connsiteY3810" fmla="*/ 2566296 h 4469549"/>
              <a:gd name="connsiteX3811" fmla="*/ 1186946 w 5178638"/>
              <a:gd name="connsiteY3811" fmla="*/ 2559808 h 4469549"/>
              <a:gd name="connsiteX3812" fmla="*/ 1215298 w 5178638"/>
              <a:gd name="connsiteY3812" fmla="*/ 2511144 h 4469549"/>
              <a:gd name="connsiteX3813" fmla="*/ 1243651 w 5178638"/>
              <a:gd name="connsiteY3813" fmla="*/ 2462480 h 4469549"/>
              <a:gd name="connsiteX3814" fmla="*/ 1328746 w 5178638"/>
              <a:gd name="connsiteY3814" fmla="*/ 2320856 h 4469549"/>
              <a:gd name="connsiteX3815" fmla="*/ 1329672 w 5178638"/>
              <a:gd name="connsiteY3815" fmla="*/ 2317050 h 4469549"/>
              <a:gd name="connsiteX3816" fmla="*/ 1321147 w 5178638"/>
              <a:gd name="connsiteY3816" fmla="*/ 2329465 h 4469549"/>
              <a:gd name="connsiteX3817" fmla="*/ 1318292 w 5178638"/>
              <a:gd name="connsiteY3817" fmla="*/ 2332147 h 4469549"/>
              <a:gd name="connsiteX3818" fmla="*/ 1318254 w 5178638"/>
              <a:gd name="connsiteY3818" fmla="*/ 2327779 h 4469549"/>
              <a:gd name="connsiteX3819" fmla="*/ 1321994 w 5178638"/>
              <a:gd name="connsiteY3819" fmla="*/ 2316922 h 4469549"/>
              <a:gd name="connsiteX3820" fmla="*/ 1352198 w 5178638"/>
              <a:gd name="connsiteY3820" fmla="*/ 2260646 h 4469549"/>
              <a:gd name="connsiteX3821" fmla="*/ 1375187 w 5178638"/>
              <a:gd name="connsiteY3821" fmla="*/ 2221188 h 4469549"/>
              <a:gd name="connsiteX3822" fmla="*/ 1374218 w 5178638"/>
              <a:gd name="connsiteY3822" fmla="*/ 2220624 h 4469549"/>
              <a:gd name="connsiteX3823" fmla="*/ 1363405 w 5178638"/>
              <a:gd name="connsiteY3823" fmla="*/ 2226628 h 4469549"/>
              <a:gd name="connsiteX3824" fmla="*/ 1357752 w 5178638"/>
              <a:gd name="connsiteY3824" fmla="*/ 2237809 h 4469549"/>
              <a:gd name="connsiteX3825" fmla="*/ 1346411 w 5178638"/>
              <a:gd name="connsiteY3825" fmla="*/ 2257275 h 4469549"/>
              <a:gd name="connsiteX3826" fmla="*/ 1325619 w 5178638"/>
              <a:gd name="connsiteY3826" fmla="*/ 2292961 h 4469549"/>
              <a:gd name="connsiteX3827" fmla="*/ 1309534 w 5178638"/>
              <a:gd name="connsiteY3827" fmla="*/ 2318354 h 4469549"/>
              <a:gd name="connsiteX3828" fmla="*/ 1268798 w 5178638"/>
              <a:gd name="connsiteY3828" fmla="*/ 2377184 h 4469549"/>
              <a:gd name="connsiteX3829" fmla="*/ 1261276 w 5178638"/>
              <a:gd name="connsiteY3829" fmla="*/ 2394531 h 4469549"/>
              <a:gd name="connsiteX3830" fmla="*/ 1237746 w 5178638"/>
              <a:gd name="connsiteY3830" fmla="*/ 2446003 h 4469549"/>
              <a:gd name="connsiteX3831" fmla="*/ 1207504 w 5178638"/>
              <a:gd name="connsiteY3831" fmla="*/ 2497912 h 4469549"/>
              <a:gd name="connsiteX3832" fmla="*/ 1167733 w 5178638"/>
              <a:gd name="connsiteY3832" fmla="*/ 2557305 h 4469549"/>
              <a:gd name="connsiteX3833" fmla="*/ 1158282 w 5178638"/>
              <a:gd name="connsiteY3833" fmla="*/ 2573527 h 4469549"/>
              <a:gd name="connsiteX3834" fmla="*/ 1145938 w 5178638"/>
              <a:gd name="connsiteY3834" fmla="*/ 2588062 h 4469549"/>
              <a:gd name="connsiteX3835" fmla="*/ 1178031 w 5178638"/>
              <a:gd name="connsiteY3835" fmla="*/ 2528541 h 4469549"/>
              <a:gd name="connsiteX3836" fmla="*/ 1217647 w 5178638"/>
              <a:gd name="connsiteY3836" fmla="*/ 2451675 h 4469549"/>
              <a:gd name="connsiteX3837" fmla="*/ 1243105 w 5178638"/>
              <a:gd name="connsiteY3837" fmla="*/ 2401325 h 4469549"/>
              <a:gd name="connsiteX3838" fmla="*/ 1273348 w 5178638"/>
              <a:gd name="connsiteY3838" fmla="*/ 2349417 h 4469549"/>
              <a:gd name="connsiteX3839" fmla="*/ 1297959 w 5178638"/>
              <a:gd name="connsiteY3839" fmla="*/ 2311610 h 4469549"/>
              <a:gd name="connsiteX3840" fmla="*/ 1318751 w 5178638"/>
              <a:gd name="connsiteY3840" fmla="*/ 2275923 h 4469549"/>
              <a:gd name="connsiteX3841" fmla="*/ 1322531 w 5178638"/>
              <a:gd name="connsiteY3841" fmla="*/ 2269434 h 4469549"/>
              <a:gd name="connsiteX3842" fmla="*/ 1338549 w 5178638"/>
              <a:gd name="connsiteY3842" fmla="*/ 2249978 h 4469549"/>
              <a:gd name="connsiteX3843" fmla="*/ 1339638 w 5178638"/>
              <a:gd name="connsiteY3843" fmla="*/ 2247793 h 4469549"/>
              <a:gd name="connsiteX3844" fmla="*/ 1324367 w 5178638"/>
              <a:gd name="connsiteY3844" fmla="*/ 2265997 h 4469549"/>
              <a:gd name="connsiteX3845" fmla="*/ 1313228 w 5178638"/>
              <a:gd name="connsiteY3845" fmla="*/ 2267654 h 4469549"/>
              <a:gd name="connsiteX3846" fmla="*/ 1276039 w 5178638"/>
              <a:gd name="connsiteY3846" fmla="*/ 2293787 h 4469549"/>
              <a:gd name="connsiteX3847" fmla="*/ 1267514 w 5178638"/>
              <a:gd name="connsiteY3847" fmla="*/ 2306203 h 4469549"/>
              <a:gd name="connsiteX3848" fmla="*/ 1244793 w 5178638"/>
              <a:gd name="connsiteY3848" fmla="*/ 2340766 h 4469549"/>
              <a:gd name="connsiteX3849" fmla="*/ 1236268 w 5178638"/>
              <a:gd name="connsiteY3849" fmla="*/ 2353182 h 4469549"/>
              <a:gd name="connsiteX3850" fmla="*/ 1221147 w 5178638"/>
              <a:gd name="connsiteY3850" fmla="*/ 2379136 h 4469549"/>
              <a:gd name="connsiteX3851" fmla="*/ 1197578 w 5178638"/>
              <a:gd name="connsiteY3851" fmla="*/ 2426241 h 4469549"/>
              <a:gd name="connsiteX3852" fmla="*/ 1177712 w 5178638"/>
              <a:gd name="connsiteY3852" fmla="*/ 2458121 h 4469549"/>
              <a:gd name="connsiteX3853" fmla="*/ 1138827 w 5178638"/>
              <a:gd name="connsiteY3853" fmla="*/ 2509341 h 4469549"/>
              <a:gd name="connsiteX3854" fmla="*/ 1110592 w 5178638"/>
              <a:gd name="connsiteY3854" fmla="*/ 2571109 h 4469549"/>
              <a:gd name="connsiteX3855" fmla="*/ 1098404 w 5178638"/>
              <a:gd name="connsiteY3855" fmla="*/ 2603118 h 4469549"/>
              <a:gd name="connsiteX3856" fmla="*/ 1077534 w 5178638"/>
              <a:gd name="connsiteY3856" fmla="*/ 2630068 h 4469549"/>
              <a:gd name="connsiteX3857" fmla="*/ 1073714 w 5178638"/>
              <a:gd name="connsiteY3857" fmla="*/ 2632189 h 4469549"/>
              <a:gd name="connsiteX3858" fmla="*/ 1040539 w 5178638"/>
              <a:gd name="connsiteY3858" fmla="*/ 2678042 h 4469549"/>
              <a:gd name="connsiteX3859" fmla="*/ 1028273 w 5178638"/>
              <a:gd name="connsiteY3859" fmla="*/ 2701314 h 4469549"/>
              <a:gd name="connsiteX3860" fmla="*/ 1016123 w 5178638"/>
              <a:gd name="connsiteY3860" fmla="*/ 2737691 h 4469549"/>
              <a:gd name="connsiteX3861" fmla="*/ 1013347 w 5178638"/>
              <a:gd name="connsiteY3861" fmla="*/ 2749110 h 4469549"/>
              <a:gd name="connsiteX3862" fmla="*/ 987810 w 5178638"/>
              <a:gd name="connsiteY3862" fmla="*/ 2790722 h 4469549"/>
              <a:gd name="connsiteX3863" fmla="*/ 977356 w 5178638"/>
              <a:gd name="connsiteY3863" fmla="*/ 2802014 h 4469549"/>
              <a:gd name="connsiteX3864" fmla="*/ 973536 w 5178638"/>
              <a:gd name="connsiteY3864" fmla="*/ 2804135 h 4469549"/>
              <a:gd name="connsiteX3865" fmla="*/ 947035 w 5178638"/>
              <a:gd name="connsiteY3865" fmla="*/ 2845186 h 4469549"/>
              <a:gd name="connsiteX3866" fmla="*/ 930102 w 5178638"/>
              <a:gd name="connsiteY3866" fmla="*/ 2883121 h 4469549"/>
              <a:gd name="connsiteX3867" fmla="*/ 903640 w 5178638"/>
              <a:gd name="connsiteY3867" fmla="*/ 2928541 h 4469549"/>
              <a:gd name="connsiteX3868" fmla="*/ 888479 w 5178638"/>
              <a:gd name="connsiteY3868" fmla="*/ 2950127 h 4469549"/>
              <a:gd name="connsiteX3869" fmla="*/ 882133 w 5178638"/>
              <a:gd name="connsiteY3869" fmla="*/ 2961019 h 4469549"/>
              <a:gd name="connsiteX3870" fmla="*/ 878758 w 5178638"/>
              <a:gd name="connsiteY3870" fmla="*/ 2964843 h 4469549"/>
              <a:gd name="connsiteX3871" fmla="*/ 872046 w 5178638"/>
              <a:gd name="connsiteY3871" fmla="*/ 2965277 h 4469549"/>
              <a:gd name="connsiteX3872" fmla="*/ 872203 w 5178638"/>
              <a:gd name="connsiteY3872" fmla="*/ 2963832 h 4469549"/>
              <a:gd name="connsiteX3873" fmla="*/ 898029 w 5178638"/>
              <a:gd name="connsiteY3873" fmla="*/ 2919256 h 4469549"/>
              <a:gd name="connsiteX3874" fmla="*/ 908922 w 5178638"/>
              <a:gd name="connsiteY3874" fmla="*/ 2904198 h 4469549"/>
              <a:gd name="connsiteX3875" fmla="*/ 915201 w 5178638"/>
              <a:gd name="connsiteY3875" fmla="*/ 2895363 h 4469549"/>
              <a:gd name="connsiteX3876" fmla="*/ 916325 w 5178638"/>
              <a:gd name="connsiteY3876" fmla="*/ 2887675 h 4469549"/>
              <a:gd name="connsiteX3877" fmla="*/ 1718820 w 5178638"/>
              <a:gd name="connsiteY3877" fmla="*/ 1502528 h 4469549"/>
              <a:gd name="connsiteX3878" fmla="*/ 1730573 w 5178638"/>
              <a:gd name="connsiteY3878" fmla="*/ 1485239 h 4469549"/>
              <a:gd name="connsiteX3879" fmla="*/ 1736527 w 5178638"/>
              <a:gd name="connsiteY3879" fmla="*/ 1484363 h 4469549"/>
              <a:gd name="connsiteX3880" fmla="*/ 1733032 w 5178638"/>
              <a:gd name="connsiteY3880" fmla="*/ 1499709 h 4469549"/>
              <a:gd name="connsiteX3881" fmla="*/ 1694695 w 5178638"/>
              <a:gd name="connsiteY3881" fmla="*/ 1568628 h 4469549"/>
              <a:gd name="connsiteX3882" fmla="*/ 1645551 w 5178638"/>
              <a:gd name="connsiteY3882" fmla="*/ 1652979 h 4469549"/>
              <a:gd name="connsiteX3883" fmla="*/ 1598832 w 5178638"/>
              <a:gd name="connsiteY3883" fmla="*/ 1730051 h 4469549"/>
              <a:gd name="connsiteX3884" fmla="*/ 1593161 w 5178638"/>
              <a:gd name="connsiteY3884" fmla="*/ 1739784 h 4469549"/>
              <a:gd name="connsiteX3885" fmla="*/ 1550508 w 5178638"/>
              <a:gd name="connsiteY3885" fmla="*/ 1819227 h 4469549"/>
              <a:gd name="connsiteX3886" fmla="*/ 1518090 w 5178638"/>
              <a:gd name="connsiteY3886" fmla="*/ 1865522 h 4469549"/>
              <a:gd name="connsiteX3887" fmla="*/ 1490273 w 5178638"/>
              <a:gd name="connsiteY3887" fmla="*/ 1910152 h 4469549"/>
              <a:gd name="connsiteX3888" fmla="*/ 1469767 w 5178638"/>
              <a:gd name="connsiteY3888" fmla="*/ 1954697 h 4469549"/>
              <a:gd name="connsiteX3889" fmla="*/ 1415807 w 5178638"/>
              <a:gd name="connsiteY3889" fmla="*/ 2075351 h 4469549"/>
              <a:gd name="connsiteX3890" fmla="*/ 1378004 w 5178638"/>
              <a:gd name="connsiteY3890" fmla="*/ 2140236 h 4469549"/>
              <a:gd name="connsiteX3891" fmla="*/ 1371800 w 5178638"/>
              <a:gd name="connsiteY3891" fmla="*/ 2154003 h 4469549"/>
              <a:gd name="connsiteX3892" fmla="*/ 1381000 w 5178638"/>
              <a:gd name="connsiteY3892" fmla="*/ 2150673 h 4469549"/>
              <a:gd name="connsiteX3893" fmla="*/ 1407212 w 5178638"/>
              <a:gd name="connsiteY3893" fmla="*/ 2118144 h 4469549"/>
              <a:gd name="connsiteX3894" fmla="*/ 1440985 w 5178638"/>
              <a:gd name="connsiteY3894" fmla="*/ 2072638 h 4469549"/>
              <a:gd name="connsiteX3895" fmla="*/ 1437490 w 5178638"/>
              <a:gd name="connsiteY3895" fmla="*/ 2087984 h 4469549"/>
              <a:gd name="connsiteX3896" fmla="*/ 1424009 w 5178638"/>
              <a:gd name="connsiteY3896" fmla="*/ 2123584 h 4469549"/>
              <a:gd name="connsiteX3897" fmla="*/ 1424294 w 5178638"/>
              <a:gd name="connsiteY3897" fmla="*/ 2132442 h 4469549"/>
              <a:gd name="connsiteX3898" fmla="*/ 1431319 w 5178638"/>
              <a:gd name="connsiteY3898" fmla="*/ 2123498 h 4469549"/>
              <a:gd name="connsiteX3899" fmla="*/ 1438880 w 5178638"/>
              <a:gd name="connsiteY3899" fmla="*/ 2110521 h 4469549"/>
              <a:gd name="connsiteX3900" fmla="*/ 1467767 w 5178638"/>
              <a:gd name="connsiteY3900" fmla="*/ 2057824 h 4469549"/>
              <a:gd name="connsiteX3901" fmla="*/ 1486669 w 5178638"/>
              <a:gd name="connsiteY3901" fmla="*/ 2025380 h 4469549"/>
              <a:gd name="connsiteX3902" fmla="*/ 1506391 w 5178638"/>
              <a:gd name="connsiteY3902" fmla="*/ 1997762 h 4469549"/>
              <a:gd name="connsiteX3903" fmla="*/ 1564451 w 5178638"/>
              <a:gd name="connsiteY3903" fmla="*/ 1901223 h 4469549"/>
              <a:gd name="connsiteX3904" fmla="*/ 1571476 w 5178638"/>
              <a:gd name="connsiteY3904" fmla="*/ 1892280 h 4469549"/>
              <a:gd name="connsiteX3905" fmla="*/ 1576612 w 5178638"/>
              <a:gd name="connsiteY3905" fmla="*/ 1886581 h 4469549"/>
              <a:gd name="connsiteX3906" fmla="*/ 1593872 w 5178638"/>
              <a:gd name="connsiteY3906" fmla="*/ 1844491 h 4469549"/>
              <a:gd name="connsiteX3907" fmla="*/ 1623045 w 5178638"/>
              <a:gd name="connsiteY3907" fmla="*/ 1800651 h 4469549"/>
              <a:gd name="connsiteX3908" fmla="*/ 1626826 w 5178638"/>
              <a:gd name="connsiteY3908" fmla="*/ 1794162 h 4469549"/>
              <a:gd name="connsiteX3909" fmla="*/ 1647618 w 5178638"/>
              <a:gd name="connsiteY3909" fmla="*/ 1758475 h 4469549"/>
              <a:gd name="connsiteX3910" fmla="*/ 1673010 w 5178638"/>
              <a:gd name="connsiteY3910" fmla="*/ 1721124 h 4469549"/>
              <a:gd name="connsiteX3911" fmla="*/ 1703253 w 5178638"/>
              <a:gd name="connsiteY3911" fmla="*/ 1669216 h 4469549"/>
              <a:gd name="connsiteX3912" fmla="*/ 1727539 w 5178638"/>
              <a:gd name="connsiteY3912" fmla="*/ 1618182 h 4469549"/>
              <a:gd name="connsiteX3913" fmla="*/ 1765592 w 5178638"/>
              <a:gd name="connsiteY3913" fmla="*/ 1540406 h 4469549"/>
              <a:gd name="connsiteX3914" fmla="*/ 1796904 w 5178638"/>
              <a:gd name="connsiteY3914" fmla="*/ 1480431 h 4469549"/>
              <a:gd name="connsiteX3915" fmla="*/ 1783388 w 5178638"/>
              <a:gd name="connsiteY3915" fmla="*/ 1494283 h 4469549"/>
              <a:gd name="connsiteX3916" fmla="*/ 1773937 w 5178638"/>
              <a:gd name="connsiteY3916" fmla="*/ 1510505 h 4469549"/>
              <a:gd name="connsiteX3917" fmla="*/ 1732604 w 5178638"/>
              <a:gd name="connsiteY3917" fmla="*/ 1568988 h 4469549"/>
              <a:gd name="connsiteX3918" fmla="*/ 1702361 w 5178638"/>
              <a:gd name="connsiteY3918" fmla="*/ 1620895 h 4469549"/>
              <a:gd name="connsiteX3919" fmla="*/ 1680784 w 5178638"/>
              <a:gd name="connsiteY3919" fmla="*/ 1673506 h 4469549"/>
              <a:gd name="connsiteX3920" fmla="*/ 1674044 w 5178638"/>
              <a:gd name="connsiteY3920" fmla="*/ 1691308 h 4469549"/>
              <a:gd name="connsiteX3921" fmla="*/ 1631355 w 5178638"/>
              <a:gd name="connsiteY3921" fmla="*/ 1749001 h 4469549"/>
              <a:gd name="connsiteX3922" fmla="*/ 1614879 w 5178638"/>
              <a:gd name="connsiteY3922" fmla="*/ 1774165 h 4469549"/>
              <a:gd name="connsiteX3923" fmla="*/ 1594087 w 5178638"/>
              <a:gd name="connsiteY3923" fmla="*/ 1809852 h 4469549"/>
              <a:gd name="connsiteX3924" fmla="*/ 1582747 w 5178638"/>
              <a:gd name="connsiteY3924" fmla="*/ 1829318 h 4469549"/>
              <a:gd name="connsiteX3925" fmla="*/ 1564130 w 5178638"/>
              <a:gd name="connsiteY3925" fmla="*/ 1870618 h 4469549"/>
              <a:gd name="connsiteX3926" fmla="*/ 1549544 w 5178638"/>
              <a:gd name="connsiteY3926" fmla="*/ 1892538 h 4469549"/>
              <a:gd name="connsiteX3927" fmla="*/ 1513346 w 5178638"/>
              <a:gd name="connsiteY3927" fmla="*/ 1945321 h 4469549"/>
              <a:gd name="connsiteX3928" fmla="*/ 1493090 w 5178638"/>
              <a:gd name="connsiteY3928" fmla="*/ 1976975 h 4469549"/>
              <a:gd name="connsiteX3929" fmla="*/ 1488774 w 5178638"/>
              <a:gd name="connsiteY3929" fmla="*/ 1987498 h 4469549"/>
              <a:gd name="connsiteX3930" fmla="*/ 1475293 w 5178638"/>
              <a:gd name="connsiteY3930" fmla="*/ 2023098 h 4469549"/>
              <a:gd name="connsiteX3931" fmla="*/ 1463667 w 5178638"/>
              <a:gd name="connsiteY3931" fmla="*/ 2033707 h 4469549"/>
              <a:gd name="connsiteX3932" fmla="*/ 1481998 w 5178638"/>
              <a:gd name="connsiteY3932" fmla="*/ 1983550 h 4469549"/>
              <a:gd name="connsiteX3933" fmla="*/ 1585956 w 5178638"/>
              <a:gd name="connsiteY3933" fmla="*/ 1805115 h 4469549"/>
              <a:gd name="connsiteX3934" fmla="*/ 1615379 w 5178638"/>
              <a:gd name="connsiteY3934" fmla="*/ 1748384 h 4469549"/>
              <a:gd name="connsiteX3935" fmla="*/ 1618339 w 5178638"/>
              <a:gd name="connsiteY3935" fmla="*/ 1737072 h 4469549"/>
              <a:gd name="connsiteX3936" fmla="*/ 1617519 w 5178638"/>
              <a:gd name="connsiteY3936" fmla="*/ 1732249 h 4469549"/>
              <a:gd name="connsiteX3937" fmla="*/ 1614273 w 5178638"/>
              <a:gd name="connsiteY3937" fmla="*/ 1734703 h 4469549"/>
              <a:gd name="connsiteX3938" fmla="*/ 1605358 w 5178638"/>
              <a:gd name="connsiteY3938" fmla="*/ 1746890 h 4469549"/>
              <a:gd name="connsiteX3939" fmla="*/ 1605893 w 5178638"/>
              <a:gd name="connsiteY3939" fmla="*/ 1742857 h 4469549"/>
              <a:gd name="connsiteX3940" fmla="*/ 1691769 w 5178638"/>
              <a:gd name="connsiteY3940" fmla="*/ 1601689 h 4469549"/>
              <a:gd name="connsiteX3941" fmla="*/ 1720122 w 5178638"/>
              <a:gd name="connsiteY3941" fmla="*/ 1553024 h 4469549"/>
              <a:gd name="connsiteX3942" fmla="*/ 1748474 w 5178638"/>
              <a:gd name="connsiteY3942" fmla="*/ 1504360 h 4469549"/>
              <a:gd name="connsiteX3943" fmla="*/ 1752254 w 5178638"/>
              <a:gd name="connsiteY3943" fmla="*/ 1497871 h 4469549"/>
              <a:gd name="connsiteX3944" fmla="*/ 1775757 w 5178638"/>
              <a:gd name="connsiteY3944" fmla="*/ 1463765 h 4469549"/>
              <a:gd name="connsiteX3945" fmla="*/ 1811670 w 5178638"/>
              <a:gd name="connsiteY3945" fmla="*/ 1402123 h 4469549"/>
              <a:gd name="connsiteX3946" fmla="*/ 1825720 w 5178638"/>
              <a:gd name="connsiteY3946" fmla="*/ 1384236 h 4469549"/>
              <a:gd name="connsiteX3947" fmla="*/ 1842197 w 5178638"/>
              <a:gd name="connsiteY3947" fmla="*/ 1359072 h 4469549"/>
              <a:gd name="connsiteX3948" fmla="*/ 1857319 w 5178638"/>
              <a:gd name="connsiteY3948" fmla="*/ 1333117 h 4469549"/>
              <a:gd name="connsiteX3949" fmla="*/ 1866211 w 5178638"/>
              <a:gd name="connsiteY3949" fmla="*/ 1324004 h 4469549"/>
              <a:gd name="connsiteX3950" fmla="*/ 1870322 w 5178638"/>
              <a:gd name="connsiteY3950" fmla="*/ 1326399 h 4469549"/>
              <a:gd name="connsiteX3951" fmla="*/ 1851506 w 5178638"/>
              <a:gd name="connsiteY3951" fmla="*/ 1359063 h 4469549"/>
              <a:gd name="connsiteX3952" fmla="*/ 1827076 w 5178638"/>
              <a:gd name="connsiteY3952" fmla="*/ 1385027 h 4469549"/>
              <a:gd name="connsiteX3953" fmla="*/ 1803324 w 5178638"/>
              <a:gd name="connsiteY3953" fmla="*/ 1432024 h 4469549"/>
              <a:gd name="connsiteX3954" fmla="*/ 1803075 w 5178638"/>
              <a:gd name="connsiteY3954" fmla="*/ 1444915 h 4469549"/>
              <a:gd name="connsiteX3955" fmla="*/ 1795514 w 5178638"/>
              <a:gd name="connsiteY3955" fmla="*/ 1457893 h 4469549"/>
              <a:gd name="connsiteX3956" fmla="*/ 1799579 w 5178638"/>
              <a:gd name="connsiteY3956" fmla="*/ 1460260 h 4469549"/>
              <a:gd name="connsiteX3957" fmla="*/ 1809030 w 5178638"/>
              <a:gd name="connsiteY3957" fmla="*/ 1444039 h 4469549"/>
              <a:gd name="connsiteX3958" fmla="*/ 1816590 w 5178638"/>
              <a:gd name="connsiteY3958" fmla="*/ 1431062 h 4469549"/>
              <a:gd name="connsiteX3959" fmla="*/ 1823617 w 5178638"/>
              <a:gd name="connsiteY3959" fmla="*/ 1422119 h 4469549"/>
              <a:gd name="connsiteX3960" fmla="*/ 1822012 w 5178638"/>
              <a:gd name="connsiteY3960" fmla="*/ 1434221 h 4469549"/>
              <a:gd name="connsiteX3961" fmla="*/ 1826077 w 5178638"/>
              <a:gd name="connsiteY3961" fmla="*/ 1436590 h 4469549"/>
              <a:gd name="connsiteX3962" fmla="*/ 1846619 w 5178638"/>
              <a:gd name="connsiteY3962" fmla="*/ 1413794 h 4469549"/>
              <a:gd name="connsiteX3963" fmla="*/ 1881711 w 5178638"/>
              <a:gd name="connsiteY3963" fmla="*/ 1347329 h 4469549"/>
              <a:gd name="connsiteX3964" fmla="*/ 1887841 w 5178638"/>
              <a:gd name="connsiteY3964" fmla="*/ 1335911 h 4469549"/>
              <a:gd name="connsiteX3965" fmla="*/ 1880885 w 5178638"/>
              <a:gd name="connsiteY3965" fmla="*/ 1331859 h 4469549"/>
              <a:gd name="connsiteX3966" fmla="*/ 1883349 w 5178638"/>
              <a:gd name="connsiteY3966" fmla="*/ 1323699 h 4469549"/>
              <a:gd name="connsiteX3967" fmla="*/ 1891729 w 5178638"/>
              <a:gd name="connsiteY3967" fmla="*/ 1315546 h 4469549"/>
              <a:gd name="connsiteX3968" fmla="*/ 1908776 w 5178638"/>
              <a:gd name="connsiteY3968" fmla="*/ 1308095 h 4469549"/>
              <a:gd name="connsiteX3969" fmla="*/ 1915802 w 5178638"/>
              <a:gd name="connsiteY3969" fmla="*/ 1299153 h 4469549"/>
              <a:gd name="connsiteX3970" fmla="*/ 1932528 w 5178638"/>
              <a:gd name="connsiteY3970" fmla="*/ 1261097 h 4469549"/>
              <a:gd name="connsiteX3971" fmla="*/ 1944404 w 5178638"/>
              <a:gd name="connsiteY3971" fmla="*/ 1237598 h 4469549"/>
              <a:gd name="connsiteX3972" fmla="*/ 1958707 w 5178638"/>
              <a:gd name="connsiteY3972" fmla="*/ 1228589 h 4469549"/>
              <a:gd name="connsiteX3973" fmla="*/ 1973854 w 5178638"/>
              <a:gd name="connsiteY3973" fmla="*/ 1202591 h 4469549"/>
              <a:gd name="connsiteX3974" fmla="*/ 1970866 w 5178638"/>
              <a:gd name="connsiteY3974" fmla="*/ 1192178 h 4469549"/>
              <a:gd name="connsiteX3975" fmla="*/ 1976252 w 5178638"/>
              <a:gd name="connsiteY3975" fmla="*/ 1173588 h 4469549"/>
              <a:gd name="connsiteX3976" fmla="*/ 1984882 w 5178638"/>
              <a:gd name="connsiteY3976" fmla="*/ 1152543 h 4469549"/>
              <a:gd name="connsiteX3977" fmla="*/ 2005423 w 5178638"/>
              <a:gd name="connsiteY3977" fmla="*/ 1129747 h 4469549"/>
              <a:gd name="connsiteX3978" fmla="*/ 2024691 w 5178638"/>
              <a:gd name="connsiteY3978" fmla="*/ 1113813 h 4469549"/>
              <a:gd name="connsiteX3979" fmla="*/ 2028213 w 5178638"/>
              <a:gd name="connsiteY3979" fmla="*/ 1109288 h 4469549"/>
              <a:gd name="connsiteX3980" fmla="*/ 2053276 w 5178638"/>
              <a:gd name="connsiteY3980" fmla="*/ 1066271 h 4469549"/>
              <a:gd name="connsiteX3981" fmla="*/ 2062949 w 5178638"/>
              <a:gd name="connsiteY3981" fmla="*/ 1037242 h 4469549"/>
              <a:gd name="connsiteX3982" fmla="*/ 2085095 w 5178638"/>
              <a:gd name="connsiteY3982" fmla="*/ 1002345 h 4469549"/>
              <a:gd name="connsiteX3983" fmla="*/ 2092910 w 5178638"/>
              <a:gd name="connsiteY3983" fmla="*/ 998241 h 4469549"/>
              <a:gd name="connsiteX3984" fmla="*/ 2092968 w 5178638"/>
              <a:gd name="connsiteY3984" fmla="*/ 998143 h 4469549"/>
              <a:gd name="connsiteX3985" fmla="*/ 2103078 w 5178638"/>
              <a:gd name="connsiteY3985" fmla="*/ 967195 h 4469549"/>
              <a:gd name="connsiteX3986" fmla="*/ 2118298 w 5178638"/>
              <a:gd name="connsiteY3986" fmla="*/ 939126 h 4469549"/>
              <a:gd name="connsiteX3987" fmla="*/ 2139090 w 5178638"/>
              <a:gd name="connsiteY3987" fmla="*/ 903439 h 4469549"/>
              <a:gd name="connsiteX3988" fmla="*/ 2156076 w 5178638"/>
              <a:gd name="connsiteY3988" fmla="*/ 873131 h 4469549"/>
              <a:gd name="connsiteX3989" fmla="*/ 2125655 w 5178638"/>
              <a:gd name="connsiteY3989" fmla="*/ 855408 h 4469549"/>
              <a:gd name="connsiteX3990" fmla="*/ 2134979 w 5178638"/>
              <a:gd name="connsiteY3990" fmla="*/ 845851 h 4469549"/>
              <a:gd name="connsiteX3991" fmla="*/ 2150100 w 5178638"/>
              <a:gd name="connsiteY3991" fmla="*/ 819897 h 4469549"/>
              <a:gd name="connsiteX3992" fmla="*/ 2166577 w 5178638"/>
              <a:gd name="connsiteY3992" fmla="*/ 794733 h 4469549"/>
              <a:gd name="connsiteX3993" fmla="*/ 2180628 w 5178638"/>
              <a:gd name="connsiteY3993" fmla="*/ 776846 h 4469549"/>
              <a:gd name="connsiteX3994" fmla="*/ 2216541 w 5178638"/>
              <a:gd name="connsiteY3994" fmla="*/ 715205 h 4469549"/>
              <a:gd name="connsiteX3995" fmla="*/ 2240043 w 5178638"/>
              <a:gd name="connsiteY3995" fmla="*/ 681097 h 4469549"/>
              <a:gd name="connsiteX3996" fmla="*/ 2243823 w 5178638"/>
              <a:gd name="connsiteY3996" fmla="*/ 674609 h 4469549"/>
              <a:gd name="connsiteX3997" fmla="*/ 2272176 w 5178638"/>
              <a:gd name="connsiteY3997" fmla="*/ 625945 h 4469549"/>
              <a:gd name="connsiteX3998" fmla="*/ 2300528 w 5178638"/>
              <a:gd name="connsiteY3998" fmla="*/ 577281 h 4469549"/>
              <a:gd name="connsiteX3999" fmla="*/ 2386405 w 5178638"/>
              <a:gd name="connsiteY3999" fmla="*/ 436111 h 4469549"/>
              <a:gd name="connsiteX4000" fmla="*/ 2386940 w 5178638"/>
              <a:gd name="connsiteY4000" fmla="*/ 432078 h 4469549"/>
              <a:gd name="connsiteX4001" fmla="*/ 2378024 w 5178638"/>
              <a:gd name="connsiteY4001" fmla="*/ 444265 h 4469549"/>
              <a:gd name="connsiteX4002" fmla="*/ 2374778 w 5178638"/>
              <a:gd name="connsiteY4002" fmla="*/ 446720 h 4469549"/>
              <a:gd name="connsiteX4003" fmla="*/ 2373959 w 5178638"/>
              <a:gd name="connsiteY4003" fmla="*/ 441897 h 4469549"/>
              <a:gd name="connsiteX4004" fmla="*/ 2376918 w 5178638"/>
              <a:gd name="connsiteY4004" fmla="*/ 430585 h 4469549"/>
              <a:gd name="connsiteX4005" fmla="*/ 2406341 w 5178638"/>
              <a:gd name="connsiteY4005" fmla="*/ 373854 h 4469549"/>
              <a:gd name="connsiteX4006" fmla="*/ 2510300 w 5178638"/>
              <a:gd name="connsiteY4006" fmla="*/ 195419 h 4469549"/>
              <a:gd name="connsiteX4007" fmla="*/ 2528631 w 5178638"/>
              <a:gd name="connsiteY4007" fmla="*/ 145262 h 4469549"/>
              <a:gd name="connsiteX4008" fmla="*/ 2517004 w 5178638"/>
              <a:gd name="connsiteY4008" fmla="*/ 155870 h 4469549"/>
              <a:gd name="connsiteX4009" fmla="*/ 2503523 w 5178638"/>
              <a:gd name="connsiteY4009" fmla="*/ 191471 h 4469549"/>
              <a:gd name="connsiteX4010" fmla="*/ 2499208 w 5178638"/>
              <a:gd name="connsiteY4010" fmla="*/ 201993 h 4469549"/>
              <a:gd name="connsiteX4011" fmla="*/ 2478951 w 5178638"/>
              <a:gd name="connsiteY4011" fmla="*/ 233647 h 4469549"/>
              <a:gd name="connsiteX4012" fmla="*/ 2442753 w 5178638"/>
              <a:gd name="connsiteY4012" fmla="*/ 286431 h 4469549"/>
              <a:gd name="connsiteX4013" fmla="*/ 2428167 w 5178638"/>
              <a:gd name="connsiteY4013" fmla="*/ 308351 h 4469549"/>
              <a:gd name="connsiteX4014" fmla="*/ 2409551 w 5178638"/>
              <a:gd name="connsiteY4014" fmla="*/ 349651 h 4469549"/>
              <a:gd name="connsiteX4015" fmla="*/ 2398210 w 5178638"/>
              <a:gd name="connsiteY4015" fmla="*/ 369116 h 4469549"/>
              <a:gd name="connsiteX4016" fmla="*/ 2377418 w 5178638"/>
              <a:gd name="connsiteY4016" fmla="*/ 404803 h 4469549"/>
              <a:gd name="connsiteX4017" fmla="*/ 2360942 w 5178638"/>
              <a:gd name="connsiteY4017" fmla="*/ 429968 h 4469549"/>
              <a:gd name="connsiteX4018" fmla="*/ 2318253 w 5178638"/>
              <a:gd name="connsiteY4018" fmla="*/ 487661 h 4469549"/>
              <a:gd name="connsiteX4019" fmla="*/ 2311513 w 5178638"/>
              <a:gd name="connsiteY4019" fmla="*/ 505462 h 4469549"/>
              <a:gd name="connsiteX4020" fmla="*/ 2289936 w 5178638"/>
              <a:gd name="connsiteY4020" fmla="*/ 558073 h 4469549"/>
              <a:gd name="connsiteX4021" fmla="*/ 2259694 w 5178638"/>
              <a:gd name="connsiteY4021" fmla="*/ 609981 h 4469549"/>
              <a:gd name="connsiteX4022" fmla="*/ 2218360 w 5178638"/>
              <a:gd name="connsiteY4022" fmla="*/ 668464 h 4469549"/>
              <a:gd name="connsiteX4023" fmla="*/ 2208909 w 5178638"/>
              <a:gd name="connsiteY4023" fmla="*/ 684686 h 4469549"/>
              <a:gd name="connsiteX4024" fmla="*/ 2195393 w 5178638"/>
              <a:gd name="connsiteY4024" fmla="*/ 698538 h 4469549"/>
              <a:gd name="connsiteX4025" fmla="*/ 2226705 w 5178638"/>
              <a:gd name="connsiteY4025" fmla="*/ 638562 h 4469549"/>
              <a:gd name="connsiteX4026" fmla="*/ 2264758 w 5178638"/>
              <a:gd name="connsiteY4026" fmla="*/ 560786 h 4469549"/>
              <a:gd name="connsiteX4027" fmla="*/ 2266296 w 5178638"/>
              <a:gd name="connsiteY4027" fmla="*/ 557555 h 4469549"/>
              <a:gd name="connsiteX4028" fmla="*/ 2371578 w 5178638"/>
              <a:gd name="connsiteY4028" fmla="*/ 375833 h 4469549"/>
              <a:gd name="connsiteX4029" fmla="*/ 2386687 w 5178638"/>
              <a:gd name="connsiteY4029" fmla="*/ 359687 h 4469549"/>
              <a:gd name="connsiteX4030" fmla="*/ 2398425 w 5178638"/>
              <a:gd name="connsiteY4030" fmla="*/ 334477 h 4469549"/>
              <a:gd name="connsiteX4031" fmla="*/ 2407563 w 5178638"/>
              <a:gd name="connsiteY4031" fmla="*/ 313728 h 4469549"/>
              <a:gd name="connsiteX4032" fmla="*/ 2407572 w 5178638"/>
              <a:gd name="connsiteY4032" fmla="*/ 313704 h 4469549"/>
              <a:gd name="connsiteX4033" fmla="*/ 2437294 w 5178638"/>
              <a:gd name="connsiteY4033" fmla="*/ 262403 h 4469549"/>
              <a:gd name="connsiteX4034" fmla="*/ 2457385 w 5178638"/>
              <a:gd name="connsiteY4034" fmla="*/ 229773 h 4469549"/>
              <a:gd name="connsiteX4035" fmla="*/ 2485906 w 5178638"/>
              <a:gd name="connsiteY4035" fmla="*/ 181207 h 4469549"/>
              <a:gd name="connsiteX4036" fmla="*/ 2505628 w 5178638"/>
              <a:gd name="connsiteY4036" fmla="*/ 153588 h 4469549"/>
              <a:gd name="connsiteX4037" fmla="*/ 2524530 w 5178638"/>
              <a:gd name="connsiteY4037" fmla="*/ 121145 h 4469549"/>
              <a:gd name="connsiteX4038" fmla="*/ 2553417 w 5178638"/>
              <a:gd name="connsiteY4038" fmla="*/ 68448 h 4469549"/>
              <a:gd name="connsiteX4039" fmla="*/ 2560978 w 5178638"/>
              <a:gd name="connsiteY4039" fmla="*/ 55471 h 4469549"/>
              <a:gd name="connsiteX4040" fmla="*/ 2568003 w 5178638"/>
              <a:gd name="connsiteY4040" fmla="*/ 46527 h 4469549"/>
              <a:gd name="connsiteX4041" fmla="*/ 2568289 w 5178638"/>
              <a:gd name="connsiteY4041" fmla="*/ 55384 h 4469549"/>
              <a:gd name="connsiteX4042" fmla="*/ 2554808 w 5178638"/>
              <a:gd name="connsiteY4042" fmla="*/ 90984 h 4469549"/>
              <a:gd name="connsiteX4043" fmla="*/ 2551313 w 5178638"/>
              <a:gd name="connsiteY4043" fmla="*/ 106330 h 4469549"/>
              <a:gd name="connsiteX4044" fmla="*/ 2585086 w 5178638"/>
              <a:gd name="connsiteY4044" fmla="*/ 60824 h 4469549"/>
              <a:gd name="connsiteX4045" fmla="*/ 2588562 w 5178638"/>
              <a:gd name="connsiteY4045" fmla="*/ 56510 h 4469549"/>
              <a:gd name="connsiteX4046" fmla="*/ 2585809 w 5178638"/>
              <a:gd name="connsiteY4046" fmla="*/ 54906 h 4469549"/>
              <a:gd name="connsiteX4047" fmla="*/ 2595132 w 5178638"/>
              <a:gd name="connsiteY4047" fmla="*/ 45349 h 4469549"/>
              <a:gd name="connsiteX4048" fmla="*/ 2589319 w 5178638"/>
              <a:gd name="connsiteY4048" fmla="*/ 0 h 4469549"/>
              <a:gd name="connsiteX4049" fmla="*/ 2600754 w 5178638"/>
              <a:gd name="connsiteY4049" fmla="*/ 19738 h 4469549"/>
              <a:gd name="connsiteX4050" fmla="*/ 2581829 w 5178638"/>
              <a:gd name="connsiteY4050" fmla="*/ 52587 h 4469549"/>
              <a:gd name="connsiteX4051" fmla="*/ 2564651 w 5178638"/>
              <a:gd name="connsiteY4051" fmla="*/ 42579 h 446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</a:cxnLst>
            <a:rect l="l" t="t" r="r" b="b"/>
            <a:pathLst>
              <a:path w="5178638" h="4469549">
                <a:moveTo>
                  <a:pt x="1275523" y="4465566"/>
                </a:moveTo>
                <a:cubicBezTo>
                  <a:pt x="1275523" y="4465566"/>
                  <a:pt x="1279277" y="4465566"/>
                  <a:pt x="1283032" y="4466683"/>
                </a:cubicBezTo>
                <a:cubicBezTo>
                  <a:pt x="1286787" y="4467799"/>
                  <a:pt x="1290541" y="4467799"/>
                  <a:pt x="1294296" y="4467799"/>
                </a:cubicBezTo>
                <a:cubicBezTo>
                  <a:pt x="1331843" y="4466683"/>
                  <a:pt x="1369391" y="4471148"/>
                  <a:pt x="1406938" y="4468915"/>
                </a:cubicBezTo>
                <a:lnTo>
                  <a:pt x="1411517" y="4469299"/>
                </a:lnTo>
                <a:lnTo>
                  <a:pt x="1237861" y="4469299"/>
                </a:lnTo>
                <a:close/>
                <a:moveTo>
                  <a:pt x="177644" y="4459919"/>
                </a:moveTo>
                <a:lnTo>
                  <a:pt x="179239" y="4469299"/>
                </a:lnTo>
                <a:lnTo>
                  <a:pt x="175322" y="4469299"/>
                </a:lnTo>
                <a:lnTo>
                  <a:pt x="176758" y="4463812"/>
                </a:lnTo>
                <a:close/>
                <a:moveTo>
                  <a:pt x="1632686" y="4432359"/>
                </a:moveTo>
                <a:lnTo>
                  <a:pt x="1879565" y="4432359"/>
                </a:lnTo>
                <a:lnTo>
                  <a:pt x="1879208" y="4432513"/>
                </a:lnTo>
                <a:cubicBezTo>
                  <a:pt x="1876861" y="4433210"/>
                  <a:pt x="1874045" y="4434047"/>
                  <a:pt x="1872168" y="4435163"/>
                </a:cubicBezTo>
                <a:cubicBezTo>
                  <a:pt x="1879677" y="4435163"/>
                  <a:pt x="1883432" y="4436280"/>
                  <a:pt x="1887186" y="4435163"/>
                </a:cubicBezTo>
                <a:cubicBezTo>
                  <a:pt x="1894696" y="4432931"/>
                  <a:pt x="1905960" y="4434047"/>
                  <a:pt x="1913470" y="4434047"/>
                </a:cubicBezTo>
                <a:cubicBezTo>
                  <a:pt x="1924734" y="4432931"/>
                  <a:pt x="1932243" y="4436280"/>
                  <a:pt x="1943508" y="4435163"/>
                </a:cubicBezTo>
                <a:cubicBezTo>
                  <a:pt x="1958526" y="4434047"/>
                  <a:pt x="1954771" y="4438512"/>
                  <a:pt x="1962281" y="4440745"/>
                </a:cubicBezTo>
                <a:cubicBezTo>
                  <a:pt x="1966036" y="4441861"/>
                  <a:pt x="1973545" y="4441861"/>
                  <a:pt x="1977300" y="4441861"/>
                </a:cubicBezTo>
                <a:cubicBezTo>
                  <a:pt x="1996073" y="4441861"/>
                  <a:pt x="2014847" y="4441861"/>
                  <a:pt x="2037375" y="4441861"/>
                </a:cubicBezTo>
                <a:cubicBezTo>
                  <a:pt x="2056149" y="4441861"/>
                  <a:pt x="2078677" y="4441861"/>
                  <a:pt x="2101206" y="4441861"/>
                </a:cubicBezTo>
                <a:cubicBezTo>
                  <a:pt x="2101206" y="4441861"/>
                  <a:pt x="2101206" y="4442978"/>
                  <a:pt x="2101206" y="4442978"/>
                </a:cubicBezTo>
                <a:cubicBezTo>
                  <a:pt x="2082432" y="4442978"/>
                  <a:pt x="2059904" y="4442978"/>
                  <a:pt x="2037375" y="4444094"/>
                </a:cubicBezTo>
                <a:cubicBezTo>
                  <a:pt x="2044885" y="4445210"/>
                  <a:pt x="2048640" y="4447443"/>
                  <a:pt x="2052394" y="4447443"/>
                </a:cubicBezTo>
                <a:cubicBezTo>
                  <a:pt x="2089942" y="4448559"/>
                  <a:pt x="2127489" y="4451908"/>
                  <a:pt x="2165036" y="4450792"/>
                </a:cubicBezTo>
                <a:cubicBezTo>
                  <a:pt x="2172545" y="4450792"/>
                  <a:pt x="2180055" y="4450792"/>
                  <a:pt x="2187564" y="4450792"/>
                </a:cubicBezTo>
                <a:cubicBezTo>
                  <a:pt x="2210093" y="4450792"/>
                  <a:pt x="2225112" y="4453024"/>
                  <a:pt x="2236376" y="4457489"/>
                </a:cubicBezTo>
                <a:cubicBezTo>
                  <a:pt x="2247640" y="4457489"/>
                  <a:pt x="2258904" y="4457489"/>
                  <a:pt x="2270168" y="4457489"/>
                </a:cubicBezTo>
                <a:cubicBezTo>
                  <a:pt x="2277678" y="4457489"/>
                  <a:pt x="2277678" y="4458606"/>
                  <a:pt x="2281433" y="4459722"/>
                </a:cubicBezTo>
                <a:cubicBezTo>
                  <a:pt x="2285187" y="4460838"/>
                  <a:pt x="2281433" y="4461955"/>
                  <a:pt x="2277678" y="4463071"/>
                </a:cubicBezTo>
                <a:cubicBezTo>
                  <a:pt x="2266414" y="4467536"/>
                  <a:pt x="2266414" y="4467536"/>
                  <a:pt x="2251395" y="4464187"/>
                </a:cubicBezTo>
                <a:cubicBezTo>
                  <a:pt x="2247640" y="4463071"/>
                  <a:pt x="2236376" y="4459722"/>
                  <a:pt x="2236376" y="4458606"/>
                </a:cubicBezTo>
                <a:cubicBezTo>
                  <a:pt x="2221357" y="4460838"/>
                  <a:pt x="2210093" y="4457489"/>
                  <a:pt x="2198829" y="4457489"/>
                </a:cubicBezTo>
                <a:cubicBezTo>
                  <a:pt x="2183810" y="4459722"/>
                  <a:pt x="2165036" y="4459722"/>
                  <a:pt x="2153772" y="4457489"/>
                </a:cubicBezTo>
                <a:cubicBezTo>
                  <a:pt x="2146262" y="4457489"/>
                  <a:pt x="2142508" y="4456373"/>
                  <a:pt x="2134998" y="4457489"/>
                </a:cubicBezTo>
                <a:cubicBezTo>
                  <a:pt x="2127489" y="4457489"/>
                  <a:pt x="2119979" y="4456373"/>
                  <a:pt x="2108715" y="4458606"/>
                </a:cubicBezTo>
                <a:cubicBezTo>
                  <a:pt x="2101206" y="4459722"/>
                  <a:pt x="2089942" y="4456373"/>
                  <a:pt x="2082432" y="4457489"/>
                </a:cubicBezTo>
                <a:cubicBezTo>
                  <a:pt x="2078677" y="4459722"/>
                  <a:pt x="2071168" y="4458606"/>
                  <a:pt x="2067413" y="4458606"/>
                </a:cubicBezTo>
                <a:cubicBezTo>
                  <a:pt x="2059904" y="4458606"/>
                  <a:pt x="2063659" y="4456373"/>
                  <a:pt x="2059904" y="4455257"/>
                </a:cubicBezTo>
                <a:cubicBezTo>
                  <a:pt x="2056149" y="4455257"/>
                  <a:pt x="2048640" y="4455257"/>
                  <a:pt x="2041130" y="4455257"/>
                </a:cubicBezTo>
                <a:cubicBezTo>
                  <a:pt x="2041130" y="4456373"/>
                  <a:pt x="2037375" y="4457489"/>
                  <a:pt x="2033621" y="4457489"/>
                </a:cubicBezTo>
                <a:cubicBezTo>
                  <a:pt x="2026111" y="4456373"/>
                  <a:pt x="2029866" y="4454141"/>
                  <a:pt x="2029866" y="4453024"/>
                </a:cubicBezTo>
                <a:cubicBezTo>
                  <a:pt x="2022357" y="4453024"/>
                  <a:pt x="2014847" y="4453024"/>
                  <a:pt x="2007338" y="4453024"/>
                </a:cubicBezTo>
                <a:cubicBezTo>
                  <a:pt x="2011092" y="4455257"/>
                  <a:pt x="2003583" y="4455257"/>
                  <a:pt x="1999828" y="4455257"/>
                </a:cubicBezTo>
                <a:cubicBezTo>
                  <a:pt x="1992319" y="4454141"/>
                  <a:pt x="1996073" y="4453024"/>
                  <a:pt x="1996073" y="4450792"/>
                </a:cubicBezTo>
                <a:cubicBezTo>
                  <a:pt x="1977300" y="4450792"/>
                  <a:pt x="1954771" y="4453024"/>
                  <a:pt x="1935998" y="4449675"/>
                </a:cubicBezTo>
                <a:cubicBezTo>
                  <a:pt x="1932243" y="4448559"/>
                  <a:pt x="1928488" y="4448559"/>
                  <a:pt x="1924734" y="4449675"/>
                </a:cubicBezTo>
                <a:cubicBezTo>
                  <a:pt x="1920979" y="4451908"/>
                  <a:pt x="1913470" y="4451908"/>
                  <a:pt x="1909715" y="4450792"/>
                </a:cubicBezTo>
                <a:cubicBezTo>
                  <a:pt x="1898451" y="4450792"/>
                  <a:pt x="1883432" y="4451908"/>
                  <a:pt x="1875923" y="4453024"/>
                </a:cubicBezTo>
                <a:cubicBezTo>
                  <a:pt x="1864658" y="4455257"/>
                  <a:pt x="1853394" y="4455257"/>
                  <a:pt x="1842130" y="4453024"/>
                </a:cubicBezTo>
                <a:cubicBezTo>
                  <a:pt x="1834620" y="4451908"/>
                  <a:pt x="1823356" y="4450792"/>
                  <a:pt x="1808338" y="4450792"/>
                </a:cubicBezTo>
                <a:cubicBezTo>
                  <a:pt x="1800828" y="4451908"/>
                  <a:pt x="1789564" y="4450792"/>
                  <a:pt x="1782054" y="4450792"/>
                </a:cubicBezTo>
                <a:cubicBezTo>
                  <a:pt x="1778300" y="4454141"/>
                  <a:pt x="1770790" y="4453024"/>
                  <a:pt x="1767035" y="4453024"/>
                </a:cubicBezTo>
                <a:cubicBezTo>
                  <a:pt x="1759526" y="4453024"/>
                  <a:pt x="1755771" y="4453024"/>
                  <a:pt x="1748262" y="4453024"/>
                </a:cubicBezTo>
                <a:cubicBezTo>
                  <a:pt x="1736997" y="4456373"/>
                  <a:pt x="1725733" y="4456373"/>
                  <a:pt x="1714469" y="4453024"/>
                </a:cubicBezTo>
                <a:cubicBezTo>
                  <a:pt x="1714469" y="4453024"/>
                  <a:pt x="1710715" y="4453024"/>
                  <a:pt x="1710715" y="4453024"/>
                </a:cubicBezTo>
                <a:cubicBezTo>
                  <a:pt x="1680677" y="4453024"/>
                  <a:pt x="1680677" y="4453024"/>
                  <a:pt x="1669412" y="4446326"/>
                </a:cubicBezTo>
                <a:cubicBezTo>
                  <a:pt x="1669412" y="4445210"/>
                  <a:pt x="1669412" y="4444094"/>
                  <a:pt x="1669412" y="4444094"/>
                </a:cubicBezTo>
                <a:cubicBezTo>
                  <a:pt x="1661903" y="4440745"/>
                  <a:pt x="1665658" y="4437396"/>
                  <a:pt x="1680677" y="4437396"/>
                </a:cubicBezTo>
                <a:cubicBezTo>
                  <a:pt x="1688186" y="4437396"/>
                  <a:pt x="1699450" y="4437396"/>
                  <a:pt x="1710715" y="4437396"/>
                </a:cubicBezTo>
                <a:cubicBezTo>
                  <a:pt x="1718224" y="4437396"/>
                  <a:pt x="1721979" y="4437396"/>
                  <a:pt x="1721979" y="4435163"/>
                </a:cubicBezTo>
                <a:cubicBezTo>
                  <a:pt x="1721979" y="4432931"/>
                  <a:pt x="1718224" y="4434047"/>
                  <a:pt x="1710715" y="4434047"/>
                </a:cubicBezTo>
                <a:cubicBezTo>
                  <a:pt x="1706960" y="4434047"/>
                  <a:pt x="1699450" y="4432931"/>
                  <a:pt x="1695696" y="4435163"/>
                </a:cubicBezTo>
                <a:cubicBezTo>
                  <a:pt x="1688186" y="4436280"/>
                  <a:pt x="1680677" y="4436280"/>
                  <a:pt x="1676922" y="4435163"/>
                </a:cubicBezTo>
                <a:cubicBezTo>
                  <a:pt x="1665658" y="4434047"/>
                  <a:pt x="1654394" y="4434047"/>
                  <a:pt x="1646884" y="4434047"/>
                </a:cubicBezTo>
                <a:close/>
                <a:moveTo>
                  <a:pt x="2236283" y="4414691"/>
                </a:moveTo>
                <a:lnTo>
                  <a:pt x="2264278" y="4414691"/>
                </a:lnTo>
                <a:lnTo>
                  <a:pt x="2232621" y="4419535"/>
                </a:lnTo>
                <a:lnTo>
                  <a:pt x="2232528" y="4419494"/>
                </a:lnTo>
                <a:lnTo>
                  <a:pt x="2232528" y="4419156"/>
                </a:lnTo>
                <a:cubicBezTo>
                  <a:pt x="2232528" y="4418040"/>
                  <a:pt x="2228774" y="4415807"/>
                  <a:pt x="2236283" y="4414691"/>
                </a:cubicBezTo>
                <a:close/>
                <a:moveTo>
                  <a:pt x="2272500" y="4414478"/>
                </a:moveTo>
                <a:lnTo>
                  <a:pt x="2270076" y="4414691"/>
                </a:lnTo>
                <a:lnTo>
                  <a:pt x="2264278" y="4414691"/>
                </a:lnTo>
                <a:lnTo>
                  <a:pt x="2264536" y="4414652"/>
                </a:lnTo>
                <a:close/>
                <a:moveTo>
                  <a:pt x="1278967" y="4411605"/>
                </a:moveTo>
                <a:lnTo>
                  <a:pt x="1304864" y="4411605"/>
                </a:lnTo>
                <a:lnTo>
                  <a:pt x="1286431" y="4413954"/>
                </a:lnTo>
                <a:cubicBezTo>
                  <a:pt x="1282676" y="4415070"/>
                  <a:pt x="1278921" y="4413954"/>
                  <a:pt x="1278921" y="4411721"/>
                </a:cubicBezTo>
                <a:close/>
                <a:moveTo>
                  <a:pt x="553850" y="4407256"/>
                </a:moveTo>
                <a:cubicBezTo>
                  <a:pt x="561359" y="4406139"/>
                  <a:pt x="565114" y="4408372"/>
                  <a:pt x="565114" y="4409488"/>
                </a:cubicBezTo>
                <a:cubicBezTo>
                  <a:pt x="565114" y="4412837"/>
                  <a:pt x="568868" y="4415070"/>
                  <a:pt x="580133" y="4417302"/>
                </a:cubicBezTo>
                <a:cubicBezTo>
                  <a:pt x="583888" y="4418419"/>
                  <a:pt x="587642" y="4418419"/>
                  <a:pt x="591397" y="4418419"/>
                </a:cubicBezTo>
                <a:cubicBezTo>
                  <a:pt x="602661" y="4415070"/>
                  <a:pt x="621435" y="4417302"/>
                  <a:pt x="632699" y="4415070"/>
                </a:cubicBezTo>
                <a:cubicBezTo>
                  <a:pt x="640208" y="4413954"/>
                  <a:pt x="647718" y="4413954"/>
                  <a:pt x="658982" y="4413954"/>
                </a:cubicBezTo>
                <a:cubicBezTo>
                  <a:pt x="666491" y="4413954"/>
                  <a:pt x="670246" y="4417302"/>
                  <a:pt x="674001" y="4419535"/>
                </a:cubicBezTo>
                <a:cubicBezTo>
                  <a:pt x="681510" y="4422884"/>
                  <a:pt x="696529" y="4424000"/>
                  <a:pt x="704038" y="4419535"/>
                </a:cubicBezTo>
                <a:cubicBezTo>
                  <a:pt x="704038" y="4417302"/>
                  <a:pt x="707793" y="4416186"/>
                  <a:pt x="711548" y="4413954"/>
                </a:cubicBezTo>
                <a:cubicBezTo>
                  <a:pt x="711548" y="4411721"/>
                  <a:pt x="719057" y="4410605"/>
                  <a:pt x="730322" y="4410605"/>
                </a:cubicBezTo>
                <a:cubicBezTo>
                  <a:pt x="737831" y="4410605"/>
                  <a:pt x="745340" y="4410605"/>
                  <a:pt x="752850" y="4408372"/>
                </a:cubicBezTo>
                <a:cubicBezTo>
                  <a:pt x="764114" y="4407256"/>
                  <a:pt x="775378" y="4409488"/>
                  <a:pt x="782888" y="4412837"/>
                </a:cubicBezTo>
                <a:cubicBezTo>
                  <a:pt x="794152" y="4419535"/>
                  <a:pt x="816680" y="4419535"/>
                  <a:pt x="835454" y="4421768"/>
                </a:cubicBezTo>
                <a:cubicBezTo>
                  <a:pt x="842963" y="4422884"/>
                  <a:pt x="850473" y="4420651"/>
                  <a:pt x="861737" y="4419535"/>
                </a:cubicBezTo>
                <a:cubicBezTo>
                  <a:pt x="873001" y="4419535"/>
                  <a:pt x="884265" y="4417302"/>
                  <a:pt x="891775" y="4415070"/>
                </a:cubicBezTo>
                <a:cubicBezTo>
                  <a:pt x="914303" y="4410605"/>
                  <a:pt x="918058" y="4410605"/>
                  <a:pt x="933077" y="4416186"/>
                </a:cubicBezTo>
                <a:lnTo>
                  <a:pt x="940493" y="4419494"/>
                </a:lnTo>
                <a:lnTo>
                  <a:pt x="940493" y="4420200"/>
                </a:lnTo>
                <a:lnTo>
                  <a:pt x="990071" y="4421372"/>
                </a:lnTo>
                <a:cubicBezTo>
                  <a:pt x="1017293" y="4421372"/>
                  <a:pt x="1044514" y="4421093"/>
                  <a:pt x="1072675" y="4421651"/>
                </a:cubicBezTo>
                <a:cubicBezTo>
                  <a:pt x="1072675" y="4421651"/>
                  <a:pt x="1072675" y="4420535"/>
                  <a:pt x="1076429" y="4420535"/>
                </a:cubicBezTo>
                <a:cubicBezTo>
                  <a:pt x="1072675" y="4418302"/>
                  <a:pt x="1068920" y="4419419"/>
                  <a:pt x="1061411" y="4419419"/>
                </a:cubicBezTo>
                <a:cubicBezTo>
                  <a:pt x="1057656" y="4419419"/>
                  <a:pt x="1057656" y="4418302"/>
                  <a:pt x="1057656" y="4418302"/>
                </a:cubicBezTo>
                <a:cubicBezTo>
                  <a:pt x="1057656" y="4417186"/>
                  <a:pt x="1057656" y="4414954"/>
                  <a:pt x="1061411" y="4416070"/>
                </a:cubicBezTo>
                <a:cubicBezTo>
                  <a:pt x="1065165" y="4416070"/>
                  <a:pt x="1068920" y="4413837"/>
                  <a:pt x="1072675" y="4413837"/>
                </a:cubicBezTo>
                <a:lnTo>
                  <a:pt x="1081508" y="4413528"/>
                </a:lnTo>
                <a:lnTo>
                  <a:pt x="1139587" y="4412837"/>
                </a:lnTo>
                <a:lnTo>
                  <a:pt x="1148512" y="4411605"/>
                </a:lnTo>
                <a:lnTo>
                  <a:pt x="1163686" y="4411605"/>
                </a:lnTo>
                <a:lnTo>
                  <a:pt x="1165870" y="4411721"/>
                </a:lnTo>
                <a:cubicBezTo>
                  <a:pt x="1177134" y="4413954"/>
                  <a:pt x="1188398" y="4411721"/>
                  <a:pt x="1195907" y="4412837"/>
                </a:cubicBezTo>
                <a:cubicBezTo>
                  <a:pt x="1207172" y="4412837"/>
                  <a:pt x="1218436" y="4412837"/>
                  <a:pt x="1229700" y="4412837"/>
                </a:cubicBezTo>
                <a:cubicBezTo>
                  <a:pt x="1237209" y="4415070"/>
                  <a:pt x="1229700" y="4417302"/>
                  <a:pt x="1233455" y="4419535"/>
                </a:cubicBezTo>
                <a:cubicBezTo>
                  <a:pt x="1244719" y="4424000"/>
                  <a:pt x="1259738" y="4425117"/>
                  <a:pt x="1278511" y="4422884"/>
                </a:cubicBezTo>
                <a:cubicBezTo>
                  <a:pt x="1282266" y="4422884"/>
                  <a:pt x="1282266" y="4421768"/>
                  <a:pt x="1289775" y="4421768"/>
                </a:cubicBezTo>
                <a:cubicBezTo>
                  <a:pt x="1293530" y="4421768"/>
                  <a:pt x="1297285" y="4422884"/>
                  <a:pt x="1297285" y="4425117"/>
                </a:cubicBezTo>
                <a:cubicBezTo>
                  <a:pt x="1297285" y="4426233"/>
                  <a:pt x="1297285" y="4428466"/>
                  <a:pt x="1289775" y="4428466"/>
                </a:cubicBezTo>
                <a:cubicBezTo>
                  <a:pt x="1278511" y="4427349"/>
                  <a:pt x="1267247" y="4428466"/>
                  <a:pt x="1259738" y="4427349"/>
                </a:cubicBezTo>
                <a:cubicBezTo>
                  <a:pt x="1244719" y="4427349"/>
                  <a:pt x="1237209" y="4429582"/>
                  <a:pt x="1225945" y="4429582"/>
                </a:cubicBezTo>
                <a:lnTo>
                  <a:pt x="1222451" y="4431660"/>
                </a:lnTo>
                <a:lnTo>
                  <a:pt x="1196111" y="4429186"/>
                </a:lnTo>
                <a:cubicBezTo>
                  <a:pt x="1186255" y="4428628"/>
                  <a:pt x="1175930" y="4428349"/>
                  <a:pt x="1166543" y="4428349"/>
                </a:cubicBezTo>
                <a:lnTo>
                  <a:pt x="1146284" y="4428475"/>
                </a:lnTo>
                <a:lnTo>
                  <a:pt x="1141840" y="4430877"/>
                </a:lnTo>
                <a:cubicBezTo>
                  <a:pt x="1137616" y="4430877"/>
                  <a:pt x="1131984" y="4430319"/>
                  <a:pt x="1128230" y="4430319"/>
                </a:cubicBezTo>
                <a:lnTo>
                  <a:pt x="1087049" y="4432359"/>
                </a:lnTo>
                <a:lnTo>
                  <a:pt x="1221275" y="4432359"/>
                </a:lnTo>
                <a:lnTo>
                  <a:pt x="1214681" y="4436280"/>
                </a:lnTo>
                <a:cubicBezTo>
                  <a:pt x="1207172" y="4439629"/>
                  <a:pt x="1207172" y="4440745"/>
                  <a:pt x="1195907" y="4438512"/>
                </a:cubicBezTo>
                <a:cubicBezTo>
                  <a:pt x="1180888" y="4437396"/>
                  <a:pt x="1165870" y="4436280"/>
                  <a:pt x="1150851" y="4434047"/>
                </a:cubicBezTo>
                <a:cubicBezTo>
                  <a:pt x="1147096" y="4432931"/>
                  <a:pt x="1139587" y="4434047"/>
                  <a:pt x="1132077" y="4434047"/>
                </a:cubicBezTo>
                <a:cubicBezTo>
                  <a:pt x="1128322" y="4434047"/>
                  <a:pt x="1128322" y="4436280"/>
                  <a:pt x="1124568" y="4437396"/>
                </a:cubicBezTo>
                <a:cubicBezTo>
                  <a:pt x="1117058" y="4439629"/>
                  <a:pt x="1124568" y="4440745"/>
                  <a:pt x="1128322" y="4442978"/>
                </a:cubicBezTo>
                <a:cubicBezTo>
                  <a:pt x="1132077" y="4445210"/>
                  <a:pt x="1143341" y="4445210"/>
                  <a:pt x="1150851" y="4447443"/>
                </a:cubicBezTo>
                <a:cubicBezTo>
                  <a:pt x="1154605" y="4448559"/>
                  <a:pt x="1154605" y="4448559"/>
                  <a:pt x="1154605" y="4449675"/>
                </a:cubicBezTo>
                <a:cubicBezTo>
                  <a:pt x="1154605" y="4450792"/>
                  <a:pt x="1150851" y="4450792"/>
                  <a:pt x="1147096" y="4450792"/>
                </a:cubicBezTo>
                <a:cubicBezTo>
                  <a:pt x="1135832" y="4450792"/>
                  <a:pt x="1120813" y="4451908"/>
                  <a:pt x="1109549" y="4449675"/>
                </a:cubicBezTo>
                <a:cubicBezTo>
                  <a:pt x="1109549" y="4448559"/>
                  <a:pt x="1105794" y="4449675"/>
                  <a:pt x="1105794" y="4449675"/>
                </a:cubicBezTo>
                <a:cubicBezTo>
                  <a:pt x="1098285" y="4450792"/>
                  <a:pt x="1105794" y="4450792"/>
                  <a:pt x="1105794" y="4451908"/>
                </a:cubicBezTo>
                <a:cubicBezTo>
                  <a:pt x="1109549" y="4453024"/>
                  <a:pt x="1109549" y="4455257"/>
                  <a:pt x="1102039" y="4455257"/>
                </a:cubicBezTo>
                <a:cubicBezTo>
                  <a:pt x="1094530" y="4455257"/>
                  <a:pt x="1087020" y="4455257"/>
                  <a:pt x="1075756" y="4455257"/>
                </a:cubicBezTo>
                <a:cubicBezTo>
                  <a:pt x="1087020" y="4457489"/>
                  <a:pt x="1098285" y="4457489"/>
                  <a:pt x="1109549" y="4458606"/>
                </a:cubicBezTo>
                <a:cubicBezTo>
                  <a:pt x="1117058" y="4459722"/>
                  <a:pt x="1117058" y="4460838"/>
                  <a:pt x="1113303" y="4461955"/>
                </a:cubicBezTo>
                <a:lnTo>
                  <a:pt x="1122591" y="4467477"/>
                </a:lnTo>
                <a:lnTo>
                  <a:pt x="1129088" y="4467799"/>
                </a:lnTo>
                <a:cubicBezTo>
                  <a:pt x="1140352" y="4466683"/>
                  <a:pt x="1155371" y="4467799"/>
                  <a:pt x="1170390" y="4467799"/>
                </a:cubicBezTo>
                <a:cubicBezTo>
                  <a:pt x="1174145" y="4467799"/>
                  <a:pt x="1174145" y="4467799"/>
                  <a:pt x="1177900" y="4467799"/>
                </a:cubicBezTo>
                <a:lnTo>
                  <a:pt x="1187121" y="4469299"/>
                </a:lnTo>
                <a:lnTo>
                  <a:pt x="344167" y="4469299"/>
                </a:lnTo>
                <a:lnTo>
                  <a:pt x="353084" y="4450560"/>
                </a:lnTo>
                <a:lnTo>
                  <a:pt x="361051" y="4434278"/>
                </a:lnTo>
                <a:lnTo>
                  <a:pt x="384887" y="4435163"/>
                </a:lnTo>
                <a:cubicBezTo>
                  <a:pt x="388642" y="4436280"/>
                  <a:pt x="396151" y="4436280"/>
                  <a:pt x="403661" y="4435163"/>
                </a:cubicBezTo>
                <a:cubicBezTo>
                  <a:pt x="407415" y="4432931"/>
                  <a:pt x="414925" y="4434047"/>
                  <a:pt x="418680" y="4434047"/>
                </a:cubicBezTo>
                <a:cubicBezTo>
                  <a:pt x="426189" y="4434047"/>
                  <a:pt x="429944" y="4432931"/>
                  <a:pt x="429944" y="4435163"/>
                </a:cubicBezTo>
                <a:cubicBezTo>
                  <a:pt x="429944" y="4437396"/>
                  <a:pt x="426189" y="4437396"/>
                  <a:pt x="418680" y="4437396"/>
                </a:cubicBezTo>
                <a:cubicBezTo>
                  <a:pt x="407415" y="4437396"/>
                  <a:pt x="396151" y="4437396"/>
                  <a:pt x="388642" y="4437396"/>
                </a:cubicBezTo>
                <a:lnTo>
                  <a:pt x="383466" y="4440473"/>
                </a:lnTo>
                <a:lnTo>
                  <a:pt x="399831" y="4441394"/>
                </a:lnTo>
                <a:cubicBezTo>
                  <a:pt x="422359" y="4441394"/>
                  <a:pt x="448642" y="4440278"/>
                  <a:pt x="474926" y="4442511"/>
                </a:cubicBezTo>
                <a:cubicBezTo>
                  <a:pt x="489944" y="4444743"/>
                  <a:pt x="508718" y="4443627"/>
                  <a:pt x="523737" y="4442511"/>
                </a:cubicBezTo>
                <a:lnTo>
                  <a:pt x="527613" y="4442703"/>
                </a:lnTo>
                <a:lnTo>
                  <a:pt x="379717" y="4442703"/>
                </a:lnTo>
                <a:lnTo>
                  <a:pt x="377377" y="4444094"/>
                </a:lnTo>
                <a:cubicBezTo>
                  <a:pt x="377377" y="4444094"/>
                  <a:pt x="377377" y="4445210"/>
                  <a:pt x="377377" y="4446326"/>
                </a:cubicBezTo>
                <a:cubicBezTo>
                  <a:pt x="388642" y="4453024"/>
                  <a:pt x="388642" y="4453024"/>
                  <a:pt x="418680" y="4453024"/>
                </a:cubicBezTo>
                <a:cubicBezTo>
                  <a:pt x="418680" y="4453024"/>
                  <a:pt x="422434" y="4453024"/>
                  <a:pt x="422434" y="4453024"/>
                </a:cubicBezTo>
                <a:cubicBezTo>
                  <a:pt x="433698" y="4456373"/>
                  <a:pt x="444962" y="4456373"/>
                  <a:pt x="456227" y="4453024"/>
                </a:cubicBezTo>
                <a:cubicBezTo>
                  <a:pt x="463736" y="4453024"/>
                  <a:pt x="467491" y="4453024"/>
                  <a:pt x="475000" y="4453024"/>
                </a:cubicBezTo>
                <a:cubicBezTo>
                  <a:pt x="478755" y="4453024"/>
                  <a:pt x="486265" y="4454141"/>
                  <a:pt x="490019" y="4450792"/>
                </a:cubicBezTo>
                <a:cubicBezTo>
                  <a:pt x="497529" y="4450792"/>
                  <a:pt x="508793" y="4451908"/>
                  <a:pt x="516303" y="4450792"/>
                </a:cubicBezTo>
                <a:cubicBezTo>
                  <a:pt x="531321" y="4450792"/>
                  <a:pt x="542585" y="4451908"/>
                  <a:pt x="550095" y="4453024"/>
                </a:cubicBezTo>
                <a:cubicBezTo>
                  <a:pt x="561359" y="4455257"/>
                  <a:pt x="572623" y="4455257"/>
                  <a:pt x="583888" y="4453024"/>
                </a:cubicBezTo>
                <a:cubicBezTo>
                  <a:pt x="591397" y="4451908"/>
                  <a:pt x="606416" y="4450792"/>
                  <a:pt x="617680" y="4450792"/>
                </a:cubicBezTo>
                <a:cubicBezTo>
                  <a:pt x="621435" y="4451908"/>
                  <a:pt x="628944" y="4451908"/>
                  <a:pt x="632699" y="4449675"/>
                </a:cubicBezTo>
                <a:cubicBezTo>
                  <a:pt x="636453" y="4448559"/>
                  <a:pt x="640208" y="4448559"/>
                  <a:pt x="643963" y="4449675"/>
                </a:cubicBezTo>
                <a:cubicBezTo>
                  <a:pt x="662736" y="4453024"/>
                  <a:pt x="685265" y="4450792"/>
                  <a:pt x="704038" y="4450792"/>
                </a:cubicBezTo>
                <a:cubicBezTo>
                  <a:pt x="704038" y="4453024"/>
                  <a:pt x="700284" y="4454141"/>
                  <a:pt x="707793" y="4455257"/>
                </a:cubicBezTo>
                <a:cubicBezTo>
                  <a:pt x="711548" y="4455257"/>
                  <a:pt x="719057" y="4455257"/>
                  <a:pt x="715303" y="4453024"/>
                </a:cubicBezTo>
                <a:cubicBezTo>
                  <a:pt x="722812" y="4453024"/>
                  <a:pt x="730322" y="4453024"/>
                  <a:pt x="737831" y="4453024"/>
                </a:cubicBezTo>
                <a:cubicBezTo>
                  <a:pt x="737831" y="4454141"/>
                  <a:pt x="734076" y="4456373"/>
                  <a:pt x="741586" y="4457489"/>
                </a:cubicBezTo>
                <a:cubicBezTo>
                  <a:pt x="745340" y="4457489"/>
                  <a:pt x="749095" y="4456373"/>
                  <a:pt x="749095" y="4455257"/>
                </a:cubicBezTo>
                <a:cubicBezTo>
                  <a:pt x="756605" y="4455257"/>
                  <a:pt x="764114" y="4455257"/>
                  <a:pt x="767869" y="4455257"/>
                </a:cubicBezTo>
                <a:cubicBezTo>
                  <a:pt x="771624" y="4456373"/>
                  <a:pt x="767869" y="4458606"/>
                  <a:pt x="775378" y="4458606"/>
                </a:cubicBezTo>
                <a:cubicBezTo>
                  <a:pt x="779133" y="4458606"/>
                  <a:pt x="786642" y="4459722"/>
                  <a:pt x="790397" y="4457489"/>
                </a:cubicBezTo>
                <a:cubicBezTo>
                  <a:pt x="797907" y="4456373"/>
                  <a:pt x="809171" y="4459722"/>
                  <a:pt x="816680" y="4458606"/>
                </a:cubicBezTo>
                <a:cubicBezTo>
                  <a:pt x="827944" y="4456373"/>
                  <a:pt x="835454" y="4457489"/>
                  <a:pt x="842963" y="4457489"/>
                </a:cubicBezTo>
                <a:cubicBezTo>
                  <a:pt x="850473" y="4456373"/>
                  <a:pt x="854227" y="4457489"/>
                  <a:pt x="861737" y="4457489"/>
                </a:cubicBezTo>
                <a:cubicBezTo>
                  <a:pt x="873001" y="4459722"/>
                  <a:pt x="891775" y="4459722"/>
                  <a:pt x="906794" y="4457489"/>
                </a:cubicBezTo>
                <a:cubicBezTo>
                  <a:pt x="918058" y="4457489"/>
                  <a:pt x="929322" y="4460838"/>
                  <a:pt x="944341" y="4458606"/>
                </a:cubicBezTo>
                <a:cubicBezTo>
                  <a:pt x="944341" y="4459722"/>
                  <a:pt x="955605" y="4463071"/>
                  <a:pt x="959360" y="4464187"/>
                </a:cubicBezTo>
                <a:cubicBezTo>
                  <a:pt x="974379" y="4467536"/>
                  <a:pt x="974379" y="4467536"/>
                  <a:pt x="985643" y="4463071"/>
                </a:cubicBezTo>
                <a:cubicBezTo>
                  <a:pt x="989398" y="4461955"/>
                  <a:pt x="993152" y="4460838"/>
                  <a:pt x="989398" y="4459722"/>
                </a:cubicBezTo>
                <a:cubicBezTo>
                  <a:pt x="985643" y="4458606"/>
                  <a:pt x="985643" y="4457489"/>
                  <a:pt x="978133" y="4457489"/>
                </a:cubicBezTo>
                <a:cubicBezTo>
                  <a:pt x="966869" y="4457489"/>
                  <a:pt x="955605" y="4457489"/>
                  <a:pt x="944341" y="4457489"/>
                </a:cubicBezTo>
                <a:cubicBezTo>
                  <a:pt x="933077" y="4453024"/>
                  <a:pt x="918058" y="4450792"/>
                  <a:pt x="895529" y="4450792"/>
                </a:cubicBezTo>
                <a:cubicBezTo>
                  <a:pt x="888020" y="4450792"/>
                  <a:pt x="880510" y="4450792"/>
                  <a:pt x="873001" y="4450792"/>
                </a:cubicBezTo>
                <a:cubicBezTo>
                  <a:pt x="835454" y="4451908"/>
                  <a:pt x="797907" y="4448559"/>
                  <a:pt x="760359" y="4447443"/>
                </a:cubicBezTo>
                <a:cubicBezTo>
                  <a:pt x="756605" y="4447443"/>
                  <a:pt x="752850" y="4445210"/>
                  <a:pt x="745340" y="4444094"/>
                </a:cubicBezTo>
                <a:cubicBezTo>
                  <a:pt x="767869" y="4442978"/>
                  <a:pt x="790397" y="4442978"/>
                  <a:pt x="809171" y="4442978"/>
                </a:cubicBezTo>
                <a:cubicBezTo>
                  <a:pt x="809171" y="4442978"/>
                  <a:pt x="809171" y="4441861"/>
                  <a:pt x="809171" y="4441861"/>
                </a:cubicBezTo>
                <a:cubicBezTo>
                  <a:pt x="786642" y="4441861"/>
                  <a:pt x="764114" y="4441861"/>
                  <a:pt x="745340" y="4441861"/>
                </a:cubicBezTo>
                <a:cubicBezTo>
                  <a:pt x="722812" y="4441861"/>
                  <a:pt x="704038" y="4441861"/>
                  <a:pt x="685265" y="4441861"/>
                </a:cubicBezTo>
                <a:cubicBezTo>
                  <a:pt x="681510" y="4441861"/>
                  <a:pt x="674001" y="4441861"/>
                  <a:pt x="670246" y="4440745"/>
                </a:cubicBezTo>
                <a:cubicBezTo>
                  <a:pt x="662736" y="4438512"/>
                  <a:pt x="666491" y="4434047"/>
                  <a:pt x="651473" y="4435163"/>
                </a:cubicBezTo>
                <a:cubicBezTo>
                  <a:pt x="640208" y="4436280"/>
                  <a:pt x="632699" y="4432931"/>
                  <a:pt x="621435" y="4434047"/>
                </a:cubicBezTo>
                <a:cubicBezTo>
                  <a:pt x="613925" y="4434047"/>
                  <a:pt x="602661" y="4432931"/>
                  <a:pt x="595151" y="4435163"/>
                </a:cubicBezTo>
                <a:cubicBezTo>
                  <a:pt x="591397" y="4436280"/>
                  <a:pt x="587642" y="4435163"/>
                  <a:pt x="580133" y="4435163"/>
                </a:cubicBezTo>
                <a:cubicBezTo>
                  <a:pt x="583888" y="4432931"/>
                  <a:pt x="591397" y="4431815"/>
                  <a:pt x="591397" y="4430698"/>
                </a:cubicBezTo>
                <a:cubicBezTo>
                  <a:pt x="595151" y="4428466"/>
                  <a:pt x="591397" y="4426233"/>
                  <a:pt x="583888" y="4426233"/>
                </a:cubicBezTo>
                <a:cubicBezTo>
                  <a:pt x="576378" y="4426233"/>
                  <a:pt x="565114" y="4426233"/>
                  <a:pt x="565114" y="4422884"/>
                </a:cubicBezTo>
                <a:cubicBezTo>
                  <a:pt x="565114" y="4421768"/>
                  <a:pt x="557605" y="4421768"/>
                  <a:pt x="553850" y="4421768"/>
                </a:cubicBezTo>
                <a:cubicBezTo>
                  <a:pt x="535076" y="4425117"/>
                  <a:pt x="516303" y="4420651"/>
                  <a:pt x="501283" y="4420651"/>
                </a:cubicBezTo>
                <a:cubicBezTo>
                  <a:pt x="497529" y="4419535"/>
                  <a:pt x="493774" y="4419535"/>
                  <a:pt x="493774" y="4418419"/>
                </a:cubicBezTo>
                <a:cubicBezTo>
                  <a:pt x="493774" y="4417302"/>
                  <a:pt x="497529" y="4416186"/>
                  <a:pt x="501283" y="4416186"/>
                </a:cubicBezTo>
                <a:cubicBezTo>
                  <a:pt x="520057" y="4413954"/>
                  <a:pt x="538831" y="4411721"/>
                  <a:pt x="553850" y="4407256"/>
                </a:cubicBezTo>
                <a:close/>
                <a:moveTo>
                  <a:pt x="255797" y="4402571"/>
                </a:moveTo>
                <a:cubicBezTo>
                  <a:pt x="253372" y="4409849"/>
                  <a:pt x="251482" y="4413093"/>
                  <a:pt x="249591" y="4416338"/>
                </a:cubicBezTo>
                <a:cubicBezTo>
                  <a:pt x="238251" y="4435803"/>
                  <a:pt x="228800" y="4452024"/>
                  <a:pt x="219349" y="4468245"/>
                </a:cubicBezTo>
                <a:lnTo>
                  <a:pt x="219044" y="4469299"/>
                </a:lnTo>
                <a:lnTo>
                  <a:pt x="184261" y="4469299"/>
                </a:lnTo>
                <a:lnTo>
                  <a:pt x="200627" y="4444301"/>
                </a:lnTo>
                <a:cubicBezTo>
                  <a:pt x="204408" y="4437812"/>
                  <a:pt x="209543" y="4432114"/>
                  <a:pt x="212789" y="4429659"/>
                </a:cubicBezTo>
                <a:cubicBezTo>
                  <a:pt x="227660" y="4416596"/>
                  <a:pt x="242531" y="4403533"/>
                  <a:pt x="255797" y="4402571"/>
                </a:cubicBezTo>
                <a:close/>
                <a:moveTo>
                  <a:pt x="1354762" y="4401034"/>
                </a:moveTo>
                <a:lnTo>
                  <a:pt x="1343015" y="4406023"/>
                </a:lnTo>
                <a:cubicBezTo>
                  <a:pt x="1339260" y="4408256"/>
                  <a:pt x="1335505" y="4408256"/>
                  <a:pt x="1331751" y="4407139"/>
                </a:cubicBezTo>
                <a:cubicBezTo>
                  <a:pt x="1320487" y="4404907"/>
                  <a:pt x="1305468" y="4406023"/>
                  <a:pt x="1294203" y="4406023"/>
                </a:cubicBezTo>
                <a:cubicBezTo>
                  <a:pt x="1271675" y="4406023"/>
                  <a:pt x="1252902" y="4406023"/>
                  <a:pt x="1230373" y="4402674"/>
                </a:cubicBezTo>
                <a:lnTo>
                  <a:pt x="1230079" y="4402646"/>
                </a:lnTo>
                <a:close/>
                <a:moveTo>
                  <a:pt x="1474430" y="4392628"/>
                </a:moveTo>
                <a:cubicBezTo>
                  <a:pt x="1481940" y="4392628"/>
                  <a:pt x="1485695" y="4392628"/>
                  <a:pt x="1489449" y="4392628"/>
                </a:cubicBezTo>
                <a:cubicBezTo>
                  <a:pt x="1493204" y="4392628"/>
                  <a:pt x="1496959" y="4391511"/>
                  <a:pt x="1500713" y="4393744"/>
                </a:cubicBezTo>
                <a:cubicBezTo>
                  <a:pt x="1500713" y="4394860"/>
                  <a:pt x="1496959" y="4397093"/>
                  <a:pt x="1493204" y="4397093"/>
                </a:cubicBezTo>
                <a:cubicBezTo>
                  <a:pt x="1481940" y="4398209"/>
                  <a:pt x="1470675" y="4401558"/>
                  <a:pt x="1455657" y="4401558"/>
                </a:cubicBezTo>
                <a:cubicBezTo>
                  <a:pt x="1448147" y="4401558"/>
                  <a:pt x="1448147" y="4403791"/>
                  <a:pt x="1440638" y="4404907"/>
                </a:cubicBezTo>
                <a:lnTo>
                  <a:pt x="1489418" y="4408774"/>
                </a:lnTo>
                <a:lnTo>
                  <a:pt x="1477921" y="4408372"/>
                </a:lnTo>
                <a:cubicBezTo>
                  <a:pt x="1447884" y="4408372"/>
                  <a:pt x="1417846" y="4408372"/>
                  <a:pt x="1387808" y="4408372"/>
                </a:cubicBezTo>
                <a:lnTo>
                  <a:pt x="1382456" y="4408145"/>
                </a:lnTo>
                <a:lnTo>
                  <a:pt x="1395581" y="4404907"/>
                </a:lnTo>
                <a:cubicBezTo>
                  <a:pt x="1391826" y="4402674"/>
                  <a:pt x="1384317" y="4402674"/>
                  <a:pt x="1380562" y="4401558"/>
                </a:cubicBezTo>
                <a:lnTo>
                  <a:pt x="1365945" y="4400889"/>
                </a:lnTo>
                <a:lnTo>
                  <a:pt x="1391563" y="4400558"/>
                </a:lnTo>
                <a:cubicBezTo>
                  <a:pt x="1414091" y="4399442"/>
                  <a:pt x="1436619" y="4398325"/>
                  <a:pt x="1470412" y="4398325"/>
                </a:cubicBezTo>
                <a:cubicBezTo>
                  <a:pt x="1461025" y="4397209"/>
                  <a:pt x="1453515" y="4395814"/>
                  <a:pt x="1446945" y="4394698"/>
                </a:cubicBezTo>
                <a:lnTo>
                  <a:pt x="1432962" y="4393166"/>
                </a:lnTo>
                <a:lnTo>
                  <a:pt x="1445800" y="4392767"/>
                </a:lnTo>
                <a:cubicBezTo>
                  <a:pt x="1455657" y="4392070"/>
                  <a:pt x="1465043" y="4391512"/>
                  <a:pt x="1474430" y="4392628"/>
                </a:cubicBezTo>
                <a:close/>
                <a:moveTo>
                  <a:pt x="1263741" y="4390974"/>
                </a:moveTo>
                <a:lnTo>
                  <a:pt x="1286694" y="4391372"/>
                </a:lnTo>
                <a:cubicBezTo>
                  <a:pt x="1305468" y="4392070"/>
                  <a:pt x="1324241" y="4392628"/>
                  <a:pt x="1343015" y="4391511"/>
                </a:cubicBezTo>
                <a:cubicBezTo>
                  <a:pt x="1358034" y="4391511"/>
                  <a:pt x="1365543" y="4394860"/>
                  <a:pt x="1376807" y="4393744"/>
                </a:cubicBezTo>
                <a:lnTo>
                  <a:pt x="1393989" y="4393744"/>
                </a:lnTo>
                <a:lnTo>
                  <a:pt x="1376544" y="4396093"/>
                </a:lnTo>
                <a:cubicBezTo>
                  <a:pt x="1372789" y="4397209"/>
                  <a:pt x="1365280" y="4397209"/>
                  <a:pt x="1357770" y="4397209"/>
                </a:cubicBezTo>
                <a:cubicBezTo>
                  <a:pt x="1320223" y="4397209"/>
                  <a:pt x="1278921" y="4397209"/>
                  <a:pt x="1237619" y="4397209"/>
                </a:cubicBezTo>
                <a:cubicBezTo>
                  <a:pt x="1226355" y="4397209"/>
                  <a:pt x="1215091" y="4396093"/>
                  <a:pt x="1203827" y="4392744"/>
                </a:cubicBezTo>
                <a:cubicBezTo>
                  <a:pt x="1216968" y="4393302"/>
                  <a:pt x="1228232" y="4393023"/>
                  <a:pt x="1239027" y="4392465"/>
                </a:cubicBezTo>
                <a:close/>
                <a:moveTo>
                  <a:pt x="4346457" y="4381118"/>
                </a:moveTo>
                <a:lnTo>
                  <a:pt x="4350210" y="4382234"/>
                </a:lnTo>
                <a:cubicBezTo>
                  <a:pt x="4355842" y="4385025"/>
                  <a:pt x="4364291" y="4386421"/>
                  <a:pt x="4373208" y="4386560"/>
                </a:cubicBezTo>
                <a:cubicBezTo>
                  <a:pt x="4382126" y="4386700"/>
                  <a:pt x="4391512" y="4385584"/>
                  <a:pt x="4399022" y="4383351"/>
                </a:cubicBezTo>
                <a:lnTo>
                  <a:pt x="4403909" y="4381898"/>
                </a:lnTo>
                <a:lnTo>
                  <a:pt x="4388168" y="4381118"/>
                </a:lnTo>
                <a:cubicBezTo>
                  <a:pt x="4376903" y="4382234"/>
                  <a:pt x="4361884" y="4381118"/>
                  <a:pt x="4346865" y="4381118"/>
                </a:cubicBezTo>
                <a:close/>
                <a:moveTo>
                  <a:pt x="4038978" y="4377769"/>
                </a:moveTo>
                <a:cubicBezTo>
                  <a:pt x="4016450" y="4376653"/>
                  <a:pt x="3997676" y="4381118"/>
                  <a:pt x="3978903" y="4378885"/>
                </a:cubicBezTo>
                <a:lnTo>
                  <a:pt x="3989757" y="4378885"/>
                </a:lnTo>
                <a:cubicBezTo>
                  <a:pt x="3997266" y="4378885"/>
                  <a:pt x="4004776" y="4378885"/>
                  <a:pt x="4012285" y="4381118"/>
                </a:cubicBezTo>
                <a:cubicBezTo>
                  <a:pt x="4016040" y="4382234"/>
                  <a:pt x="4027304" y="4382234"/>
                  <a:pt x="4027304" y="4381118"/>
                </a:cubicBezTo>
                <a:cubicBezTo>
                  <a:pt x="4034814" y="4378885"/>
                  <a:pt x="4046078" y="4380002"/>
                  <a:pt x="4057342" y="4378885"/>
                </a:cubicBezTo>
                <a:lnTo>
                  <a:pt x="4093414" y="4378885"/>
                </a:lnTo>
                <a:lnTo>
                  <a:pt x="4076525" y="4377769"/>
                </a:lnTo>
                <a:cubicBezTo>
                  <a:pt x="4065261" y="4377769"/>
                  <a:pt x="4050242" y="4377769"/>
                  <a:pt x="4038978" y="4377769"/>
                </a:cubicBezTo>
                <a:close/>
                <a:moveTo>
                  <a:pt x="389750" y="4375620"/>
                </a:moveTo>
                <a:lnTo>
                  <a:pt x="392304" y="4375620"/>
                </a:lnTo>
                <a:lnTo>
                  <a:pt x="402673" y="4375620"/>
                </a:lnTo>
                <a:lnTo>
                  <a:pt x="407341" y="4377765"/>
                </a:lnTo>
                <a:cubicBezTo>
                  <a:pt x="411095" y="4383347"/>
                  <a:pt x="411095" y="4391161"/>
                  <a:pt x="441133" y="4391161"/>
                </a:cubicBezTo>
                <a:cubicBezTo>
                  <a:pt x="452397" y="4391161"/>
                  <a:pt x="463661" y="4394510"/>
                  <a:pt x="463661" y="4397859"/>
                </a:cubicBezTo>
                <a:cubicBezTo>
                  <a:pt x="467416" y="4401207"/>
                  <a:pt x="471171" y="4403440"/>
                  <a:pt x="478680" y="4406789"/>
                </a:cubicBezTo>
                <a:cubicBezTo>
                  <a:pt x="478680" y="4407905"/>
                  <a:pt x="478680" y="4409022"/>
                  <a:pt x="478680" y="4409022"/>
                </a:cubicBezTo>
                <a:cubicBezTo>
                  <a:pt x="459907" y="4414603"/>
                  <a:pt x="444888" y="4420185"/>
                  <a:pt x="422359" y="4420185"/>
                </a:cubicBezTo>
                <a:lnTo>
                  <a:pt x="367946" y="4420185"/>
                </a:lnTo>
                <a:close/>
                <a:moveTo>
                  <a:pt x="351938" y="4375603"/>
                </a:moveTo>
                <a:lnTo>
                  <a:pt x="354757" y="4375620"/>
                </a:lnTo>
                <a:cubicBezTo>
                  <a:pt x="354757" y="4375620"/>
                  <a:pt x="358511" y="4375620"/>
                  <a:pt x="358511" y="4375620"/>
                </a:cubicBezTo>
                <a:lnTo>
                  <a:pt x="376345" y="4375620"/>
                </a:lnTo>
                <a:lnTo>
                  <a:pt x="358149" y="4401366"/>
                </a:lnTo>
                <a:lnTo>
                  <a:pt x="347184" y="4420185"/>
                </a:lnTo>
                <a:lnTo>
                  <a:pt x="332208" y="4420185"/>
                </a:lnTo>
                <a:lnTo>
                  <a:pt x="332208" y="4430378"/>
                </a:lnTo>
                <a:lnTo>
                  <a:pt x="336076" y="4431815"/>
                </a:lnTo>
                <a:lnTo>
                  <a:pt x="340128" y="4432297"/>
                </a:lnTo>
                <a:lnTo>
                  <a:pt x="327906" y="4453273"/>
                </a:lnTo>
                <a:lnTo>
                  <a:pt x="321334" y="4469299"/>
                </a:lnTo>
                <a:lnTo>
                  <a:pt x="295188" y="4469299"/>
                </a:lnTo>
                <a:lnTo>
                  <a:pt x="317314" y="4434066"/>
                </a:lnTo>
                <a:cubicBezTo>
                  <a:pt x="328121" y="4418634"/>
                  <a:pt x="337572" y="4402414"/>
                  <a:pt x="345667" y="4385402"/>
                </a:cubicBezTo>
                <a:close/>
                <a:moveTo>
                  <a:pt x="1813123" y="4375509"/>
                </a:moveTo>
                <a:lnTo>
                  <a:pt x="1812000" y="4375620"/>
                </a:lnTo>
                <a:lnTo>
                  <a:pt x="1808633" y="4375620"/>
                </a:lnTo>
                <a:close/>
                <a:moveTo>
                  <a:pt x="426096" y="4373388"/>
                </a:moveTo>
                <a:cubicBezTo>
                  <a:pt x="433606" y="4373388"/>
                  <a:pt x="444870" y="4374504"/>
                  <a:pt x="452380" y="4373388"/>
                </a:cubicBezTo>
                <a:cubicBezTo>
                  <a:pt x="467398" y="4373388"/>
                  <a:pt x="478662" y="4374504"/>
                  <a:pt x="486172" y="4375620"/>
                </a:cubicBezTo>
                <a:lnTo>
                  <a:pt x="516598" y="4375620"/>
                </a:lnTo>
                <a:lnTo>
                  <a:pt x="456227" y="4377116"/>
                </a:lnTo>
                <a:cubicBezTo>
                  <a:pt x="452472" y="4378232"/>
                  <a:pt x="448717" y="4378232"/>
                  <a:pt x="444962" y="4377116"/>
                </a:cubicBezTo>
                <a:lnTo>
                  <a:pt x="407815" y="4375620"/>
                </a:lnTo>
                <a:lnTo>
                  <a:pt x="411077" y="4375620"/>
                </a:lnTo>
                <a:cubicBezTo>
                  <a:pt x="414832" y="4375620"/>
                  <a:pt x="422342" y="4376737"/>
                  <a:pt x="426096" y="4373388"/>
                </a:cubicBezTo>
                <a:close/>
                <a:moveTo>
                  <a:pt x="568776" y="4372271"/>
                </a:moveTo>
                <a:cubicBezTo>
                  <a:pt x="572530" y="4371155"/>
                  <a:pt x="576285" y="4371155"/>
                  <a:pt x="580040" y="4372271"/>
                </a:cubicBezTo>
                <a:cubicBezTo>
                  <a:pt x="598813" y="4375620"/>
                  <a:pt x="621342" y="4373388"/>
                  <a:pt x="640115" y="4373388"/>
                </a:cubicBezTo>
                <a:cubicBezTo>
                  <a:pt x="640115" y="4375620"/>
                  <a:pt x="636361" y="4376737"/>
                  <a:pt x="643870" y="4377853"/>
                </a:cubicBezTo>
                <a:cubicBezTo>
                  <a:pt x="647625" y="4377853"/>
                  <a:pt x="655134" y="4377853"/>
                  <a:pt x="651380" y="4375620"/>
                </a:cubicBezTo>
                <a:cubicBezTo>
                  <a:pt x="658889" y="4375620"/>
                  <a:pt x="666399" y="4375620"/>
                  <a:pt x="673908" y="4375620"/>
                </a:cubicBezTo>
                <a:cubicBezTo>
                  <a:pt x="673908" y="4376179"/>
                  <a:pt x="672969" y="4377016"/>
                  <a:pt x="672969" y="4377853"/>
                </a:cubicBezTo>
                <a:lnTo>
                  <a:pt x="673480" y="4378096"/>
                </a:lnTo>
                <a:lnTo>
                  <a:pt x="655227" y="4379348"/>
                </a:lnTo>
                <a:cubicBezTo>
                  <a:pt x="640208" y="4380465"/>
                  <a:pt x="621435" y="4379348"/>
                  <a:pt x="602661" y="4378232"/>
                </a:cubicBezTo>
                <a:cubicBezTo>
                  <a:pt x="587642" y="4375999"/>
                  <a:pt x="565114" y="4374883"/>
                  <a:pt x="546340" y="4374883"/>
                </a:cubicBezTo>
                <a:lnTo>
                  <a:pt x="521088" y="4375509"/>
                </a:lnTo>
                <a:lnTo>
                  <a:pt x="535453" y="4374086"/>
                </a:lnTo>
                <a:cubicBezTo>
                  <a:pt x="541554" y="4373667"/>
                  <a:pt x="548125" y="4373388"/>
                  <a:pt x="553757" y="4373388"/>
                </a:cubicBezTo>
                <a:cubicBezTo>
                  <a:pt x="557512" y="4374504"/>
                  <a:pt x="565021" y="4374504"/>
                  <a:pt x="568776" y="4372271"/>
                </a:cubicBezTo>
                <a:close/>
                <a:moveTo>
                  <a:pt x="2050077" y="4371871"/>
                </a:moveTo>
                <a:lnTo>
                  <a:pt x="2101113" y="4373388"/>
                </a:lnTo>
                <a:cubicBezTo>
                  <a:pt x="2108622" y="4373388"/>
                  <a:pt x="2116132" y="4373388"/>
                  <a:pt x="2123641" y="4373388"/>
                </a:cubicBezTo>
                <a:cubicBezTo>
                  <a:pt x="2146170" y="4373388"/>
                  <a:pt x="2161189" y="4375620"/>
                  <a:pt x="2172453" y="4380085"/>
                </a:cubicBezTo>
                <a:cubicBezTo>
                  <a:pt x="2183717" y="4380085"/>
                  <a:pt x="2194981" y="4380085"/>
                  <a:pt x="2206245" y="4380085"/>
                </a:cubicBezTo>
                <a:cubicBezTo>
                  <a:pt x="2213755" y="4380085"/>
                  <a:pt x="2213755" y="4381202"/>
                  <a:pt x="2217510" y="4382318"/>
                </a:cubicBezTo>
                <a:cubicBezTo>
                  <a:pt x="2221264" y="4383434"/>
                  <a:pt x="2217510" y="4384551"/>
                  <a:pt x="2213755" y="4385667"/>
                </a:cubicBezTo>
                <a:cubicBezTo>
                  <a:pt x="2202491" y="4390132"/>
                  <a:pt x="2202491" y="4390132"/>
                  <a:pt x="2187472" y="4386783"/>
                </a:cubicBezTo>
                <a:cubicBezTo>
                  <a:pt x="2183717" y="4385667"/>
                  <a:pt x="2172453" y="4382318"/>
                  <a:pt x="2172453" y="4381202"/>
                </a:cubicBezTo>
                <a:cubicBezTo>
                  <a:pt x="2157434" y="4383434"/>
                  <a:pt x="2146170" y="4380085"/>
                  <a:pt x="2134906" y="4380085"/>
                </a:cubicBezTo>
                <a:cubicBezTo>
                  <a:pt x="2119887" y="4382318"/>
                  <a:pt x="2101113" y="4382318"/>
                  <a:pt x="2089849" y="4380085"/>
                </a:cubicBezTo>
                <a:cubicBezTo>
                  <a:pt x="2082339" y="4380085"/>
                  <a:pt x="2078585" y="4378969"/>
                  <a:pt x="2071075" y="4380085"/>
                </a:cubicBezTo>
                <a:cubicBezTo>
                  <a:pt x="2063566" y="4380085"/>
                  <a:pt x="2056056" y="4378969"/>
                  <a:pt x="2044792" y="4381202"/>
                </a:cubicBezTo>
                <a:cubicBezTo>
                  <a:pt x="2037283" y="4382318"/>
                  <a:pt x="2026019" y="4378969"/>
                  <a:pt x="2018509" y="4380085"/>
                </a:cubicBezTo>
                <a:cubicBezTo>
                  <a:pt x="2014754" y="4382318"/>
                  <a:pt x="2007245" y="4381202"/>
                  <a:pt x="2003490" y="4381202"/>
                </a:cubicBezTo>
                <a:cubicBezTo>
                  <a:pt x="1995981" y="4381202"/>
                  <a:pt x="1999736" y="4378969"/>
                  <a:pt x="1995981" y="4377853"/>
                </a:cubicBezTo>
                <a:cubicBezTo>
                  <a:pt x="1992226" y="4377853"/>
                  <a:pt x="1984717" y="4377853"/>
                  <a:pt x="1977207" y="4377853"/>
                </a:cubicBezTo>
                <a:cubicBezTo>
                  <a:pt x="1977207" y="4378969"/>
                  <a:pt x="1973452" y="4380085"/>
                  <a:pt x="1969698" y="4380085"/>
                </a:cubicBezTo>
                <a:lnTo>
                  <a:pt x="1965515" y="4378096"/>
                </a:lnTo>
                <a:lnTo>
                  <a:pt x="1996073" y="4375999"/>
                </a:lnTo>
                <a:close/>
                <a:moveTo>
                  <a:pt x="438364" y="4365107"/>
                </a:moveTo>
                <a:lnTo>
                  <a:pt x="459814" y="4365107"/>
                </a:lnTo>
                <a:lnTo>
                  <a:pt x="463690" y="4365299"/>
                </a:lnTo>
                <a:lnTo>
                  <a:pt x="439009" y="4365299"/>
                </a:lnTo>
                <a:close/>
                <a:moveTo>
                  <a:pt x="359149" y="4364336"/>
                </a:moveTo>
                <a:lnTo>
                  <a:pt x="378749" y="4364627"/>
                </a:lnTo>
                <a:lnTo>
                  <a:pt x="380211" y="4365299"/>
                </a:lnTo>
                <a:lnTo>
                  <a:pt x="358532" y="4365299"/>
                </a:lnTo>
                <a:close/>
                <a:moveTo>
                  <a:pt x="290415" y="4356583"/>
                </a:moveTo>
                <a:lnTo>
                  <a:pt x="290926" y="4356643"/>
                </a:lnTo>
                <a:cubicBezTo>
                  <a:pt x="298436" y="4356643"/>
                  <a:pt x="309700" y="4356643"/>
                  <a:pt x="320964" y="4357759"/>
                </a:cubicBezTo>
                <a:cubicBezTo>
                  <a:pt x="324719" y="4358876"/>
                  <a:pt x="332228" y="4358876"/>
                  <a:pt x="339738" y="4357759"/>
                </a:cubicBezTo>
                <a:lnTo>
                  <a:pt x="344493" y="4357406"/>
                </a:lnTo>
                <a:lnTo>
                  <a:pt x="343055" y="4359992"/>
                </a:lnTo>
                <a:lnTo>
                  <a:pt x="324719" y="4359992"/>
                </a:lnTo>
                <a:lnTo>
                  <a:pt x="319543" y="4363069"/>
                </a:lnTo>
                <a:lnTo>
                  <a:pt x="335908" y="4363990"/>
                </a:lnTo>
                <a:lnTo>
                  <a:pt x="340790" y="4364063"/>
                </a:lnTo>
                <a:lnTo>
                  <a:pt x="340103" y="4365299"/>
                </a:lnTo>
                <a:lnTo>
                  <a:pt x="315794" y="4365299"/>
                </a:lnTo>
                <a:lnTo>
                  <a:pt x="313454" y="4366690"/>
                </a:lnTo>
                <a:cubicBezTo>
                  <a:pt x="313454" y="4366690"/>
                  <a:pt x="313454" y="4367806"/>
                  <a:pt x="313454" y="4368922"/>
                </a:cubicBezTo>
                <a:cubicBezTo>
                  <a:pt x="319086" y="4372271"/>
                  <a:pt x="321903" y="4373946"/>
                  <a:pt x="327066" y="4374783"/>
                </a:cubicBezTo>
                <a:lnTo>
                  <a:pt x="334528" y="4375322"/>
                </a:lnTo>
                <a:lnTo>
                  <a:pt x="320240" y="4401006"/>
                </a:lnTo>
                <a:cubicBezTo>
                  <a:pt x="313089" y="4416395"/>
                  <a:pt x="305395" y="4430381"/>
                  <a:pt x="297192" y="4444070"/>
                </a:cubicBezTo>
                <a:lnTo>
                  <a:pt x="281246" y="4469299"/>
                </a:lnTo>
                <a:lnTo>
                  <a:pt x="224182" y="4469299"/>
                </a:lnTo>
                <a:lnTo>
                  <a:pt x="247987" y="4428439"/>
                </a:lnTo>
                <a:cubicBezTo>
                  <a:pt x="259327" y="4408974"/>
                  <a:pt x="272025" y="4390298"/>
                  <a:pt x="282009" y="4370042"/>
                </a:cubicBezTo>
                <a:close/>
                <a:moveTo>
                  <a:pt x="4380658" y="4349862"/>
                </a:moveTo>
                <a:cubicBezTo>
                  <a:pt x="4380658" y="4349862"/>
                  <a:pt x="4380658" y="4350978"/>
                  <a:pt x="4376903" y="4350978"/>
                </a:cubicBezTo>
                <a:cubicBezTo>
                  <a:pt x="4380658" y="4353211"/>
                  <a:pt x="4384413" y="4352094"/>
                  <a:pt x="4391922" y="4352094"/>
                </a:cubicBezTo>
                <a:cubicBezTo>
                  <a:pt x="4395677" y="4352094"/>
                  <a:pt x="4395677" y="4353211"/>
                  <a:pt x="4395677" y="4353211"/>
                </a:cubicBezTo>
                <a:cubicBezTo>
                  <a:pt x="4395677" y="4354327"/>
                  <a:pt x="4395677" y="4356559"/>
                  <a:pt x="4391922" y="4355443"/>
                </a:cubicBezTo>
                <a:cubicBezTo>
                  <a:pt x="4388168" y="4355443"/>
                  <a:pt x="4384413" y="4357676"/>
                  <a:pt x="4380658" y="4357676"/>
                </a:cubicBezTo>
                <a:cubicBezTo>
                  <a:pt x="4358130" y="4356559"/>
                  <a:pt x="4339356" y="4359908"/>
                  <a:pt x="4316827" y="4359908"/>
                </a:cubicBezTo>
                <a:cubicBezTo>
                  <a:pt x="4249242" y="4359908"/>
                  <a:pt x="4177903" y="4359908"/>
                  <a:pt x="4110318" y="4359908"/>
                </a:cubicBezTo>
                <a:cubicBezTo>
                  <a:pt x="4087790" y="4359908"/>
                  <a:pt x="4069016" y="4361025"/>
                  <a:pt x="4057752" y="4366606"/>
                </a:cubicBezTo>
                <a:cubicBezTo>
                  <a:pt x="4061506" y="4368839"/>
                  <a:pt x="4069016" y="4368839"/>
                  <a:pt x="4072771" y="4369955"/>
                </a:cubicBezTo>
                <a:cubicBezTo>
                  <a:pt x="4095299" y="4372188"/>
                  <a:pt x="4102808" y="4372188"/>
                  <a:pt x="4110318" y="4365490"/>
                </a:cubicBezTo>
                <a:cubicBezTo>
                  <a:pt x="4114073" y="4363257"/>
                  <a:pt x="4117827" y="4363257"/>
                  <a:pt x="4121582" y="4364374"/>
                </a:cubicBezTo>
                <a:cubicBezTo>
                  <a:pt x="4132846" y="4366606"/>
                  <a:pt x="4147865" y="4365490"/>
                  <a:pt x="4159129" y="4365490"/>
                </a:cubicBezTo>
                <a:cubicBezTo>
                  <a:pt x="4181657" y="4365490"/>
                  <a:pt x="4200431" y="4365490"/>
                  <a:pt x="4222960" y="4368839"/>
                </a:cubicBezTo>
                <a:cubicBezTo>
                  <a:pt x="4230469" y="4369955"/>
                  <a:pt x="4245488" y="4371071"/>
                  <a:pt x="4249242" y="4369955"/>
                </a:cubicBezTo>
                <a:cubicBezTo>
                  <a:pt x="4264262" y="4366606"/>
                  <a:pt x="4283035" y="4368839"/>
                  <a:pt x="4294299" y="4366606"/>
                </a:cubicBezTo>
                <a:cubicBezTo>
                  <a:pt x="4301809" y="4365490"/>
                  <a:pt x="4309318" y="4365490"/>
                  <a:pt x="4316827" y="4366606"/>
                </a:cubicBezTo>
                <a:cubicBezTo>
                  <a:pt x="4331847" y="4368839"/>
                  <a:pt x="4343111" y="4368839"/>
                  <a:pt x="4358130" y="4366606"/>
                </a:cubicBezTo>
                <a:cubicBezTo>
                  <a:pt x="4369394" y="4365490"/>
                  <a:pt x="4376903" y="4365490"/>
                  <a:pt x="4388168" y="4367722"/>
                </a:cubicBezTo>
                <a:cubicBezTo>
                  <a:pt x="4406941" y="4373304"/>
                  <a:pt x="4433224" y="4374420"/>
                  <a:pt x="4459507" y="4373304"/>
                </a:cubicBezTo>
                <a:cubicBezTo>
                  <a:pt x="4467017" y="4373304"/>
                  <a:pt x="4474526" y="4372188"/>
                  <a:pt x="4478281" y="4371071"/>
                </a:cubicBezTo>
                <a:lnTo>
                  <a:pt x="4500922" y="4368827"/>
                </a:lnTo>
                <a:lnTo>
                  <a:pt x="4500922" y="4361392"/>
                </a:lnTo>
                <a:lnTo>
                  <a:pt x="4482110" y="4360375"/>
                </a:lnTo>
                <a:cubicBezTo>
                  <a:pt x="4478356" y="4360375"/>
                  <a:pt x="4470846" y="4361491"/>
                  <a:pt x="4467091" y="4359259"/>
                </a:cubicBezTo>
                <a:lnTo>
                  <a:pt x="4447128" y="4350087"/>
                </a:lnTo>
                <a:close/>
                <a:moveTo>
                  <a:pt x="1665658" y="4344743"/>
                </a:moveTo>
                <a:cubicBezTo>
                  <a:pt x="1691941" y="4343627"/>
                  <a:pt x="1718224" y="4344743"/>
                  <a:pt x="1736997" y="4350325"/>
                </a:cubicBezTo>
                <a:cubicBezTo>
                  <a:pt x="1748262" y="4352557"/>
                  <a:pt x="1755771" y="4352557"/>
                  <a:pt x="1767035" y="4351441"/>
                </a:cubicBezTo>
                <a:cubicBezTo>
                  <a:pt x="1782054" y="4349208"/>
                  <a:pt x="1793318" y="4349208"/>
                  <a:pt x="1808338" y="4351441"/>
                </a:cubicBezTo>
                <a:lnTo>
                  <a:pt x="1819792" y="4351441"/>
                </a:lnTo>
                <a:lnTo>
                  <a:pt x="1819509" y="4353294"/>
                </a:lnTo>
                <a:cubicBezTo>
                  <a:pt x="1819509" y="4354411"/>
                  <a:pt x="1812000" y="4355527"/>
                  <a:pt x="1808245" y="4357759"/>
                </a:cubicBezTo>
                <a:cubicBezTo>
                  <a:pt x="1815754" y="4357759"/>
                  <a:pt x="1819509" y="4358876"/>
                  <a:pt x="1823263" y="4357759"/>
                </a:cubicBezTo>
                <a:cubicBezTo>
                  <a:pt x="1830773" y="4355527"/>
                  <a:pt x="1842037" y="4356643"/>
                  <a:pt x="1849547" y="4356643"/>
                </a:cubicBezTo>
                <a:cubicBezTo>
                  <a:pt x="1860811" y="4355527"/>
                  <a:pt x="1868320" y="4358876"/>
                  <a:pt x="1879585" y="4357759"/>
                </a:cubicBezTo>
                <a:lnTo>
                  <a:pt x="1882605" y="4358139"/>
                </a:lnTo>
                <a:lnTo>
                  <a:pt x="1808338" y="4358139"/>
                </a:lnTo>
                <a:cubicBezTo>
                  <a:pt x="1785809" y="4358139"/>
                  <a:pt x="1767035" y="4361488"/>
                  <a:pt x="1744507" y="4360371"/>
                </a:cubicBezTo>
                <a:cubicBezTo>
                  <a:pt x="1740752" y="4360371"/>
                  <a:pt x="1736997" y="4362604"/>
                  <a:pt x="1733243" y="4362604"/>
                </a:cubicBezTo>
                <a:cubicBezTo>
                  <a:pt x="1729488" y="4361488"/>
                  <a:pt x="1729488" y="4363720"/>
                  <a:pt x="1729488" y="4364836"/>
                </a:cubicBezTo>
                <a:cubicBezTo>
                  <a:pt x="1729488" y="4364836"/>
                  <a:pt x="1729488" y="4365953"/>
                  <a:pt x="1733243" y="4365953"/>
                </a:cubicBezTo>
                <a:cubicBezTo>
                  <a:pt x="1740752" y="4365953"/>
                  <a:pt x="1744507" y="4364836"/>
                  <a:pt x="1748262" y="4367069"/>
                </a:cubicBezTo>
                <a:cubicBezTo>
                  <a:pt x="1744507" y="4367069"/>
                  <a:pt x="1744507" y="4368185"/>
                  <a:pt x="1744507" y="4368185"/>
                </a:cubicBezTo>
                <a:lnTo>
                  <a:pt x="1605253" y="4366304"/>
                </a:lnTo>
                <a:lnTo>
                  <a:pt x="1602673" y="4362085"/>
                </a:lnTo>
                <a:cubicBezTo>
                  <a:pt x="1604551" y="4360829"/>
                  <a:pt x="1609244" y="4359992"/>
                  <a:pt x="1616754" y="4359992"/>
                </a:cubicBezTo>
                <a:cubicBezTo>
                  <a:pt x="1624263" y="4359992"/>
                  <a:pt x="1635527" y="4359992"/>
                  <a:pt x="1646792" y="4359992"/>
                </a:cubicBezTo>
                <a:cubicBezTo>
                  <a:pt x="1654301" y="4359992"/>
                  <a:pt x="1658056" y="4359992"/>
                  <a:pt x="1658056" y="4357759"/>
                </a:cubicBezTo>
                <a:cubicBezTo>
                  <a:pt x="1658056" y="4355527"/>
                  <a:pt x="1654301" y="4356643"/>
                  <a:pt x="1646792" y="4356643"/>
                </a:cubicBezTo>
                <a:cubicBezTo>
                  <a:pt x="1643037" y="4356643"/>
                  <a:pt x="1635527" y="4355527"/>
                  <a:pt x="1631773" y="4357759"/>
                </a:cubicBezTo>
                <a:cubicBezTo>
                  <a:pt x="1624263" y="4358876"/>
                  <a:pt x="1616754" y="4358876"/>
                  <a:pt x="1612999" y="4357759"/>
                </a:cubicBezTo>
                <a:cubicBezTo>
                  <a:pt x="1601735" y="4356643"/>
                  <a:pt x="1590471" y="4356643"/>
                  <a:pt x="1582961" y="4356643"/>
                </a:cubicBezTo>
                <a:cubicBezTo>
                  <a:pt x="1575451" y="4356643"/>
                  <a:pt x="1567942" y="4355527"/>
                  <a:pt x="1564188" y="4354411"/>
                </a:cubicBezTo>
                <a:lnTo>
                  <a:pt x="1557218" y="4352557"/>
                </a:lnTo>
                <a:lnTo>
                  <a:pt x="1590563" y="4352557"/>
                </a:lnTo>
                <a:cubicBezTo>
                  <a:pt x="1609337" y="4352557"/>
                  <a:pt x="1628111" y="4351441"/>
                  <a:pt x="1646884" y="4346976"/>
                </a:cubicBezTo>
                <a:cubicBezTo>
                  <a:pt x="1650639" y="4345859"/>
                  <a:pt x="1658148" y="4344743"/>
                  <a:pt x="1665658" y="4344743"/>
                </a:cubicBezTo>
                <a:close/>
                <a:moveTo>
                  <a:pt x="1003125" y="4336296"/>
                </a:moveTo>
                <a:lnTo>
                  <a:pt x="948505" y="4339162"/>
                </a:lnTo>
                <a:lnTo>
                  <a:pt x="910619" y="4339162"/>
                </a:lnTo>
                <a:lnTo>
                  <a:pt x="940493" y="4336550"/>
                </a:lnTo>
                <a:cubicBezTo>
                  <a:pt x="955512" y="4336550"/>
                  <a:pt x="966777" y="4336550"/>
                  <a:pt x="981795" y="4336550"/>
                </a:cubicBezTo>
                <a:close/>
                <a:moveTo>
                  <a:pt x="1088805" y="4333619"/>
                </a:moveTo>
                <a:cubicBezTo>
                  <a:pt x="1092560" y="4332922"/>
                  <a:pt x="1096314" y="4332643"/>
                  <a:pt x="1101947" y="4334317"/>
                </a:cubicBezTo>
                <a:cubicBezTo>
                  <a:pt x="1113211" y="4336550"/>
                  <a:pt x="1124475" y="4334317"/>
                  <a:pt x="1131984" y="4335433"/>
                </a:cubicBezTo>
                <a:cubicBezTo>
                  <a:pt x="1143249" y="4335433"/>
                  <a:pt x="1154513" y="4335433"/>
                  <a:pt x="1165777" y="4335433"/>
                </a:cubicBezTo>
                <a:cubicBezTo>
                  <a:pt x="1173286" y="4337666"/>
                  <a:pt x="1165777" y="4339898"/>
                  <a:pt x="1169532" y="4342131"/>
                </a:cubicBezTo>
                <a:lnTo>
                  <a:pt x="1172083" y="4342321"/>
                </a:lnTo>
                <a:lnTo>
                  <a:pt x="1162525" y="4342510"/>
                </a:lnTo>
                <a:cubicBezTo>
                  <a:pt x="1147506" y="4342510"/>
                  <a:pt x="1128732" y="4344743"/>
                  <a:pt x="1109958" y="4340278"/>
                </a:cubicBezTo>
                <a:cubicBezTo>
                  <a:pt x="1098694" y="4342510"/>
                  <a:pt x="1083675" y="4340278"/>
                  <a:pt x="1076166" y="4338045"/>
                </a:cubicBezTo>
                <a:lnTo>
                  <a:pt x="1050269" y="4335735"/>
                </a:lnTo>
                <a:lnTo>
                  <a:pt x="1075664" y="4335433"/>
                </a:lnTo>
                <a:cubicBezTo>
                  <a:pt x="1081296" y="4335433"/>
                  <a:pt x="1085050" y="4334317"/>
                  <a:pt x="1088805" y="4333619"/>
                </a:cubicBezTo>
                <a:close/>
                <a:moveTo>
                  <a:pt x="489927" y="4329852"/>
                </a:moveTo>
                <a:cubicBezTo>
                  <a:pt x="497436" y="4328735"/>
                  <a:pt x="501191" y="4330968"/>
                  <a:pt x="501191" y="4332084"/>
                </a:cubicBezTo>
                <a:cubicBezTo>
                  <a:pt x="501191" y="4335433"/>
                  <a:pt x="504945" y="4337666"/>
                  <a:pt x="516210" y="4339898"/>
                </a:cubicBezTo>
                <a:cubicBezTo>
                  <a:pt x="519965" y="4341015"/>
                  <a:pt x="523719" y="4341015"/>
                  <a:pt x="527474" y="4341015"/>
                </a:cubicBezTo>
                <a:cubicBezTo>
                  <a:pt x="538738" y="4337666"/>
                  <a:pt x="557512" y="4339898"/>
                  <a:pt x="568776" y="4337666"/>
                </a:cubicBezTo>
                <a:cubicBezTo>
                  <a:pt x="576285" y="4336550"/>
                  <a:pt x="583795" y="4336550"/>
                  <a:pt x="595059" y="4336550"/>
                </a:cubicBezTo>
                <a:cubicBezTo>
                  <a:pt x="602568" y="4336550"/>
                  <a:pt x="606323" y="4339898"/>
                  <a:pt x="610078" y="4342131"/>
                </a:cubicBezTo>
                <a:cubicBezTo>
                  <a:pt x="617587" y="4345480"/>
                  <a:pt x="632606" y="4346596"/>
                  <a:pt x="640115" y="4342131"/>
                </a:cubicBezTo>
                <a:cubicBezTo>
                  <a:pt x="640115" y="4339898"/>
                  <a:pt x="643870" y="4338782"/>
                  <a:pt x="647625" y="4336550"/>
                </a:cubicBezTo>
                <a:cubicBezTo>
                  <a:pt x="647625" y="4334317"/>
                  <a:pt x="655134" y="4333201"/>
                  <a:pt x="666399" y="4333201"/>
                </a:cubicBezTo>
                <a:cubicBezTo>
                  <a:pt x="673908" y="4333201"/>
                  <a:pt x="681417" y="4333201"/>
                  <a:pt x="688927" y="4330968"/>
                </a:cubicBezTo>
                <a:cubicBezTo>
                  <a:pt x="700191" y="4329852"/>
                  <a:pt x="711455" y="4332084"/>
                  <a:pt x="718965" y="4335433"/>
                </a:cubicBezTo>
                <a:cubicBezTo>
                  <a:pt x="730229" y="4342131"/>
                  <a:pt x="752757" y="4342131"/>
                  <a:pt x="771531" y="4344364"/>
                </a:cubicBezTo>
                <a:cubicBezTo>
                  <a:pt x="779040" y="4345480"/>
                  <a:pt x="786550" y="4343247"/>
                  <a:pt x="797814" y="4342131"/>
                </a:cubicBezTo>
                <a:lnTo>
                  <a:pt x="814541" y="4339645"/>
                </a:lnTo>
                <a:lnTo>
                  <a:pt x="825598" y="4339301"/>
                </a:lnTo>
                <a:cubicBezTo>
                  <a:pt x="835454" y="4338604"/>
                  <a:pt x="844840" y="4338046"/>
                  <a:pt x="854227" y="4339162"/>
                </a:cubicBezTo>
                <a:lnTo>
                  <a:pt x="843373" y="4339162"/>
                </a:lnTo>
                <a:lnTo>
                  <a:pt x="828032" y="4337642"/>
                </a:lnTo>
                <a:lnTo>
                  <a:pt x="851319" y="4334457"/>
                </a:lnTo>
                <a:cubicBezTo>
                  <a:pt x="856951" y="4334597"/>
                  <a:pt x="861644" y="4335992"/>
                  <a:pt x="869154" y="4338782"/>
                </a:cubicBezTo>
                <a:lnTo>
                  <a:pt x="870006" y="4339162"/>
                </a:lnTo>
                <a:lnTo>
                  <a:pt x="869246" y="4339162"/>
                </a:lnTo>
                <a:lnTo>
                  <a:pt x="870223" y="4339259"/>
                </a:lnTo>
                <a:lnTo>
                  <a:pt x="876509" y="4342063"/>
                </a:lnTo>
                <a:lnTo>
                  <a:pt x="873001" y="4343627"/>
                </a:lnTo>
                <a:cubicBezTo>
                  <a:pt x="861737" y="4344743"/>
                  <a:pt x="850473" y="4348092"/>
                  <a:pt x="835454" y="4348092"/>
                </a:cubicBezTo>
                <a:cubicBezTo>
                  <a:pt x="827944" y="4348092"/>
                  <a:pt x="827944" y="4350325"/>
                  <a:pt x="820435" y="4351441"/>
                </a:cubicBezTo>
                <a:cubicBezTo>
                  <a:pt x="839209" y="4354790"/>
                  <a:pt x="857982" y="4354790"/>
                  <a:pt x="876756" y="4355906"/>
                </a:cubicBezTo>
                <a:cubicBezTo>
                  <a:pt x="891775" y="4357022"/>
                  <a:pt x="903039" y="4359255"/>
                  <a:pt x="918058" y="4360371"/>
                </a:cubicBezTo>
                <a:cubicBezTo>
                  <a:pt x="921813" y="4360371"/>
                  <a:pt x="929322" y="4362604"/>
                  <a:pt x="925567" y="4364836"/>
                </a:cubicBezTo>
                <a:cubicBezTo>
                  <a:pt x="921813" y="4367069"/>
                  <a:pt x="914303" y="4365953"/>
                  <a:pt x="910548" y="4365953"/>
                </a:cubicBezTo>
                <a:cubicBezTo>
                  <a:pt x="884265" y="4365953"/>
                  <a:pt x="861737" y="4365953"/>
                  <a:pt x="835454" y="4365953"/>
                </a:cubicBezTo>
                <a:lnTo>
                  <a:pt x="758042" y="4371871"/>
                </a:lnTo>
                <a:lnTo>
                  <a:pt x="696436" y="4370039"/>
                </a:lnTo>
                <a:cubicBezTo>
                  <a:pt x="692682" y="4370039"/>
                  <a:pt x="688927" y="4367806"/>
                  <a:pt x="681417" y="4366690"/>
                </a:cubicBezTo>
                <a:cubicBezTo>
                  <a:pt x="703946" y="4365574"/>
                  <a:pt x="726474" y="4365574"/>
                  <a:pt x="745248" y="4365574"/>
                </a:cubicBezTo>
                <a:cubicBezTo>
                  <a:pt x="745248" y="4365574"/>
                  <a:pt x="745248" y="4364457"/>
                  <a:pt x="745248" y="4364457"/>
                </a:cubicBezTo>
                <a:cubicBezTo>
                  <a:pt x="722719" y="4364457"/>
                  <a:pt x="700191" y="4364457"/>
                  <a:pt x="681417" y="4364457"/>
                </a:cubicBezTo>
                <a:cubicBezTo>
                  <a:pt x="658889" y="4364457"/>
                  <a:pt x="640115" y="4364457"/>
                  <a:pt x="621342" y="4364457"/>
                </a:cubicBezTo>
                <a:cubicBezTo>
                  <a:pt x="617587" y="4364457"/>
                  <a:pt x="610078" y="4364457"/>
                  <a:pt x="606323" y="4363341"/>
                </a:cubicBezTo>
                <a:cubicBezTo>
                  <a:pt x="602568" y="4362225"/>
                  <a:pt x="601629" y="4360550"/>
                  <a:pt x="599752" y="4359294"/>
                </a:cubicBezTo>
                <a:lnTo>
                  <a:pt x="590570" y="4358139"/>
                </a:lnTo>
                <a:lnTo>
                  <a:pt x="722812" y="4358139"/>
                </a:lnTo>
                <a:cubicBezTo>
                  <a:pt x="745340" y="4358139"/>
                  <a:pt x="764114" y="4357022"/>
                  <a:pt x="775378" y="4351441"/>
                </a:cubicBezTo>
                <a:cubicBezTo>
                  <a:pt x="771624" y="4349208"/>
                  <a:pt x="764114" y="4349208"/>
                  <a:pt x="760359" y="4348092"/>
                </a:cubicBezTo>
                <a:cubicBezTo>
                  <a:pt x="737831" y="4345859"/>
                  <a:pt x="730322" y="4345859"/>
                  <a:pt x="722812" y="4352557"/>
                </a:cubicBezTo>
                <a:cubicBezTo>
                  <a:pt x="719057" y="4354790"/>
                  <a:pt x="715303" y="4354790"/>
                  <a:pt x="711548" y="4353673"/>
                </a:cubicBezTo>
                <a:cubicBezTo>
                  <a:pt x="700284" y="4351441"/>
                  <a:pt x="685265" y="4352557"/>
                  <a:pt x="674001" y="4352557"/>
                </a:cubicBezTo>
                <a:cubicBezTo>
                  <a:pt x="651473" y="4352557"/>
                  <a:pt x="632699" y="4352557"/>
                  <a:pt x="610170" y="4349208"/>
                </a:cubicBezTo>
                <a:cubicBezTo>
                  <a:pt x="602661" y="4348092"/>
                  <a:pt x="587642" y="4346976"/>
                  <a:pt x="583888" y="4348092"/>
                </a:cubicBezTo>
                <a:cubicBezTo>
                  <a:pt x="568868" y="4351441"/>
                  <a:pt x="550095" y="4349208"/>
                  <a:pt x="538831" y="4351441"/>
                </a:cubicBezTo>
                <a:lnTo>
                  <a:pt x="527757" y="4351441"/>
                </a:lnTo>
                <a:lnTo>
                  <a:pt x="527943" y="4350225"/>
                </a:lnTo>
                <a:cubicBezTo>
                  <a:pt x="526535" y="4349388"/>
                  <a:pt x="523719" y="4348829"/>
                  <a:pt x="519965" y="4348829"/>
                </a:cubicBezTo>
                <a:cubicBezTo>
                  <a:pt x="512455" y="4348829"/>
                  <a:pt x="501191" y="4348829"/>
                  <a:pt x="501191" y="4345480"/>
                </a:cubicBezTo>
                <a:cubicBezTo>
                  <a:pt x="501191" y="4344364"/>
                  <a:pt x="493682" y="4344364"/>
                  <a:pt x="489927" y="4344364"/>
                </a:cubicBezTo>
                <a:cubicBezTo>
                  <a:pt x="471153" y="4347713"/>
                  <a:pt x="452380" y="4343247"/>
                  <a:pt x="437360" y="4343247"/>
                </a:cubicBezTo>
                <a:cubicBezTo>
                  <a:pt x="433606" y="4342131"/>
                  <a:pt x="429851" y="4342131"/>
                  <a:pt x="429851" y="4341015"/>
                </a:cubicBezTo>
                <a:cubicBezTo>
                  <a:pt x="429851" y="4339898"/>
                  <a:pt x="433606" y="4338782"/>
                  <a:pt x="437360" y="4338782"/>
                </a:cubicBezTo>
                <a:lnTo>
                  <a:pt x="448267" y="4336929"/>
                </a:lnTo>
                <a:lnTo>
                  <a:pt x="486265" y="4336929"/>
                </a:lnTo>
                <a:lnTo>
                  <a:pt x="486673" y="4336929"/>
                </a:lnTo>
                <a:lnTo>
                  <a:pt x="482920" y="4335813"/>
                </a:lnTo>
                <a:lnTo>
                  <a:pt x="469593" y="4333306"/>
                </a:lnTo>
                <a:close/>
                <a:moveTo>
                  <a:pt x="413732" y="4328776"/>
                </a:moveTo>
                <a:lnTo>
                  <a:pt x="414757" y="4329385"/>
                </a:lnTo>
                <a:cubicBezTo>
                  <a:pt x="414757" y="4330501"/>
                  <a:pt x="414757" y="4331618"/>
                  <a:pt x="414757" y="4331618"/>
                </a:cubicBezTo>
                <a:lnTo>
                  <a:pt x="411703" y="4332494"/>
                </a:lnTo>
                <a:close/>
                <a:moveTo>
                  <a:pt x="390189" y="4315511"/>
                </a:moveTo>
                <a:lnTo>
                  <a:pt x="392698" y="4315850"/>
                </a:lnTo>
                <a:cubicBezTo>
                  <a:pt x="396922" y="4317106"/>
                  <a:pt x="399738" y="4318780"/>
                  <a:pt x="399738" y="4320455"/>
                </a:cubicBezTo>
                <a:lnTo>
                  <a:pt x="409305" y="4326143"/>
                </a:lnTo>
                <a:lnTo>
                  <a:pt x="408933" y="4326660"/>
                </a:lnTo>
                <a:lnTo>
                  <a:pt x="404296" y="4334619"/>
                </a:lnTo>
                <a:lnTo>
                  <a:pt x="388005" y="4339293"/>
                </a:lnTo>
                <a:lnTo>
                  <a:pt x="371652" y="4341222"/>
                </a:lnTo>
                <a:lnTo>
                  <a:pt x="374019" y="4336738"/>
                </a:lnTo>
                <a:cubicBezTo>
                  <a:pt x="375909" y="4333493"/>
                  <a:pt x="377799" y="4330249"/>
                  <a:pt x="377799" y="4330249"/>
                </a:cubicBezTo>
                <a:close/>
                <a:moveTo>
                  <a:pt x="1214998" y="4293014"/>
                </a:moveTo>
                <a:lnTo>
                  <a:pt x="1234557" y="4294177"/>
                </a:lnTo>
                <a:lnTo>
                  <a:pt x="1233478" y="4294391"/>
                </a:lnTo>
                <a:cubicBezTo>
                  <a:pt x="1225968" y="4293833"/>
                  <a:pt x="1218459" y="4294949"/>
                  <a:pt x="1210480" y="4295647"/>
                </a:cubicBezTo>
                <a:lnTo>
                  <a:pt x="1190618" y="4294680"/>
                </a:lnTo>
                <a:lnTo>
                  <a:pt x="1192470" y="4294130"/>
                </a:lnTo>
                <a:cubicBezTo>
                  <a:pt x="1203734" y="4295247"/>
                  <a:pt x="1211243" y="4291898"/>
                  <a:pt x="1214998" y="4293014"/>
                </a:cubicBezTo>
                <a:close/>
                <a:moveTo>
                  <a:pt x="356089" y="4290671"/>
                </a:moveTo>
                <a:lnTo>
                  <a:pt x="365599" y="4290703"/>
                </a:lnTo>
                <a:lnTo>
                  <a:pt x="360064" y="4298867"/>
                </a:lnTo>
                <a:lnTo>
                  <a:pt x="349793" y="4298453"/>
                </a:lnTo>
                <a:close/>
                <a:moveTo>
                  <a:pt x="331931" y="4290589"/>
                </a:moveTo>
                <a:lnTo>
                  <a:pt x="347451" y="4290642"/>
                </a:lnTo>
                <a:lnTo>
                  <a:pt x="343277" y="4298191"/>
                </a:lnTo>
                <a:lnTo>
                  <a:pt x="338256" y="4297989"/>
                </a:lnTo>
                <a:lnTo>
                  <a:pt x="342349" y="4299870"/>
                </a:lnTo>
                <a:lnTo>
                  <a:pt x="332830" y="4317086"/>
                </a:lnTo>
                <a:lnTo>
                  <a:pt x="345623" y="4303115"/>
                </a:lnTo>
                <a:lnTo>
                  <a:pt x="350457" y="4309152"/>
                </a:lnTo>
                <a:lnTo>
                  <a:pt x="353522" y="4310235"/>
                </a:lnTo>
                <a:lnTo>
                  <a:pt x="346382" y="4324981"/>
                </a:lnTo>
                <a:cubicBezTo>
                  <a:pt x="344491" y="4328226"/>
                  <a:pt x="343956" y="4332259"/>
                  <a:pt x="343421" y="4336293"/>
                </a:cubicBezTo>
                <a:cubicBezTo>
                  <a:pt x="348557" y="4330594"/>
                  <a:pt x="352338" y="4324105"/>
                  <a:pt x="356118" y="4317617"/>
                </a:cubicBezTo>
                <a:cubicBezTo>
                  <a:pt x="359363" y="4315162"/>
                  <a:pt x="362608" y="4312707"/>
                  <a:pt x="362072" y="4316741"/>
                </a:cubicBezTo>
                <a:cubicBezTo>
                  <a:pt x="362893" y="4321564"/>
                  <a:pt x="362358" y="4325597"/>
                  <a:pt x="358577" y="4332087"/>
                </a:cubicBezTo>
                <a:lnTo>
                  <a:pt x="352628" y="4342781"/>
                </a:lnTo>
                <a:lnTo>
                  <a:pt x="299044" y="4342781"/>
                </a:lnTo>
                <a:lnTo>
                  <a:pt x="316853" y="4316468"/>
                </a:lnTo>
                <a:close/>
                <a:moveTo>
                  <a:pt x="2152203" y="4287542"/>
                </a:moveTo>
                <a:lnTo>
                  <a:pt x="2168060" y="4288328"/>
                </a:lnTo>
                <a:cubicBezTo>
                  <a:pt x="2164305" y="4289444"/>
                  <a:pt x="2160551" y="4290560"/>
                  <a:pt x="2156796" y="4290560"/>
                </a:cubicBezTo>
                <a:cubicBezTo>
                  <a:pt x="2141777" y="4289444"/>
                  <a:pt x="2126758" y="4295026"/>
                  <a:pt x="2107985" y="4290560"/>
                </a:cubicBezTo>
                <a:cubicBezTo>
                  <a:pt x="2107985" y="4290560"/>
                  <a:pt x="2104230" y="4290560"/>
                  <a:pt x="2104230" y="4290560"/>
                </a:cubicBezTo>
                <a:lnTo>
                  <a:pt x="2056009" y="4289126"/>
                </a:lnTo>
                <a:lnTo>
                  <a:pt x="2063566" y="4288549"/>
                </a:lnTo>
                <a:cubicBezTo>
                  <a:pt x="2089849" y="4288549"/>
                  <a:pt x="2112377" y="4288549"/>
                  <a:pt x="2138660" y="4288549"/>
                </a:cubicBezTo>
                <a:close/>
                <a:moveTo>
                  <a:pt x="452380" y="4280735"/>
                </a:moveTo>
                <a:lnTo>
                  <a:pt x="478521" y="4280735"/>
                </a:lnTo>
                <a:lnTo>
                  <a:pt x="478521" y="4285574"/>
                </a:lnTo>
                <a:lnTo>
                  <a:pt x="487411" y="4284064"/>
                </a:lnTo>
                <a:cubicBezTo>
                  <a:pt x="494920" y="4282947"/>
                  <a:pt x="498675" y="4285180"/>
                  <a:pt x="498675" y="4286296"/>
                </a:cubicBezTo>
                <a:cubicBezTo>
                  <a:pt x="498675" y="4289645"/>
                  <a:pt x="502429" y="4291878"/>
                  <a:pt x="513694" y="4294110"/>
                </a:cubicBezTo>
                <a:cubicBezTo>
                  <a:pt x="517449" y="4295227"/>
                  <a:pt x="521203" y="4295227"/>
                  <a:pt x="524958" y="4295227"/>
                </a:cubicBezTo>
                <a:cubicBezTo>
                  <a:pt x="536222" y="4291878"/>
                  <a:pt x="554996" y="4294110"/>
                  <a:pt x="566260" y="4291878"/>
                </a:cubicBezTo>
                <a:cubicBezTo>
                  <a:pt x="573769" y="4290762"/>
                  <a:pt x="581279" y="4290762"/>
                  <a:pt x="592543" y="4290762"/>
                </a:cubicBezTo>
                <a:lnTo>
                  <a:pt x="607527" y="4296330"/>
                </a:lnTo>
                <a:lnTo>
                  <a:pt x="637616" y="4296330"/>
                </a:lnTo>
                <a:lnTo>
                  <a:pt x="645109" y="4290762"/>
                </a:lnTo>
                <a:cubicBezTo>
                  <a:pt x="645109" y="4288529"/>
                  <a:pt x="652618" y="4287413"/>
                  <a:pt x="663883" y="4287413"/>
                </a:cubicBezTo>
                <a:cubicBezTo>
                  <a:pt x="671392" y="4287413"/>
                  <a:pt x="678901" y="4287413"/>
                  <a:pt x="686411" y="4285180"/>
                </a:cubicBezTo>
                <a:cubicBezTo>
                  <a:pt x="697675" y="4284064"/>
                  <a:pt x="708939" y="4286296"/>
                  <a:pt x="716449" y="4289645"/>
                </a:cubicBezTo>
                <a:lnTo>
                  <a:pt x="725662" y="4292055"/>
                </a:lnTo>
                <a:lnTo>
                  <a:pt x="640115" y="4298595"/>
                </a:lnTo>
                <a:cubicBezTo>
                  <a:pt x="625097" y="4300828"/>
                  <a:pt x="606323" y="4299712"/>
                  <a:pt x="591304" y="4301944"/>
                </a:cubicBezTo>
                <a:cubicBezTo>
                  <a:pt x="576285" y="4303061"/>
                  <a:pt x="557512" y="4301944"/>
                  <a:pt x="538738" y="4300828"/>
                </a:cubicBezTo>
                <a:cubicBezTo>
                  <a:pt x="523719" y="4298595"/>
                  <a:pt x="501191" y="4297479"/>
                  <a:pt x="482417" y="4297479"/>
                </a:cubicBezTo>
                <a:lnTo>
                  <a:pt x="399364" y="4299537"/>
                </a:lnTo>
                <a:lnTo>
                  <a:pt x="401302" y="4296141"/>
                </a:lnTo>
                <a:lnTo>
                  <a:pt x="409402" y="4282238"/>
                </a:lnTo>
                <a:lnTo>
                  <a:pt x="426079" y="4281654"/>
                </a:lnTo>
                <a:lnTo>
                  <a:pt x="421059" y="4290270"/>
                </a:lnTo>
                <a:cubicBezTo>
                  <a:pt x="422414" y="4291060"/>
                  <a:pt x="423769" y="4291849"/>
                  <a:pt x="425124" y="4292638"/>
                </a:cubicBezTo>
                <a:lnTo>
                  <a:pt x="431636" y="4281460"/>
                </a:lnTo>
                <a:close/>
                <a:moveTo>
                  <a:pt x="1937335" y="4276200"/>
                </a:moveTo>
                <a:lnTo>
                  <a:pt x="1938405" y="4276231"/>
                </a:lnTo>
                <a:lnTo>
                  <a:pt x="1938083" y="4276327"/>
                </a:lnTo>
                <a:cubicBezTo>
                  <a:pt x="1938083" y="4277164"/>
                  <a:pt x="1939022" y="4278281"/>
                  <a:pt x="1939022" y="4279397"/>
                </a:cubicBezTo>
                <a:cubicBezTo>
                  <a:pt x="1939022" y="4280514"/>
                  <a:pt x="1942777" y="4280514"/>
                  <a:pt x="1946532" y="4280514"/>
                </a:cubicBezTo>
                <a:lnTo>
                  <a:pt x="1956290" y="4280514"/>
                </a:lnTo>
                <a:lnTo>
                  <a:pt x="1950924" y="4280735"/>
                </a:lnTo>
                <a:lnTo>
                  <a:pt x="1937335" y="4280735"/>
                </a:lnTo>
                <a:close/>
                <a:moveTo>
                  <a:pt x="1298017" y="4273182"/>
                </a:moveTo>
                <a:lnTo>
                  <a:pt x="1298522" y="4273182"/>
                </a:lnTo>
                <a:lnTo>
                  <a:pt x="1298071" y="4273200"/>
                </a:lnTo>
                <a:close/>
                <a:moveTo>
                  <a:pt x="1964065" y="4269571"/>
                </a:moveTo>
                <a:cubicBezTo>
                  <a:pt x="1969697" y="4269013"/>
                  <a:pt x="1977207" y="4269571"/>
                  <a:pt x="1988471" y="4270688"/>
                </a:cubicBezTo>
                <a:cubicBezTo>
                  <a:pt x="1992226" y="4271804"/>
                  <a:pt x="1999736" y="4271804"/>
                  <a:pt x="2003490" y="4274037"/>
                </a:cubicBezTo>
                <a:lnTo>
                  <a:pt x="1996794" y="4275688"/>
                </a:lnTo>
                <a:lnTo>
                  <a:pt x="1965305" y="4273816"/>
                </a:lnTo>
                <a:lnTo>
                  <a:pt x="1952588" y="4274446"/>
                </a:lnTo>
                <a:close/>
                <a:moveTo>
                  <a:pt x="1601735" y="4267339"/>
                </a:moveTo>
                <a:cubicBezTo>
                  <a:pt x="1628018" y="4266223"/>
                  <a:pt x="1654301" y="4267339"/>
                  <a:pt x="1673074" y="4272921"/>
                </a:cubicBezTo>
                <a:cubicBezTo>
                  <a:pt x="1684339" y="4275153"/>
                  <a:pt x="1691848" y="4275153"/>
                  <a:pt x="1703112" y="4274037"/>
                </a:cubicBezTo>
                <a:cubicBezTo>
                  <a:pt x="1718131" y="4271804"/>
                  <a:pt x="1729395" y="4271804"/>
                  <a:pt x="1744415" y="4274037"/>
                </a:cubicBezTo>
                <a:cubicBezTo>
                  <a:pt x="1751924" y="4275153"/>
                  <a:pt x="1759433" y="4275153"/>
                  <a:pt x="1766943" y="4274037"/>
                </a:cubicBezTo>
                <a:cubicBezTo>
                  <a:pt x="1778207" y="4271804"/>
                  <a:pt x="1796980" y="4274037"/>
                  <a:pt x="1812000" y="4270688"/>
                </a:cubicBezTo>
                <a:cubicBezTo>
                  <a:pt x="1815754" y="4269572"/>
                  <a:pt x="1830773" y="4270688"/>
                  <a:pt x="1838282" y="4271804"/>
                </a:cubicBezTo>
                <a:lnTo>
                  <a:pt x="1879969" y="4273991"/>
                </a:lnTo>
                <a:lnTo>
                  <a:pt x="1791751" y="4280735"/>
                </a:lnTo>
                <a:lnTo>
                  <a:pt x="1744415" y="4280735"/>
                </a:lnTo>
                <a:cubicBezTo>
                  <a:pt x="1721886" y="4280735"/>
                  <a:pt x="1703112" y="4284084"/>
                  <a:pt x="1680584" y="4282967"/>
                </a:cubicBezTo>
                <a:cubicBezTo>
                  <a:pt x="1676829" y="4282967"/>
                  <a:pt x="1673074" y="4285200"/>
                  <a:pt x="1669320" y="4285200"/>
                </a:cubicBezTo>
                <a:lnTo>
                  <a:pt x="1668497" y="4285689"/>
                </a:lnTo>
                <a:lnTo>
                  <a:pt x="1657762" y="4285461"/>
                </a:lnTo>
                <a:cubicBezTo>
                  <a:pt x="1642743" y="4283228"/>
                  <a:pt x="1620215" y="4282112"/>
                  <a:pt x="1601441" y="4282112"/>
                </a:cubicBezTo>
                <a:cubicBezTo>
                  <a:pt x="1571403" y="4283228"/>
                  <a:pt x="1541365" y="4280996"/>
                  <a:pt x="1511327" y="4284345"/>
                </a:cubicBezTo>
                <a:cubicBezTo>
                  <a:pt x="1507573" y="4285461"/>
                  <a:pt x="1503818" y="4285461"/>
                  <a:pt x="1500063" y="4284345"/>
                </a:cubicBezTo>
                <a:cubicBezTo>
                  <a:pt x="1470026" y="4280996"/>
                  <a:pt x="1439988" y="4283228"/>
                  <a:pt x="1409950" y="4283228"/>
                </a:cubicBezTo>
                <a:cubicBezTo>
                  <a:pt x="1376157" y="4282112"/>
                  <a:pt x="1346120" y="4280996"/>
                  <a:pt x="1312327" y="4283228"/>
                </a:cubicBezTo>
                <a:lnTo>
                  <a:pt x="1257806" y="4284000"/>
                </a:lnTo>
                <a:lnTo>
                  <a:pt x="1230017" y="4282967"/>
                </a:lnTo>
                <a:cubicBezTo>
                  <a:pt x="1222508" y="4282967"/>
                  <a:pt x="1211243" y="4281851"/>
                  <a:pt x="1199979" y="4282967"/>
                </a:cubicBezTo>
                <a:cubicBezTo>
                  <a:pt x="1192470" y="4282967"/>
                  <a:pt x="1184960" y="4281851"/>
                  <a:pt x="1181205" y="4279618"/>
                </a:cubicBezTo>
                <a:cubicBezTo>
                  <a:pt x="1181205" y="4278502"/>
                  <a:pt x="1181205" y="4277386"/>
                  <a:pt x="1184960" y="4277386"/>
                </a:cubicBezTo>
                <a:cubicBezTo>
                  <a:pt x="1211243" y="4276269"/>
                  <a:pt x="1241281" y="4276269"/>
                  <a:pt x="1260055" y="4282967"/>
                </a:cubicBezTo>
                <a:cubicBezTo>
                  <a:pt x="1278828" y="4284084"/>
                  <a:pt x="1293847" y="4279618"/>
                  <a:pt x="1312621" y="4280735"/>
                </a:cubicBezTo>
                <a:cubicBezTo>
                  <a:pt x="1308866" y="4277386"/>
                  <a:pt x="1312621" y="4276269"/>
                  <a:pt x="1323885" y="4276269"/>
                </a:cubicBezTo>
                <a:cubicBezTo>
                  <a:pt x="1331394" y="4276269"/>
                  <a:pt x="1335149" y="4276269"/>
                  <a:pt x="1338904" y="4276269"/>
                </a:cubicBezTo>
                <a:lnTo>
                  <a:pt x="1338904" y="4273182"/>
                </a:lnTo>
                <a:lnTo>
                  <a:pt x="1342365" y="4273182"/>
                </a:lnTo>
                <a:lnTo>
                  <a:pt x="1460595" y="4274779"/>
                </a:lnTo>
                <a:lnTo>
                  <a:pt x="1466565" y="4275153"/>
                </a:lnTo>
                <a:lnTo>
                  <a:pt x="1488252" y="4275153"/>
                </a:lnTo>
                <a:lnTo>
                  <a:pt x="1507573" y="4275414"/>
                </a:lnTo>
                <a:lnTo>
                  <a:pt x="1508451" y="4275153"/>
                </a:lnTo>
                <a:lnTo>
                  <a:pt x="1526640" y="4275153"/>
                </a:lnTo>
                <a:cubicBezTo>
                  <a:pt x="1545414" y="4275153"/>
                  <a:pt x="1564188" y="4274037"/>
                  <a:pt x="1582961" y="4269572"/>
                </a:cubicBezTo>
                <a:cubicBezTo>
                  <a:pt x="1586716" y="4268455"/>
                  <a:pt x="1594225" y="4267339"/>
                  <a:pt x="1601735" y="4267339"/>
                </a:cubicBezTo>
                <a:close/>
                <a:moveTo>
                  <a:pt x="2093587" y="4267118"/>
                </a:moveTo>
                <a:lnTo>
                  <a:pt x="2104230" y="4267118"/>
                </a:lnTo>
                <a:cubicBezTo>
                  <a:pt x="2119249" y="4267118"/>
                  <a:pt x="2134268" y="4266002"/>
                  <a:pt x="2145532" y="4269351"/>
                </a:cubicBezTo>
                <a:cubicBezTo>
                  <a:pt x="2145532" y="4269351"/>
                  <a:pt x="2149286" y="4269351"/>
                  <a:pt x="2153041" y="4269351"/>
                </a:cubicBezTo>
                <a:cubicBezTo>
                  <a:pt x="2171815" y="4266002"/>
                  <a:pt x="2190588" y="4270467"/>
                  <a:pt x="2209362" y="4269351"/>
                </a:cubicBezTo>
                <a:cubicBezTo>
                  <a:pt x="2228136" y="4268234"/>
                  <a:pt x="2246909" y="4268234"/>
                  <a:pt x="2265683" y="4269351"/>
                </a:cubicBezTo>
                <a:lnTo>
                  <a:pt x="2392886" y="4271069"/>
                </a:lnTo>
                <a:lnTo>
                  <a:pt x="2402917" y="4272837"/>
                </a:lnTo>
                <a:cubicBezTo>
                  <a:pt x="2407141" y="4273395"/>
                  <a:pt x="2410896" y="4273953"/>
                  <a:pt x="2412773" y="4275069"/>
                </a:cubicBezTo>
                <a:cubicBezTo>
                  <a:pt x="2416527" y="4277302"/>
                  <a:pt x="2424037" y="4278418"/>
                  <a:pt x="2416527" y="4280651"/>
                </a:cubicBezTo>
                <a:cubicBezTo>
                  <a:pt x="2412773" y="4281767"/>
                  <a:pt x="2412773" y="4284000"/>
                  <a:pt x="2409018" y="4284000"/>
                </a:cubicBezTo>
                <a:cubicBezTo>
                  <a:pt x="2401508" y="4284000"/>
                  <a:pt x="2393999" y="4285116"/>
                  <a:pt x="2390244" y="4284000"/>
                </a:cubicBezTo>
                <a:cubicBezTo>
                  <a:pt x="2375225" y="4281767"/>
                  <a:pt x="2360207" y="4280651"/>
                  <a:pt x="2345188" y="4279535"/>
                </a:cubicBezTo>
                <a:cubicBezTo>
                  <a:pt x="2339555" y="4278418"/>
                  <a:pt x="2336739" y="4278139"/>
                  <a:pt x="2334392" y="4278558"/>
                </a:cubicBezTo>
                <a:lnTo>
                  <a:pt x="2330218" y="4280237"/>
                </a:lnTo>
                <a:lnTo>
                  <a:pt x="2318917" y="4279397"/>
                </a:lnTo>
                <a:lnTo>
                  <a:pt x="2235645" y="4279397"/>
                </a:lnTo>
                <a:cubicBezTo>
                  <a:pt x="2209362" y="4280514"/>
                  <a:pt x="2183079" y="4280514"/>
                  <a:pt x="2156796" y="4280514"/>
                </a:cubicBezTo>
                <a:lnTo>
                  <a:pt x="2145918" y="4282939"/>
                </a:lnTo>
                <a:lnTo>
                  <a:pt x="2104868" y="4278502"/>
                </a:lnTo>
                <a:cubicBezTo>
                  <a:pt x="2086094" y="4277386"/>
                  <a:pt x="2067321" y="4277386"/>
                  <a:pt x="2048547" y="4274037"/>
                </a:cubicBezTo>
                <a:cubicBezTo>
                  <a:pt x="2056056" y="4272921"/>
                  <a:pt x="2056056" y="4270688"/>
                  <a:pt x="2063566" y="4270688"/>
                </a:cubicBezTo>
                <a:close/>
                <a:moveTo>
                  <a:pt x="2434998" y="4263625"/>
                </a:moveTo>
                <a:lnTo>
                  <a:pt x="2432954" y="4264046"/>
                </a:lnTo>
                <a:cubicBezTo>
                  <a:pt x="2432485" y="4264744"/>
                  <a:pt x="2433424" y="4265581"/>
                  <a:pt x="2435301" y="4266139"/>
                </a:cubicBezTo>
                <a:cubicBezTo>
                  <a:pt x="2435301" y="4267255"/>
                  <a:pt x="2442810" y="4267255"/>
                  <a:pt x="2435301" y="4268372"/>
                </a:cubicBezTo>
                <a:cubicBezTo>
                  <a:pt x="2435301" y="4268372"/>
                  <a:pt x="2431546" y="4269488"/>
                  <a:pt x="2431546" y="4268372"/>
                </a:cubicBezTo>
                <a:lnTo>
                  <a:pt x="2416398" y="4267921"/>
                </a:lnTo>
                <a:lnTo>
                  <a:pt x="2419627" y="4266002"/>
                </a:lnTo>
                <a:cubicBezTo>
                  <a:pt x="2423381" y="4266002"/>
                  <a:pt x="2427136" y="4263769"/>
                  <a:pt x="2430891" y="4263769"/>
                </a:cubicBezTo>
                <a:close/>
                <a:moveTo>
                  <a:pt x="2463656" y="4262623"/>
                </a:moveTo>
                <a:lnTo>
                  <a:pt x="2465339" y="4262790"/>
                </a:lnTo>
                <a:lnTo>
                  <a:pt x="2458888" y="4262790"/>
                </a:lnTo>
                <a:close/>
                <a:moveTo>
                  <a:pt x="375112" y="4259231"/>
                </a:moveTo>
                <a:lnTo>
                  <a:pt x="381039" y="4259525"/>
                </a:lnTo>
                <a:lnTo>
                  <a:pt x="385666" y="4259525"/>
                </a:lnTo>
                <a:lnTo>
                  <a:pt x="377463" y="4272344"/>
                </a:lnTo>
                <a:lnTo>
                  <a:pt x="368788" y="4270943"/>
                </a:lnTo>
                <a:lnTo>
                  <a:pt x="374337" y="4261420"/>
                </a:lnTo>
                <a:close/>
                <a:moveTo>
                  <a:pt x="1102063" y="4245274"/>
                </a:moveTo>
                <a:cubicBezTo>
                  <a:pt x="1113327" y="4246391"/>
                  <a:pt x="1124591" y="4246391"/>
                  <a:pt x="1132100" y="4249739"/>
                </a:cubicBezTo>
                <a:cubicBezTo>
                  <a:pt x="1132100" y="4250856"/>
                  <a:pt x="1135855" y="4251972"/>
                  <a:pt x="1132100" y="4253088"/>
                </a:cubicBezTo>
                <a:cubicBezTo>
                  <a:pt x="1124591" y="4254205"/>
                  <a:pt x="1117082" y="4253088"/>
                  <a:pt x="1120836" y="4256437"/>
                </a:cubicBezTo>
                <a:cubicBezTo>
                  <a:pt x="1120836" y="4258670"/>
                  <a:pt x="1128346" y="4257554"/>
                  <a:pt x="1132100" y="4257554"/>
                </a:cubicBezTo>
                <a:cubicBezTo>
                  <a:pt x="1135855" y="4257554"/>
                  <a:pt x="1139610" y="4257554"/>
                  <a:pt x="1147119" y="4257554"/>
                </a:cubicBezTo>
                <a:cubicBezTo>
                  <a:pt x="1150874" y="4257554"/>
                  <a:pt x="1158383" y="4257554"/>
                  <a:pt x="1165893" y="4257554"/>
                </a:cubicBezTo>
                <a:cubicBezTo>
                  <a:pt x="1165893" y="4258670"/>
                  <a:pt x="1165893" y="4259786"/>
                  <a:pt x="1165893" y="4260902"/>
                </a:cubicBezTo>
                <a:cubicBezTo>
                  <a:pt x="1162138" y="4260902"/>
                  <a:pt x="1158383" y="4260902"/>
                  <a:pt x="1150874" y="4260902"/>
                </a:cubicBezTo>
                <a:cubicBezTo>
                  <a:pt x="1145242" y="4260902"/>
                  <a:pt x="1141487" y="4261181"/>
                  <a:pt x="1139610" y="4261879"/>
                </a:cubicBezTo>
                <a:lnTo>
                  <a:pt x="1139610" y="4264293"/>
                </a:lnTo>
                <a:lnTo>
                  <a:pt x="1098602" y="4265106"/>
                </a:lnTo>
                <a:lnTo>
                  <a:pt x="1075105" y="4265633"/>
                </a:lnTo>
                <a:lnTo>
                  <a:pt x="1052312" y="4261879"/>
                </a:lnTo>
                <a:lnTo>
                  <a:pt x="1019741" y="4261992"/>
                </a:lnTo>
                <a:lnTo>
                  <a:pt x="1014017" y="4260960"/>
                </a:lnTo>
                <a:lnTo>
                  <a:pt x="1014017" y="4247828"/>
                </a:lnTo>
                <a:lnTo>
                  <a:pt x="1026968" y="4247507"/>
                </a:lnTo>
                <a:cubicBezTo>
                  <a:pt x="1049497" y="4248623"/>
                  <a:pt x="1075780" y="4245274"/>
                  <a:pt x="1102063" y="4245274"/>
                </a:cubicBezTo>
                <a:close/>
                <a:moveTo>
                  <a:pt x="1394931" y="4241925"/>
                </a:moveTo>
                <a:cubicBezTo>
                  <a:pt x="1417460" y="4240809"/>
                  <a:pt x="1436233" y="4243042"/>
                  <a:pt x="1455007" y="4241925"/>
                </a:cubicBezTo>
                <a:cubicBezTo>
                  <a:pt x="1470026" y="4240809"/>
                  <a:pt x="1481290" y="4244158"/>
                  <a:pt x="1500063" y="4244158"/>
                </a:cubicBezTo>
                <a:cubicBezTo>
                  <a:pt x="1511327" y="4243042"/>
                  <a:pt x="1526346" y="4244158"/>
                  <a:pt x="1541365" y="4244158"/>
                </a:cubicBezTo>
                <a:cubicBezTo>
                  <a:pt x="1545120" y="4244158"/>
                  <a:pt x="1545120" y="4244158"/>
                  <a:pt x="1548875" y="4244158"/>
                </a:cubicBezTo>
                <a:cubicBezTo>
                  <a:pt x="1563894" y="4249739"/>
                  <a:pt x="1582667" y="4248623"/>
                  <a:pt x="1601441" y="4246391"/>
                </a:cubicBezTo>
                <a:cubicBezTo>
                  <a:pt x="1616460" y="4244158"/>
                  <a:pt x="1631479" y="4245274"/>
                  <a:pt x="1646498" y="4241925"/>
                </a:cubicBezTo>
                <a:cubicBezTo>
                  <a:pt x="1646498" y="4241925"/>
                  <a:pt x="1650252" y="4241925"/>
                  <a:pt x="1654007" y="4243042"/>
                </a:cubicBezTo>
                <a:cubicBezTo>
                  <a:pt x="1657762" y="4244158"/>
                  <a:pt x="1661516" y="4244158"/>
                  <a:pt x="1665271" y="4244158"/>
                </a:cubicBezTo>
                <a:cubicBezTo>
                  <a:pt x="1702818" y="4243042"/>
                  <a:pt x="1740366" y="4247507"/>
                  <a:pt x="1777913" y="4245274"/>
                </a:cubicBezTo>
                <a:cubicBezTo>
                  <a:pt x="1792932" y="4245274"/>
                  <a:pt x="1800441" y="4248623"/>
                  <a:pt x="1811705" y="4247507"/>
                </a:cubicBezTo>
                <a:cubicBezTo>
                  <a:pt x="1822970" y="4247507"/>
                  <a:pt x="1837988" y="4247507"/>
                  <a:pt x="1849253" y="4247507"/>
                </a:cubicBezTo>
                <a:cubicBezTo>
                  <a:pt x="1871781" y="4248623"/>
                  <a:pt x="1890555" y="4244158"/>
                  <a:pt x="1909328" y="4246391"/>
                </a:cubicBezTo>
                <a:cubicBezTo>
                  <a:pt x="1916838" y="4246391"/>
                  <a:pt x="1920593" y="4246391"/>
                  <a:pt x="1924347" y="4246391"/>
                </a:cubicBezTo>
                <a:cubicBezTo>
                  <a:pt x="1928102" y="4246391"/>
                  <a:pt x="1931857" y="4245274"/>
                  <a:pt x="1935611" y="4247507"/>
                </a:cubicBezTo>
                <a:cubicBezTo>
                  <a:pt x="1935611" y="4248623"/>
                  <a:pt x="1931857" y="4250856"/>
                  <a:pt x="1928102" y="4250856"/>
                </a:cubicBezTo>
                <a:cubicBezTo>
                  <a:pt x="1916838" y="4251972"/>
                  <a:pt x="1905573" y="4255321"/>
                  <a:pt x="1890555" y="4255321"/>
                </a:cubicBezTo>
                <a:cubicBezTo>
                  <a:pt x="1883045" y="4255321"/>
                  <a:pt x="1883045" y="4257554"/>
                  <a:pt x="1875536" y="4258670"/>
                </a:cubicBezTo>
                <a:lnTo>
                  <a:pt x="1898774" y="4260512"/>
                </a:lnTo>
                <a:lnTo>
                  <a:pt x="1894603" y="4260502"/>
                </a:lnTo>
                <a:cubicBezTo>
                  <a:pt x="1875830" y="4259804"/>
                  <a:pt x="1857056" y="4258967"/>
                  <a:pt x="1838282" y="4259525"/>
                </a:cubicBezTo>
                <a:lnTo>
                  <a:pt x="1830242" y="4258728"/>
                </a:lnTo>
                <a:lnTo>
                  <a:pt x="1830479" y="4258670"/>
                </a:lnTo>
                <a:cubicBezTo>
                  <a:pt x="1826724" y="4256437"/>
                  <a:pt x="1819215" y="4256437"/>
                  <a:pt x="1815460" y="4255321"/>
                </a:cubicBezTo>
                <a:cubicBezTo>
                  <a:pt x="1792932" y="4253088"/>
                  <a:pt x="1785423" y="4253088"/>
                  <a:pt x="1777913" y="4259786"/>
                </a:cubicBezTo>
                <a:cubicBezTo>
                  <a:pt x="1774158" y="4262019"/>
                  <a:pt x="1770403" y="4262019"/>
                  <a:pt x="1766649" y="4260902"/>
                </a:cubicBezTo>
                <a:cubicBezTo>
                  <a:pt x="1755385" y="4258670"/>
                  <a:pt x="1740366" y="4259786"/>
                  <a:pt x="1729101" y="4259786"/>
                </a:cubicBezTo>
                <a:cubicBezTo>
                  <a:pt x="1706573" y="4259786"/>
                  <a:pt x="1687800" y="4259786"/>
                  <a:pt x="1665271" y="4256437"/>
                </a:cubicBezTo>
                <a:cubicBezTo>
                  <a:pt x="1657762" y="4255321"/>
                  <a:pt x="1642743" y="4254205"/>
                  <a:pt x="1638988" y="4255321"/>
                </a:cubicBezTo>
                <a:lnTo>
                  <a:pt x="1616447" y="4257292"/>
                </a:lnTo>
                <a:lnTo>
                  <a:pt x="1567942" y="4257292"/>
                </a:lnTo>
                <a:lnTo>
                  <a:pt x="1544768" y="4258670"/>
                </a:lnTo>
                <a:lnTo>
                  <a:pt x="1530101" y="4258670"/>
                </a:lnTo>
                <a:cubicBezTo>
                  <a:pt x="1518837" y="4259786"/>
                  <a:pt x="1511327" y="4259786"/>
                  <a:pt x="1500063" y="4257554"/>
                </a:cubicBezTo>
                <a:cubicBezTo>
                  <a:pt x="1481290" y="4251972"/>
                  <a:pt x="1455007" y="4250856"/>
                  <a:pt x="1428724" y="4251972"/>
                </a:cubicBezTo>
                <a:cubicBezTo>
                  <a:pt x="1421214" y="4251972"/>
                  <a:pt x="1413705" y="4253088"/>
                  <a:pt x="1409950" y="4254205"/>
                </a:cubicBezTo>
                <a:cubicBezTo>
                  <a:pt x="1391176" y="4258670"/>
                  <a:pt x="1372403" y="4259786"/>
                  <a:pt x="1353629" y="4259786"/>
                </a:cubicBezTo>
                <a:cubicBezTo>
                  <a:pt x="1334855" y="4259786"/>
                  <a:pt x="1312327" y="4259786"/>
                  <a:pt x="1293554" y="4259786"/>
                </a:cubicBezTo>
                <a:cubicBezTo>
                  <a:pt x="1271025" y="4259786"/>
                  <a:pt x="1244742" y="4258670"/>
                  <a:pt x="1222214" y="4255321"/>
                </a:cubicBezTo>
                <a:cubicBezTo>
                  <a:pt x="1214704" y="4255321"/>
                  <a:pt x="1207195" y="4255321"/>
                  <a:pt x="1203440" y="4255321"/>
                </a:cubicBezTo>
                <a:cubicBezTo>
                  <a:pt x="1192176" y="4255321"/>
                  <a:pt x="1188421" y="4254205"/>
                  <a:pt x="1184667" y="4251972"/>
                </a:cubicBezTo>
                <a:cubicBezTo>
                  <a:pt x="1210950" y="4253088"/>
                  <a:pt x="1229723" y="4249739"/>
                  <a:pt x="1252252" y="4249739"/>
                </a:cubicBezTo>
                <a:cubicBezTo>
                  <a:pt x="1282289" y="4248623"/>
                  <a:pt x="1312327" y="4247507"/>
                  <a:pt x="1338610" y="4245274"/>
                </a:cubicBezTo>
                <a:cubicBezTo>
                  <a:pt x="1357384" y="4244158"/>
                  <a:pt x="1376157" y="4243042"/>
                  <a:pt x="1394931" y="4241925"/>
                </a:cubicBezTo>
                <a:close/>
                <a:moveTo>
                  <a:pt x="2025381" y="4241443"/>
                </a:moveTo>
                <a:cubicBezTo>
                  <a:pt x="2036645" y="4242560"/>
                  <a:pt x="2047909" y="4242560"/>
                  <a:pt x="2055418" y="4245908"/>
                </a:cubicBezTo>
                <a:cubicBezTo>
                  <a:pt x="2055418" y="4247025"/>
                  <a:pt x="2059173" y="4248141"/>
                  <a:pt x="2055418" y="4249257"/>
                </a:cubicBezTo>
                <a:cubicBezTo>
                  <a:pt x="2047909" y="4250374"/>
                  <a:pt x="2040400" y="4249257"/>
                  <a:pt x="2044154" y="4252606"/>
                </a:cubicBezTo>
                <a:cubicBezTo>
                  <a:pt x="2044154" y="4254839"/>
                  <a:pt x="2051664" y="4253723"/>
                  <a:pt x="2055418" y="4253723"/>
                </a:cubicBezTo>
                <a:cubicBezTo>
                  <a:pt x="2059173" y="4253723"/>
                  <a:pt x="2062928" y="4253723"/>
                  <a:pt x="2070437" y="4253723"/>
                </a:cubicBezTo>
                <a:cubicBezTo>
                  <a:pt x="2074192" y="4253723"/>
                  <a:pt x="2081701" y="4253723"/>
                  <a:pt x="2089211" y="4253723"/>
                </a:cubicBezTo>
                <a:cubicBezTo>
                  <a:pt x="2089211" y="4254839"/>
                  <a:pt x="2089211" y="4255955"/>
                  <a:pt x="2089211" y="4257071"/>
                </a:cubicBezTo>
                <a:cubicBezTo>
                  <a:pt x="2085456" y="4257071"/>
                  <a:pt x="2081701" y="4257071"/>
                  <a:pt x="2074192" y="4257071"/>
                </a:cubicBezTo>
                <a:cubicBezTo>
                  <a:pt x="2062928" y="4257071"/>
                  <a:pt x="2059173" y="4258188"/>
                  <a:pt x="2062928" y="4261537"/>
                </a:cubicBezTo>
                <a:lnTo>
                  <a:pt x="2054543" y="4261893"/>
                </a:lnTo>
                <a:lnTo>
                  <a:pt x="2053709" y="4261897"/>
                </a:lnTo>
                <a:cubicBezTo>
                  <a:pt x="2043853" y="4262594"/>
                  <a:pt x="2033528" y="4263432"/>
                  <a:pt x="2022264" y="4262874"/>
                </a:cubicBezTo>
                <a:lnTo>
                  <a:pt x="2004928" y="4262874"/>
                </a:lnTo>
                <a:lnTo>
                  <a:pt x="1975630" y="4258048"/>
                </a:lnTo>
                <a:lnTo>
                  <a:pt x="1937335" y="4258181"/>
                </a:lnTo>
                <a:lnTo>
                  <a:pt x="1937335" y="4243997"/>
                </a:lnTo>
                <a:lnTo>
                  <a:pt x="1950286" y="4243676"/>
                </a:lnTo>
                <a:cubicBezTo>
                  <a:pt x="1972815" y="4244792"/>
                  <a:pt x="1999098" y="4241443"/>
                  <a:pt x="2025381" y="4241443"/>
                </a:cubicBezTo>
                <a:close/>
                <a:moveTo>
                  <a:pt x="2318249" y="4238094"/>
                </a:moveTo>
                <a:cubicBezTo>
                  <a:pt x="2340778" y="4236978"/>
                  <a:pt x="2359551" y="4239211"/>
                  <a:pt x="2378325" y="4238094"/>
                </a:cubicBezTo>
                <a:cubicBezTo>
                  <a:pt x="2393344" y="4236978"/>
                  <a:pt x="2404608" y="4240327"/>
                  <a:pt x="2423381" y="4240327"/>
                </a:cubicBezTo>
                <a:cubicBezTo>
                  <a:pt x="2434645" y="4239211"/>
                  <a:pt x="2449664" y="4240327"/>
                  <a:pt x="2464683" y="4240327"/>
                </a:cubicBezTo>
                <a:cubicBezTo>
                  <a:pt x="2468438" y="4240327"/>
                  <a:pt x="2468438" y="4240327"/>
                  <a:pt x="2472193" y="4240327"/>
                </a:cubicBezTo>
                <a:lnTo>
                  <a:pt x="2476849" y="4241084"/>
                </a:lnTo>
                <a:lnTo>
                  <a:pt x="2472848" y="4241580"/>
                </a:lnTo>
                <a:cubicBezTo>
                  <a:pt x="2446565" y="4241580"/>
                  <a:pt x="2427792" y="4247162"/>
                  <a:pt x="2401508" y="4246046"/>
                </a:cubicBezTo>
                <a:cubicBezTo>
                  <a:pt x="2401508" y="4246046"/>
                  <a:pt x="2401508" y="4247162"/>
                  <a:pt x="2401508" y="4247162"/>
                </a:cubicBezTo>
                <a:cubicBezTo>
                  <a:pt x="2401508" y="4248278"/>
                  <a:pt x="2401508" y="4248278"/>
                  <a:pt x="2401508" y="4249395"/>
                </a:cubicBezTo>
                <a:cubicBezTo>
                  <a:pt x="2405263" y="4249395"/>
                  <a:pt x="2412773" y="4249395"/>
                  <a:pt x="2416527" y="4249395"/>
                </a:cubicBezTo>
                <a:cubicBezTo>
                  <a:pt x="2424037" y="4249953"/>
                  <a:pt x="2427791" y="4250511"/>
                  <a:pt x="2429199" y="4251487"/>
                </a:cubicBezTo>
                <a:lnTo>
                  <a:pt x="2428458" y="4253911"/>
                </a:lnTo>
                <a:lnTo>
                  <a:pt x="2423381" y="4253723"/>
                </a:lnTo>
                <a:cubicBezTo>
                  <a:pt x="2404608" y="4248141"/>
                  <a:pt x="2378325" y="4247025"/>
                  <a:pt x="2352042" y="4248141"/>
                </a:cubicBezTo>
                <a:cubicBezTo>
                  <a:pt x="2344532" y="4248141"/>
                  <a:pt x="2337023" y="4249257"/>
                  <a:pt x="2333268" y="4250374"/>
                </a:cubicBezTo>
                <a:cubicBezTo>
                  <a:pt x="2314494" y="4254839"/>
                  <a:pt x="2295721" y="4255955"/>
                  <a:pt x="2276947" y="4255955"/>
                </a:cubicBezTo>
                <a:cubicBezTo>
                  <a:pt x="2258173" y="4255955"/>
                  <a:pt x="2235645" y="4255955"/>
                  <a:pt x="2216872" y="4255955"/>
                </a:cubicBezTo>
                <a:cubicBezTo>
                  <a:pt x="2194343" y="4255955"/>
                  <a:pt x="2168060" y="4254839"/>
                  <a:pt x="2145532" y="4251490"/>
                </a:cubicBezTo>
                <a:cubicBezTo>
                  <a:pt x="2138022" y="4251490"/>
                  <a:pt x="2130513" y="4251490"/>
                  <a:pt x="2126758" y="4251490"/>
                </a:cubicBezTo>
                <a:cubicBezTo>
                  <a:pt x="2115494" y="4251490"/>
                  <a:pt x="2111739" y="4250374"/>
                  <a:pt x="2107985" y="4248141"/>
                </a:cubicBezTo>
                <a:cubicBezTo>
                  <a:pt x="2134268" y="4249257"/>
                  <a:pt x="2153041" y="4245908"/>
                  <a:pt x="2175570" y="4245908"/>
                </a:cubicBezTo>
                <a:cubicBezTo>
                  <a:pt x="2205607" y="4244792"/>
                  <a:pt x="2235645" y="4243676"/>
                  <a:pt x="2261928" y="4241443"/>
                </a:cubicBezTo>
                <a:cubicBezTo>
                  <a:pt x="2280702" y="4240327"/>
                  <a:pt x="2299475" y="4239211"/>
                  <a:pt x="2318249" y="4238094"/>
                </a:cubicBezTo>
                <a:close/>
                <a:moveTo>
                  <a:pt x="3696532" y="4218992"/>
                </a:moveTo>
                <a:cubicBezTo>
                  <a:pt x="3696532" y="4218992"/>
                  <a:pt x="3696532" y="4220108"/>
                  <a:pt x="3692778" y="4220108"/>
                </a:cubicBezTo>
                <a:cubicBezTo>
                  <a:pt x="3696532" y="4222341"/>
                  <a:pt x="3700287" y="4221224"/>
                  <a:pt x="3707796" y="4221224"/>
                </a:cubicBezTo>
                <a:cubicBezTo>
                  <a:pt x="3711551" y="4221224"/>
                  <a:pt x="3711551" y="4222341"/>
                  <a:pt x="3711551" y="4222341"/>
                </a:cubicBezTo>
                <a:cubicBezTo>
                  <a:pt x="3711551" y="4223457"/>
                  <a:pt x="3711551" y="4225689"/>
                  <a:pt x="3707796" y="4224573"/>
                </a:cubicBezTo>
                <a:cubicBezTo>
                  <a:pt x="3704042" y="4224573"/>
                  <a:pt x="3700287" y="4226806"/>
                  <a:pt x="3696532" y="4226806"/>
                </a:cubicBezTo>
                <a:cubicBezTo>
                  <a:pt x="3674004" y="4225689"/>
                  <a:pt x="3655230" y="4229038"/>
                  <a:pt x="3632702" y="4229038"/>
                </a:cubicBezTo>
                <a:cubicBezTo>
                  <a:pt x="3565117" y="4229038"/>
                  <a:pt x="3493777" y="4229038"/>
                  <a:pt x="3426192" y="4229038"/>
                </a:cubicBezTo>
                <a:cubicBezTo>
                  <a:pt x="3403664" y="4229038"/>
                  <a:pt x="3384890" y="4230155"/>
                  <a:pt x="3373626" y="4235736"/>
                </a:cubicBezTo>
                <a:cubicBezTo>
                  <a:pt x="3377381" y="4237969"/>
                  <a:pt x="3384890" y="4237969"/>
                  <a:pt x="3388645" y="4239085"/>
                </a:cubicBezTo>
                <a:cubicBezTo>
                  <a:pt x="3411173" y="4241318"/>
                  <a:pt x="3418682" y="4241318"/>
                  <a:pt x="3426192" y="4234620"/>
                </a:cubicBezTo>
                <a:cubicBezTo>
                  <a:pt x="3429947" y="4232387"/>
                  <a:pt x="3433702" y="4232387"/>
                  <a:pt x="3437456" y="4233504"/>
                </a:cubicBezTo>
                <a:cubicBezTo>
                  <a:pt x="3448720" y="4235736"/>
                  <a:pt x="3463739" y="4234620"/>
                  <a:pt x="3475004" y="4234620"/>
                </a:cubicBezTo>
                <a:cubicBezTo>
                  <a:pt x="3497532" y="4234620"/>
                  <a:pt x="3516305" y="4234620"/>
                  <a:pt x="3538834" y="4237969"/>
                </a:cubicBezTo>
                <a:cubicBezTo>
                  <a:pt x="3546343" y="4239085"/>
                  <a:pt x="3561362" y="4240201"/>
                  <a:pt x="3565117" y="4239085"/>
                </a:cubicBezTo>
                <a:cubicBezTo>
                  <a:pt x="3580136" y="4235736"/>
                  <a:pt x="3598909" y="4237969"/>
                  <a:pt x="3610174" y="4235736"/>
                </a:cubicBezTo>
                <a:cubicBezTo>
                  <a:pt x="3617683" y="4234620"/>
                  <a:pt x="3625192" y="4234620"/>
                  <a:pt x="3632702" y="4235736"/>
                </a:cubicBezTo>
                <a:cubicBezTo>
                  <a:pt x="3647721" y="4237969"/>
                  <a:pt x="3658985" y="4237969"/>
                  <a:pt x="3674004" y="4235736"/>
                </a:cubicBezTo>
                <a:cubicBezTo>
                  <a:pt x="3685268" y="4234620"/>
                  <a:pt x="3692778" y="4234620"/>
                  <a:pt x="3704042" y="4236852"/>
                </a:cubicBezTo>
                <a:lnTo>
                  <a:pt x="3764670" y="4241596"/>
                </a:lnTo>
                <a:lnTo>
                  <a:pt x="3764883" y="4241580"/>
                </a:lnTo>
                <a:cubicBezTo>
                  <a:pt x="3779902" y="4241580"/>
                  <a:pt x="3794921" y="4239348"/>
                  <a:pt x="3809940" y="4235999"/>
                </a:cubicBezTo>
                <a:cubicBezTo>
                  <a:pt x="3809940" y="4234883"/>
                  <a:pt x="3817449" y="4234883"/>
                  <a:pt x="3817449" y="4233766"/>
                </a:cubicBezTo>
                <a:cubicBezTo>
                  <a:pt x="3817449" y="4231534"/>
                  <a:pt x="3809940" y="4231534"/>
                  <a:pt x="3806185" y="4231534"/>
                </a:cubicBezTo>
                <a:cubicBezTo>
                  <a:pt x="3794921" y="4231534"/>
                  <a:pt x="3783657" y="4231534"/>
                  <a:pt x="3772393" y="4231534"/>
                </a:cubicBezTo>
                <a:cubicBezTo>
                  <a:pt x="3768638" y="4231534"/>
                  <a:pt x="3764883" y="4231534"/>
                  <a:pt x="3764883" y="4230417"/>
                </a:cubicBezTo>
                <a:cubicBezTo>
                  <a:pt x="3764883" y="4229301"/>
                  <a:pt x="3764883" y="4228185"/>
                  <a:pt x="3768638" y="4228185"/>
                </a:cubicBezTo>
                <a:cubicBezTo>
                  <a:pt x="3776147" y="4228185"/>
                  <a:pt x="3779902" y="4225952"/>
                  <a:pt x="3791166" y="4225952"/>
                </a:cubicBezTo>
                <a:cubicBezTo>
                  <a:pt x="3802430" y="4225952"/>
                  <a:pt x="3813695" y="4225952"/>
                  <a:pt x="3824959" y="4225952"/>
                </a:cubicBezTo>
                <a:cubicBezTo>
                  <a:pt x="3832468" y="4224836"/>
                  <a:pt x="3828714" y="4222603"/>
                  <a:pt x="3828714" y="4221487"/>
                </a:cubicBezTo>
                <a:lnTo>
                  <a:pt x="3828714" y="4220443"/>
                </a:lnTo>
                <a:lnTo>
                  <a:pt x="3779136" y="4219271"/>
                </a:lnTo>
                <a:cubicBezTo>
                  <a:pt x="3751914" y="4219271"/>
                  <a:pt x="3724693" y="4219550"/>
                  <a:pt x="3696532" y="4218992"/>
                </a:cubicBezTo>
                <a:close/>
                <a:moveTo>
                  <a:pt x="2480358" y="4212557"/>
                </a:moveTo>
                <a:cubicBezTo>
                  <a:pt x="2502886" y="4212557"/>
                  <a:pt x="2514150" y="4218138"/>
                  <a:pt x="2536679" y="4219255"/>
                </a:cubicBezTo>
                <a:cubicBezTo>
                  <a:pt x="2536679" y="4219255"/>
                  <a:pt x="2536679" y="4220371"/>
                  <a:pt x="2536679" y="4221487"/>
                </a:cubicBezTo>
                <a:cubicBezTo>
                  <a:pt x="2536679" y="4222603"/>
                  <a:pt x="2540433" y="4224836"/>
                  <a:pt x="2532924" y="4225952"/>
                </a:cubicBezTo>
                <a:cubicBezTo>
                  <a:pt x="2521660" y="4225952"/>
                  <a:pt x="2510395" y="4225952"/>
                  <a:pt x="2499131" y="4225952"/>
                </a:cubicBezTo>
                <a:cubicBezTo>
                  <a:pt x="2487867" y="4225952"/>
                  <a:pt x="2484112" y="4228185"/>
                  <a:pt x="2476603" y="4228185"/>
                </a:cubicBezTo>
                <a:cubicBezTo>
                  <a:pt x="2472848" y="4228185"/>
                  <a:pt x="2472848" y="4229301"/>
                  <a:pt x="2472848" y="4230417"/>
                </a:cubicBezTo>
                <a:cubicBezTo>
                  <a:pt x="2472848" y="4231534"/>
                  <a:pt x="2476603" y="4231534"/>
                  <a:pt x="2480358" y="4231534"/>
                </a:cubicBezTo>
                <a:cubicBezTo>
                  <a:pt x="2491622" y="4231534"/>
                  <a:pt x="2502886" y="4231534"/>
                  <a:pt x="2514150" y="4231534"/>
                </a:cubicBezTo>
                <a:cubicBezTo>
                  <a:pt x="2517905" y="4231534"/>
                  <a:pt x="2525414" y="4231534"/>
                  <a:pt x="2525414" y="4233766"/>
                </a:cubicBezTo>
                <a:cubicBezTo>
                  <a:pt x="2525414" y="4234883"/>
                  <a:pt x="2517905" y="4234883"/>
                  <a:pt x="2517905" y="4235999"/>
                </a:cubicBezTo>
                <a:lnTo>
                  <a:pt x="2479451" y="4240762"/>
                </a:lnTo>
                <a:lnTo>
                  <a:pt x="2476087" y="4240183"/>
                </a:lnTo>
                <a:cubicBezTo>
                  <a:pt x="2471863" y="4237532"/>
                  <a:pt x="2470925" y="4234183"/>
                  <a:pt x="2469048" y="4231392"/>
                </a:cubicBezTo>
                <a:cubicBezTo>
                  <a:pt x="2467170" y="4227485"/>
                  <a:pt x="2461538" y="4224136"/>
                  <a:pt x="2454029" y="4221066"/>
                </a:cubicBezTo>
                <a:lnTo>
                  <a:pt x="2430738" y="4213400"/>
                </a:lnTo>
                <a:close/>
                <a:moveTo>
                  <a:pt x="524958" y="4211504"/>
                </a:moveTo>
                <a:cubicBezTo>
                  <a:pt x="524958" y="4211504"/>
                  <a:pt x="528712" y="4211504"/>
                  <a:pt x="532467" y="4212621"/>
                </a:cubicBezTo>
                <a:cubicBezTo>
                  <a:pt x="536222" y="4213737"/>
                  <a:pt x="539977" y="4213737"/>
                  <a:pt x="543731" y="4213737"/>
                </a:cubicBezTo>
                <a:cubicBezTo>
                  <a:pt x="581279" y="4212621"/>
                  <a:pt x="618826" y="4217086"/>
                  <a:pt x="656373" y="4214853"/>
                </a:cubicBezTo>
                <a:cubicBezTo>
                  <a:pt x="671392" y="4214853"/>
                  <a:pt x="678901" y="4218202"/>
                  <a:pt x="690166" y="4217086"/>
                </a:cubicBezTo>
                <a:cubicBezTo>
                  <a:pt x="701430" y="4217086"/>
                  <a:pt x="716449" y="4217086"/>
                  <a:pt x="727713" y="4217086"/>
                </a:cubicBezTo>
                <a:cubicBezTo>
                  <a:pt x="750241" y="4218202"/>
                  <a:pt x="769015" y="4213737"/>
                  <a:pt x="787788" y="4215970"/>
                </a:cubicBezTo>
                <a:cubicBezTo>
                  <a:pt x="795298" y="4215970"/>
                  <a:pt x="799053" y="4215970"/>
                  <a:pt x="802807" y="4215970"/>
                </a:cubicBezTo>
                <a:cubicBezTo>
                  <a:pt x="806562" y="4215970"/>
                  <a:pt x="810317" y="4214853"/>
                  <a:pt x="814071" y="4217086"/>
                </a:cubicBezTo>
                <a:cubicBezTo>
                  <a:pt x="814071" y="4218202"/>
                  <a:pt x="810317" y="4220435"/>
                  <a:pt x="806562" y="4220435"/>
                </a:cubicBezTo>
                <a:cubicBezTo>
                  <a:pt x="795298" y="4221551"/>
                  <a:pt x="784034" y="4224900"/>
                  <a:pt x="769015" y="4224900"/>
                </a:cubicBezTo>
                <a:cubicBezTo>
                  <a:pt x="761505" y="4224900"/>
                  <a:pt x="761505" y="4227133"/>
                  <a:pt x="753996" y="4228249"/>
                </a:cubicBezTo>
                <a:cubicBezTo>
                  <a:pt x="772770" y="4231598"/>
                  <a:pt x="791543" y="4231598"/>
                  <a:pt x="810317" y="4232714"/>
                </a:cubicBezTo>
                <a:cubicBezTo>
                  <a:pt x="825336" y="4233830"/>
                  <a:pt x="836600" y="4236063"/>
                  <a:pt x="851619" y="4237179"/>
                </a:cubicBezTo>
                <a:cubicBezTo>
                  <a:pt x="855374" y="4237179"/>
                  <a:pt x="862883" y="4239412"/>
                  <a:pt x="859128" y="4241644"/>
                </a:cubicBezTo>
                <a:cubicBezTo>
                  <a:pt x="855374" y="4243877"/>
                  <a:pt x="847864" y="4242761"/>
                  <a:pt x="844109" y="4242761"/>
                </a:cubicBezTo>
                <a:cubicBezTo>
                  <a:pt x="817826" y="4242761"/>
                  <a:pt x="795298" y="4242761"/>
                  <a:pt x="769015" y="4242761"/>
                </a:cubicBezTo>
                <a:cubicBezTo>
                  <a:pt x="723958" y="4242761"/>
                  <a:pt x="678901" y="4246110"/>
                  <a:pt x="637599" y="4252807"/>
                </a:cubicBezTo>
                <a:cubicBezTo>
                  <a:pt x="622581" y="4255040"/>
                  <a:pt x="603807" y="4253924"/>
                  <a:pt x="588788" y="4256156"/>
                </a:cubicBezTo>
                <a:cubicBezTo>
                  <a:pt x="573769" y="4257273"/>
                  <a:pt x="554996" y="4256156"/>
                  <a:pt x="536222" y="4255040"/>
                </a:cubicBezTo>
                <a:cubicBezTo>
                  <a:pt x="521203" y="4252807"/>
                  <a:pt x="498675" y="4251691"/>
                  <a:pt x="479901" y="4251691"/>
                </a:cubicBezTo>
                <a:lnTo>
                  <a:pt x="478521" y="4251699"/>
                </a:lnTo>
                <a:lnTo>
                  <a:pt x="478521" y="4273822"/>
                </a:lnTo>
                <a:lnTo>
                  <a:pt x="474908" y="4274037"/>
                </a:lnTo>
                <a:cubicBezTo>
                  <a:pt x="467398" y="4275153"/>
                  <a:pt x="459889" y="4275153"/>
                  <a:pt x="452380" y="4274037"/>
                </a:cubicBezTo>
                <a:lnTo>
                  <a:pt x="435961" y="4274037"/>
                </a:lnTo>
                <a:lnTo>
                  <a:pt x="442135" y="4263439"/>
                </a:lnTo>
                <a:cubicBezTo>
                  <a:pt x="444025" y="4260196"/>
                  <a:pt x="446451" y="4252917"/>
                  <a:pt x="449162" y="4254497"/>
                </a:cubicBezTo>
                <a:cubicBezTo>
                  <a:pt x="455117" y="4253622"/>
                  <a:pt x="449981" y="4259320"/>
                  <a:pt x="447557" y="4266598"/>
                </a:cubicBezTo>
                <a:cubicBezTo>
                  <a:pt x="447021" y="4270632"/>
                  <a:pt x="450266" y="4268177"/>
                  <a:pt x="451622" y="4268967"/>
                </a:cubicBezTo>
                <a:cubicBezTo>
                  <a:pt x="459467" y="4264847"/>
                  <a:pt x="465137" y="4255114"/>
                  <a:pt x="472164" y="4246171"/>
                </a:cubicBezTo>
                <a:lnTo>
                  <a:pt x="478521" y="4233726"/>
                </a:lnTo>
                <a:lnTo>
                  <a:pt x="478521" y="4234947"/>
                </a:lnTo>
                <a:lnTo>
                  <a:pt x="656373" y="4234947"/>
                </a:lnTo>
                <a:cubicBezTo>
                  <a:pt x="678901" y="4234947"/>
                  <a:pt x="697675" y="4233830"/>
                  <a:pt x="708939" y="4228249"/>
                </a:cubicBezTo>
                <a:cubicBezTo>
                  <a:pt x="705185" y="4226016"/>
                  <a:pt x="697675" y="4226016"/>
                  <a:pt x="693920" y="4224900"/>
                </a:cubicBezTo>
                <a:cubicBezTo>
                  <a:pt x="682656" y="4223783"/>
                  <a:pt x="675147" y="4223225"/>
                  <a:pt x="669515" y="4223783"/>
                </a:cubicBezTo>
                <a:cubicBezTo>
                  <a:pt x="663883" y="4224341"/>
                  <a:pt x="660128" y="4226016"/>
                  <a:pt x="656373" y="4229365"/>
                </a:cubicBezTo>
                <a:cubicBezTo>
                  <a:pt x="652618" y="4231598"/>
                  <a:pt x="648864" y="4231598"/>
                  <a:pt x="645109" y="4230481"/>
                </a:cubicBezTo>
                <a:cubicBezTo>
                  <a:pt x="633845" y="4228249"/>
                  <a:pt x="618826" y="4229365"/>
                  <a:pt x="607562" y="4229365"/>
                </a:cubicBezTo>
                <a:cubicBezTo>
                  <a:pt x="585034" y="4229365"/>
                  <a:pt x="566260" y="4229365"/>
                  <a:pt x="543731" y="4226016"/>
                </a:cubicBezTo>
                <a:cubicBezTo>
                  <a:pt x="536222" y="4224900"/>
                  <a:pt x="521203" y="4223784"/>
                  <a:pt x="517449" y="4224900"/>
                </a:cubicBezTo>
                <a:cubicBezTo>
                  <a:pt x="509939" y="4226574"/>
                  <a:pt x="501491" y="4226853"/>
                  <a:pt x="493512" y="4226993"/>
                </a:cubicBezTo>
                <a:lnTo>
                  <a:pt x="481598" y="4227701"/>
                </a:lnTo>
                <a:lnTo>
                  <a:pt x="488000" y="4215167"/>
                </a:lnTo>
                <a:close/>
                <a:moveTo>
                  <a:pt x="3515209" y="4208284"/>
                </a:moveTo>
                <a:lnTo>
                  <a:pt x="3546343" y="4208945"/>
                </a:lnTo>
                <a:cubicBezTo>
                  <a:pt x="3561362" y="4211178"/>
                  <a:pt x="3583890" y="4212294"/>
                  <a:pt x="3602664" y="4212294"/>
                </a:cubicBezTo>
                <a:lnTo>
                  <a:pt x="3622923" y="4212168"/>
                </a:lnTo>
                <a:lnTo>
                  <a:pt x="3627367" y="4209766"/>
                </a:lnTo>
                <a:cubicBezTo>
                  <a:pt x="3631591" y="4209766"/>
                  <a:pt x="3637223" y="4210324"/>
                  <a:pt x="3640977" y="4210324"/>
                </a:cubicBezTo>
                <a:lnTo>
                  <a:pt x="3682158" y="4208284"/>
                </a:lnTo>
                <a:close/>
                <a:moveTo>
                  <a:pt x="1207902" y="4205842"/>
                </a:moveTo>
                <a:lnTo>
                  <a:pt x="1264945" y="4205842"/>
                </a:lnTo>
                <a:cubicBezTo>
                  <a:pt x="1283719" y="4205842"/>
                  <a:pt x="1306247" y="4205842"/>
                  <a:pt x="1328776" y="4205842"/>
                </a:cubicBezTo>
                <a:cubicBezTo>
                  <a:pt x="1328776" y="4205842"/>
                  <a:pt x="1328776" y="4206958"/>
                  <a:pt x="1328776" y="4206958"/>
                </a:cubicBezTo>
                <a:lnTo>
                  <a:pt x="1296661" y="4207520"/>
                </a:lnTo>
                <a:lnTo>
                  <a:pt x="1241253" y="4206834"/>
                </a:lnTo>
                <a:close/>
                <a:moveTo>
                  <a:pt x="478521" y="4172949"/>
                </a:moveTo>
                <a:lnTo>
                  <a:pt x="478521" y="4188888"/>
                </a:lnTo>
                <a:lnTo>
                  <a:pt x="477051" y="4191440"/>
                </a:lnTo>
                <a:cubicBezTo>
                  <a:pt x="469589" y="4202302"/>
                  <a:pt x="461412" y="4211661"/>
                  <a:pt x="452621" y="4217404"/>
                </a:cubicBezTo>
                <a:cubicBezTo>
                  <a:pt x="441815" y="4232834"/>
                  <a:pt x="439676" y="4248970"/>
                  <a:pt x="428869" y="4264402"/>
                </a:cubicBezTo>
                <a:cubicBezTo>
                  <a:pt x="431847" y="4263964"/>
                  <a:pt x="433202" y="4264753"/>
                  <a:pt x="433104" y="4266869"/>
                </a:cubicBezTo>
                <a:lnTo>
                  <a:pt x="430021" y="4274037"/>
                </a:lnTo>
                <a:lnTo>
                  <a:pt x="414180" y="4274037"/>
                </a:lnTo>
                <a:lnTo>
                  <a:pt x="422635" y="4259525"/>
                </a:lnTo>
                <a:lnTo>
                  <a:pt x="422750" y="4259525"/>
                </a:lnTo>
                <a:lnTo>
                  <a:pt x="422652" y="4259496"/>
                </a:lnTo>
                <a:lnTo>
                  <a:pt x="437215" y="4234500"/>
                </a:lnTo>
                <a:cubicBezTo>
                  <a:pt x="440995" y="4228012"/>
                  <a:pt x="446130" y="4222312"/>
                  <a:pt x="451265" y="4216613"/>
                </a:cubicBezTo>
                <a:cubicBezTo>
                  <a:pt x="455581" y="4206092"/>
                  <a:pt x="463427" y="4201971"/>
                  <a:pt x="467742" y="4191449"/>
                </a:cubicBezTo>
                <a:close/>
                <a:moveTo>
                  <a:pt x="491344" y="4166629"/>
                </a:moveTo>
                <a:lnTo>
                  <a:pt x="489777" y="4169349"/>
                </a:lnTo>
                <a:lnTo>
                  <a:pt x="480925" y="4168823"/>
                </a:lnTo>
                <a:lnTo>
                  <a:pt x="482186" y="4166658"/>
                </a:lnTo>
                <a:close/>
                <a:moveTo>
                  <a:pt x="491756" y="4156381"/>
                </a:moveTo>
                <a:lnTo>
                  <a:pt x="495867" y="4158777"/>
                </a:lnTo>
                <a:lnTo>
                  <a:pt x="494477" y="4161190"/>
                </a:lnTo>
                <a:lnTo>
                  <a:pt x="487064" y="4161190"/>
                </a:lnTo>
                <a:close/>
                <a:moveTo>
                  <a:pt x="1403722" y="4149331"/>
                </a:moveTo>
                <a:lnTo>
                  <a:pt x="1383463" y="4149457"/>
                </a:lnTo>
                <a:lnTo>
                  <a:pt x="1379019" y="4151859"/>
                </a:lnTo>
                <a:cubicBezTo>
                  <a:pt x="1374795" y="4151859"/>
                  <a:pt x="1369163" y="4151301"/>
                  <a:pt x="1365409" y="4151301"/>
                </a:cubicBezTo>
                <a:lnTo>
                  <a:pt x="1324228" y="4153341"/>
                </a:lnTo>
                <a:lnTo>
                  <a:pt x="1491177" y="4153341"/>
                </a:lnTo>
                <a:lnTo>
                  <a:pt x="1460043" y="4152680"/>
                </a:lnTo>
                <a:cubicBezTo>
                  <a:pt x="1445024" y="4150447"/>
                  <a:pt x="1422496" y="4149331"/>
                  <a:pt x="1403722" y="4149331"/>
                </a:cubicBezTo>
                <a:close/>
                <a:moveTo>
                  <a:pt x="1016219" y="4101067"/>
                </a:moveTo>
                <a:cubicBezTo>
                  <a:pt x="1023729" y="4099951"/>
                  <a:pt x="1027483" y="4101067"/>
                  <a:pt x="1034993" y="4101067"/>
                </a:cubicBezTo>
                <a:cubicBezTo>
                  <a:pt x="1046257" y="4103300"/>
                  <a:pt x="1065031" y="4103300"/>
                  <a:pt x="1080050" y="4101067"/>
                </a:cubicBezTo>
                <a:lnTo>
                  <a:pt x="1085311" y="4101223"/>
                </a:lnTo>
                <a:lnTo>
                  <a:pt x="1065945" y="4103143"/>
                </a:lnTo>
                <a:cubicBezTo>
                  <a:pt x="1056558" y="4104259"/>
                  <a:pt x="1047171" y="4105096"/>
                  <a:pt x="1038254" y="4104956"/>
                </a:cubicBezTo>
                <a:lnTo>
                  <a:pt x="1014732" y="4101130"/>
                </a:lnTo>
                <a:close/>
                <a:moveTo>
                  <a:pt x="924290" y="4098835"/>
                </a:moveTo>
                <a:lnTo>
                  <a:pt x="941125" y="4098835"/>
                </a:lnTo>
                <a:lnTo>
                  <a:pt x="941816" y="4099451"/>
                </a:lnTo>
                <a:lnTo>
                  <a:pt x="940631" y="4099375"/>
                </a:lnTo>
                <a:close/>
                <a:moveTo>
                  <a:pt x="888559" y="4096602"/>
                </a:moveTo>
                <a:cubicBezTo>
                  <a:pt x="896068" y="4096602"/>
                  <a:pt x="903578" y="4096602"/>
                  <a:pt x="911087" y="4096602"/>
                </a:cubicBezTo>
                <a:lnTo>
                  <a:pt x="910214" y="4098677"/>
                </a:lnTo>
                <a:lnTo>
                  <a:pt x="884768" y="4098677"/>
                </a:lnTo>
                <a:lnTo>
                  <a:pt x="887620" y="4098556"/>
                </a:lnTo>
                <a:cubicBezTo>
                  <a:pt x="889497" y="4098276"/>
                  <a:pt x="890436" y="4097718"/>
                  <a:pt x="888559" y="4096602"/>
                </a:cubicBezTo>
                <a:close/>
                <a:moveTo>
                  <a:pt x="558226" y="4093173"/>
                </a:moveTo>
                <a:lnTo>
                  <a:pt x="564244" y="4095765"/>
                </a:lnTo>
                <a:cubicBezTo>
                  <a:pt x="569407" y="4096602"/>
                  <a:pt x="576917" y="4096602"/>
                  <a:pt x="591936" y="4096602"/>
                </a:cubicBezTo>
                <a:cubicBezTo>
                  <a:pt x="591936" y="4096602"/>
                  <a:pt x="595690" y="4096602"/>
                  <a:pt x="595690" y="4096602"/>
                </a:cubicBezTo>
                <a:cubicBezTo>
                  <a:pt x="606954" y="4099951"/>
                  <a:pt x="618218" y="4099951"/>
                  <a:pt x="629483" y="4096602"/>
                </a:cubicBezTo>
                <a:cubicBezTo>
                  <a:pt x="636992" y="4096602"/>
                  <a:pt x="640747" y="4096602"/>
                  <a:pt x="648256" y="4096602"/>
                </a:cubicBezTo>
                <a:cubicBezTo>
                  <a:pt x="652011" y="4096602"/>
                  <a:pt x="659521" y="4097719"/>
                  <a:pt x="663275" y="4094370"/>
                </a:cubicBezTo>
                <a:cubicBezTo>
                  <a:pt x="670785" y="4094370"/>
                  <a:pt x="682049" y="4095486"/>
                  <a:pt x="689559" y="4094370"/>
                </a:cubicBezTo>
                <a:cubicBezTo>
                  <a:pt x="704577" y="4094370"/>
                  <a:pt x="715841" y="4095486"/>
                  <a:pt x="723351" y="4096602"/>
                </a:cubicBezTo>
                <a:cubicBezTo>
                  <a:pt x="734615" y="4098835"/>
                  <a:pt x="745879" y="4098835"/>
                  <a:pt x="757144" y="4096602"/>
                </a:cubicBezTo>
                <a:cubicBezTo>
                  <a:pt x="764653" y="4095486"/>
                  <a:pt x="779672" y="4094370"/>
                  <a:pt x="790936" y="4094370"/>
                </a:cubicBezTo>
                <a:cubicBezTo>
                  <a:pt x="794691" y="4095486"/>
                  <a:pt x="802200" y="4095486"/>
                  <a:pt x="805955" y="4093253"/>
                </a:cubicBezTo>
                <a:cubicBezTo>
                  <a:pt x="809709" y="4092137"/>
                  <a:pt x="813464" y="4092137"/>
                  <a:pt x="817219" y="4093253"/>
                </a:cubicBezTo>
                <a:cubicBezTo>
                  <a:pt x="835992" y="4096602"/>
                  <a:pt x="858521" y="4094370"/>
                  <a:pt x="877294" y="4094370"/>
                </a:cubicBezTo>
                <a:cubicBezTo>
                  <a:pt x="877294" y="4095486"/>
                  <a:pt x="876355" y="4096323"/>
                  <a:pt x="876355" y="4097021"/>
                </a:cubicBezTo>
                <a:lnTo>
                  <a:pt x="880640" y="4098677"/>
                </a:lnTo>
                <a:lnTo>
                  <a:pt x="859435" y="4098677"/>
                </a:lnTo>
                <a:cubicBezTo>
                  <a:pt x="840661" y="4099794"/>
                  <a:pt x="821888" y="4100910"/>
                  <a:pt x="803114" y="4102026"/>
                </a:cubicBezTo>
                <a:cubicBezTo>
                  <a:pt x="776831" y="4104259"/>
                  <a:pt x="746793" y="4105375"/>
                  <a:pt x="716756" y="4106491"/>
                </a:cubicBezTo>
                <a:cubicBezTo>
                  <a:pt x="694227" y="4106491"/>
                  <a:pt x="675454" y="4109840"/>
                  <a:pt x="649171" y="4108724"/>
                </a:cubicBezTo>
                <a:cubicBezTo>
                  <a:pt x="652925" y="4110957"/>
                  <a:pt x="656680" y="4112073"/>
                  <a:pt x="667944" y="4112073"/>
                </a:cubicBezTo>
                <a:cubicBezTo>
                  <a:pt x="671699" y="4112073"/>
                  <a:pt x="679208" y="4112073"/>
                  <a:pt x="686718" y="4112073"/>
                </a:cubicBezTo>
                <a:cubicBezTo>
                  <a:pt x="709246" y="4115422"/>
                  <a:pt x="735529" y="4116538"/>
                  <a:pt x="758058" y="4116538"/>
                </a:cubicBezTo>
                <a:cubicBezTo>
                  <a:pt x="776831" y="4116538"/>
                  <a:pt x="799359" y="4116538"/>
                  <a:pt x="818133" y="4116538"/>
                </a:cubicBezTo>
                <a:cubicBezTo>
                  <a:pt x="836907" y="4116538"/>
                  <a:pt x="855680" y="4115422"/>
                  <a:pt x="874454" y="4110957"/>
                </a:cubicBezTo>
                <a:cubicBezTo>
                  <a:pt x="878209" y="4109840"/>
                  <a:pt x="885718" y="4108724"/>
                  <a:pt x="893228" y="4108724"/>
                </a:cubicBezTo>
                <a:cubicBezTo>
                  <a:pt x="919511" y="4107608"/>
                  <a:pt x="945794" y="4108724"/>
                  <a:pt x="964567" y="4114306"/>
                </a:cubicBezTo>
                <a:cubicBezTo>
                  <a:pt x="975831" y="4116538"/>
                  <a:pt x="983341" y="4116538"/>
                  <a:pt x="994605" y="4115422"/>
                </a:cubicBezTo>
                <a:cubicBezTo>
                  <a:pt x="1009624" y="4113189"/>
                  <a:pt x="1020888" y="4113189"/>
                  <a:pt x="1035907" y="4115422"/>
                </a:cubicBezTo>
                <a:cubicBezTo>
                  <a:pt x="1043417" y="4116538"/>
                  <a:pt x="1050926" y="4116538"/>
                  <a:pt x="1058435" y="4115422"/>
                </a:cubicBezTo>
                <a:cubicBezTo>
                  <a:pt x="1069700" y="4113189"/>
                  <a:pt x="1088473" y="4115422"/>
                  <a:pt x="1103492" y="4112073"/>
                </a:cubicBezTo>
                <a:cubicBezTo>
                  <a:pt x="1107247" y="4110957"/>
                  <a:pt x="1122266" y="4112073"/>
                  <a:pt x="1129775" y="4113189"/>
                </a:cubicBezTo>
                <a:cubicBezTo>
                  <a:pt x="1152304" y="4116538"/>
                  <a:pt x="1171077" y="4116538"/>
                  <a:pt x="1193605" y="4116538"/>
                </a:cubicBezTo>
                <a:cubicBezTo>
                  <a:pt x="1204870" y="4116538"/>
                  <a:pt x="1219889" y="4115422"/>
                  <a:pt x="1231153" y="4117654"/>
                </a:cubicBezTo>
                <a:cubicBezTo>
                  <a:pt x="1234907" y="4118771"/>
                  <a:pt x="1238662" y="4118771"/>
                  <a:pt x="1242417" y="4116538"/>
                </a:cubicBezTo>
                <a:cubicBezTo>
                  <a:pt x="1249927" y="4109840"/>
                  <a:pt x="1257436" y="4109840"/>
                  <a:pt x="1279964" y="4112073"/>
                </a:cubicBezTo>
                <a:cubicBezTo>
                  <a:pt x="1283719" y="4113189"/>
                  <a:pt x="1291228" y="4113189"/>
                  <a:pt x="1294983" y="4115422"/>
                </a:cubicBezTo>
                <a:cubicBezTo>
                  <a:pt x="1289351" y="4118212"/>
                  <a:pt x="1281841" y="4119887"/>
                  <a:pt x="1272924" y="4120864"/>
                </a:cubicBezTo>
                <a:lnTo>
                  <a:pt x="1259466" y="4121418"/>
                </a:lnTo>
                <a:lnTo>
                  <a:pt x="1241716" y="4120029"/>
                </a:lnTo>
                <a:lnTo>
                  <a:pt x="1241503" y="4120045"/>
                </a:lnTo>
                <a:lnTo>
                  <a:pt x="1224751" y="4122120"/>
                </a:lnTo>
                <a:lnTo>
                  <a:pt x="1035907" y="4122120"/>
                </a:lnTo>
                <a:cubicBezTo>
                  <a:pt x="1013379" y="4122120"/>
                  <a:pt x="994605" y="4125469"/>
                  <a:pt x="972077" y="4124352"/>
                </a:cubicBezTo>
                <a:cubicBezTo>
                  <a:pt x="968322" y="4124352"/>
                  <a:pt x="964567" y="4126585"/>
                  <a:pt x="960813" y="4126585"/>
                </a:cubicBezTo>
                <a:cubicBezTo>
                  <a:pt x="957058" y="4125469"/>
                  <a:pt x="957058" y="4127701"/>
                  <a:pt x="957058" y="4128817"/>
                </a:cubicBezTo>
                <a:cubicBezTo>
                  <a:pt x="957058" y="4128817"/>
                  <a:pt x="957058" y="4129934"/>
                  <a:pt x="960813" y="4129934"/>
                </a:cubicBezTo>
                <a:cubicBezTo>
                  <a:pt x="968322" y="4129934"/>
                  <a:pt x="972077" y="4128817"/>
                  <a:pt x="975831" y="4131050"/>
                </a:cubicBezTo>
                <a:cubicBezTo>
                  <a:pt x="972077" y="4131050"/>
                  <a:pt x="972077" y="4132166"/>
                  <a:pt x="972077" y="4132166"/>
                </a:cubicBezTo>
                <a:cubicBezTo>
                  <a:pt x="915756" y="4131050"/>
                  <a:pt x="863190" y="4133283"/>
                  <a:pt x="806869" y="4129934"/>
                </a:cubicBezTo>
                <a:cubicBezTo>
                  <a:pt x="788095" y="4128817"/>
                  <a:pt x="769322" y="4128817"/>
                  <a:pt x="750548" y="4129934"/>
                </a:cubicBezTo>
                <a:cubicBezTo>
                  <a:pt x="731774" y="4131050"/>
                  <a:pt x="713001" y="4126585"/>
                  <a:pt x="694227" y="4129934"/>
                </a:cubicBezTo>
                <a:cubicBezTo>
                  <a:pt x="690472" y="4129934"/>
                  <a:pt x="686718" y="4129934"/>
                  <a:pt x="686718" y="4129934"/>
                </a:cubicBezTo>
                <a:cubicBezTo>
                  <a:pt x="675454" y="4126585"/>
                  <a:pt x="660435" y="4127701"/>
                  <a:pt x="645416" y="4127701"/>
                </a:cubicBezTo>
                <a:cubicBezTo>
                  <a:pt x="622887" y="4127701"/>
                  <a:pt x="600359" y="4127701"/>
                  <a:pt x="574076" y="4127701"/>
                </a:cubicBezTo>
                <a:cubicBezTo>
                  <a:pt x="566567" y="4127701"/>
                  <a:pt x="559057" y="4126585"/>
                  <a:pt x="551548" y="4125469"/>
                </a:cubicBezTo>
                <a:lnTo>
                  <a:pt x="543926" y="4125185"/>
                </a:lnTo>
                <a:lnTo>
                  <a:pt x="544722" y="4123227"/>
                </a:lnTo>
                <a:lnTo>
                  <a:pt x="551548" y="4124352"/>
                </a:lnTo>
                <a:cubicBezTo>
                  <a:pt x="570321" y="4125469"/>
                  <a:pt x="585340" y="4121003"/>
                  <a:pt x="604114" y="4122120"/>
                </a:cubicBezTo>
                <a:cubicBezTo>
                  <a:pt x="600359" y="4118771"/>
                  <a:pt x="604114" y="4117654"/>
                  <a:pt x="615378" y="4117654"/>
                </a:cubicBezTo>
                <a:cubicBezTo>
                  <a:pt x="622887" y="4117654"/>
                  <a:pt x="626642" y="4117654"/>
                  <a:pt x="630397" y="4117654"/>
                </a:cubicBezTo>
                <a:cubicBezTo>
                  <a:pt x="630397" y="4116538"/>
                  <a:pt x="630397" y="4115422"/>
                  <a:pt x="630397" y="4114306"/>
                </a:cubicBezTo>
                <a:cubicBezTo>
                  <a:pt x="622887" y="4114306"/>
                  <a:pt x="615378" y="4114306"/>
                  <a:pt x="611623" y="4114306"/>
                </a:cubicBezTo>
                <a:cubicBezTo>
                  <a:pt x="604114" y="4114306"/>
                  <a:pt x="600359" y="4114306"/>
                  <a:pt x="596604" y="4114306"/>
                </a:cubicBezTo>
                <a:cubicBezTo>
                  <a:pt x="592850" y="4114306"/>
                  <a:pt x="585340" y="4115422"/>
                  <a:pt x="585340" y="4113189"/>
                </a:cubicBezTo>
                <a:cubicBezTo>
                  <a:pt x="581586" y="4109840"/>
                  <a:pt x="589095" y="4110957"/>
                  <a:pt x="596604" y="4109840"/>
                </a:cubicBezTo>
                <a:cubicBezTo>
                  <a:pt x="600359" y="4108724"/>
                  <a:pt x="596604" y="4107608"/>
                  <a:pt x="596604" y="4106491"/>
                </a:cubicBezTo>
                <a:cubicBezTo>
                  <a:pt x="589095" y="4103143"/>
                  <a:pt x="577831" y="4103143"/>
                  <a:pt x="566567" y="4102026"/>
                </a:cubicBezTo>
                <a:lnTo>
                  <a:pt x="553844" y="4102404"/>
                </a:lnTo>
                <a:lnTo>
                  <a:pt x="558073" y="4093475"/>
                </a:lnTo>
                <a:close/>
                <a:moveTo>
                  <a:pt x="562667" y="4084385"/>
                </a:moveTo>
                <a:lnTo>
                  <a:pt x="573087" y="4084972"/>
                </a:lnTo>
                <a:cubicBezTo>
                  <a:pt x="595615" y="4084972"/>
                  <a:pt x="621898" y="4083856"/>
                  <a:pt x="648182" y="4086089"/>
                </a:cubicBezTo>
                <a:cubicBezTo>
                  <a:pt x="663200" y="4088321"/>
                  <a:pt x="681974" y="4087205"/>
                  <a:pt x="696993" y="4086089"/>
                </a:cubicBezTo>
                <a:lnTo>
                  <a:pt x="700869" y="4086281"/>
                </a:lnTo>
                <a:lnTo>
                  <a:pt x="561709" y="4086281"/>
                </a:lnTo>
                <a:close/>
                <a:moveTo>
                  <a:pt x="591936" y="4077625"/>
                </a:moveTo>
                <a:cubicBezTo>
                  <a:pt x="599445" y="4077625"/>
                  <a:pt x="603200" y="4076509"/>
                  <a:pt x="603200" y="4078741"/>
                </a:cubicBezTo>
                <a:cubicBezTo>
                  <a:pt x="603200" y="4080974"/>
                  <a:pt x="599445" y="4080974"/>
                  <a:pt x="591936" y="4080974"/>
                </a:cubicBezTo>
                <a:lnTo>
                  <a:pt x="564391" y="4080974"/>
                </a:lnTo>
                <a:lnTo>
                  <a:pt x="565519" y="4078741"/>
                </a:lnTo>
                <a:lnTo>
                  <a:pt x="576917" y="4078741"/>
                </a:lnTo>
                <a:cubicBezTo>
                  <a:pt x="580671" y="4076509"/>
                  <a:pt x="588181" y="4077625"/>
                  <a:pt x="591936" y="4077625"/>
                </a:cubicBezTo>
                <a:close/>
                <a:moveTo>
                  <a:pt x="727106" y="4050834"/>
                </a:moveTo>
                <a:cubicBezTo>
                  <a:pt x="734615" y="4049717"/>
                  <a:pt x="738370" y="4051950"/>
                  <a:pt x="738370" y="4053066"/>
                </a:cubicBezTo>
                <a:cubicBezTo>
                  <a:pt x="738370" y="4056415"/>
                  <a:pt x="742124" y="4058648"/>
                  <a:pt x="753389" y="4060880"/>
                </a:cubicBezTo>
                <a:cubicBezTo>
                  <a:pt x="757144" y="4061997"/>
                  <a:pt x="760898" y="4061997"/>
                  <a:pt x="764653" y="4061997"/>
                </a:cubicBezTo>
                <a:cubicBezTo>
                  <a:pt x="775917" y="4058648"/>
                  <a:pt x="794691" y="4060880"/>
                  <a:pt x="805955" y="4058648"/>
                </a:cubicBezTo>
                <a:cubicBezTo>
                  <a:pt x="813464" y="4057532"/>
                  <a:pt x="820974" y="4057532"/>
                  <a:pt x="832238" y="4057532"/>
                </a:cubicBezTo>
                <a:cubicBezTo>
                  <a:pt x="839747" y="4057532"/>
                  <a:pt x="843502" y="4060880"/>
                  <a:pt x="847257" y="4063113"/>
                </a:cubicBezTo>
                <a:cubicBezTo>
                  <a:pt x="854766" y="4066462"/>
                  <a:pt x="869785" y="4067578"/>
                  <a:pt x="877294" y="4063113"/>
                </a:cubicBezTo>
                <a:cubicBezTo>
                  <a:pt x="877294" y="4060880"/>
                  <a:pt x="881049" y="4059764"/>
                  <a:pt x="884804" y="4057532"/>
                </a:cubicBezTo>
                <a:cubicBezTo>
                  <a:pt x="884804" y="4055299"/>
                  <a:pt x="892313" y="4054183"/>
                  <a:pt x="903578" y="4054183"/>
                </a:cubicBezTo>
                <a:cubicBezTo>
                  <a:pt x="911087" y="4054183"/>
                  <a:pt x="918596" y="4054183"/>
                  <a:pt x="926106" y="4051950"/>
                </a:cubicBezTo>
                <a:cubicBezTo>
                  <a:pt x="937370" y="4050834"/>
                  <a:pt x="948634" y="4053066"/>
                  <a:pt x="956144" y="4056415"/>
                </a:cubicBezTo>
                <a:cubicBezTo>
                  <a:pt x="967408" y="4063113"/>
                  <a:pt x="989936" y="4063113"/>
                  <a:pt x="1008710" y="4065346"/>
                </a:cubicBezTo>
                <a:cubicBezTo>
                  <a:pt x="1016219" y="4066462"/>
                  <a:pt x="1023729" y="4064229"/>
                  <a:pt x="1034993" y="4063113"/>
                </a:cubicBezTo>
                <a:cubicBezTo>
                  <a:pt x="1046257" y="4063113"/>
                  <a:pt x="1057521" y="4060880"/>
                  <a:pt x="1065031" y="4058648"/>
                </a:cubicBezTo>
                <a:cubicBezTo>
                  <a:pt x="1087559" y="4054183"/>
                  <a:pt x="1091314" y="4054183"/>
                  <a:pt x="1106333" y="4059764"/>
                </a:cubicBezTo>
                <a:cubicBezTo>
                  <a:pt x="1110087" y="4059764"/>
                  <a:pt x="1110087" y="4061997"/>
                  <a:pt x="1113842" y="4063113"/>
                </a:cubicBezTo>
                <a:cubicBezTo>
                  <a:pt x="1136370" y="4057532"/>
                  <a:pt x="1155144" y="4057532"/>
                  <a:pt x="1177672" y="4057532"/>
                </a:cubicBezTo>
                <a:cubicBezTo>
                  <a:pt x="1192691" y="4057532"/>
                  <a:pt x="1203956" y="4057532"/>
                  <a:pt x="1218974" y="4057532"/>
                </a:cubicBezTo>
                <a:cubicBezTo>
                  <a:pt x="1249012" y="4058648"/>
                  <a:pt x="1279050" y="4055299"/>
                  <a:pt x="1312843" y="4056415"/>
                </a:cubicBezTo>
                <a:cubicBezTo>
                  <a:pt x="1324107" y="4056415"/>
                  <a:pt x="1327861" y="4051950"/>
                  <a:pt x="1339126" y="4055299"/>
                </a:cubicBezTo>
                <a:cubicBezTo>
                  <a:pt x="1350390" y="4057532"/>
                  <a:pt x="1361654" y="4055299"/>
                  <a:pt x="1369163" y="4056415"/>
                </a:cubicBezTo>
                <a:cubicBezTo>
                  <a:pt x="1380428" y="4056415"/>
                  <a:pt x="1391692" y="4056415"/>
                  <a:pt x="1402956" y="4056415"/>
                </a:cubicBezTo>
                <a:cubicBezTo>
                  <a:pt x="1410465" y="4058648"/>
                  <a:pt x="1402956" y="4060880"/>
                  <a:pt x="1406711" y="4063113"/>
                </a:cubicBezTo>
                <a:cubicBezTo>
                  <a:pt x="1417975" y="4067578"/>
                  <a:pt x="1432994" y="4068695"/>
                  <a:pt x="1451767" y="4066462"/>
                </a:cubicBezTo>
                <a:cubicBezTo>
                  <a:pt x="1455522" y="4066462"/>
                  <a:pt x="1455522" y="4065346"/>
                  <a:pt x="1463031" y="4065346"/>
                </a:cubicBezTo>
                <a:cubicBezTo>
                  <a:pt x="1466786" y="4065346"/>
                  <a:pt x="1470541" y="4066462"/>
                  <a:pt x="1470541" y="4068695"/>
                </a:cubicBezTo>
                <a:cubicBezTo>
                  <a:pt x="1470541" y="4069811"/>
                  <a:pt x="1470541" y="4072044"/>
                  <a:pt x="1463031" y="4072044"/>
                </a:cubicBezTo>
                <a:cubicBezTo>
                  <a:pt x="1451767" y="4070927"/>
                  <a:pt x="1440503" y="4072044"/>
                  <a:pt x="1432994" y="4070927"/>
                </a:cubicBezTo>
                <a:cubicBezTo>
                  <a:pt x="1417975" y="4070927"/>
                  <a:pt x="1410465" y="4073160"/>
                  <a:pt x="1399201" y="4073160"/>
                </a:cubicBezTo>
                <a:cubicBezTo>
                  <a:pt x="1391692" y="4074276"/>
                  <a:pt x="1387937" y="4077625"/>
                  <a:pt x="1387937" y="4079858"/>
                </a:cubicBezTo>
                <a:cubicBezTo>
                  <a:pt x="1380428" y="4083207"/>
                  <a:pt x="1380428" y="4084323"/>
                  <a:pt x="1369163" y="4082090"/>
                </a:cubicBezTo>
                <a:cubicBezTo>
                  <a:pt x="1354144" y="4080974"/>
                  <a:pt x="1339126" y="4079858"/>
                  <a:pt x="1324107" y="4077625"/>
                </a:cubicBezTo>
                <a:cubicBezTo>
                  <a:pt x="1320352" y="4076509"/>
                  <a:pt x="1312843" y="4077625"/>
                  <a:pt x="1305333" y="4077625"/>
                </a:cubicBezTo>
                <a:cubicBezTo>
                  <a:pt x="1301578" y="4077625"/>
                  <a:pt x="1301578" y="4079858"/>
                  <a:pt x="1297824" y="4080974"/>
                </a:cubicBezTo>
                <a:cubicBezTo>
                  <a:pt x="1290314" y="4083207"/>
                  <a:pt x="1297824" y="4084323"/>
                  <a:pt x="1301578" y="4086556"/>
                </a:cubicBezTo>
                <a:cubicBezTo>
                  <a:pt x="1305333" y="4088788"/>
                  <a:pt x="1316597" y="4088788"/>
                  <a:pt x="1324107" y="4091021"/>
                </a:cubicBezTo>
                <a:cubicBezTo>
                  <a:pt x="1327861" y="4092137"/>
                  <a:pt x="1327861" y="4092137"/>
                  <a:pt x="1327861" y="4093253"/>
                </a:cubicBezTo>
                <a:cubicBezTo>
                  <a:pt x="1327861" y="4094370"/>
                  <a:pt x="1324107" y="4094370"/>
                  <a:pt x="1320352" y="4094370"/>
                </a:cubicBezTo>
                <a:cubicBezTo>
                  <a:pt x="1309088" y="4094370"/>
                  <a:pt x="1294069" y="4095486"/>
                  <a:pt x="1282805" y="4093253"/>
                </a:cubicBezTo>
                <a:cubicBezTo>
                  <a:pt x="1282805" y="4092137"/>
                  <a:pt x="1279050" y="4093253"/>
                  <a:pt x="1279050" y="4093253"/>
                </a:cubicBezTo>
                <a:cubicBezTo>
                  <a:pt x="1271541" y="4094370"/>
                  <a:pt x="1279050" y="4094370"/>
                  <a:pt x="1279050" y="4095486"/>
                </a:cubicBezTo>
                <a:cubicBezTo>
                  <a:pt x="1282805" y="4096602"/>
                  <a:pt x="1282805" y="4098835"/>
                  <a:pt x="1275295" y="4098835"/>
                </a:cubicBezTo>
                <a:cubicBezTo>
                  <a:pt x="1267786" y="4098835"/>
                  <a:pt x="1260276" y="4098835"/>
                  <a:pt x="1249012" y="4098835"/>
                </a:cubicBezTo>
                <a:cubicBezTo>
                  <a:pt x="1260276" y="4101067"/>
                  <a:pt x="1271541" y="4101067"/>
                  <a:pt x="1282805" y="4102184"/>
                </a:cubicBezTo>
                <a:cubicBezTo>
                  <a:pt x="1286559" y="4102742"/>
                  <a:pt x="1288437" y="4103300"/>
                  <a:pt x="1288906" y="4103858"/>
                </a:cubicBezTo>
                <a:lnTo>
                  <a:pt x="1288344" y="4104259"/>
                </a:lnTo>
                <a:lnTo>
                  <a:pt x="1276209" y="4104259"/>
                </a:lnTo>
                <a:cubicBezTo>
                  <a:pt x="1264945" y="4105375"/>
                  <a:pt x="1257436" y="4102026"/>
                  <a:pt x="1242417" y="4102026"/>
                </a:cubicBezTo>
                <a:cubicBezTo>
                  <a:pt x="1223643" y="4103142"/>
                  <a:pt x="1204870" y="4102584"/>
                  <a:pt x="1186096" y="4101887"/>
                </a:cubicBezTo>
                <a:lnTo>
                  <a:pt x="1154053" y="4101331"/>
                </a:lnTo>
                <a:lnTo>
                  <a:pt x="1151389" y="4101067"/>
                </a:lnTo>
                <a:lnTo>
                  <a:pt x="1138826" y="4101067"/>
                </a:lnTo>
                <a:lnTo>
                  <a:pt x="1129775" y="4100910"/>
                </a:lnTo>
                <a:cubicBezTo>
                  <a:pt x="1126020" y="4100910"/>
                  <a:pt x="1122266" y="4100910"/>
                  <a:pt x="1118511" y="4099794"/>
                </a:cubicBezTo>
                <a:cubicBezTo>
                  <a:pt x="1114756" y="4098677"/>
                  <a:pt x="1111002" y="4098677"/>
                  <a:pt x="1111002" y="4098677"/>
                </a:cubicBezTo>
                <a:lnTo>
                  <a:pt x="1108851" y="4098890"/>
                </a:lnTo>
                <a:lnTo>
                  <a:pt x="1097415" y="4096044"/>
                </a:lnTo>
                <a:cubicBezTo>
                  <a:pt x="1089436" y="4094928"/>
                  <a:pt x="1080049" y="4094370"/>
                  <a:pt x="1068785" y="4094370"/>
                </a:cubicBezTo>
                <a:cubicBezTo>
                  <a:pt x="1061276" y="4094370"/>
                  <a:pt x="1053766" y="4094370"/>
                  <a:pt x="1046257" y="4094370"/>
                </a:cubicBezTo>
                <a:cubicBezTo>
                  <a:pt x="1008710" y="4095486"/>
                  <a:pt x="971163" y="4092137"/>
                  <a:pt x="933615" y="4091021"/>
                </a:cubicBezTo>
                <a:cubicBezTo>
                  <a:pt x="929861" y="4091021"/>
                  <a:pt x="926106" y="4088788"/>
                  <a:pt x="918596" y="4087672"/>
                </a:cubicBezTo>
                <a:cubicBezTo>
                  <a:pt x="941125" y="4086556"/>
                  <a:pt x="963653" y="4086556"/>
                  <a:pt x="982427" y="4086556"/>
                </a:cubicBezTo>
                <a:cubicBezTo>
                  <a:pt x="982427" y="4086556"/>
                  <a:pt x="982427" y="4085439"/>
                  <a:pt x="982427" y="4085439"/>
                </a:cubicBezTo>
                <a:cubicBezTo>
                  <a:pt x="959898" y="4085439"/>
                  <a:pt x="937370" y="4085439"/>
                  <a:pt x="918596" y="4085439"/>
                </a:cubicBezTo>
                <a:cubicBezTo>
                  <a:pt x="896068" y="4085439"/>
                  <a:pt x="877294" y="4085439"/>
                  <a:pt x="858521" y="4085439"/>
                </a:cubicBezTo>
                <a:cubicBezTo>
                  <a:pt x="854766" y="4085439"/>
                  <a:pt x="847257" y="4085439"/>
                  <a:pt x="843502" y="4084323"/>
                </a:cubicBezTo>
                <a:cubicBezTo>
                  <a:pt x="835992" y="4082090"/>
                  <a:pt x="839747" y="4077625"/>
                  <a:pt x="824729" y="4078741"/>
                </a:cubicBezTo>
                <a:cubicBezTo>
                  <a:pt x="813464" y="4079858"/>
                  <a:pt x="805955" y="4076509"/>
                  <a:pt x="794691" y="4077625"/>
                </a:cubicBezTo>
                <a:cubicBezTo>
                  <a:pt x="787181" y="4077625"/>
                  <a:pt x="775917" y="4076509"/>
                  <a:pt x="768407" y="4078741"/>
                </a:cubicBezTo>
                <a:cubicBezTo>
                  <a:pt x="764653" y="4079858"/>
                  <a:pt x="760898" y="4078741"/>
                  <a:pt x="753389" y="4078741"/>
                </a:cubicBezTo>
                <a:cubicBezTo>
                  <a:pt x="757144" y="4076509"/>
                  <a:pt x="764653" y="4075393"/>
                  <a:pt x="764653" y="4074276"/>
                </a:cubicBezTo>
                <a:cubicBezTo>
                  <a:pt x="768407" y="4072044"/>
                  <a:pt x="764653" y="4069811"/>
                  <a:pt x="757144" y="4069811"/>
                </a:cubicBezTo>
                <a:cubicBezTo>
                  <a:pt x="749634" y="4069811"/>
                  <a:pt x="738370" y="4069811"/>
                  <a:pt x="738370" y="4066462"/>
                </a:cubicBezTo>
                <a:cubicBezTo>
                  <a:pt x="738370" y="4065346"/>
                  <a:pt x="730861" y="4065346"/>
                  <a:pt x="727106" y="4065346"/>
                </a:cubicBezTo>
                <a:cubicBezTo>
                  <a:pt x="708332" y="4068695"/>
                  <a:pt x="689559" y="4064229"/>
                  <a:pt x="674539" y="4064229"/>
                </a:cubicBezTo>
                <a:cubicBezTo>
                  <a:pt x="670785" y="4063113"/>
                  <a:pt x="667030" y="4063113"/>
                  <a:pt x="667030" y="4061997"/>
                </a:cubicBezTo>
                <a:cubicBezTo>
                  <a:pt x="667030" y="4060880"/>
                  <a:pt x="670785" y="4059764"/>
                  <a:pt x="674539" y="4059764"/>
                </a:cubicBezTo>
                <a:cubicBezTo>
                  <a:pt x="693313" y="4057532"/>
                  <a:pt x="712087" y="4055299"/>
                  <a:pt x="727106" y="4050834"/>
                </a:cubicBezTo>
                <a:close/>
                <a:moveTo>
                  <a:pt x="599001" y="4033583"/>
                </a:moveTo>
                <a:lnTo>
                  <a:pt x="614389" y="4034739"/>
                </a:lnTo>
                <a:cubicBezTo>
                  <a:pt x="625653" y="4034739"/>
                  <a:pt x="636917" y="4038088"/>
                  <a:pt x="636917" y="4041437"/>
                </a:cubicBezTo>
                <a:cubicBezTo>
                  <a:pt x="640672" y="4044785"/>
                  <a:pt x="644427" y="4047018"/>
                  <a:pt x="651936" y="4050367"/>
                </a:cubicBezTo>
                <a:cubicBezTo>
                  <a:pt x="651936" y="4051483"/>
                  <a:pt x="651936" y="4052600"/>
                  <a:pt x="651936" y="4052600"/>
                </a:cubicBezTo>
                <a:cubicBezTo>
                  <a:pt x="633163" y="4058181"/>
                  <a:pt x="618144" y="4063763"/>
                  <a:pt x="595615" y="4063763"/>
                </a:cubicBezTo>
                <a:lnTo>
                  <a:pt x="579813" y="4063763"/>
                </a:lnTo>
                <a:lnTo>
                  <a:pt x="584252" y="4060967"/>
                </a:lnTo>
                <a:lnTo>
                  <a:pt x="599399" y="4034968"/>
                </a:lnTo>
                <a:close/>
                <a:moveTo>
                  <a:pt x="339045" y="4030543"/>
                </a:moveTo>
                <a:lnTo>
                  <a:pt x="335209" y="4037180"/>
                </a:lnTo>
                <a:lnTo>
                  <a:pt x="336809" y="4033736"/>
                </a:lnTo>
                <a:close/>
                <a:moveTo>
                  <a:pt x="290453" y="4029505"/>
                </a:moveTo>
                <a:lnTo>
                  <a:pt x="286529" y="4036814"/>
                </a:lnTo>
                <a:lnTo>
                  <a:pt x="293485" y="4040866"/>
                </a:lnTo>
                <a:lnTo>
                  <a:pt x="293201" y="4041809"/>
                </a:lnTo>
                <a:lnTo>
                  <a:pt x="292056" y="4044494"/>
                </a:lnTo>
                <a:lnTo>
                  <a:pt x="292429" y="4044366"/>
                </a:lnTo>
                <a:lnTo>
                  <a:pt x="291022" y="4049025"/>
                </a:lnTo>
                <a:cubicBezTo>
                  <a:pt x="288597" y="4056303"/>
                  <a:pt x="283996" y="4057968"/>
                  <a:pt x="282642" y="4057179"/>
                </a:cubicBezTo>
                <a:cubicBezTo>
                  <a:pt x="280609" y="4055995"/>
                  <a:pt x="278442" y="4055819"/>
                  <a:pt x="275736" y="4056958"/>
                </a:cubicBezTo>
                <a:lnTo>
                  <a:pt x="273452" y="4058686"/>
                </a:lnTo>
                <a:close/>
                <a:moveTo>
                  <a:pt x="689559" y="4001717"/>
                </a:moveTo>
                <a:lnTo>
                  <a:pt x="834547" y="4001717"/>
                </a:lnTo>
                <a:lnTo>
                  <a:pt x="822322" y="4022795"/>
                </a:lnTo>
                <a:lnTo>
                  <a:pt x="775917" y="4021810"/>
                </a:lnTo>
                <a:cubicBezTo>
                  <a:pt x="760898" y="4019577"/>
                  <a:pt x="738370" y="4018461"/>
                  <a:pt x="719596" y="4018461"/>
                </a:cubicBezTo>
                <a:cubicBezTo>
                  <a:pt x="689559" y="4019577"/>
                  <a:pt x="659521" y="4017345"/>
                  <a:pt x="629483" y="4020694"/>
                </a:cubicBezTo>
                <a:cubicBezTo>
                  <a:pt x="625728" y="4021810"/>
                  <a:pt x="621973" y="4021810"/>
                  <a:pt x="618218" y="4020694"/>
                </a:cubicBezTo>
                <a:lnTo>
                  <a:pt x="596068" y="4019802"/>
                </a:lnTo>
                <a:lnTo>
                  <a:pt x="595961" y="4018318"/>
                </a:lnTo>
                <a:lnTo>
                  <a:pt x="599101" y="4011673"/>
                </a:lnTo>
                <a:lnTo>
                  <a:pt x="625728" y="4011763"/>
                </a:lnTo>
                <a:cubicBezTo>
                  <a:pt x="625728" y="4011763"/>
                  <a:pt x="625728" y="4010647"/>
                  <a:pt x="629483" y="4010647"/>
                </a:cubicBezTo>
                <a:cubicBezTo>
                  <a:pt x="625728" y="4008414"/>
                  <a:pt x="621973" y="4009531"/>
                  <a:pt x="614464" y="4009531"/>
                </a:cubicBezTo>
                <a:cubicBezTo>
                  <a:pt x="610709" y="4009531"/>
                  <a:pt x="610709" y="4008414"/>
                  <a:pt x="610709" y="4008414"/>
                </a:cubicBezTo>
                <a:cubicBezTo>
                  <a:pt x="610709" y="4007298"/>
                  <a:pt x="610709" y="4005066"/>
                  <a:pt x="614464" y="4006182"/>
                </a:cubicBezTo>
                <a:cubicBezTo>
                  <a:pt x="618218" y="4006182"/>
                  <a:pt x="621973" y="4003949"/>
                  <a:pt x="625728" y="4003949"/>
                </a:cubicBezTo>
                <a:cubicBezTo>
                  <a:pt x="648256" y="4005066"/>
                  <a:pt x="667030" y="4001717"/>
                  <a:pt x="689559" y="4001717"/>
                </a:cubicBezTo>
                <a:close/>
                <a:moveTo>
                  <a:pt x="334385" y="4001419"/>
                </a:moveTo>
                <a:lnTo>
                  <a:pt x="334852" y="4001529"/>
                </a:lnTo>
                <a:cubicBezTo>
                  <a:pt x="335576" y="4001951"/>
                  <a:pt x="335586" y="4003043"/>
                  <a:pt x="333695" y="4006287"/>
                </a:cubicBezTo>
                <a:cubicBezTo>
                  <a:pt x="327060" y="4015458"/>
                  <a:pt x="326173" y="4023632"/>
                  <a:pt x="323319" y="4026314"/>
                </a:cubicBezTo>
                <a:cubicBezTo>
                  <a:pt x="319519" y="4030619"/>
                  <a:pt x="316211" y="4036296"/>
                  <a:pt x="312903" y="4041973"/>
                </a:cubicBezTo>
                <a:lnTo>
                  <a:pt x="308962" y="4047899"/>
                </a:lnTo>
                <a:lnTo>
                  <a:pt x="308160" y="4048721"/>
                </a:lnTo>
                <a:lnTo>
                  <a:pt x="304048" y="4046326"/>
                </a:lnTo>
                <a:lnTo>
                  <a:pt x="316415" y="4024858"/>
                </a:lnTo>
                <a:lnTo>
                  <a:pt x="323057" y="4013459"/>
                </a:lnTo>
                <a:close/>
                <a:moveTo>
                  <a:pt x="519386" y="4000985"/>
                </a:moveTo>
                <a:lnTo>
                  <a:pt x="524276" y="4001250"/>
                </a:lnTo>
                <a:cubicBezTo>
                  <a:pt x="528030" y="4001250"/>
                  <a:pt x="535540" y="4000134"/>
                  <a:pt x="539295" y="4002366"/>
                </a:cubicBezTo>
                <a:lnTo>
                  <a:pt x="545984" y="4005439"/>
                </a:lnTo>
                <a:lnTo>
                  <a:pt x="536302" y="4026472"/>
                </a:lnTo>
                <a:cubicBezTo>
                  <a:pt x="532388" y="4033969"/>
                  <a:pt x="528474" y="4041466"/>
                  <a:pt x="526048" y="4048744"/>
                </a:cubicBezTo>
                <a:lnTo>
                  <a:pt x="516687" y="4063763"/>
                </a:lnTo>
                <a:lnTo>
                  <a:pt x="505464" y="4063763"/>
                </a:lnTo>
                <a:lnTo>
                  <a:pt x="505464" y="4073956"/>
                </a:lnTo>
                <a:lnTo>
                  <a:pt x="509332" y="4075393"/>
                </a:lnTo>
                <a:lnTo>
                  <a:pt x="509431" y="4075405"/>
                </a:lnTo>
                <a:lnTo>
                  <a:pt x="498231" y="4093374"/>
                </a:lnTo>
                <a:lnTo>
                  <a:pt x="489774" y="4104301"/>
                </a:lnTo>
                <a:lnTo>
                  <a:pt x="478521" y="4104580"/>
                </a:lnTo>
                <a:lnTo>
                  <a:pt x="478521" y="4118764"/>
                </a:lnTo>
                <a:lnTo>
                  <a:pt x="479135" y="4118762"/>
                </a:lnTo>
                <a:lnTo>
                  <a:pt x="465813" y="4139670"/>
                </a:lnTo>
                <a:lnTo>
                  <a:pt x="465427" y="4140347"/>
                </a:lnTo>
                <a:lnTo>
                  <a:pt x="451973" y="4132509"/>
                </a:lnTo>
                <a:lnTo>
                  <a:pt x="442494" y="4150667"/>
                </a:lnTo>
                <a:cubicBezTo>
                  <a:pt x="438714" y="4157155"/>
                  <a:pt x="434398" y="4167677"/>
                  <a:pt x="428728" y="4177409"/>
                </a:cubicBezTo>
                <a:cubicBezTo>
                  <a:pt x="423057" y="4187143"/>
                  <a:pt x="424412" y="4187932"/>
                  <a:pt x="433614" y="4184602"/>
                </a:cubicBezTo>
                <a:cubicBezTo>
                  <a:pt x="438749" y="4178903"/>
                  <a:pt x="441175" y="4171625"/>
                  <a:pt x="445239" y="4173993"/>
                </a:cubicBezTo>
                <a:cubicBezTo>
                  <a:pt x="446060" y="4178817"/>
                  <a:pt x="440925" y="4184515"/>
                  <a:pt x="439034" y="4187760"/>
                </a:cubicBezTo>
                <a:cubicBezTo>
                  <a:pt x="439034" y="4187760"/>
                  <a:pt x="437144" y="4191004"/>
                  <a:pt x="437144" y="4191004"/>
                </a:cubicBezTo>
                <a:cubicBezTo>
                  <a:pt x="437963" y="4195827"/>
                  <a:pt x="441744" y="4189338"/>
                  <a:pt x="443634" y="4186094"/>
                </a:cubicBezTo>
                <a:cubicBezTo>
                  <a:pt x="449305" y="4176361"/>
                  <a:pt x="456865" y="4163384"/>
                  <a:pt x="464426" y="4150408"/>
                </a:cubicBezTo>
                <a:cubicBezTo>
                  <a:pt x="466316" y="4147163"/>
                  <a:pt x="468206" y="4143919"/>
                  <a:pt x="469562" y="4144709"/>
                </a:cubicBezTo>
                <a:cubicBezTo>
                  <a:pt x="472272" y="4146288"/>
                  <a:pt x="476873" y="4144622"/>
                  <a:pt x="473092" y="4151111"/>
                </a:cubicBezTo>
                <a:cubicBezTo>
                  <a:pt x="466066" y="4160054"/>
                  <a:pt x="466351" y="4168911"/>
                  <a:pt x="463106" y="4171366"/>
                </a:cubicBezTo>
                <a:cubicBezTo>
                  <a:pt x="454725" y="4179519"/>
                  <a:pt x="449875" y="4194076"/>
                  <a:pt x="441494" y="4202229"/>
                </a:cubicBezTo>
                <a:cubicBezTo>
                  <a:pt x="438249" y="4204684"/>
                  <a:pt x="436359" y="4207929"/>
                  <a:pt x="433649" y="4206350"/>
                </a:cubicBezTo>
                <a:cubicBezTo>
                  <a:pt x="429869" y="4212838"/>
                  <a:pt x="429333" y="4216872"/>
                  <a:pt x="424199" y="4222571"/>
                </a:cubicBezTo>
                <a:cubicBezTo>
                  <a:pt x="420133" y="4220202"/>
                  <a:pt x="417422" y="4218623"/>
                  <a:pt x="413357" y="4216254"/>
                </a:cubicBezTo>
                <a:cubicBezTo>
                  <a:pt x="407419" y="4228004"/>
                  <a:pt x="400260" y="4237956"/>
                  <a:pt x="393100" y="4247908"/>
                </a:cubicBezTo>
                <a:lnTo>
                  <a:pt x="388557" y="4255008"/>
                </a:lnTo>
                <a:lnTo>
                  <a:pt x="376059" y="4256562"/>
                </a:lnTo>
                <a:lnTo>
                  <a:pt x="382793" y="4237558"/>
                </a:lnTo>
                <a:cubicBezTo>
                  <a:pt x="383329" y="4233524"/>
                  <a:pt x="387109" y="4227036"/>
                  <a:pt x="390890" y="4220547"/>
                </a:cubicBezTo>
                <a:lnTo>
                  <a:pt x="444361" y="4128768"/>
                </a:lnTo>
                <a:lnTo>
                  <a:pt x="444792" y="4129019"/>
                </a:lnTo>
                <a:close/>
                <a:moveTo>
                  <a:pt x="467085" y="3888017"/>
                </a:moveTo>
                <a:cubicBezTo>
                  <a:pt x="454925" y="3902660"/>
                  <a:pt x="445189" y="3910024"/>
                  <a:pt x="439519" y="3919756"/>
                </a:cubicBezTo>
                <a:cubicBezTo>
                  <a:pt x="435471" y="3928262"/>
                  <a:pt x="430068" y="3935978"/>
                  <a:pt x="425579" y="3943683"/>
                </a:cubicBezTo>
                <a:cubicBezTo>
                  <a:pt x="421089" y="3951388"/>
                  <a:pt x="417514" y="3959083"/>
                  <a:pt x="417122" y="3967545"/>
                </a:cubicBezTo>
                <a:cubicBezTo>
                  <a:pt x="416587" y="3971579"/>
                  <a:pt x="412807" y="3978067"/>
                  <a:pt x="409026" y="3984556"/>
                </a:cubicBezTo>
                <a:lnTo>
                  <a:pt x="355555" y="4076334"/>
                </a:lnTo>
                <a:lnTo>
                  <a:pt x="355124" y="4076083"/>
                </a:lnTo>
                <a:lnTo>
                  <a:pt x="265592" y="4229756"/>
                </a:lnTo>
                <a:cubicBezTo>
                  <a:pt x="254251" y="4249221"/>
                  <a:pt x="246156" y="4266233"/>
                  <a:pt x="247261" y="4279913"/>
                </a:cubicBezTo>
                <a:cubicBezTo>
                  <a:pt x="251862" y="4278249"/>
                  <a:pt x="255642" y="4271760"/>
                  <a:pt x="258887" y="4269305"/>
                </a:cubicBezTo>
                <a:cubicBezTo>
                  <a:pt x="265914" y="4260362"/>
                  <a:pt x="270371" y="4254268"/>
                  <a:pt x="272529" y="4249007"/>
                </a:cubicBezTo>
                <a:cubicBezTo>
                  <a:pt x="274687" y="4243747"/>
                  <a:pt x="274544" y="4239317"/>
                  <a:pt x="272368" y="4233704"/>
                </a:cubicBezTo>
                <a:cubicBezTo>
                  <a:pt x="271548" y="4228880"/>
                  <a:pt x="273437" y="4225637"/>
                  <a:pt x="276684" y="4223182"/>
                </a:cubicBezTo>
                <a:cubicBezTo>
                  <a:pt x="285064" y="4215028"/>
                  <a:pt x="291270" y="4201262"/>
                  <a:pt x="296940" y="4191529"/>
                </a:cubicBezTo>
                <a:cubicBezTo>
                  <a:pt x="308281" y="4172064"/>
                  <a:pt x="317732" y="4155842"/>
                  <a:pt x="333139" y="4138745"/>
                </a:cubicBezTo>
                <a:cubicBezTo>
                  <a:pt x="338273" y="4133046"/>
                  <a:pt x="347189" y="4120858"/>
                  <a:pt x="347724" y="4116825"/>
                </a:cubicBezTo>
                <a:cubicBezTo>
                  <a:pt x="349472" y="4109152"/>
                  <a:pt x="353386" y="4101655"/>
                  <a:pt x="357233" y="4094662"/>
                </a:cubicBezTo>
                <a:lnTo>
                  <a:pt x="363698" y="4081079"/>
                </a:lnTo>
                <a:lnTo>
                  <a:pt x="362205" y="4080209"/>
                </a:lnTo>
                <a:lnTo>
                  <a:pt x="389709" y="4032509"/>
                </a:lnTo>
                <a:cubicBezTo>
                  <a:pt x="404122" y="4007771"/>
                  <a:pt x="417959" y="3983242"/>
                  <a:pt x="430103" y="3957726"/>
                </a:cubicBezTo>
                <a:cubicBezTo>
                  <a:pt x="440089" y="3937471"/>
                  <a:pt x="450074" y="3917216"/>
                  <a:pt x="467085" y="3888017"/>
                </a:cubicBezTo>
                <a:close/>
                <a:moveTo>
                  <a:pt x="640323" y="3803532"/>
                </a:moveTo>
                <a:cubicBezTo>
                  <a:pt x="642285" y="3802503"/>
                  <a:pt x="644112" y="3802481"/>
                  <a:pt x="644522" y="3804893"/>
                </a:cubicBezTo>
                <a:cubicBezTo>
                  <a:pt x="645343" y="3809716"/>
                  <a:pt x="640208" y="3815415"/>
                  <a:pt x="638317" y="3818660"/>
                </a:cubicBezTo>
                <a:cubicBezTo>
                  <a:pt x="625086" y="3841370"/>
                  <a:pt x="613745" y="3860835"/>
                  <a:pt x="600514" y="3883545"/>
                </a:cubicBezTo>
                <a:cubicBezTo>
                  <a:pt x="589173" y="3903010"/>
                  <a:pt x="578849" y="3923068"/>
                  <a:pt x="569777" y="3943313"/>
                </a:cubicBezTo>
                <a:lnTo>
                  <a:pt x="552595" y="3988362"/>
                </a:lnTo>
                <a:lnTo>
                  <a:pt x="546879" y="3988321"/>
                </a:lnTo>
                <a:cubicBezTo>
                  <a:pt x="539369" y="3988321"/>
                  <a:pt x="531860" y="3989437"/>
                  <a:pt x="528105" y="3990554"/>
                </a:cubicBezTo>
                <a:lnTo>
                  <a:pt x="525302" y="3990832"/>
                </a:lnTo>
                <a:lnTo>
                  <a:pt x="534324" y="3975346"/>
                </a:lnTo>
                <a:cubicBezTo>
                  <a:pt x="545664" y="3955881"/>
                  <a:pt x="553759" y="3938869"/>
                  <a:pt x="552655" y="3925189"/>
                </a:cubicBezTo>
                <a:cubicBezTo>
                  <a:pt x="548054" y="3926854"/>
                  <a:pt x="544273" y="3933343"/>
                  <a:pt x="541028" y="3935798"/>
                </a:cubicBezTo>
                <a:cubicBezTo>
                  <a:pt x="534002" y="3944741"/>
                  <a:pt x="529544" y="3950834"/>
                  <a:pt x="527387" y="3956095"/>
                </a:cubicBezTo>
                <a:cubicBezTo>
                  <a:pt x="525229" y="3961356"/>
                  <a:pt x="525372" y="3965785"/>
                  <a:pt x="527547" y="3971398"/>
                </a:cubicBezTo>
                <a:cubicBezTo>
                  <a:pt x="528368" y="3976222"/>
                  <a:pt x="526478" y="3979466"/>
                  <a:pt x="523232" y="3981920"/>
                </a:cubicBezTo>
                <a:lnTo>
                  <a:pt x="517003" y="3991654"/>
                </a:lnTo>
                <a:lnTo>
                  <a:pt x="505464" y="3992798"/>
                </a:lnTo>
                <a:lnTo>
                  <a:pt x="505464" y="4000233"/>
                </a:lnTo>
                <a:lnTo>
                  <a:pt x="511311" y="4000549"/>
                </a:lnTo>
                <a:lnTo>
                  <a:pt x="502975" y="4013574"/>
                </a:lnTo>
                <a:cubicBezTo>
                  <a:pt x="491635" y="4033039"/>
                  <a:pt x="482184" y="4049260"/>
                  <a:pt x="466777" y="4066358"/>
                </a:cubicBezTo>
                <a:cubicBezTo>
                  <a:pt x="461642" y="4072057"/>
                  <a:pt x="452727" y="4084245"/>
                  <a:pt x="452192" y="4088278"/>
                </a:cubicBezTo>
                <a:cubicBezTo>
                  <a:pt x="450443" y="4095951"/>
                  <a:pt x="446529" y="4103447"/>
                  <a:pt x="442682" y="4110441"/>
                </a:cubicBezTo>
                <a:lnTo>
                  <a:pt x="436218" y="4124024"/>
                </a:lnTo>
                <a:lnTo>
                  <a:pt x="437711" y="4124894"/>
                </a:lnTo>
                <a:lnTo>
                  <a:pt x="410206" y="4172594"/>
                </a:lnTo>
                <a:cubicBezTo>
                  <a:pt x="395794" y="4197331"/>
                  <a:pt x="381957" y="4221860"/>
                  <a:pt x="369812" y="4247377"/>
                </a:cubicBezTo>
                <a:lnTo>
                  <a:pt x="358764" y="4269325"/>
                </a:lnTo>
                <a:lnTo>
                  <a:pt x="348186" y="4267618"/>
                </a:lnTo>
                <a:lnTo>
                  <a:pt x="345326" y="4267597"/>
                </a:lnTo>
                <a:lnTo>
                  <a:pt x="362217" y="4238606"/>
                </a:lnTo>
                <a:cubicBezTo>
                  <a:pt x="367887" y="4228873"/>
                  <a:pt x="374378" y="4223963"/>
                  <a:pt x="376802" y="4216685"/>
                </a:cubicBezTo>
                <a:cubicBezTo>
                  <a:pt x="387324" y="4192397"/>
                  <a:pt x="401910" y="4170476"/>
                  <a:pt x="406474" y="4147063"/>
                </a:cubicBezTo>
                <a:cubicBezTo>
                  <a:pt x="407010" y="4143029"/>
                  <a:pt x="410255" y="4140574"/>
                  <a:pt x="412965" y="4142153"/>
                </a:cubicBezTo>
                <a:cubicBezTo>
                  <a:pt x="414320" y="4142943"/>
                  <a:pt x="415141" y="4147766"/>
                  <a:pt x="421632" y="4142857"/>
                </a:cubicBezTo>
                <a:lnTo>
                  <a:pt x="435570" y="4122952"/>
                </a:lnTo>
                <a:lnTo>
                  <a:pt x="422118" y="4115115"/>
                </a:lnTo>
                <a:lnTo>
                  <a:pt x="422449" y="4114405"/>
                </a:lnTo>
                <a:cubicBezTo>
                  <a:pt x="427299" y="4099848"/>
                  <a:pt x="436214" y="4087661"/>
                  <a:pt x="439709" y="4072315"/>
                </a:cubicBezTo>
                <a:cubicBezTo>
                  <a:pt x="439709" y="4072315"/>
                  <a:pt x="441599" y="4069071"/>
                  <a:pt x="444845" y="4066617"/>
                </a:cubicBezTo>
                <a:cubicBezTo>
                  <a:pt x="448090" y="4064161"/>
                  <a:pt x="449981" y="4060917"/>
                  <a:pt x="451871" y="4057673"/>
                </a:cubicBezTo>
                <a:cubicBezTo>
                  <a:pt x="469418" y="4024441"/>
                  <a:pt x="493739" y="3995156"/>
                  <a:pt x="509930" y="3961134"/>
                </a:cubicBezTo>
                <a:cubicBezTo>
                  <a:pt x="517491" y="3948157"/>
                  <a:pt x="525336" y="3944038"/>
                  <a:pt x="529652" y="3933515"/>
                </a:cubicBezTo>
                <a:cubicBezTo>
                  <a:pt x="535323" y="3923782"/>
                  <a:pt x="542884" y="3910805"/>
                  <a:pt x="548554" y="3901072"/>
                </a:cubicBezTo>
                <a:cubicBezTo>
                  <a:pt x="561249" y="3882396"/>
                  <a:pt x="565280" y="3863017"/>
                  <a:pt x="577441" y="3848375"/>
                </a:cubicBezTo>
                <a:cubicBezTo>
                  <a:pt x="581222" y="3841886"/>
                  <a:pt x="583112" y="3838642"/>
                  <a:pt x="585002" y="3835398"/>
                </a:cubicBezTo>
                <a:cubicBezTo>
                  <a:pt x="586892" y="3832154"/>
                  <a:pt x="587426" y="3828119"/>
                  <a:pt x="592027" y="3826455"/>
                </a:cubicBezTo>
                <a:cubicBezTo>
                  <a:pt x="593382" y="3827244"/>
                  <a:pt x="594203" y="3832067"/>
                  <a:pt x="592313" y="3835312"/>
                </a:cubicBezTo>
                <a:cubicBezTo>
                  <a:pt x="587997" y="3845834"/>
                  <a:pt x="586392" y="3857935"/>
                  <a:pt x="578832" y="3870912"/>
                </a:cubicBezTo>
                <a:cubicBezTo>
                  <a:pt x="575051" y="3877401"/>
                  <a:pt x="577762" y="3878980"/>
                  <a:pt x="575337" y="3886258"/>
                </a:cubicBezTo>
                <a:cubicBezTo>
                  <a:pt x="588853" y="3872405"/>
                  <a:pt x="598304" y="3856184"/>
                  <a:pt x="609109" y="3840752"/>
                </a:cubicBezTo>
                <a:cubicBezTo>
                  <a:pt x="618025" y="3828564"/>
                  <a:pt x="626406" y="3820411"/>
                  <a:pt x="635321" y="3808223"/>
                </a:cubicBezTo>
                <a:cubicBezTo>
                  <a:pt x="636267" y="3806601"/>
                  <a:pt x="638362" y="3804562"/>
                  <a:pt x="640323" y="3803532"/>
                </a:cubicBezTo>
                <a:close/>
                <a:moveTo>
                  <a:pt x="467740" y="3690434"/>
                </a:moveTo>
                <a:cubicBezTo>
                  <a:pt x="468705" y="3690996"/>
                  <a:pt x="468744" y="3695364"/>
                  <a:pt x="466854" y="3698608"/>
                </a:cubicBezTo>
                <a:cubicBezTo>
                  <a:pt x="462148" y="3708903"/>
                  <a:pt x="459371" y="3720321"/>
                  <a:pt x="451810" y="3733298"/>
                </a:cubicBezTo>
                <a:cubicBezTo>
                  <a:pt x="448030" y="3739787"/>
                  <a:pt x="449959" y="3740911"/>
                  <a:pt x="447143" y="3747961"/>
                </a:cubicBezTo>
                <a:lnTo>
                  <a:pt x="456119" y="3735028"/>
                </a:lnTo>
                <a:lnTo>
                  <a:pt x="446831" y="3754543"/>
                </a:lnTo>
                <a:cubicBezTo>
                  <a:pt x="436311" y="3778832"/>
                  <a:pt x="422544" y="3805576"/>
                  <a:pt x="408778" y="3832318"/>
                </a:cubicBezTo>
                <a:cubicBezTo>
                  <a:pt x="397437" y="3851785"/>
                  <a:pt x="392052" y="3870374"/>
                  <a:pt x="377466" y="3892295"/>
                </a:cubicBezTo>
                <a:cubicBezTo>
                  <a:pt x="382067" y="3890630"/>
                  <a:pt x="385312" y="3888175"/>
                  <a:pt x="390983" y="3878442"/>
                </a:cubicBezTo>
                <a:cubicBezTo>
                  <a:pt x="392873" y="3875198"/>
                  <a:pt x="396653" y="3868710"/>
                  <a:pt x="400433" y="3862221"/>
                </a:cubicBezTo>
                <a:lnTo>
                  <a:pt x="428087" y="3823093"/>
                </a:lnTo>
                <a:lnTo>
                  <a:pt x="409768" y="3860897"/>
                </a:lnTo>
                <a:cubicBezTo>
                  <a:pt x="404137" y="3874997"/>
                  <a:pt x="393722" y="3890657"/>
                  <a:pt x="388090" y="3904758"/>
                </a:cubicBezTo>
                <a:lnTo>
                  <a:pt x="367410" y="3938582"/>
                </a:lnTo>
                <a:lnTo>
                  <a:pt x="366811" y="3938233"/>
                </a:lnTo>
                <a:cubicBezTo>
                  <a:pt x="366909" y="3936117"/>
                  <a:pt x="368461" y="3932676"/>
                  <a:pt x="371296" y="3927809"/>
                </a:cubicBezTo>
                <a:cubicBezTo>
                  <a:pt x="375076" y="3921321"/>
                  <a:pt x="376966" y="3918077"/>
                  <a:pt x="378856" y="3914832"/>
                </a:cubicBezTo>
                <a:cubicBezTo>
                  <a:pt x="377502" y="3914043"/>
                  <a:pt x="376147" y="3913254"/>
                  <a:pt x="374792" y="3912464"/>
                </a:cubicBezTo>
                <a:cubicBezTo>
                  <a:pt x="371011" y="3918953"/>
                  <a:pt x="367231" y="3925441"/>
                  <a:pt x="365341" y="3928686"/>
                </a:cubicBezTo>
                <a:cubicBezTo>
                  <a:pt x="361561" y="3935174"/>
                  <a:pt x="359671" y="3938419"/>
                  <a:pt x="357780" y="3941663"/>
                </a:cubicBezTo>
                <a:cubicBezTo>
                  <a:pt x="355891" y="3944907"/>
                  <a:pt x="353465" y="3952185"/>
                  <a:pt x="350754" y="3950606"/>
                </a:cubicBezTo>
                <a:cubicBezTo>
                  <a:pt x="344799" y="3951481"/>
                  <a:pt x="349935" y="3945783"/>
                  <a:pt x="352359" y="3938504"/>
                </a:cubicBezTo>
                <a:cubicBezTo>
                  <a:pt x="352894" y="3934471"/>
                  <a:pt x="349649" y="3936926"/>
                  <a:pt x="348293" y="3936136"/>
                </a:cubicBezTo>
                <a:lnTo>
                  <a:pt x="341870" y="3941959"/>
                </a:lnTo>
                <a:lnTo>
                  <a:pt x="403787" y="3835684"/>
                </a:lnTo>
                <a:cubicBezTo>
                  <a:pt x="415128" y="3816219"/>
                  <a:pt x="423613" y="3799435"/>
                  <a:pt x="424461" y="3786893"/>
                </a:cubicBezTo>
                <a:cubicBezTo>
                  <a:pt x="420642" y="3789012"/>
                  <a:pt x="416862" y="3795501"/>
                  <a:pt x="414007" y="3798184"/>
                </a:cubicBezTo>
                <a:cubicBezTo>
                  <a:pt x="407372" y="3807354"/>
                  <a:pt x="403109" y="3813562"/>
                  <a:pt x="400756" y="3818709"/>
                </a:cubicBezTo>
                <a:cubicBezTo>
                  <a:pt x="398403" y="3823856"/>
                  <a:pt x="397960" y="3827944"/>
                  <a:pt x="398964" y="3832874"/>
                </a:cubicBezTo>
                <a:cubicBezTo>
                  <a:pt x="399003" y="3837243"/>
                  <a:pt x="397113" y="3840486"/>
                  <a:pt x="394258" y="3843169"/>
                </a:cubicBezTo>
                <a:cubicBezTo>
                  <a:pt x="386659" y="3851778"/>
                  <a:pt x="380062" y="3865317"/>
                  <a:pt x="374392" y="3875049"/>
                </a:cubicBezTo>
                <a:cubicBezTo>
                  <a:pt x="363051" y="3894515"/>
                  <a:pt x="353600" y="3910736"/>
                  <a:pt x="339365" y="3928517"/>
                </a:cubicBezTo>
                <a:cubicBezTo>
                  <a:pt x="334621" y="3934443"/>
                  <a:pt x="326096" y="3946858"/>
                  <a:pt x="325170" y="3950664"/>
                </a:cubicBezTo>
                <a:cubicBezTo>
                  <a:pt x="322836" y="3957995"/>
                  <a:pt x="318825" y="3965435"/>
                  <a:pt x="314929" y="3972400"/>
                </a:cubicBezTo>
                <a:lnTo>
                  <a:pt x="308152" y="3985802"/>
                </a:lnTo>
                <a:lnTo>
                  <a:pt x="309215" y="3986421"/>
                </a:lnTo>
                <a:lnTo>
                  <a:pt x="281649" y="4034085"/>
                </a:lnTo>
                <a:lnTo>
                  <a:pt x="262857" y="4068114"/>
                </a:lnTo>
                <a:lnTo>
                  <a:pt x="258569" y="4073572"/>
                </a:lnTo>
                <a:lnTo>
                  <a:pt x="255015" y="4082315"/>
                </a:lnTo>
                <a:lnTo>
                  <a:pt x="240572" y="4108470"/>
                </a:lnTo>
                <a:lnTo>
                  <a:pt x="224873" y="4138335"/>
                </a:lnTo>
                <a:lnTo>
                  <a:pt x="215664" y="4144136"/>
                </a:lnTo>
                <a:lnTo>
                  <a:pt x="200517" y="4170134"/>
                </a:lnTo>
                <a:lnTo>
                  <a:pt x="203504" y="4180547"/>
                </a:lnTo>
                <a:cubicBezTo>
                  <a:pt x="206215" y="4182126"/>
                  <a:pt x="203790" y="4189404"/>
                  <a:pt x="198119" y="4199137"/>
                </a:cubicBezTo>
                <a:cubicBezTo>
                  <a:pt x="194339" y="4205625"/>
                  <a:pt x="190559" y="4212113"/>
                  <a:pt x="189489" y="4220182"/>
                </a:cubicBezTo>
                <a:cubicBezTo>
                  <a:pt x="185173" y="4230704"/>
                  <a:pt x="176793" y="4238858"/>
                  <a:pt x="168947" y="4242978"/>
                </a:cubicBezTo>
                <a:cubicBezTo>
                  <a:pt x="162046" y="4245476"/>
                  <a:pt x="155761" y="4251591"/>
                  <a:pt x="149680" y="4258912"/>
                </a:cubicBezTo>
                <a:lnTo>
                  <a:pt x="146157" y="4263437"/>
                </a:lnTo>
                <a:lnTo>
                  <a:pt x="121095" y="4306455"/>
                </a:lnTo>
                <a:lnTo>
                  <a:pt x="111422" y="4335483"/>
                </a:lnTo>
                <a:cubicBezTo>
                  <a:pt x="105502" y="4358106"/>
                  <a:pt x="103611" y="4361351"/>
                  <a:pt x="89275" y="4370381"/>
                </a:cubicBezTo>
                <a:lnTo>
                  <a:pt x="81460" y="4374484"/>
                </a:lnTo>
                <a:lnTo>
                  <a:pt x="81403" y="4374583"/>
                </a:lnTo>
                <a:lnTo>
                  <a:pt x="71293" y="4405531"/>
                </a:lnTo>
                <a:cubicBezTo>
                  <a:pt x="66941" y="4414945"/>
                  <a:pt x="61743" y="4423867"/>
                  <a:pt x="56072" y="4433600"/>
                </a:cubicBezTo>
                <a:cubicBezTo>
                  <a:pt x="48512" y="4446577"/>
                  <a:pt x="42841" y="4456310"/>
                  <a:pt x="35281" y="4469287"/>
                </a:cubicBezTo>
                <a:lnTo>
                  <a:pt x="35275" y="4469299"/>
                </a:lnTo>
                <a:lnTo>
                  <a:pt x="16725" y="4469299"/>
                </a:lnTo>
                <a:lnTo>
                  <a:pt x="24822" y="4447739"/>
                </a:lnTo>
                <a:cubicBezTo>
                  <a:pt x="26712" y="4444496"/>
                  <a:pt x="27638" y="4440689"/>
                  <a:pt x="26673" y="4440127"/>
                </a:cubicBezTo>
                <a:cubicBezTo>
                  <a:pt x="25708" y="4439565"/>
                  <a:pt x="23818" y="4442810"/>
                  <a:pt x="20964" y="4445492"/>
                </a:cubicBezTo>
                <a:cubicBezTo>
                  <a:pt x="17184" y="4451981"/>
                  <a:pt x="11966" y="4458718"/>
                  <a:pt x="6874" y="4466072"/>
                </a:cubicBezTo>
                <a:lnTo>
                  <a:pt x="5101" y="4469299"/>
                </a:lnTo>
                <a:lnTo>
                  <a:pt x="0" y="4469299"/>
                </a:lnTo>
                <a:lnTo>
                  <a:pt x="106930" y="4284733"/>
                </a:lnTo>
                <a:lnTo>
                  <a:pt x="114102" y="4277591"/>
                </a:lnTo>
                <a:cubicBezTo>
                  <a:pt x="120409" y="4272032"/>
                  <a:pt x="126369" y="4267900"/>
                  <a:pt x="131635" y="4266622"/>
                </a:cubicBezTo>
                <a:cubicBezTo>
                  <a:pt x="128819" y="4273672"/>
                  <a:pt x="126929" y="4276917"/>
                  <a:pt x="125038" y="4280161"/>
                </a:cubicBezTo>
                <a:cubicBezTo>
                  <a:pt x="113698" y="4299626"/>
                  <a:pt x="104247" y="4315847"/>
                  <a:pt x="94796" y="4332069"/>
                </a:cubicBezTo>
                <a:cubicBezTo>
                  <a:pt x="90051" y="4337997"/>
                  <a:pt x="88201" y="4345609"/>
                  <a:pt x="88239" y="4349977"/>
                </a:cubicBezTo>
                <a:cubicBezTo>
                  <a:pt x="99580" y="4330511"/>
                  <a:pt x="110921" y="4311045"/>
                  <a:pt x="122262" y="4291580"/>
                </a:cubicBezTo>
                <a:cubicBezTo>
                  <a:pt x="133602" y="4272114"/>
                  <a:pt x="145909" y="4253211"/>
                  <a:pt x="156284" y="4233183"/>
                </a:cubicBezTo>
                <a:cubicBezTo>
                  <a:pt x="166661" y="4213155"/>
                  <a:pt x="179005" y="4198620"/>
                  <a:pt x="190347" y="4179154"/>
                </a:cubicBezTo>
                <a:cubicBezTo>
                  <a:pt x="205468" y="4153200"/>
                  <a:pt x="220589" y="4127246"/>
                  <a:pt x="235710" y="4101292"/>
                </a:cubicBezTo>
                <a:cubicBezTo>
                  <a:pt x="241381" y="4091559"/>
                  <a:pt x="247091" y="4086194"/>
                  <a:pt x="249905" y="4079144"/>
                </a:cubicBezTo>
                <a:cubicBezTo>
                  <a:pt x="261208" y="4055310"/>
                  <a:pt x="275403" y="4033162"/>
                  <a:pt x="281921" y="4010887"/>
                </a:cubicBezTo>
                <a:cubicBezTo>
                  <a:pt x="282847" y="4007081"/>
                  <a:pt x="285701" y="4004398"/>
                  <a:pt x="287631" y="4005522"/>
                </a:cubicBezTo>
                <a:cubicBezTo>
                  <a:pt x="288595" y="4006084"/>
                  <a:pt x="288634" y="4010453"/>
                  <a:pt x="294344" y="4005088"/>
                </a:cubicBezTo>
                <a:lnTo>
                  <a:pt x="307779" y="3984890"/>
                </a:lnTo>
                <a:lnTo>
                  <a:pt x="298204" y="3979311"/>
                </a:lnTo>
                <a:lnTo>
                  <a:pt x="298553" y="3978612"/>
                </a:lnTo>
                <a:cubicBezTo>
                  <a:pt x="304184" y="3964510"/>
                  <a:pt x="312709" y="3952095"/>
                  <a:pt x="317376" y="3937432"/>
                </a:cubicBezTo>
                <a:cubicBezTo>
                  <a:pt x="317376" y="3937432"/>
                  <a:pt x="319266" y="3934188"/>
                  <a:pt x="322121" y="3931506"/>
                </a:cubicBezTo>
                <a:cubicBezTo>
                  <a:pt x="324976" y="3928823"/>
                  <a:pt x="326866" y="3925579"/>
                  <a:pt x="328756" y="3922335"/>
                </a:cubicBezTo>
                <a:cubicBezTo>
                  <a:pt x="346693" y="3889330"/>
                  <a:pt x="369453" y="3859135"/>
                  <a:pt x="386425" y="3825569"/>
                </a:cubicBezTo>
                <a:cubicBezTo>
                  <a:pt x="393985" y="3812592"/>
                  <a:pt x="400659" y="3807789"/>
                  <a:pt x="405366" y="3797494"/>
                </a:cubicBezTo>
                <a:cubicBezTo>
                  <a:pt x="411036" y="3787761"/>
                  <a:pt x="418597" y="3774784"/>
                  <a:pt x="424267" y="3765052"/>
                </a:cubicBezTo>
                <a:cubicBezTo>
                  <a:pt x="436572" y="3746148"/>
                  <a:pt x="442165" y="3727679"/>
                  <a:pt x="453545" y="3712582"/>
                </a:cubicBezTo>
                <a:cubicBezTo>
                  <a:pt x="457326" y="3706093"/>
                  <a:pt x="459216" y="3702848"/>
                  <a:pt x="461106" y="3699605"/>
                </a:cubicBezTo>
                <a:cubicBezTo>
                  <a:pt x="462996" y="3696360"/>
                  <a:pt x="463921" y="3692554"/>
                  <a:pt x="467740" y="3690434"/>
                </a:cubicBezTo>
                <a:close/>
                <a:moveTo>
                  <a:pt x="510898" y="3663690"/>
                </a:moveTo>
                <a:lnTo>
                  <a:pt x="511642" y="3663865"/>
                </a:lnTo>
                <a:cubicBezTo>
                  <a:pt x="511681" y="3668233"/>
                  <a:pt x="506936" y="3674160"/>
                  <a:pt x="505046" y="3677405"/>
                </a:cubicBezTo>
                <a:lnTo>
                  <a:pt x="495905" y="3693096"/>
                </a:lnTo>
                <a:lnTo>
                  <a:pt x="500326" y="3681417"/>
                </a:lnTo>
                <a:close/>
                <a:moveTo>
                  <a:pt x="819189" y="3621153"/>
                </a:moveTo>
                <a:cubicBezTo>
                  <a:pt x="814054" y="3626851"/>
                  <a:pt x="813518" y="3630885"/>
                  <a:pt x="809738" y="3637373"/>
                </a:cubicBezTo>
                <a:cubicBezTo>
                  <a:pt x="807029" y="3635795"/>
                  <a:pt x="805138" y="3639039"/>
                  <a:pt x="801893" y="3641494"/>
                </a:cubicBezTo>
                <a:cubicBezTo>
                  <a:pt x="793512" y="3649648"/>
                  <a:pt x="788662" y="3664204"/>
                  <a:pt x="780281" y="3672358"/>
                </a:cubicBezTo>
                <a:cubicBezTo>
                  <a:pt x="777036" y="3674813"/>
                  <a:pt x="777322" y="3683670"/>
                  <a:pt x="770295" y="3692612"/>
                </a:cubicBezTo>
                <a:cubicBezTo>
                  <a:pt x="766515" y="3699101"/>
                  <a:pt x="771116" y="3697436"/>
                  <a:pt x="773825" y="3699015"/>
                </a:cubicBezTo>
                <a:cubicBezTo>
                  <a:pt x="775181" y="3699805"/>
                  <a:pt x="777072" y="3696560"/>
                  <a:pt x="778962" y="3693316"/>
                </a:cubicBezTo>
                <a:cubicBezTo>
                  <a:pt x="786522" y="3680339"/>
                  <a:pt x="794083" y="3667362"/>
                  <a:pt x="799753" y="3657630"/>
                </a:cubicBezTo>
                <a:cubicBezTo>
                  <a:pt x="801643" y="3654385"/>
                  <a:pt x="805424" y="3647896"/>
                  <a:pt x="806243" y="3652719"/>
                </a:cubicBezTo>
                <a:cubicBezTo>
                  <a:pt x="806243" y="3652719"/>
                  <a:pt x="804353" y="3655964"/>
                  <a:pt x="804353" y="3655964"/>
                </a:cubicBezTo>
                <a:cubicBezTo>
                  <a:pt x="802463" y="3659208"/>
                  <a:pt x="797328" y="3664907"/>
                  <a:pt x="798148" y="3669731"/>
                </a:cubicBezTo>
                <a:lnTo>
                  <a:pt x="805360" y="3663150"/>
                </a:lnTo>
                <a:lnTo>
                  <a:pt x="810533" y="3653919"/>
                </a:lnTo>
                <a:cubicBezTo>
                  <a:pt x="816203" y="3644186"/>
                  <a:pt x="812673" y="3637785"/>
                  <a:pt x="822409" y="3630420"/>
                </a:cubicBezTo>
                <a:lnTo>
                  <a:pt x="825912" y="3625069"/>
                </a:lnTo>
                <a:close/>
                <a:moveTo>
                  <a:pt x="818264" y="3551085"/>
                </a:moveTo>
                <a:cubicBezTo>
                  <a:pt x="819619" y="3551875"/>
                  <a:pt x="820973" y="3552664"/>
                  <a:pt x="822328" y="3553453"/>
                </a:cubicBezTo>
                <a:cubicBezTo>
                  <a:pt x="820438" y="3556698"/>
                  <a:pt x="818548" y="3559942"/>
                  <a:pt x="814767" y="3566430"/>
                </a:cubicBezTo>
                <a:cubicBezTo>
                  <a:pt x="809097" y="3576163"/>
                  <a:pt x="808563" y="3580198"/>
                  <a:pt x="814519" y="3579322"/>
                </a:cubicBezTo>
                <a:cubicBezTo>
                  <a:pt x="803712" y="3594753"/>
                  <a:pt x="801573" y="3610889"/>
                  <a:pt x="790766" y="3626320"/>
                </a:cubicBezTo>
                <a:cubicBezTo>
                  <a:pt x="781975" y="3632062"/>
                  <a:pt x="773799" y="3641421"/>
                  <a:pt x="766337" y="3652284"/>
                </a:cubicBezTo>
                <a:lnTo>
                  <a:pt x="747220" y="3685467"/>
                </a:lnTo>
                <a:lnTo>
                  <a:pt x="730001" y="3675435"/>
                </a:lnTo>
                <a:lnTo>
                  <a:pt x="736131" y="3664017"/>
                </a:lnTo>
                <a:cubicBezTo>
                  <a:pt x="748827" y="3645340"/>
                  <a:pt x="757993" y="3620262"/>
                  <a:pt x="771224" y="3597552"/>
                </a:cubicBezTo>
                <a:cubicBezTo>
                  <a:pt x="778250" y="3588610"/>
                  <a:pt x="783920" y="3578877"/>
                  <a:pt x="791765" y="3574757"/>
                </a:cubicBezTo>
                <a:cubicBezTo>
                  <a:pt x="793121" y="3575547"/>
                  <a:pt x="796366" y="3573092"/>
                  <a:pt x="795831" y="3577125"/>
                </a:cubicBezTo>
                <a:cubicBezTo>
                  <a:pt x="793406" y="3584404"/>
                  <a:pt x="788270" y="3590102"/>
                  <a:pt x="794226" y="3589227"/>
                </a:cubicBezTo>
                <a:cubicBezTo>
                  <a:pt x="796937" y="3590806"/>
                  <a:pt x="799362" y="3583528"/>
                  <a:pt x="801252" y="3580284"/>
                </a:cubicBezTo>
                <a:cubicBezTo>
                  <a:pt x="803142" y="3577040"/>
                  <a:pt x="805033" y="3573795"/>
                  <a:pt x="808813" y="3567307"/>
                </a:cubicBezTo>
                <a:cubicBezTo>
                  <a:pt x="810703" y="3564062"/>
                  <a:pt x="814483" y="3557574"/>
                  <a:pt x="818264" y="3551085"/>
                </a:cubicBezTo>
                <a:close/>
                <a:moveTo>
                  <a:pt x="679816" y="3406814"/>
                </a:moveTo>
                <a:lnTo>
                  <a:pt x="681518" y="3407806"/>
                </a:lnTo>
                <a:lnTo>
                  <a:pt x="605063" y="3539034"/>
                </a:lnTo>
                <a:lnTo>
                  <a:pt x="596171" y="3533853"/>
                </a:lnTo>
                <a:lnTo>
                  <a:pt x="600731" y="3524270"/>
                </a:lnTo>
                <a:lnTo>
                  <a:pt x="603785" y="3517153"/>
                </a:lnTo>
                <a:lnTo>
                  <a:pt x="618789" y="3490217"/>
                </a:lnTo>
                <a:lnTo>
                  <a:pt x="622589" y="3483060"/>
                </a:lnTo>
                <a:lnTo>
                  <a:pt x="624826" y="3480187"/>
                </a:lnTo>
                <a:lnTo>
                  <a:pt x="658056" y="3431732"/>
                </a:lnTo>
                <a:lnTo>
                  <a:pt x="658208" y="3431705"/>
                </a:lnTo>
                <a:cubicBezTo>
                  <a:pt x="658927" y="3431581"/>
                  <a:pt x="659409" y="3431862"/>
                  <a:pt x="658946" y="3433765"/>
                </a:cubicBezTo>
                <a:cubicBezTo>
                  <a:pt x="656131" y="3440815"/>
                  <a:pt x="651385" y="3446741"/>
                  <a:pt x="656169" y="3445183"/>
                </a:cubicBezTo>
                <a:cubicBezTo>
                  <a:pt x="658098" y="3446307"/>
                  <a:pt x="660915" y="3439257"/>
                  <a:pt x="662804" y="3436013"/>
                </a:cubicBezTo>
                <a:cubicBezTo>
                  <a:pt x="664695" y="3432768"/>
                  <a:pt x="666585" y="3429524"/>
                  <a:pt x="670365" y="3423036"/>
                </a:cubicBezTo>
                <a:cubicBezTo>
                  <a:pt x="672255" y="3419791"/>
                  <a:pt x="676036" y="3413303"/>
                  <a:pt x="679816" y="3406814"/>
                </a:cubicBezTo>
                <a:close/>
                <a:moveTo>
                  <a:pt x="837483" y="3373771"/>
                </a:moveTo>
                <a:cubicBezTo>
                  <a:pt x="837483" y="3373771"/>
                  <a:pt x="838838" y="3374561"/>
                  <a:pt x="838838" y="3374561"/>
                </a:cubicBezTo>
                <a:lnTo>
                  <a:pt x="823353" y="3402707"/>
                </a:lnTo>
                <a:lnTo>
                  <a:pt x="794628" y="3450097"/>
                </a:lnTo>
                <a:lnTo>
                  <a:pt x="776634" y="3478213"/>
                </a:lnTo>
                <a:lnTo>
                  <a:pt x="805350" y="3428925"/>
                </a:lnTo>
                <a:cubicBezTo>
                  <a:pt x="814801" y="3412703"/>
                  <a:pt x="826142" y="3393238"/>
                  <a:pt x="837483" y="3373771"/>
                </a:cubicBezTo>
                <a:close/>
                <a:moveTo>
                  <a:pt x="653881" y="3348378"/>
                </a:moveTo>
                <a:lnTo>
                  <a:pt x="634235" y="3384297"/>
                </a:lnTo>
                <a:cubicBezTo>
                  <a:pt x="630493" y="3395153"/>
                  <a:pt x="623858" y="3404324"/>
                  <a:pt x="617184" y="3409126"/>
                </a:cubicBezTo>
                <a:cubicBezTo>
                  <a:pt x="611474" y="3414491"/>
                  <a:pt x="608659" y="3421542"/>
                  <a:pt x="608698" y="3425910"/>
                </a:cubicBezTo>
                <a:cubicBezTo>
                  <a:pt x="609701" y="3430840"/>
                  <a:pt x="605921" y="3437328"/>
                  <a:pt x="600251" y="3447061"/>
                </a:cubicBezTo>
                <a:cubicBezTo>
                  <a:pt x="588909" y="3466527"/>
                  <a:pt x="578534" y="3486555"/>
                  <a:pt x="563334" y="3503772"/>
                </a:cubicBezTo>
                <a:cubicBezTo>
                  <a:pt x="563334" y="3503772"/>
                  <a:pt x="561444" y="3507016"/>
                  <a:pt x="561444" y="3507016"/>
                </a:cubicBezTo>
                <a:cubicBezTo>
                  <a:pt x="543508" y="3540021"/>
                  <a:pt x="523602" y="3567534"/>
                  <a:pt x="506591" y="3596732"/>
                </a:cubicBezTo>
                <a:cubicBezTo>
                  <a:pt x="502811" y="3603221"/>
                  <a:pt x="500921" y="3606465"/>
                  <a:pt x="502849" y="3607588"/>
                </a:cubicBezTo>
                <a:lnTo>
                  <a:pt x="501666" y="3611308"/>
                </a:lnTo>
                <a:lnTo>
                  <a:pt x="501597" y="3603518"/>
                </a:lnTo>
                <a:lnTo>
                  <a:pt x="641489" y="3362057"/>
                </a:lnTo>
                <a:lnTo>
                  <a:pt x="646231" y="3359519"/>
                </a:lnTo>
                <a:close/>
                <a:moveTo>
                  <a:pt x="710564" y="3339730"/>
                </a:moveTo>
                <a:lnTo>
                  <a:pt x="707553" y="3355064"/>
                </a:lnTo>
                <a:lnTo>
                  <a:pt x="706239" y="3357026"/>
                </a:lnTo>
                <a:cubicBezTo>
                  <a:pt x="702458" y="3363515"/>
                  <a:pt x="698678" y="3370003"/>
                  <a:pt x="696788" y="3373248"/>
                </a:cubicBezTo>
                <a:cubicBezTo>
                  <a:pt x="693953" y="3378114"/>
                  <a:pt x="691822" y="3381218"/>
                  <a:pt x="689922" y="3383370"/>
                </a:cubicBezTo>
                <a:lnTo>
                  <a:pt x="684600" y="3387657"/>
                </a:lnTo>
                <a:lnTo>
                  <a:pt x="684842" y="3387067"/>
                </a:lnTo>
                <a:lnTo>
                  <a:pt x="701561" y="3357016"/>
                </a:lnTo>
                <a:close/>
                <a:moveTo>
                  <a:pt x="717131" y="3240043"/>
                </a:moveTo>
                <a:cubicBezTo>
                  <a:pt x="717131" y="3240043"/>
                  <a:pt x="718095" y="3240605"/>
                  <a:pt x="718095" y="3240605"/>
                </a:cubicBezTo>
                <a:lnTo>
                  <a:pt x="702414" y="3268637"/>
                </a:lnTo>
                <a:lnTo>
                  <a:pt x="673928" y="3316167"/>
                </a:lnTo>
                <a:lnTo>
                  <a:pt x="656282" y="3344484"/>
                </a:lnTo>
                <a:lnTo>
                  <a:pt x="684998" y="3295196"/>
                </a:lnTo>
                <a:cubicBezTo>
                  <a:pt x="694449" y="3278974"/>
                  <a:pt x="705789" y="3259509"/>
                  <a:pt x="717131" y="3240043"/>
                </a:cubicBezTo>
                <a:close/>
                <a:moveTo>
                  <a:pt x="1278417" y="2750583"/>
                </a:moveTo>
                <a:cubicBezTo>
                  <a:pt x="1279772" y="2751373"/>
                  <a:pt x="1281127" y="2752162"/>
                  <a:pt x="1282482" y="2752951"/>
                </a:cubicBezTo>
                <a:cubicBezTo>
                  <a:pt x="1280591" y="2756196"/>
                  <a:pt x="1278701" y="2759440"/>
                  <a:pt x="1274921" y="2765928"/>
                </a:cubicBezTo>
                <a:cubicBezTo>
                  <a:pt x="1269251" y="2775661"/>
                  <a:pt x="1268716" y="2779696"/>
                  <a:pt x="1274672" y="2778820"/>
                </a:cubicBezTo>
                <a:cubicBezTo>
                  <a:pt x="1263865" y="2794251"/>
                  <a:pt x="1261726" y="2810387"/>
                  <a:pt x="1250920" y="2825818"/>
                </a:cubicBezTo>
                <a:cubicBezTo>
                  <a:pt x="1242129" y="2831560"/>
                  <a:pt x="1233952" y="2840919"/>
                  <a:pt x="1226490" y="2851782"/>
                </a:cubicBezTo>
                <a:lnTo>
                  <a:pt x="1207374" y="2884965"/>
                </a:lnTo>
                <a:lnTo>
                  <a:pt x="1190155" y="2874933"/>
                </a:lnTo>
                <a:lnTo>
                  <a:pt x="1196285" y="2863515"/>
                </a:lnTo>
                <a:cubicBezTo>
                  <a:pt x="1208981" y="2844838"/>
                  <a:pt x="1218146" y="2819760"/>
                  <a:pt x="1231377" y="2797050"/>
                </a:cubicBezTo>
                <a:cubicBezTo>
                  <a:pt x="1238404" y="2788107"/>
                  <a:pt x="1244074" y="2778375"/>
                  <a:pt x="1251919" y="2774255"/>
                </a:cubicBezTo>
                <a:cubicBezTo>
                  <a:pt x="1253275" y="2775045"/>
                  <a:pt x="1256520" y="2772589"/>
                  <a:pt x="1255984" y="2776623"/>
                </a:cubicBezTo>
                <a:cubicBezTo>
                  <a:pt x="1253560" y="2783901"/>
                  <a:pt x="1248424" y="2789600"/>
                  <a:pt x="1254379" y="2788725"/>
                </a:cubicBezTo>
                <a:cubicBezTo>
                  <a:pt x="1257090" y="2790304"/>
                  <a:pt x="1259516" y="2783026"/>
                  <a:pt x="1261406" y="2779782"/>
                </a:cubicBezTo>
                <a:cubicBezTo>
                  <a:pt x="1263296" y="2776538"/>
                  <a:pt x="1265186" y="2773293"/>
                  <a:pt x="1268966" y="2766805"/>
                </a:cubicBezTo>
                <a:cubicBezTo>
                  <a:pt x="1270857" y="2763560"/>
                  <a:pt x="1274637" y="2757072"/>
                  <a:pt x="1278417" y="2750583"/>
                </a:cubicBezTo>
                <a:close/>
                <a:moveTo>
                  <a:pt x="1109869" y="2740889"/>
                </a:moveTo>
                <a:lnTo>
                  <a:pt x="1100162" y="2758892"/>
                </a:lnTo>
                <a:lnTo>
                  <a:pt x="1095056" y="2755917"/>
                </a:lnTo>
                <a:close/>
                <a:moveTo>
                  <a:pt x="1141310" y="2607093"/>
                </a:moveTo>
                <a:cubicBezTo>
                  <a:pt x="1142275" y="2607655"/>
                  <a:pt x="1143239" y="2608217"/>
                  <a:pt x="1144203" y="2608779"/>
                </a:cubicBezTo>
                <a:cubicBezTo>
                  <a:pt x="1142313" y="2612023"/>
                  <a:pt x="1140423" y="2615268"/>
                  <a:pt x="1136642" y="2621756"/>
                </a:cubicBezTo>
                <a:cubicBezTo>
                  <a:pt x="1130972" y="2631488"/>
                  <a:pt x="1130047" y="2635296"/>
                  <a:pt x="1134831" y="2633737"/>
                </a:cubicBezTo>
                <a:cubicBezTo>
                  <a:pt x="1124415" y="2649396"/>
                  <a:pt x="1120713" y="2664621"/>
                  <a:pt x="1110297" y="2680280"/>
                </a:cubicBezTo>
                <a:cubicBezTo>
                  <a:pt x="1102678" y="2686705"/>
                  <a:pt x="1095088" y="2696406"/>
                  <a:pt x="1087870" y="2707410"/>
                </a:cubicBezTo>
                <a:lnTo>
                  <a:pt x="1068707" y="2740566"/>
                </a:lnTo>
                <a:lnTo>
                  <a:pt x="1056451" y="2733425"/>
                </a:lnTo>
                <a:lnTo>
                  <a:pt x="1062693" y="2722073"/>
                </a:lnTo>
                <a:cubicBezTo>
                  <a:pt x="1074999" y="2703169"/>
                  <a:pt x="1085336" y="2678773"/>
                  <a:pt x="1098567" y="2656064"/>
                </a:cubicBezTo>
                <a:cubicBezTo>
                  <a:pt x="1105203" y="2646894"/>
                  <a:pt x="1110873" y="2637161"/>
                  <a:pt x="1117546" y="2632358"/>
                </a:cubicBezTo>
                <a:cubicBezTo>
                  <a:pt x="1118511" y="2632920"/>
                  <a:pt x="1121366" y="2630237"/>
                  <a:pt x="1120440" y="2634044"/>
                </a:cubicBezTo>
                <a:cubicBezTo>
                  <a:pt x="1117625" y="2641094"/>
                  <a:pt x="1112880" y="2647020"/>
                  <a:pt x="1117663" y="2645463"/>
                </a:cubicBezTo>
                <a:cubicBezTo>
                  <a:pt x="1119593" y="2646586"/>
                  <a:pt x="1122409" y="2639536"/>
                  <a:pt x="1124299" y="2636292"/>
                </a:cubicBezTo>
                <a:cubicBezTo>
                  <a:pt x="1126189" y="2633047"/>
                  <a:pt x="1128079" y="2629803"/>
                  <a:pt x="1131859" y="2623315"/>
                </a:cubicBezTo>
                <a:cubicBezTo>
                  <a:pt x="1133750" y="2620071"/>
                  <a:pt x="1137530" y="2613582"/>
                  <a:pt x="1141310" y="2607093"/>
                </a:cubicBezTo>
                <a:close/>
                <a:moveTo>
                  <a:pt x="1210904" y="2556384"/>
                </a:moveTo>
                <a:cubicBezTo>
                  <a:pt x="1209978" y="2560191"/>
                  <a:pt x="1209052" y="2563996"/>
                  <a:pt x="1207162" y="2567240"/>
                </a:cubicBezTo>
                <a:lnTo>
                  <a:pt x="1204335" y="2572765"/>
                </a:lnTo>
                <a:lnTo>
                  <a:pt x="1204955" y="2570044"/>
                </a:lnTo>
                <a:cubicBezTo>
                  <a:pt x="1205223" y="2568027"/>
                  <a:pt x="1204545" y="2567633"/>
                  <a:pt x="1203395" y="2568049"/>
                </a:cubicBezTo>
                <a:lnTo>
                  <a:pt x="1203247" y="2568146"/>
                </a:lnTo>
                <a:close/>
                <a:moveTo>
                  <a:pt x="1209955" y="2541833"/>
                </a:moveTo>
                <a:lnTo>
                  <a:pt x="1198482" y="2562184"/>
                </a:lnTo>
                <a:cubicBezTo>
                  <a:pt x="1194701" y="2568672"/>
                  <a:pt x="1193776" y="2572478"/>
                  <a:pt x="1193815" y="2576846"/>
                </a:cubicBezTo>
                <a:lnTo>
                  <a:pt x="1194352" y="2577758"/>
                </a:lnTo>
                <a:lnTo>
                  <a:pt x="1186303" y="2589596"/>
                </a:lnTo>
                <a:cubicBezTo>
                  <a:pt x="1186839" y="2585562"/>
                  <a:pt x="1187374" y="2581529"/>
                  <a:pt x="1189264" y="2578285"/>
                </a:cubicBezTo>
                <a:cubicBezTo>
                  <a:pt x="1193722" y="2572191"/>
                  <a:pt x="1196147" y="2564913"/>
                  <a:pt x="1199316" y="2557525"/>
                </a:cubicBezTo>
                <a:close/>
                <a:moveTo>
                  <a:pt x="1339050" y="2411560"/>
                </a:moveTo>
                <a:lnTo>
                  <a:pt x="1356269" y="2421592"/>
                </a:lnTo>
                <a:lnTo>
                  <a:pt x="1350139" y="2433009"/>
                </a:lnTo>
                <a:cubicBezTo>
                  <a:pt x="1337443" y="2451686"/>
                  <a:pt x="1328277" y="2476765"/>
                  <a:pt x="1315046" y="2499475"/>
                </a:cubicBezTo>
                <a:cubicBezTo>
                  <a:pt x="1308020" y="2508417"/>
                  <a:pt x="1302349" y="2518151"/>
                  <a:pt x="1294505" y="2522270"/>
                </a:cubicBezTo>
                <a:cubicBezTo>
                  <a:pt x="1293149" y="2521480"/>
                  <a:pt x="1289904" y="2523935"/>
                  <a:pt x="1290439" y="2519902"/>
                </a:cubicBezTo>
                <a:cubicBezTo>
                  <a:pt x="1292863" y="2512624"/>
                  <a:pt x="1298000" y="2506925"/>
                  <a:pt x="1292044" y="2507800"/>
                </a:cubicBezTo>
                <a:cubicBezTo>
                  <a:pt x="1289333" y="2506221"/>
                  <a:pt x="1286908" y="2513500"/>
                  <a:pt x="1285018" y="2516743"/>
                </a:cubicBezTo>
                <a:cubicBezTo>
                  <a:pt x="1283127" y="2519987"/>
                  <a:pt x="1281237" y="2523232"/>
                  <a:pt x="1277457" y="2529720"/>
                </a:cubicBezTo>
                <a:cubicBezTo>
                  <a:pt x="1275567" y="2532965"/>
                  <a:pt x="1271787" y="2539453"/>
                  <a:pt x="1268006" y="2545942"/>
                </a:cubicBezTo>
                <a:cubicBezTo>
                  <a:pt x="1266651" y="2545152"/>
                  <a:pt x="1265297" y="2544363"/>
                  <a:pt x="1263942" y="2543574"/>
                </a:cubicBezTo>
                <a:cubicBezTo>
                  <a:pt x="1265832" y="2540329"/>
                  <a:pt x="1267722" y="2537085"/>
                  <a:pt x="1271502" y="2530597"/>
                </a:cubicBezTo>
                <a:cubicBezTo>
                  <a:pt x="1277173" y="2520864"/>
                  <a:pt x="1277707" y="2516829"/>
                  <a:pt x="1271751" y="2517705"/>
                </a:cubicBezTo>
                <a:cubicBezTo>
                  <a:pt x="1282558" y="2502273"/>
                  <a:pt x="1284697" y="2486138"/>
                  <a:pt x="1295504" y="2470707"/>
                </a:cubicBezTo>
                <a:cubicBezTo>
                  <a:pt x="1304295" y="2464965"/>
                  <a:pt x="1312471" y="2455606"/>
                  <a:pt x="1319933" y="2444744"/>
                </a:cubicBezTo>
                <a:close/>
                <a:moveTo>
                  <a:pt x="1294856" y="2385813"/>
                </a:moveTo>
                <a:lnTo>
                  <a:pt x="1303368" y="2390771"/>
                </a:lnTo>
                <a:lnTo>
                  <a:pt x="1287621" y="2409175"/>
                </a:lnTo>
                <a:lnTo>
                  <a:pt x="1279129" y="2421540"/>
                </a:lnTo>
                <a:lnTo>
                  <a:pt x="1268874" y="2439143"/>
                </a:lnTo>
                <a:lnTo>
                  <a:pt x="1268476" y="2439208"/>
                </a:lnTo>
                <a:cubicBezTo>
                  <a:pt x="1267696" y="2438211"/>
                  <a:pt x="1268775" y="2435580"/>
                  <a:pt x="1271610" y="2430713"/>
                </a:cubicBezTo>
                <a:cubicBezTo>
                  <a:pt x="1277281" y="2420980"/>
                  <a:pt x="1281596" y="2410458"/>
                  <a:pt x="1285376" y="2403970"/>
                </a:cubicBezTo>
                <a:close/>
                <a:moveTo>
                  <a:pt x="1581899" y="2348599"/>
                </a:moveTo>
                <a:lnTo>
                  <a:pt x="1579715" y="2351813"/>
                </a:lnTo>
                <a:lnTo>
                  <a:pt x="1578071" y="2355171"/>
                </a:lnTo>
                <a:lnTo>
                  <a:pt x="1557254" y="2390901"/>
                </a:lnTo>
                <a:lnTo>
                  <a:pt x="1555143" y="2393988"/>
                </a:lnTo>
                <a:cubicBezTo>
                  <a:pt x="1539201" y="2415119"/>
                  <a:pt x="1527325" y="2438618"/>
                  <a:pt x="1515984" y="2458084"/>
                </a:cubicBezTo>
                <a:cubicBezTo>
                  <a:pt x="1490057" y="2499469"/>
                  <a:pt x="1463310" y="2536032"/>
                  <a:pt x="1434101" y="2558125"/>
                </a:cubicBezTo>
                <a:lnTo>
                  <a:pt x="1425220" y="2570264"/>
                </a:lnTo>
                <a:lnTo>
                  <a:pt x="1383301" y="2642216"/>
                </a:lnTo>
                <a:cubicBezTo>
                  <a:pt x="1371426" y="2665715"/>
                  <a:pt x="1358195" y="2688425"/>
                  <a:pt x="1344964" y="2711135"/>
                </a:cubicBezTo>
                <a:cubicBezTo>
                  <a:pt x="1341183" y="2717624"/>
                  <a:pt x="1340648" y="2721657"/>
                  <a:pt x="1341469" y="2726481"/>
                </a:cubicBezTo>
                <a:cubicBezTo>
                  <a:pt x="1340933" y="2730515"/>
                  <a:pt x="1344178" y="2728060"/>
                  <a:pt x="1347423" y="2725604"/>
                </a:cubicBezTo>
                <a:cubicBezTo>
                  <a:pt x="1351203" y="2719116"/>
                  <a:pt x="1354984" y="2712627"/>
                  <a:pt x="1360120" y="2706929"/>
                </a:cubicBezTo>
                <a:cubicBezTo>
                  <a:pt x="1359585" y="2710963"/>
                  <a:pt x="1359050" y="2714996"/>
                  <a:pt x="1357159" y="2718240"/>
                </a:cubicBezTo>
                <a:cubicBezTo>
                  <a:pt x="1348244" y="2730428"/>
                  <a:pt x="1347460" y="2747353"/>
                  <a:pt x="1332588" y="2760416"/>
                </a:cubicBezTo>
                <a:cubicBezTo>
                  <a:pt x="1332588" y="2760416"/>
                  <a:pt x="1330697" y="2763660"/>
                  <a:pt x="1330697" y="2763660"/>
                </a:cubicBezTo>
                <a:cubicBezTo>
                  <a:pt x="1318822" y="2787160"/>
                  <a:pt x="1302059" y="2803467"/>
                  <a:pt x="1290184" y="2826967"/>
                </a:cubicBezTo>
                <a:cubicBezTo>
                  <a:pt x="1286119" y="2824599"/>
                  <a:pt x="1283408" y="2823019"/>
                  <a:pt x="1279342" y="2820650"/>
                </a:cubicBezTo>
                <a:cubicBezTo>
                  <a:pt x="1274207" y="2826349"/>
                  <a:pt x="1273672" y="2830383"/>
                  <a:pt x="1269892" y="2836871"/>
                </a:cubicBezTo>
                <a:cubicBezTo>
                  <a:pt x="1267182" y="2835293"/>
                  <a:pt x="1265292" y="2838537"/>
                  <a:pt x="1262047" y="2840992"/>
                </a:cubicBezTo>
                <a:cubicBezTo>
                  <a:pt x="1253666" y="2849146"/>
                  <a:pt x="1248816" y="2863702"/>
                  <a:pt x="1240435" y="2871855"/>
                </a:cubicBezTo>
                <a:cubicBezTo>
                  <a:pt x="1237190" y="2874311"/>
                  <a:pt x="1237475" y="2883167"/>
                  <a:pt x="1230449" y="2892110"/>
                </a:cubicBezTo>
                <a:cubicBezTo>
                  <a:pt x="1226668" y="2898599"/>
                  <a:pt x="1231269" y="2896934"/>
                  <a:pt x="1233979" y="2898513"/>
                </a:cubicBezTo>
                <a:cubicBezTo>
                  <a:pt x="1235335" y="2899303"/>
                  <a:pt x="1237225" y="2896058"/>
                  <a:pt x="1239115" y="2892814"/>
                </a:cubicBezTo>
                <a:cubicBezTo>
                  <a:pt x="1246676" y="2879837"/>
                  <a:pt x="1254236" y="2866860"/>
                  <a:pt x="1259907" y="2857127"/>
                </a:cubicBezTo>
                <a:cubicBezTo>
                  <a:pt x="1261797" y="2853883"/>
                  <a:pt x="1265578" y="2847394"/>
                  <a:pt x="1266397" y="2852217"/>
                </a:cubicBezTo>
                <a:cubicBezTo>
                  <a:pt x="1266397" y="2852217"/>
                  <a:pt x="1264507" y="2855462"/>
                  <a:pt x="1264507" y="2855462"/>
                </a:cubicBezTo>
                <a:cubicBezTo>
                  <a:pt x="1262616" y="2858706"/>
                  <a:pt x="1257481" y="2864405"/>
                  <a:pt x="1258302" y="2869229"/>
                </a:cubicBezTo>
                <a:cubicBezTo>
                  <a:pt x="1262366" y="2871597"/>
                  <a:pt x="1264792" y="2864318"/>
                  <a:pt x="1269927" y="2858620"/>
                </a:cubicBezTo>
                <a:cubicBezTo>
                  <a:pt x="1279129" y="2855289"/>
                  <a:pt x="1280484" y="2856079"/>
                  <a:pt x="1274813" y="2865812"/>
                </a:cubicBezTo>
                <a:cubicBezTo>
                  <a:pt x="1269143" y="2875545"/>
                  <a:pt x="1264827" y="2886067"/>
                  <a:pt x="1261047" y="2892555"/>
                </a:cubicBezTo>
                <a:lnTo>
                  <a:pt x="1251567" y="2910712"/>
                </a:lnTo>
                <a:lnTo>
                  <a:pt x="1225585" y="2895575"/>
                </a:lnTo>
                <a:lnTo>
                  <a:pt x="1202035" y="2935995"/>
                </a:lnTo>
                <a:cubicBezTo>
                  <a:pt x="1179353" y="2974926"/>
                  <a:pt x="1160737" y="3016226"/>
                  <a:pt x="1148075" y="3056650"/>
                </a:cubicBezTo>
                <a:cubicBezTo>
                  <a:pt x="1143225" y="3071207"/>
                  <a:pt x="1132420" y="3086638"/>
                  <a:pt x="1127569" y="3101194"/>
                </a:cubicBezTo>
                <a:cubicBezTo>
                  <a:pt x="1121364" y="3114961"/>
                  <a:pt x="1110558" y="3130393"/>
                  <a:pt x="1099752" y="3145824"/>
                </a:cubicBezTo>
                <a:cubicBezTo>
                  <a:pt x="1089481" y="3157222"/>
                  <a:pt x="1076785" y="3175898"/>
                  <a:pt x="1067334" y="3192120"/>
                </a:cubicBezTo>
                <a:cubicBezTo>
                  <a:pt x="1053568" y="3218863"/>
                  <a:pt x="1035737" y="3243239"/>
                  <a:pt x="1024681" y="3271562"/>
                </a:cubicBezTo>
                <a:cubicBezTo>
                  <a:pt x="1024146" y="3275595"/>
                  <a:pt x="1022256" y="3278839"/>
                  <a:pt x="1019011" y="3281294"/>
                </a:cubicBezTo>
                <a:cubicBezTo>
                  <a:pt x="999824" y="3304879"/>
                  <a:pt x="987413" y="3332412"/>
                  <a:pt x="972291" y="3358367"/>
                </a:cubicBezTo>
                <a:cubicBezTo>
                  <a:pt x="953925" y="3386776"/>
                  <a:pt x="937449" y="3411940"/>
                  <a:pt x="923147" y="3442718"/>
                </a:cubicBezTo>
                <a:cubicBezTo>
                  <a:pt x="911272" y="3466218"/>
                  <a:pt x="898041" y="3488927"/>
                  <a:pt x="884810" y="3511637"/>
                </a:cubicBezTo>
                <a:cubicBezTo>
                  <a:pt x="881030" y="3518126"/>
                  <a:pt x="880495" y="3522159"/>
                  <a:pt x="881315" y="3526983"/>
                </a:cubicBezTo>
                <a:cubicBezTo>
                  <a:pt x="880780" y="3531017"/>
                  <a:pt x="884025" y="3528562"/>
                  <a:pt x="887270" y="3526106"/>
                </a:cubicBezTo>
                <a:cubicBezTo>
                  <a:pt x="891050" y="3519618"/>
                  <a:pt x="894830" y="3513129"/>
                  <a:pt x="899966" y="3507431"/>
                </a:cubicBezTo>
                <a:cubicBezTo>
                  <a:pt x="899431" y="3511465"/>
                  <a:pt x="898896" y="3515498"/>
                  <a:pt x="897006" y="3518742"/>
                </a:cubicBezTo>
                <a:cubicBezTo>
                  <a:pt x="888090" y="3530930"/>
                  <a:pt x="887306" y="3547855"/>
                  <a:pt x="872434" y="3560918"/>
                </a:cubicBezTo>
                <a:cubicBezTo>
                  <a:pt x="872434" y="3560918"/>
                  <a:pt x="870544" y="3564162"/>
                  <a:pt x="870544" y="3564162"/>
                </a:cubicBezTo>
                <a:lnTo>
                  <a:pt x="862320" y="3577013"/>
                </a:lnTo>
                <a:lnTo>
                  <a:pt x="865899" y="3577546"/>
                </a:lnTo>
                <a:lnTo>
                  <a:pt x="1328730" y="2783141"/>
                </a:lnTo>
                <a:lnTo>
                  <a:pt x="1329204" y="2781802"/>
                </a:lnTo>
                <a:cubicBezTo>
                  <a:pt x="1333693" y="2774097"/>
                  <a:pt x="1339096" y="2766381"/>
                  <a:pt x="1343144" y="2757875"/>
                </a:cubicBezTo>
                <a:lnTo>
                  <a:pt x="1344072" y="2756806"/>
                </a:lnTo>
                <a:lnTo>
                  <a:pt x="1557254" y="2390901"/>
                </a:lnTo>
                <a:lnTo>
                  <a:pt x="1568953" y="2373788"/>
                </a:lnTo>
                <a:lnTo>
                  <a:pt x="1578071" y="2355171"/>
                </a:lnTo>
                <a:close/>
                <a:moveTo>
                  <a:pt x="1769789" y="1818312"/>
                </a:moveTo>
                <a:lnTo>
                  <a:pt x="1741073" y="1867600"/>
                </a:lnTo>
                <a:cubicBezTo>
                  <a:pt x="1731622" y="1883822"/>
                  <a:pt x="1720282" y="1903287"/>
                  <a:pt x="1708941" y="1922753"/>
                </a:cubicBezTo>
                <a:cubicBezTo>
                  <a:pt x="1708941" y="1922753"/>
                  <a:pt x="1707586" y="1921964"/>
                  <a:pt x="1707586" y="1921964"/>
                </a:cubicBezTo>
                <a:lnTo>
                  <a:pt x="1723070" y="1893817"/>
                </a:lnTo>
                <a:lnTo>
                  <a:pt x="1751796" y="1846428"/>
                </a:lnTo>
                <a:close/>
                <a:moveTo>
                  <a:pt x="1680525" y="1718978"/>
                </a:moveTo>
                <a:lnTo>
                  <a:pt x="1217694" y="2513384"/>
                </a:lnTo>
                <a:lnTo>
                  <a:pt x="1217219" y="2514723"/>
                </a:lnTo>
                <a:cubicBezTo>
                  <a:pt x="1212730" y="2522428"/>
                  <a:pt x="1207328" y="2530144"/>
                  <a:pt x="1203279" y="2538650"/>
                </a:cubicBezTo>
                <a:lnTo>
                  <a:pt x="1202351" y="2539719"/>
                </a:lnTo>
                <a:lnTo>
                  <a:pt x="989172" y="2905622"/>
                </a:lnTo>
                <a:lnTo>
                  <a:pt x="977470" y="2922737"/>
                </a:lnTo>
                <a:lnTo>
                  <a:pt x="968351" y="2941359"/>
                </a:lnTo>
                <a:lnTo>
                  <a:pt x="964524" y="2947926"/>
                </a:lnTo>
                <a:lnTo>
                  <a:pt x="966708" y="2944712"/>
                </a:lnTo>
                <a:lnTo>
                  <a:pt x="968351" y="2941359"/>
                </a:lnTo>
                <a:lnTo>
                  <a:pt x="989172" y="2905622"/>
                </a:lnTo>
                <a:lnTo>
                  <a:pt x="991280" y="2902537"/>
                </a:lnTo>
                <a:cubicBezTo>
                  <a:pt x="1007223" y="2881406"/>
                  <a:pt x="1019099" y="2857907"/>
                  <a:pt x="1030440" y="2838441"/>
                </a:cubicBezTo>
                <a:lnTo>
                  <a:pt x="1042045" y="2821709"/>
                </a:lnTo>
                <a:lnTo>
                  <a:pt x="1000644" y="2907145"/>
                </a:lnTo>
                <a:cubicBezTo>
                  <a:pt x="995012" y="2921246"/>
                  <a:pt x="984598" y="2936905"/>
                  <a:pt x="978966" y="2951006"/>
                </a:cubicBezTo>
                <a:cubicBezTo>
                  <a:pt x="972370" y="2964545"/>
                  <a:pt x="961954" y="2980205"/>
                  <a:pt x="951539" y="2995864"/>
                </a:cubicBezTo>
                <a:cubicBezTo>
                  <a:pt x="942049" y="3007717"/>
                  <a:pt x="929744" y="3026620"/>
                  <a:pt x="920293" y="3042842"/>
                </a:cubicBezTo>
                <a:cubicBezTo>
                  <a:pt x="906136" y="3069358"/>
                  <a:pt x="889086" y="3094189"/>
                  <a:pt x="876859" y="3121829"/>
                </a:cubicBezTo>
                <a:cubicBezTo>
                  <a:pt x="875933" y="3125634"/>
                  <a:pt x="874043" y="3128879"/>
                  <a:pt x="871188" y="3131562"/>
                </a:cubicBezTo>
                <a:cubicBezTo>
                  <a:pt x="853174" y="3155829"/>
                  <a:pt x="839981" y="3182907"/>
                  <a:pt x="824860" y="3208861"/>
                </a:cubicBezTo>
                <a:cubicBezTo>
                  <a:pt x="806884" y="3237498"/>
                  <a:pt x="790799" y="3262890"/>
                  <a:pt x="775716" y="3293212"/>
                </a:cubicBezTo>
                <a:cubicBezTo>
                  <a:pt x="763450" y="3316484"/>
                  <a:pt x="750219" y="3339194"/>
                  <a:pt x="736988" y="3361904"/>
                </a:cubicBezTo>
                <a:cubicBezTo>
                  <a:pt x="733207" y="3368393"/>
                  <a:pt x="732281" y="3372199"/>
                  <a:pt x="732321" y="3376567"/>
                </a:cubicBezTo>
                <a:cubicBezTo>
                  <a:pt x="731395" y="3380374"/>
                  <a:pt x="734249" y="3377691"/>
                  <a:pt x="737104" y="3375008"/>
                </a:cubicBezTo>
                <a:cubicBezTo>
                  <a:pt x="740884" y="3368520"/>
                  <a:pt x="744664" y="3362031"/>
                  <a:pt x="749410" y="3356105"/>
                </a:cubicBezTo>
                <a:cubicBezTo>
                  <a:pt x="748484" y="3359911"/>
                  <a:pt x="747558" y="3363717"/>
                  <a:pt x="745668" y="3366961"/>
                </a:cubicBezTo>
                <a:cubicBezTo>
                  <a:pt x="737143" y="3379377"/>
                  <a:pt x="734405" y="3395164"/>
                  <a:pt x="721096" y="3409136"/>
                </a:cubicBezTo>
                <a:cubicBezTo>
                  <a:pt x="721096" y="3409136"/>
                  <a:pt x="719206" y="3412381"/>
                  <a:pt x="719206" y="3412381"/>
                </a:cubicBezTo>
                <a:lnTo>
                  <a:pt x="711140" y="3425325"/>
                </a:lnTo>
                <a:lnTo>
                  <a:pt x="713882" y="3425370"/>
                </a:lnTo>
                <a:lnTo>
                  <a:pt x="1121152" y="2726331"/>
                </a:lnTo>
                <a:lnTo>
                  <a:pt x="1121203" y="2726260"/>
                </a:lnTo>
                <a:lnTo>
                  <a:pt x="1163123" y="2654309"/>
                </a:lnTo>
                <a:lnTo>
                  <a:pt x="1163341" y="2653918"/>
                </a:lnTo>
                <a:lnTo>
                  <a:pt x="1176713" y="2630965"/>
                </a:lnTo>
                <a:lnTo>
                  <a:pt x="1177254" y="2629664"/>
                </a:lnTo>
                <a:cubicBezTo>
                  <a:pt x="1181742" y="2621959"/>
                  <a:pt x="1186950" y="2614130"/>
                  <a:pt x="1191193" y="2605737"/>
                </a:cubicBezTo>
                <a:lnTo>
                  <a:pt x="1192056" y="2604630"/>
                </a:lnTo>
                <a:lnTo>
                  <a:pt x="1267074" y="2475870"/>
                </a:lnTo>
                <a:lnTo>
                  <a:pt x="1267081" y="2475874"/>
                </a:lnTo>
                <a:cubicBezTo>
                  <a:pt x="1272216" y="2470176"/>
                  <a:pt x="1272752" y="2466142"/>
                  <a:pt x="1276532" y="2459653"/>
                </a:cubicBezTo>
                <a:cubicBezTo>
                  <a:pt x="1279241" y="2461232"/>
                  <a:pt x="1281132" y="2457988"/>
                  <a:pt x="1284377" y="2455532"/>
                </a:cubicBezTo>
                <a:cubicBezTo>
                  <a:pt x="1292758" y="2447380"/>
                  <a:pt x="1297608" y="2432823"/>
                  <a:pt x="1305989" y="2424670"/>
                </a:cubicBezTo>
                <a:cubicBezTo>
                  <a:pt x="1309234" y="2422214"/>
                  <a:pt x="1308948" y="2413357"/>
                  <a:pt x="1315975" y="2404415"/>
                </a:cubicBezTo>
                <a:cubicBezTo>
                  <a:pt x="1319755" y="2397926"/>
                  <a:pt x="1315154" y="2399591"/>
                  <a:pt x="1312445" y="2398012"/>
                </a:cubicBezTo>
                <a:lnTo>
                  <a:pt x="1312415" y="2398045"/>
                </a:lnTo>
                <a:lnTo>
                  <a:pt x="1313286" y="2396550"/>
                </a:lnTo>
                <a:lnTo>
                  <a:pt x="1320839" y="2400950"/>
                </a:lnTo>
                <a:lnTo>
                  <a:pt x="1344388" y="2360530"/>
                </a:lnTo>
                <a:cubicBezTo>
                  <a:pt x="1355729" y="2341065"/>
                  <a:pt x="1366054" y="2321006"/>
                  <a:pt x="1375126" y="2300762"/>
                </a:cubicBezTo>
                <a:lnTo>
                  <a:pt x="1386560" y="2270782"/>
                </a:lnTo>
                <a:lnTo>
                  <a:pt x="1429883" y="2196423"/>
                </a:lnTo>
                <a:lnTo>
                  <a:pt x="1427766" y="2199675"/>
                </a:lnTo>
                <a:cubicBezTo>
                  <a:pt x="1421169" y="2213214"/>
                  <a:pt x="1412683" y="2229998"/>
                  <a:pt x="1403194" y="2241850"/>
                </a:cubicBezTo>
                <a:lnTo>
                  <a:pt x="1387945" y="2267152"/>
                </a:lnTo>
                <a:lnTo>
                  <a:pt x="1398348" y="2239875"/>
                </a:lnTo>
                <a:cubicBezTo>
                  <a:pt x="1403198" y="2225318"/>
                  <a:pt x="1414003" y="2209887"/>
                  <a:pt x="1418854" y="2195331"/>
                </a:cubicBezTo>
                <a:cubicBezTo>
                  <a:pt x="1425059" y="2181564"/>
                  <a:pt x="1435866" y="2166132"/>
                  <a:pt x="1446671" y="2150701"/>
                </a:cubicBezTo>
                <a:cubicBezTo>
                  <a:pt x="1456943" y="2139303"/>
                  <a:pt x="1469638" y="2120627"/>
                  <a:pt x="1479089" y="2104406"/>
                </a:cubicBezTo>
                <a:cubicBezTo>
                  <a:pt x="1492856" y="2077662"/>
                  <a:pt x="1510687" y="2053286"/>
                  <a:pt x="1521742" y="2024963"/>
                </a:cubicBezTo>
                <a:cubicBezTo>
                  <a:pt x="1522277" y="2020931"/>
                  <a:pt x="1524168" y="2017686"/>
                  <a:pt x="1527413" y="2015230"/>
                </a:cubicBezTo>
                <a:cubicBezTo>
                  <a:pt x="1546599" y="1991645"/>
                  <a:pt x="1559011" y="1964113"/>
                  <a:pt x="1574132" y="1938159"/>
                </a:cubicBezTo>
                <a:cubicBezTo>
                  <a:pt x="1592499" y="1909749"/>
                  <a:pt x="1608974" y="1884585"/>
                  <a:pt x="1623276" y="1853807"/>
                </a:cubicBezTo>
                <a:cubicBezTo>
                  <a:pt x="1635151" y="1830308"/>
                  <a:pt x="1648382" y="1807598"/>
                  <a:pt x="1661613" y="1784888"/>
                </a:cubicBezTo>
                <a:cubicBezTo>
                  <a:pt x="1665394" y="1778399"/>
                  <a:pt x="1665929" y="1774367"/>
                  <a:pt x="1665108" y="1769542"/>
                </a:cubicBezTo>
                <a:cubicBezTo>
                  <a:pt x="1665644" y="1765509"/>
                  <a:pt x="1662399" y="1767963"/>
                  <a:pt x="1659154" y="1770418"/>
                </a:cubicBezTo>
                <a:cubicBezTo>
                  <a:pt x="1655374" y="1776907"/>
                  <a:pt x="1651593" y="1783396"/>
                  <a:pt x="1646457" y="1789094"/>
                </a:cubicBezTo>
                <a:cubicBezTo>
                  <a:pt x="1646992" y="1785060"/>
                  <a:pt x="1647527" y="1781027"/>
                  <a:pt x="1649418" y="1777783"/>
                </a:cubicBezTo>
                <a:cubicBezTo>
                  <a:pt x="1658333" y="1765595"/>
                  <a:pt x="1659117" y="1748669"/>
                  <a:pt x="1673990" y="1735608"/>
                </a:cubicBezTo>
                <a:cubicBezTo>
                  <a:pt x="1673990" y="1735608"/>
                  <a:pt x="1675880" y="1732364"/>
                  <a:pt x="1675880" y="1732364"/>
                </a:cubicBezTo>
                <a:lnTo>
                  <a:pt x="1684104" y="1719512"/>
                </a:lnTo>
                <a:close/>
                <a:moveTo>
                  <a:pt x="1799203" y="1611058"/>
                </a:moveTo>
                <a:lnTo>
                  <a:pt x="1816422" y="1621090"/>
                </a:lnTo>
                <a:lnTo>
                  <a:pt x="1810292" y="1632509"/>
                </a:lnTo>
                <a:cubicBezTo>
                  <a:pt x="1797596" y="1651185"/>
                  <a:pt x="1788431" y="1676263"/>
                  <a:pt x="1775200" y="1698973"/>
                </a:cubicBezTo>
                <a:cubicBezTo>
                  <a:pt x="1768173" y="1707915"/>
                  <a:pt x="1762503" y="1717649"/>
                  <a:pt x="1754659" y="1721768"/>
                </a:cubicBezTo>
                <a:cubicBezTo>
                  <a:pt x="1753303" y="1720978"/>
                  <a:pt x="1750057" y="1723433"/>
                  <a:pt x="1750593" y="1719400"/>
                </a:cubicBezTo>
                <a:cubicBezTo>
                  <a:pt x="1753017" y="1712122"/>
                  <a:pt x="1758153" y="1706424"/>
                  <a:pt x="1752198" y="1707298"/>
                </a:cubicBezTo>
                <a:cubicBezTo>
                  <a:pt x="1749487" y="1705720"/>
                  <a:pt x="1747061" y="1712998"/>
                  <a:pt x="1745171" y="1716241"/>
                </a:cubicBezTo>
                <a:cubicBezTo>
                  <a:pt x="1743281" y="1719485"/>
                  <a:pt x="1741391" y="1722730"/>
                  <a:pt x="1737611" y="1729219"/>
                </a:cubicBezTo>
                <a:cubicBezTo>
                  <a:pt x="1735720" y="1732463"/>
                  <a:pt x="1731940" y="1738951"/>
                  <a:pt x="1728160" y="1745441"/>
                </a:cubicBezTo>
                <a:cubicBezTo>
                  <a:pt x="1726805" y="1744650"/>
                  <a:pt x="1725450" y="1743861"/>
                  <a:pt x="1724095" y="1743072"/>
                </a:cubicBezTo>
                <a:cubicBezTo>
                  <a:pt x="1725986" y="1739827"/>
                  <a:pt x="1727876" y="1736583"/>
                  <a:pt x="1731656" y="1730095"/>
                </a:cubicBezTo>
                <a:cubicBezTo>
                  <a:pt x="1737326" y="1720362"/>
                  <a:pt x="1737861" y="1716327"/>
                  <a:pt x="1731905" y="1717203"/>
                </a:cubicBezTo>
                <a:cubicBezTo>
                  <a:pt x="1742712" y="1701771"/>
                  <a:pt x="1744851" y="1685636"/>
                  <a:pt x="1755657" y="1670205"/>
                </a:cubicBezTo>
                <a:cubicBezTo>
                  <a:pt x="1764448" y="1664463"/>
                  <a:pt x="1772625" y="1655104"/>
                  <a:pt x="1780087" y="1644242"/>
                </a:cubicBezTo>
                <a:close/>
                <a:moveTo>
                  <a:pt x="1772598" y="1597511"/>
                </a:moveTo>
                <a:cubicBezTo>
                  <a:pt x="1771242" y="1596720"/>
                  <a:pt x="1769352" y="1599965"/>
                  <a:pt x="1767462" y="1603209"/>
                </a:cubicBezTo>
                <a:cubicBezTo>
                  <a:pt x="1759901" y="1616185"/>
                  <a:pt x="1752341" y="1629163"/>
                  <a:pt x="1746670" y="1638896"/>
                </a:cubicBezTo>
                <a:cubicBezTo>
                  <a:pt x="1744780" y="1642141"/>
                  <a:pt x="1741000" y="1648629"/>
                  <a:pt x="1740180" y="1643806"/>
                </a:cubicBezTo>
                <a:cubicBezTo>
                  <a:pt x="1740180" y="1643806"/>
                  <a:pt x="1742071" y="1640561"/>
                  <a:pt x="1742071" y="1640561"/>
                </a:cubicBezTo>
                <a:cubicBezTo>
                  <a:pt x="1743961" y="1637317"/>
                  <a:pt x="1749096" y="1631618"/>
                  <a:pt x="1748275" y="1626794"/>
                </a:cubicBezTo>
                <a:lnTo>
                  <a:pt x="1741064" y="1633376"/>
                </a:lnTo>
                <a:lnTo>
                  <a:pt x="1735890" y="1642606"/>
                </a:lnTo>
                <a:cubicBezTo>
                  <a:pt x="1730220" y="1652340"/>
                  <a:pt x="1733751" y="1658741"/>
                  <a:pt x="1724014" y="1666105"/>
                </a:cubicBezTo>
                <a:lnTo>
                  <a:pt x="1720512" y="1671456"/>
                </a:lnTo>
                <a:lnTo>
                  <a:pt x="1727235" y="1675373"/>
                </a:lnTo>
                <a:cubicBezTo>
                  <a:pt x="1732370" y="1669673"/>
                  <a:pt x="1732905" y="1665640"/>
                  <a:pt x="1736685" y="1659152"/>
                </a:cubicBezTo>
                <a:cubicBezTo>
                  <a:pt x="1739395" y="1660731"/>
                  <a:pt x="1741285" y="1657486"/>
                  <a:pt x="1744530" y="1655030"/>
                </a:cubicBezTo>
                <a:cubicBezTo>
                  <a:pt x="1752911" y="1646877"/>
                  <a:pt x="1757761" y="1632321"/>
                  <a:pt x="1766142" y="1624167"/>
                </a:cubicBezTo>
                <a:cubicBezTo>
                  <a:pt x="1769388" y="1621712"/>
                  <a:pt x="1769102" y="1612855"/>
                  <a:pt x="1776128" y="1603913"/>
                </a:cubicBezTo>
                <a:cubicBezTo>
                  <a:pt x="1779909" y="1597424"/>
                  <a:pt x="1775308" y="1599089"/>
                  <a:pt x="1772598" y="1597511"/>
                </a:cubicBezTo>
                <a:close/>
                <a:moveTo>
                  <a:pt x="1844017" y="1312331"/>
                </a:moveTo>
                <a:cubicBezTo>
                  <a:pt x="1846727" y="1313910"/>
                  <a:pt x="1851328" y="1312245"/>
                  <a:pt x="1847547" y="1318734"/>
                </a:cubicBezTo>
                <a:cubicBezTo>
                  <a:pt x="1840521" y="1327677"/>
                  <a:pt x="1840806" y="1336533"/>
                  <a:pt x="1837561" y="1338988"/>
                </a:cubicBezTo>
                <a:cubicBezTo>
                  <a:pt x="1829180" y="1347142"/>
                  <a:pt x="1824330" y="1361698"/>
                  <a:pt x="1815949" y="1369851"/>
                </a:cubicBezTo>
                <a:cubicBezTo>
                  <a:pt x="1812704" y="1372307"/>
                  <a:pt x="1810814" y="1375551"/>
                  <a:pt x="1808104" y="1373973"/>
                </a:cubicBezTo>
                <a:cubicBezTo>
                  <a:pt x="1804324" y="1380461"/>
                  <a:pt x="1803788" y="1384494"/>
                  <a:pt x="1798654" y="1390194"/>
                </a:cubicBezTo>
                <a:cubicBezTo>
                  <a:pt x="1794588" y="1387825"/>
                  <a:pt x="1791877" y="1386245"/>
                  <a:pt x="1787812" y="1383877"/>
                </a:cubicBezTo>
                <a:lnTo>
                  <a:pt x="1785154" y="1388032"/>
                </a:lnTo>
                <a:lnTo>
                  <a:pt x="1805674" y="1352613"/>
                </a:lnTo>
                <a:lnTo>
                  <a:pt x="1808069" y="1352224"/>
                </a:lnTo>
                <a:cubicBezTo>
                  <a:pt x="1813204" y="1346526"/>
                  <a:pt x="1815630" y="1339248"/>
                  <a:pt x="1819694" y="1341615"/>
                </a:cubicBezTo>
                <a:cubicBezTo>
                  <a:pt x="1820515" y="1346439"/>
                  <a:pt x="1815380" y="1352138"/>
                  <a:pt x="1813489" y="1355382"/>
                </a:cubicBezTo>
                <a:cubicBezTo>
                  <a:pt x="1813489" y="1355382"/>
                  <a:pt x="1811599" y="1358627"/>
                  <a:pt x="1811599" y="1358627"/>
                </a:cubicBezTo>
                <a:cubicBezTo>
                  <a:pt x="1812418" y="1363450"/>
                  <a:pt x="1816199" y="1356961"/>
                  <a:pt x="1818089" y="1353716"/>
                </a:cubicBezTo>
                <a:cubicBezTo>
                  <a:pt x="1823760" y="1343984"/>
                  <a:pt x="1831320" y="1331006"/>
                  <a:pt x="1838881" y="1318030"/>
                </a:cubicBezTo>
                <a:cubicBezTo>
                  <a:pt x="1840771" y="1314785"/>
                  <a:pt x="1842661" y="1311541"/>
                  <a:pt x="1844017" y="1312331"/>
                </a:cubicBezTo>
                <a:close/>
                <a:moveTo>
                  <a:pt x="2589318" y="1200583"/>
                </a:moveTo>
                <a:lnTo>
                  <a:pt x="4165655" y="3937982"/>
                </a:lnTo>
                <a:lnTo>
                  <a:pt x="1012982" y="3937982"/>
                </a:lnTo>
                <a:close/>
                <a:moveTo>
                  <a:pt x="1941420" y="1118308"/>
                </a:moveTo>
                <a:lnTo>
                  <a:pt x="1921009" y="1171823"/>
                </a:lnTo>
                <a:cubicBezTo>
                  <a:pt x="1916160" y="1186378"/>
                  <a:pt x="1905354" y="1201810"/>
                  <a:pt x="1900503" y="1216366"/>
                </a:cubicBezTo>
                <a:cubicBezTo>
                  <a:pt x="1894299" y="1230133"/>
                  <a:pt x="1883492" y="1245564"/>
                  <a:pt x="1872686" y="1260996"/>
                </a:cubicBezTo>
                <a:cubicBezTo>
                  <a:pt x="1862415" y="1272394"/>
                  <a:pt x="1849719" y="1291070"/>
                  <a:pt x="1840268" y="1307292"/>
                </a:cubicBezTo>
                <a:lnTo>
                  <a:pt x="1839882" y="1307969"/>
                </a:lnTo>
                <a:lnTo>
                  <a:pt x="1833644" y="1304335"/>
                </a:lnTo>
                <a:close/>
                <a:moveTo>
                  <a:pt x="2299163" y="1016612"/>
                </a:moveTo>
                <a:cubicBezTo>
                  <a:pt x="2294562" y="1018276"/>
                  <a:pt x="2290781" y="1024765"/>
                  <a:pt x="2287536" y="1027221"/>
                </a:cubicBezTo>
                <a:cubicBezTo>
                  <a:pt x="2280510" y="1036163"/>
                  <a:pt x="2276052" y="1042257"/>
                  <a:pt x="2273895" y="1047518"/>
                </a:cubicBezTo>
                <a:cubicBezTo>
                  <a:pt x="2271737" y="1052779"/>
                  <a:pt x="2271880" y="1057208"/>
                  <a:pt x="2274055" y="1062821"/>
                </a:cubicBezTo>
                <a:cubicBezTo>
                  <a:pt x="2274876" y="1067645"/>
                  <a:pt x="2272986" y="1070888"/>
                  <a:pt x="2269740" y="1073343"/>
                </a:cubicBezTo>
                <a:cubicBezTo>
                  <a:pt x="2261360" y="1081497"/>
                  <a:pt x="2255154" y="1095264"/>
                  <a:pt x="2249483" y="1104996"/>
                </a:cubicBezTo>
                <a:cubicBezTo>
                  <a:pt x="2238143" y="1124462"/>
                  <a:pt x="2228692" y="1140683"/>
                  <a:pt x="2213285" y="1157781"/>
                </a:cubicBezTo>
                <a:cubicBezTo>
                  <a:pt x="2208150" y="1163480"/>
                  <a:pt x="2199235" y="1175667"/>
                  <a:pt x="2198700" y="1179700"/>
                </a:cubicBezTo>
                <a:cubicBezTo>
                  <a:pt x="2196951" y="1187373"/>
                  <a:pt x="2193037" y="1194870"/>
                  <a:pt x="2189190" y="1201863"/>
                </a:cubicBezTo>
                <a:lnTo>
                  <a:pt x="2182726" y="1215447"/>
                </a:lnTo>
                <a:lnTo>
                  <a:pt x="2184219" y="1216316"/>
                </a:lnTo>
                <a:lnTo>
                  <a:pt x="2156714" y="1264016"/>
                </a:lnTo>
                <a:cubicBezTo>
                  <a:pt x="2142302" y="1288754"/>
                  <a:pt x="2128465" y="1313283"/>
                  <a:pt x="2116320" y="1338799"/>
                </a:cubicBezTo>
                <a:cubicBezTo>
                  <a:pt x="2106334" y="1359054"/>
                  <a:pt x="2096350" y="1379309"/>
                  <a:pt x="2079338" y="1408508"/>
                </a:cubicBezTo>
                <a:cubicBezTo>
                  <a:pt x="2091499" y="1393865"/>
                  <a:pt x="2101235" y="1386501"/>
                  <a:pt x="2106905" y="1376769"/>
                </a:cubicBezTo>
                <a:cubicBezTo>
                  <a:pt x="2110953" y="1368263"/>
                  <a:pt x="2116356" y="1360547"/>
                  <a:pt x="2120845" y="1352842"/>
                </a:cubicBezTo>
                <a:cubicBezTo>
                  <a:pt x="2125334" y="1345137"/>
                  <a:pt x="2128909" y="1337442"/>
                  <a:pt x="2129301" y="1328980"/>
                </a:cubicBezTo>
                <a:cubicBezTo>
                  <a:pt x="2129837" y="1324947"/>
                  <a:pt x="2133617" y="1318458"/>
                  <a:pt x="2137398" y="1311969"/>
                </a:cubicBezTo>
                <a:lnTo>
                  <a:pt x="2190869" y="1220191"/>
                </a:lnTo>
                <a:lnTo>
                  <a:pt x="2191300" y="1220442"/>
                </a:lnTo>
                <a:lnTo>
                  <a:pt x="2280832" y="1066769"/>
                </a:lnTo>
                <a:cubicBezTo>
                  <a:pt x="2292172" y="1047304"/>
                  <a:pt x="2300267" y="1030292"/>
                  <a:pt x="2299163" y="1016612"/>
                </a:cubicBezTo>
                <a:close/>
                <a:moveTo>
                  <a:pt x="2213593" y="979440"/>
                </a:moveTo>
                <a:cubicBezTo>
                  <a:pt x="2201433" y="994082"/>
                  <a:pt x="2191697" y="1001446"/>
                  <a:pt x="2186027" y="1011179"/>
                </a:cubicBezTo>
                <a:cubicBezTo>
                  <a:pt x="2181979" y="1019685"/>
                  <a:pt x="2176576" y="1027401"/>
                  <a:pt x="2172087" y="1035106"/>
                </a:cubicBezTo>
                <a:cubicBezTo>
                  <a:pt x="2167597" y="1042811"/>
                  <a:pt x="2164022" y="1050505"/>
                  <a:pt x="2163630" y="1058967"/>
                </a:cubicBezTo>
                <a:cubicBezTo>
                  <a:pt x="2163095" y="1063001"/>
                  <a:pt x="2159315" y="1069489"/>
                  <a:pt x="2155534" y="1075978"/>
                </a:cubicBezTo>
                <a:lnTo>
                  <a:pt x="2102063" y="1167757"/>
                </a:lnTo>
                <a:lnTo>
                  <a:pt x="2101632" y="1167506"/>
                </a:lnTo>
                <a:lnTo>
                  <a:pt x="2012100" y="1321178"/>
                </a:lnTo>
                <a:cubicBezTo>
                  <a:pt x="2000759" y="1340644"/>
                  <a:pt x="1992664" y="1357655"/>
                  <a:pt x="1993769" y="1371335"/>
                </a:cubicBezTo>
                <a:cubicBezTo>
                  <a:pt x="1998370" y="1369671"/>
                  <a:pt x="2002150" y="1363183"/>
                  <a:pt x="2005395" y="1360728"/>
                </a:cubicBezTo>
                <a:cubicBezTo>
                  <a:pt x="2012422" y="1351785"/>
                  <a:pt x="2016879" y="1345691"/>
                  <a:pt x="2019037" y="1340430"/>
                </a:cubicBezTo>
                <a:cubicBezTo>
                  <a:pt x="2021195" y="1335169"/>
                  <a:pt x="2021052" y="1330740"/>
                  <a:pt x="2018876" y="1325127"/>
                </a:cubicBezTo>
                <a:cubicBezTo>
                  <a:pt x="2018056" y="1320303"/>
                  <a:pt x="2019945" y="1317060"/>
                  <a:pt x="2023192" y="1314604"/>
                </a:cubicBezTo>
                <a:cubicBezTo>
                  <a:pt x="2031572" y="1306451"/>
                  <a:pt x="2037778" y="1292684"/>
                  <a:pt x="2043448" y="1282952"/>
                </a:cubicBezTo>
                <a:cubicBezTo>
                  <a:pt x="2054789" y="1263487"/>
                  <a:pt x="2064240" y="1247264"/>
                  <a:pt x="2079647" y="1230167"/>
                </a:cubicBezTo>
                <a:cubicBezTo>
                  <a:pt x="2084781" y="1224468"/>
                  <a:pt x="2093697" y="1212280"/>
                  <a:pt x="2094232" y="1208247"/>
                </a:cubicBezTo>
                <a:cubicBezTo>
                  <a:pt x="2095980" y="1200575"/>
                  <a:pt x="2099894" y="1193077"/>
                  <a:pt x="2103741" y="1186085"/>
                </a:cubicBezTo>
                <a:lnTo>
                  <a:pt x="2110206" y="1172501"/>
                </a:lnTo>
                <a:lnTo>
                  <a:pt x="2108713" y="1171631"/>
                </a:lnTo>
                <a:lnTo>
                  <a:pt x="2136217" y="1123931"/>
                </a:lnTo>
                <a:cubicBezTo>
                  <a:pt x="2150630" y="1099194"/>
                  <a:pt x="2164467" y="1074665"/>
                  <a:pt x="2176611" y="1049148"/>
                </a:cubicBezTo>
                <a:cubicBezTo>
                  <a:pt x="2186597" y="1028894"/>
                  <a:pt x="2196582" y="1008638"/>
                  <a:pt x="2213593" y="979440"/>
                </a:cubicBezTo>
                <a:close/>
                <a:moveTo>
                  <a:pt x="2193644" y="788775"/>
                </a:moveTo>
                <a:cubicBezTo>
                  <a:pt x="2188509" y="794474"/>
                  <a:pt x="2187973" y="798508"/>
                  <a:pt x="2184193" y="804996"/>
                </a:cubicBezTo>
                <a:cubicBezTo>
                  <a:pt x="2181484" y="803417"/>
                  <a:pt x="2179593" y="806662"/>
                  <a:pt x="2176348" y="809117"/>
                </a:cubicBezTo>
                <a:cubicBezTo>
                  <a:pt x="2167967" y="817270"/>
                  <a:pt x="2163117" y="831827"/>
                  <a:pt x="2154736" y="839980"/>
                </a:cubicBezTo>
                <a:cubicBezTo>
                  <a:pt x="2151491" y="842435"/>
                  <a:pt x="2151777" y="851292"/>
                  <a:pt x="2144750" y="860235"/>
                </a:cubicBezTo>
                <a:cubicBezTo>
                  <a:pt x="2140970" y="866724"/>
                  <a:pt x="2145571" y="865059"/>
                  <a:pt x="2148280" y="866637"/>
                </a:cubicBezTo>
                <a:cubicBezTo>
                  <a:pt x="2149636" y="867427"/>
                  <a:pt x="2151527" y="864183"/>
                  <a:pt x="2153417" y="860938"/>
                </a:cubicBezTo>
                <a:cubicBezTo>
                  <a:pt x="2160977" y="847962"/>
                  <a:pt x="2168538" y="834985"/>
                  <a:pt x="2174208" y="825252"/>
                </a:cubicBezTo>
                <a:cubicBezTo>
                  <a:pt x="2176098" y="822008"/>
                  <a:pt x="2179879" y="815519"/>
                  <a:pt x="2180698" y="820342"/>
                </a:cubicBezTo>
                <a:cubicBezTo>
                  <a:pt x="2180698" y="820342"/>
                  <a:pt x="2178808" y="823586"/>
                  <a:pt x="2178808" y="823586"/>
                </a:cubicBezTo>
                <a:cubicBezTo>
                  <a:pt x="2176918" y="826831"/>
                  <a:pt x="2171783" y="832530"/>
                  <a:pt x="2172603" y="837353"/>
                </a:cubicBezTo>
                <a:lnTo>
                  <a:pt x="2179815" y="830772"/>
                </a:lnTo>
                <a:lnTo>
                  <a:pt x="2184988" y="821541"/>
                </a:lnTo>
                <a:cubicBezTo>
                  <a:pt x="2190658" y="811809"/>
                  <a:pt x="2187128" y="805407"/>
                  <a:pt x="2196864" y="798042"/>
                </a:cubicBezTo>
                <a:lnTo>
                  <a:pt x="2200367" y="792692"/>
                </a:lnTo>
                <a:close/>
                <a:moveTo>
                  <a:pt x="2192719" y="718708"/>
                </a:moveTo>
                <a:cubicBezTo>
                  <a:pt x="2194074" y="719497"/>
                  <a:pt x="2195428" y="720287"/>
                  <a:pt x="2196783" y="721076"/>
                </a:cubicBezTo>
                <a:cubicBezTo>
                  <a:pt x="2194893" y="724320"/>
                  <a:pt x="2193003" y="727565"/>
                  <a:pt x="2189222" y="734053"/>
                </a:cubicBezTo>
                <a:cubicBezTo>
                  <a:pt x="2183552" y="743786"/>
                  <a:pt x="2183018" y="747820"/>
                  <a:pt x="2188974" y="746944"/>
                </a:cubicBezTo>
                <a:cubicBezTo>
                  <a:pt x="2178167" y="762376"/>
                  <a:pt x="2176028" y="778512"/>
                  <a:pt x="2165221" y="793943"/>
                </a:cubicBezTo>
                <a:cubicBezTo>
                  <a:pt x="2156430" y="799685"/>
                  <a:pt x="2148254" y="809044"/>
                  <a:pt x="2140792" y="819906"/>
                </a:cubicBezTo>
                <a:lnTo>
                  <a:pt x="2121675" y="853089"/>
                </a:lnTo>
                <a:lnTo>
                  <a:pt x="2104456" y="843057"/>
                </a:lnTo>
                <a:lnTo>
                  <a:pt x="2110586" y="831640"/>
                </a:lnTo>
                <a:cubicBezTo>
                  <a:pt x="2116934" y="822302"/>
                  <a:pt x="2122400" y="811363"/>
                  <a:pt x="2127932" y="799920"/>
                </a:cubicBezTo>
                <a:lnTo>
                  <a:pt x="2143217" y="769995"/>
                </a:lnTo>
                <a:lnTo>
                  <a:pt x="2147104" y="763287"/>
                </a:lnTo>
                <a:lnTo>
                  <a:pt x="2155643" y="751969"/>
                </a:lnTo>
                <a:cubicBezTo>
                  <a:pt x="2158919" y="747903"/>
                  <a:pt x="2162298" y="744439"/>
                  <a:pt x="2166220" y="742379"/>
                </a:cubicBezTo>
                <a:cubicBezTo>
                  <a:pt x="2167576" y="743169"/>
                  <a:pt x="2170821" y="740714"/>
                  <a:pt x="2170286" y="744748"/>
                </a:cubicBezTo>
                <a:cubicBezTo>
                  <a:pt x="2167861" y="752026"/>
                  <a:pt x="2162725" y="757724"/>
                  <a:pt x="2168681" y="756849"/>
                </a:cubicBezTo>
                <a:cubicBezTo>
                  <a:pt x="2171392" y="758429"/>
                  <a:pt x="2173817" y="751150"/>
                  <a:pt x="2175707" y="747907"/>
                </a:cubicBezTo>
                <a:cubicBezTo>
                  <a:pt x="2177597" y="744662"/>
                  <a:pt x="2179488" y="741418"/>
                  <a:pt x="2183268" y="734929"/>
                </a:cubicBezTo>
                <a:cubicBezTo>
                  <a:pt x="2185158" y="731685"/>
                  <a:pt x="2188938" y="725197"/>
                  <a:pt x="2192719" y="718708"/>
                </a:cubicBezTo>
                <a:close/>
                <a:moveTo>
                  <a:pt x="2565697" y="712575"/>
                </a:moveTo>
                <a:cubicBezTo>
                  <a:pt x="2560562" y="718274"/>
                  <a:pt x="2560027" y="722308"/>
                  <a:pt x="2556247" y="728796"/>
                </a:cubicBezTo>
                <a:cubicBezTo>
                  <a:pt x="2553537" y="727217"/>
                  <a:pt x="2551647" y="730462"/>
                  <a:pt x="2548402" y="732917"/>
                </a:cubicBezTo>
                <a:cubicBezTo>
                  <a:pt x="2540020" y="741070"/>
                  <a:pt x="2535171" y="755627"/>
                  <a:pt x="2526789" y="763780"/>
                </a:cubicBezTo>
                <a:cubicBezTo>
                  <a:pt x="2523544" y="766235"/>
                  <a:pt x="2523830" y="775092"/>
                  <a:pt x="2516803" y="784035"/>
                </a:cubicBezTo>
                <a:cubicBezTo>
                  <a:pt x="2513023" y="790524"/>
                  <a:pt x="2517624" y="788859"/>
                  <a:pt x="2520333" y="790437"/>
                </a:cubicBezTo>
                <a:cubicBezTo>
                  <a:pt x="2521690" y="791227"/>
                  <a:pt x="2523580" y="787983"/>
                  <a:pt x="2525470" y="784738"/>
                </a:cubicBezTo>
                <a:cubicBezTo>
                  <a:pt x="2533030" y="771762"/>
                  <a:pt x="2540591" y="758785"/>
                  <a:pt x="2546261" y="749052"/>
                </a:cubicBezTo>
                <a:cubicBezTo>
                  <a:pt x="2548152" y="745808"/>
                  <a:pt x="2551932" y="739319"/>
                  <a:pt x="2552751" y="744142"/>
                </a:cubicBezTo>
                <a:cubicBezTo>
                  <a:pt x="2552751" y="744142"/>
                  <a:pt x="2550861" y="747386"/>
                  <a:pt x="2550861" y="747386"/>
                </a:cubicBezTo>
                <a:cubicBezTo>
                  <a:pt x="2548971" y="750631"/>
                  <a:pt x="2543836" y="756330"/>
                  <a:pt x="2544657" y="761154"/>
                </a:cubicBezTo>
                <a:lnTo>
                  <a:pt x="2551868" y="754572"/>
                </a:lnTo>
                <a:lnTo>
                  <a:pt x="2557041" y="745342"/>
                </a:lnTo>
                <a:cubicBezTo>
                  <a:pt x="2562712" y="735609"/>
                  <a:pt x="2559181" y="729207"/>
                  <a:pt x="2568917" y="721842"/>
                </a:cubicBezTo>
                <a:lnTo>
                  <a:pt x="2572420" y="716492"/>
                </a:lnTo>
                <a:close/>
                <a:moveTo>
                  <a:pt x="2564772" y="642508"/>
                </a:moveTo>
                <a:cubicBezTo>
                  <a:pt x="2566127" y="643297"/>
                  <a:pt x="2567482" y="644087"/>
                  <a:pt x="2568836" y="644876"/>
                </a:cubicBezTo>
                <a:cubicBezTo>
                  <a:pt x="2566946" y="648121"/>
                  <a:pt x="2565056" y="651365"/>
                  <a:pt x="2561276" y="657853"/>
                </a:cubicBezTo>
                <a:cubicBezTo>
                  <a:pt x="2555605" y="667586"/>
                  <a:pt x="2555071" y="671620"/>
                  <a:pt x="2561027" y="670745"/>
                </a:cubicBezTo>
                <a:cubicBezTo>
                  <a:pt x="2550220" y="686176"/>
                  <a:pt x="2548081" y="702312"/>
                  <a:pt x="2537275" y="717743"/>
                </a:cubicBezTo>
                <a:cubicBezTo>
                  <a:pt x="2528483" y="723485"/>
                  <a:pt x="2520307" y="732844"/>
                  <a:pt x="2512845" y="743707"/>
                </a:cubicBezTo>
                <a:lnTo>
                  <a:pt x="2493729" y="776890"/>
                </a:lnTo>
                <a:lnTo>
                  <a:pt x="2476509" y="766857"/>
                </a:lnTo>
                <a:lnTo>
                  <a:pt x="2482639" y="755440"/>
                </a:lnTo>
                <a:cubicBezTo>
                  <a:pt x="2495335" y="736763"/>
                  <a:pt x="2504501" y="711685"/>
                  <a:pt x="2517732" y="688975"/>
                </a:cubicBezTo>
                <a:cubicBezTo>
                  <a:pt x="2524758" y="680032"/>
                  <a:pt x="2530429" y="670300"/>
                  <a:pt x="2538273" y="666180"/>
                </a:cubicBezTo>
                <a:cubicBezTo>
                  <a:pt x="2539629" y="666970"/>
                  <a:pt x="2542874" y="664514"/>
                  <a:pt x="2542339" y="668548"/>
                </a:cubicBezTo>
                <a:cubicBezTo>
                  <a:pt x="2539915" y="675826"/>
                  <a:pt x="2534779" y="681524"/>
                  <a:pt x="2540734" y="680649"/>
                </a:cubicBezTo>
                <a:cubicBezTo>
                  <a:pt x="2543445" y="682229"/>
                  <a:pt x="2545871" y="674950"/>
                  <a:pt x="2547760" y="671707"/>
                </a:cubicBezTo>
                <a:cubicBezTo>
                  <a:pt x="2549651" y="668462"/>
                  <a:pt x="2551541" y="665218"/>
                  <a:pt x="2555321" y="658730"/>
                </a:cubicBezTo>
                <a:cubicBezTo>
                  <a:pt x="2557211" y="655485"/>
                  <a:pt x="2560991" y="648997"/>
                  <a:pt x="2564772" y="642508"/>
                </a:cubicBezTo>
                <a:close/>
                <a:moveTo>
                  <a:pt x="2583991" y="465194"/>
                </a:moveTo>
                <a:cubicBezTo>
                  <a:pt x="2583991" y="465194"/>
                  <a:pt x="2585346" y="465984"/>
                  <a:pt x="2585346" y="465984"/>
                </a:cubicBezTo>
                <a:lnTo>
                  <a:pt x="2569861" y="494130"/>
                </a:lnTo>
                <a:lnTo>
                  <a:pt x="2541136" y="541520"/>
                </a:lnTo>
                <a:lnTo>
                  <a:pt x="2523142" y="569635"/>
                </a:lnTo>
                <a:lnTo>
                  <a:pt x="2551858" y="520347"/>
                </a:lnTo>
                <a:cubicBezTo>
                  <a:pt x="2561309" y="504126"/>
                  <a:pt x="2572650" y="484660"/>
                  <a:pt x="2583991" y="465194"/>
                </a:cubicBezTo>
                <a:close/>
                <a:moveTo>
                  <a:pt x="2770729" y="313123"/>
                </a:moveTo>
                <a:lnTo>
                  <a:pt x="2784411" y="336740"/>
                </a:lnTo>
                <a:lnTo>
                  <a:pt x="2771189" y="362985"/>
                </a:lnTo>
                <a:cubicBezTo>
                  <a:pt x="2770654" y="367018"/>
                  <a:pt x="2768764" y="370262"/>
                  <a:pt x="2765519" y="372717"/>
                </a:cubicBezTo>
                <a:cubicBezTo>
                  <a:pt x="2746333" y="396302"/>
                  <a:pt x="2733921" y="423835"/>
                  <a:pt x="2718800" y="449789"/>
                </a:cubicBezTo>
                <a:cubicBezTo>
                  <a:pt x="2700433" y="478199"/>
                  <a:pt x="2683957" y="503363"/>
                  <a:pt x="2669655" y="534140"/>
                </a:cubicBezTo>
                <a:cubicBezTo>
                  <a:pt x="2657780" y="557640"/>
                  <a:pt x="2644549" y="580350"/>
                  <a:pt x="2631318" y="603060"/>
                </a:cubicBezTo>
                <a:cubicBezTo>
                  <a:pt x="2627538" y="609549"/>
                  <a:pt x="2627003" y="613582"/>
                  <a:pt x="2627823" y="618406"/>
                </a:cubicBezTo>
                <a:cubicBezTo>
                  <a:pt x="2627288" y="622440"/>
                  <a:pt x="2630533" y="619984"/>
                  <a:pt x="2633778" y="617529"/>
                </a:cubicBezTo>
                <a:cubicBezTo>
                  <a:pt x="2637558" y="611041"/>
                  <a:pt x="2641339" y="604552"/>
                  <a:pt x="2646475" y="598854"/>
                </a:cubicBezTo>
                <a:cubicBezTo>
                  <a:pt x="2645939" y="602888"/>
                  <a:pt x="2645404" y="606921"/>
                  <a:pt x="2643514" y="610165"/>
                </a:cubicBezTo>
                <a:cubicBezTo>
                  <a:pt x="2634599" y="622353"/>
                  <a:pt x="2633814" y="639278"/>
                  <a:pt x="2618942" y="652340"/>
                </a:cubicBezTo>
                <a:cubicBezTo>
                  <a:pt x="2618942" y="652340"/>
                  <a:pt x="2617052" y="655585"/>
                  <a:pt x="2617052" y="655585"/>
                </a:cubicBezTo>
                <a:lnTo>
                  <a:pt x="2608828" y="668436"/>
                </a:lnTo>
                <a:lnTo>
                  <a:pt x="2612407" y="668969"/>
                </a:lnTo>
                <a:lnTo>
                  <a:pt x="2795160" y="355292"/>
                </a:lnTo>
                <a:lnTo>
                  <a:pt x="5178638" y="4469299"/>
                </a:lnTo>
                <a:lnTo>
                  <a:pt x="2725850" y="4469299"/>
                </a:lnTo>
                <a:lnTo>
                  <a:pt x="2744858" y="4468995"/>
                </a:lnTo>
                <a:cubicBezTo>
                  <a:pt x="2726084" y="4466763"/>
                  <a:pt x="2714820" y="4463414"/>
                  <a:pt x="2703556" y="4463414"/>
                </a:cubicBezTo>
                <a:cubicBezTo>
                  <a:pt x="2694169" y="4463972"/>
                  <a:pt x="2684782" y="4463414"/>
                  <a:pt x="2675865" y="4463414"/>
                </a:cubicBezTo>
                <a:cubicBezTo>
                  <a:pt x="2666947" y="4463414"/>
                  <a:pt x="2658499" y="4463972"/>
                  <a:pt x="2650990" y="4466763"/>
                </a:cubicBezTo>
                <a:cubicBezTo>
                  <a:pt x="2647235" y="4467879"/>
                  <a:pt x="2639726" y="4467879"/>
                  <a:pt x="2632216" y="4467879"/>
                </a:cubicBezTo>
                <a:lnTo>
                  <a:pt x="2525397" y="4467879"/>
                </a:lnTo>
                <a:lnTo>
                  <a:pt x="2525397" y="4469299"/>
                </a:lnTo>
                <a:lnTo>
                  <a:pt x="2431622" y="4469299"/>
                </a:lnTo>
                <a:lnTo>
                  <a:pt x="2431622" y="4468652"/>
                </a:lnTo>
                <a:cubicBezTo>
                  <a:pt x="2427867" y="4468652"/>
                  <a:pt x="2420357" y="4468652"/>
                  <a:pt x="2416603" y="4468652"/>
                </a:cubicBezTo>
                <a:cubicBezTo>
                  <a:pt x="2401584" y="4467536"/>
                  <a:pt x="2401584" y="4466420"/>
                  <a:pt x="2405338" y="4461955"/>
                </a:cubicBezTo>
                <a:cubicBezTo>
                  <a:pt x="2409093" y="4460838"/>
                  <a:pt x="2409093" y="4459722"/>
                  <a:pt x="2401584" y="4458606"/>
                </a:cubicBezTo>
                <a:cubicBezTo>
                  <a:pt x="2390320" y="4457489"/>
                  <a:pt x="2379055" y="4457489"/>
                  <a:pt x="2367791" y="4455257"/>
                </a:cubicBezTo>
                <a:cubicBezTo>
                  <a:pt x="2379055" y="4455257"/>
                  <a:pt x="2386565" y="4455257"/>
                  <a:pt x="2394074" y="4455257"/>
                </a:cubicBezTo>
                <a:cubicBezTo>
                  <a:pt x="2401584" y="4455257"/>
                  <a:pt x="2401584" y="4453024"/>
                  <a:pt x="2397829" y="4451908"/>
                </a:cubicBezTo>
                <a:cubicBezTo>
                  <a:pt x="2397829" y="4450792"/>
                  <a:pt x="2390320" y="4450792"/>
                  <a:pt x="2397829" y="4449675"/>
                </a:cubicBezTo>
                <a:cubicBezTo>
                  <a:pt x="2397829" y="4449675"/>
                  <a:pt x="2401584" y="4448559"/>
                  <a:pt x="2401584" y="4449675"/>
                </a:cubicBezTo>
                <a:cubicBezTo>
                  <a:pt x="2412848" y="4451908"/>
                  <a:pt x="2427867" y="4450792"/>
                  <a:pt x="2439131" y="4450792"/>
                </a:cubicBezTo>
                <a:cubicBezTo>
                  <a:pt x="2442886" y="4450792"/>
                  <a:pt x="2446640" y="4450792"/>
                  <a:pt x="2446640" y="4449675"/>
                </a:cubicBezTo>
                <a:cubicBezTo>
                  <a:pt x="2446640" y="4448559"/>
                  <a:pt x="2446640" y="4448559"/>
                  <a:pt x="2442886" y="4447443"/>
                </a:cubicBezTo>
                <a:cubicBezTo>
                  <a:pt x="2435376" y="4445210"/>
                  <a:pt x="2424112" y="4445210"/>
                  <a:pt x="2420357" y="4442978"/>
                </a:cubicBezTo>
                <a:cubicBezTo>
                  <a:pt x="2416603" y="4440745"/>
                  <a:pt x="2409093" y="4439629"/>
                  <a:pt x="2416603" y="4437396"/>
                </a:cubicBezTo>
                <a:cubicBezTo>
                  <a:pt x="2420357" y="4436280"/>
                  <a:pt x="2420357" y="4434047"/>
                  <a:pt x="2424112" y="4434047"/>
                </a:cubicBezTo>
                <a:cubicBezTo>
                  <a:pt x="2431622" y="4434047"/>
                  <a:pt x="2439131" y="4432931"/>
                  <a:pt x="2442886" y="4434047"/>
                </a:cubicBezTo>
                <a:cubicBezTo>
                  <a:pt x="2457905" y="4436280"/>
                  <a:pt x="2472923" y="4437396"/>
                  <a:pt x="2487942" y="4438512"/>
                </a:cubicBezTo>
                <a:cubicBezTo>
                  <a:pt x="2499207" y="4440745"/>
                  <a:pt x="2499207" y="4439629"/>
                  <a:pt x="2506716" y="4436280"/>
                </a:cubicBezTo>
                <a:cubicBezTo>
                  <a:pt x="2506716" y="4434047"/>
                  <a:pt x="2510471" y="4430698"/>
                  <a:pt x="2517980" y="4429582"/>
                </a:cubicBezTo>
                <a:lnTo>
                  <a:pt x="2525397" y="4429092"/>
                </a:lnTo>
                <a:lnTo>
                  <a:pt x="2525397" y="4461857"/>
                </a:lnTo>
                <a:lnTo>
                  <a:pt x="2545858" y="4461181"/>
                </a:lnTo>
                <a:cubicBezTo>
                  <a:pt x="2553367" y="4461181"/>
                  <a:pt x="2564631" y="4460065"/>
                  <a:pt x="2575895" y="4460065"/>
                </a:cubicBezTo>
                <a:cubicBezTo>
                  <a:pt x="2587160" y="4460065"/>
                  <a:pt x="2587160" y="4458949"/>
                  <a:pt x="2579650" y="4454483"/>
                </a:cubicBezTo>
                <a:cubicBezTo>
                  <a:pt x="2572141" y="4453367"/>
                  <a:pt x="2564631" y="4454483"/>
                  <a:pt x="2564631" y="4451135"/>
                </a:cubicBezTo>
                <a:cubicBezTo>
                  <a:pt x="2568386" y="4448902"/>
                  <a:pt x="2575895" y="4450018"/>
                  <a:pt x="2579650" y="4450018"/>
                </a:cubicBezTo>
                <a:cubicBezTo>
                  <a:pt x="2579650" y="4450018"/>
                  <a:pt x="2583405" y="4450018"/>
                  <a:pt x="2583405" y="4450018"/>
                </a:cubicBezTo>
                <a:cubicBezTo>
                  <a:pt x="2587160" y="4447786"/>
                  <a:pt x="2579650" y="4447786"/>
                  <a:pt x="2575895" y="4447786"/>
                </a:cubicBezTo>
                <a:cubicBezTo>
                  <a:pt x="2564631" y="4447786"/>
                  <a:pt x="2549612" y="4447786"/>
                  <a:pt x="2534594" y="4447786"/>
                </a:cubicBezTo>
                <a:cubicBezTo>
                  <a:pt x="2530839" y="4447786"/>
                  <a:pt x="2527084" y="4447786"/>
                  <a:pt x="2527084" y="4446669"/>
                </a:cubicBezTo>
                <a:cubicBezTo>
                  <a:pt x="2527084" y="4444437"/>
                  <a:pt x="2523329" y="4442204"/>
                  <a:pt x="2530839" y="4442204"/>
                </a:cubicBezTo>
                <a:cubicBezTo>
                  <a:pt x="2542103" y="4443321"/>
                  <a:pt x="2549612" y="4439972"/>
                  <a:pt x="2553367" y="4441088"/>
                </a:cubicBezTo>
                <a:cubicBezTo>
                  <a:pt x="2564631" y="4443321"/>
                  <a:pt x="2579650" y="4441088"/>
                  <a:pt x="2590914" y="4443321"/>
                </a:cubicBezTo>
                <a:cubicBezTo>
                  <a:pt x="2594669" y="4444437"/>
                  <a:pt x="2598424" y="4444437"/>
                  <a:pt x="2598424" y="4446669"/>
                </a:cubicBezTo>
                <a:cubicBezTo>
                  <a:pt x="2605933" y="4446669"/>
                  <a:pt x="2609688" y="4445553"/>
                  <a:pt x="2617197" y="4446669"/>
                </a:cubicBezTo>
                <a:cubicBezTo>
                  <a:pt x="2617197" y="4450018"/>
                  <a:pt x="2617197" y="4452251"/>
                  <a:pt x="2617197" y="4455600"/>
                </a:cubicBezTo>
                <a:cubicBezTo>
                  <a:pt x="2643480" y="4454483"/>
                  <a:pt x="2666009" y="4458949"/>
                  <a:pt x="2692292" y="4457832"/>
                </a:cubicBezTo>
                <a:cubicBezTo>
                  <a:pt x="2692292" y="4457832"/>
                  <a:pt x="2696047" y="4457832"/>
                  <a:pt x="2696047" y="4457832"/>
                </a:cubicBezTo>
                <a:cubicBezTo>
                  <a:pt x="2714820" y="4462298"/>
                  <a:pt x="2729839" y="4456716"/>
                  <a:pt x="2744858" y="4457832"/>
                </a:cubicBezTo>
                <a:cubicBezTo>
                  <a:pt x="2748613" y="4457832"/>
                  <a:pt x="2752367" y="4456716"/>
                  <a:pt x="2756122" y="4455600"/>
                </a:cubicBezTo>
                <a:cubicBezTo>
                  <a:pt x="2748613" y="4454483"/>
                  <a:pt x="2741103" y="4454483"/>
                  <a:pt x="2733594" y="4454483"/>
                </a:cubicBezTo>
                <a:cubicBezTo>
                  <a:pt x="2729839" y="4453367"/>
                  <a:pt x="2726084" y="4452251"/>
                  <a:pt x="2729839" y="4451135"/>
                </a:cubicBezTo>
                <a:cubicBezTo>
                  <a:pt x="2733594" y="4448902"/>
                  <a:pt x="2737348" y="4447786"/>
                  <a:pt x="2744858" y="4447786"/>
                </a:cubicBezTo>
                <a:cubicBezTo>
                  <a:pt x="2771141" y="4447786"/>
                  <a:pt x="2797424" y="4447786"/>
                  <a:pt x="2823707" y="4446669"/>
                </a:cubicBezTo>
                <a:cubicBezTo>
                  <a:pt x="2857500" y="4444437"/>
                  <a:pt x="2887537" y="4445553"/>
                  <a:pt x="2921330" y="4446669"/>
                </a:cubicBezTo>
                <a:cubicBezTo>
                  <a:pt x="2951368" y="4446669"/>
                  <a:pt x="2981406" y="4444437"/>
                  <a:pt x="3011443" y="4447786"/>
                </a:cubicBezTo>
                <a:cubicBezTo>
                  <a:pt x="3015198" y="4448902"/>
                  <a:pt x="3018953" y="4448902"/>
                  <a:pt x="3022707" y="4447786"/>
                </a:cubicBezTo>
                <a:cubicBezTo>
                  <a:pt x="3052745" y="4444437"/>
                  <a:pt x="3082783" y="4446669"/>
                  <a:pt x="3112821" y="4445553"/>
                </a:cubicBezTo>
                <a:cubicBezTo>
                  <a:pt x="3131595" y="4445553"/>
                  <a:pt x="3154123" y="4446669"/>
                  <a:pt x="3169142" y="4448902"/>
                </a:cubicBezTo>
                <a:cubicBezTo>
                  <a:pt x="3187915" y="4450018"/>
                  <a:pt x="3206689" y="4451135"/>
                  <a:pt x="3221708" y="4450018"/>
                </a:cubicBezTo>
                <a:cubicBezTo>
                  <a:pt x="3236727" y="4447786"/>
                  <a:pt x="3255500" y="4448902"/>
                  <a:pt x="3270519" y="4446669"/>
                </a:cubicBezTo>
                <a:cubicBezTo>
                  <a:pt x="3311821" y="4439972"/>
                  <a:pt x="3356878" y="4436623"/>
                  <a:pt x="3401935" y="4436623"/>
                </a:cubicBezTo>
                <a:cubicBezTo>
                  <a:pt x="3428218" y="4436623"/>
                  <a:pt x="3450746" y="4436623"/>
                  <a:pt x="3477029" y="4436623"/>
                </a:cubicBezTo>
                <a:cubicBezTo>
                  <a:pt x="3480784" y="4436623"/>
                  <a:pt x="3488293" y="4437739"/>
                  <a:pt x="3492048" y="4435506"/>
                </a:cubicBezTo>
                <a:cubicBezTo>
                  <a:pt x="3495803" y="4433274"/>
                  <a:pt x="3488293" y="4431041"/>
                  <a:pt x="3484539" y="4431041"/>
                </a:cubicBezTo>
                <a:cubicBezTo>
                  <a:pt x="3469520" y="4429925"/>
                  <a:pt x="3458256" y="4427692"/>
                  <a:pt x="3443237" y="4426576"/>
                </a:cubicBezTo>
                <a:cubicBezTo>
                  <a:pt x="3424463" y="4425460"/>
                  <a:pt x="3405689" y="4425460"/>
                  <a:pt x="3386916" y="4422111"/>
                </a:cubicBezTo>
                <a:cubicBezTo>
                  <a:pt x="3394425" y="4420995"/>
                  <a:pt x="3394425" y="4418762"/>
                  <a:pt x="3401935" y="4418762"/>
                </a:cubicBezTo>
                <a:cubicBezTo>
                  <a:pt x="3416953" y="4418762"/>
                  <a:pt x="3428218" y="4415413"/>
                  <a:pt x="3439482" y="4414297"/>
                </a:cubicBezTo>
                <a:cubicBezTo>
                  <a:pt x="3443237" y="4414297"/>
                  <a:pt x="3446991" y="4412064"/>
                  <a:pt x="3446991" y="4410948"/>
                </a:cubicBezTo>
                <a:cubicBezTo>
                  <a:pt x="3443237" y="4408715"/>
                  <a:pt x="3439482" y="4409832"/>
                  <a:pt x="3435727" y="4409832"/>
                </a:cubicBezTo>
                <a:cubicBezTo>
                  <a:pt x="3431973" y="4409832"/>
                  <a:pt x="3428218" y="4409832"/>
                  <a:pt x="3420708" y="4409832"/>
                </a:cubicBezTo>
                <a:cubicBezTo>
                  <a:pt x="3401935" y="4407599"/>
                  <a:pt x="3383161" y="4412064"/>
                  <a:pt x="3360633" y="4410948"/>
                </a:cubicBezTo>
                <a:cubicBezTo>
                  <a:pt x="3349368" y="4410948"/>
                  <a:pt x="3334350" y="4410948"/>
                  <a:pt x="3323085" y="4410948"/>
                </a:cubicBezTo>
                <a:cubicBezTo>
                  <a:pt x="3311821" y="4412064"/>
                  <a:pt x="3304312" y="4408715"/>
                  <a:pt x="3289293" y="4408715"/>
                </a:cubicBezTo>
                <a:cubicBezTo>
                  <a:pt x="3251746" y="4410948"/>
                  <a:pt x="3214198" y="4406483"/>
                  <a:pt x="3176651" y="4407599"/>
                </a:cubicBezTo>
                <a:cubicBezTo>
                  <a:pt x="3172896" y="4407599"/>
                  <a:pt x="3169142" y="4407599"/>
                  <a:pt x="3165387" y="4406483"/>
                </a:cubicBezTo>
                <a:cubicBezTo>
                  <a:pt x="3161632" y="4405366"/>
                  <a:pt x="3157878" y="4405366"/>
                  <a:pt x="3157878" y="4405366"/>
                </a:cubicBezTo>
                <a:cubicBezTo>
                  <a:pt x="3142859" y="4408715"/>
                  <a:pt x="3127840" y="4407599"/>
                  <a:pt x="3112821" y="4409832"/>
                </a:cubicBezTo>
                <a:cubicBezTo>
                  <a:pt x="3094047" y="4412064"/>
                  <a:pt x="3075274" y="4413180"/>
                  <a:pt x="3060255" y="4407599"/>
                </a:cubicBezTo>
                <a:cubicBezTo>
                  <a:pt x="3056500" y="4407599"/>
                  <a:pt x="3056500" y="4407599"/>
                  <a:pt x="3052745" y="4407599"/>
                </a:cubicBezTo>
                <a:cubicBezTo>
                  <a:pt x="3037726" y="4407599"/>
                  <a:pt x="3022707" y="4406483"/>
                  <a:pt x="3011443" y="4407599"/>
                </a:cubicBezTo>
                <a:cubicBezTo>
                  <a:pt x="2992670" y="4407599"/>
                  <a:pt x="2981406" y="4404250"/>
                  <a:pt x="2966387" y="4405366"/>
                </a:cubicBezTo>
                <a:cubicBezTo>
                  <a:pt x="2947613" y="4406483"/>
                  <a:pt x="2928840" y="4404250"/>
                  <a:pt x="2906311" y="4405366"/>
                </a:cubicBezTo>
                <a:cubicBezTo>
                  <a:pt x="2887537" y="4406483"/>
                  <a:pt x="2868764" y="4407599"/>
                  <a:pt x="2849990" y="4408715"/>
                </a:cubicBezTo>
                <a:cubicBezTo>
                  <a:pt x="2823707" y="4410948"/>
                  <a:pt x="2793669" y="4412064"/>
                  <a:pt x="2763632" y="4413180"/>
                </a:cubicBezTo>
                <a:cubicBezTo>
                  <a:pt x="2741103" y="4413180"/>
                  <a:pt x="2722330" y="4416529"/>
                  <a:pt x="2696047" y="4415413"/>
                </a:cubicBezTo>
                <a:cubicBezTo>
                  <a:pt x="2699801" y="4417646"/>
                  <a:pt x="2703556" y="4418762"/>
                  <a:pt x="2714820" y="4418762"/>
                </a:cubicBezTo>
                <a:cubicBezTo>
                  <a:pt x="2718575" y="4418762"/>
                  <a:pt x="2726084" y="4418762"/>
                  <a:pt x="2733594" y="4418762"/>
                </a:cubicBezTo>
                <a:cubicBezTo>
                  <a:pt x="2756122" y="4422111"/>
                  <a:pt x="2782405" y="4423227"/>
                  <a:pt x="2804934" y="4423227"/>
                </a:cubicBezTo>
                <a:cubicBezTo>
                  <a:pt x="2823707" y="4423227"/>
                  <a:pt x="2846235" y="4423227"/>
                  <a:pt x="2865009" y="4423227"/>
                </a:cubicBezTo>
                <a:cubicBezTo>
                  <a:pt x="2883783" y="4423227"/>
                  <a:pt x="2902556" y="4422111"/>
                  <a:pt x="2921330" y="4417646"/>
                </a:cubicBezTo>
                <a:cubicBezTo>
                  <a:pt x="2925085" y="4416529"/>
                  <a:pt x="2932594" y="4415413"/>
                  <a:pt x="2940104" y="4415413"/>
                </a:cubicBezTo>
                <a:cubicBezTo>
                  <a:pt x="2966387" y="4414297"/>
                  <a:pt x="2992670" y="4415413"/>
                  <a:pt x="3011443" y="4420995"/>
                </a:cubicBezTo>
                <a:cubicBezTo>
                  <a:pt x="3022707" y="4423227"/>
                  <a:pt x="3030217" y="4423227"/>
                  <a:pt x="3041481" y="4422111"/>
                </a:cubicBezTo>
                <a:cubicBezTo>
                  <a:pt x="3056500" y="4419878"/>
                  <a:pt x="3067764" y="4419878"/>
                  <a:pt x="3082783" y="4422111"/>
                </a:cubicBezTo>
                <a:cubicBezTo>
                  <a:pt x="3090293" y="4423227"/>
                  <a:pt x="3097802" y="4423227"/>
                  <a:pt x="3105311" y="4422111"/>
                </a:cubicBezTo>
                <a:cubicBezTo>
                  <a:pt x="3116576" y="4419878"/>
                  <a:pt x="3135349" y="4422111"/>
                  <a:pt x="3150368" y="4418762"/>
                </a:cubicBezTo>
                <a:cubicBezTo>
                  <a:pt x="3154123" y="4417646"/>
                  <a:pt x="3169142" y="4418762"/>
                  <a:pt x="3176651" y="4419878"/>
                </a:cubicBezTo>
                <a:cubicBezTo>
                  <a:pt x="3199180" y="4423227"/>
                  <a:pt x="3217953" y="4423227"/>
                  <a:pt x="3240481" y="4423227"/>
                </a:cubicBezTo>
                <a:cubicBezTo>
                  <a:pt x="3251746" y="4423227"/>
                  <a:pt x="3266765" y="4422111"/>
                  <a:pt x="3278029" y="4424343"/>
                </a:cubicBezTo>
                <a:cubicBezTo>
                  <a:pt x="3281783" y="4425460"/>
                  <a:pt x="3285538" y="4425460"/>
                  <a:pt x="3289293" y="4423227"/>
                </a:cubicBezTo>
                <a:cubicBezTo>
                  <a:pt x="3296803" y="4416529"/>
                  <a:pt x="3304312" y="4416529"/>
                  <a:pt x="3326840" y="4418762"/>
                </a:cubicBezTo>
                <a:cubicBezTo>
                  <a:pt x="3330595" y="4419878"/>
                  <a:pt x="3338104" y="4419878"/>
                  <a:pt x="3341859" y="4422111"/>
                </a:cubicBezTo>
                <a:cubicBezTo>
                  <a:pt x="3330595" y="4427692"/>
                  <a:pt x="3311821" y="4428809"/>
                  <a:pt x="3289293" y="4428809"/>
                </a:cubicBezTo>
                <a:cubicBezTo>
                  <a:pt x="3221708" y="4428809"/>
                  <a:pt x="3150368" y="4428809"/>
                  <a:pt x="3082783" y="4428809"/>
                </a:cubicBezTo>
                <a:cubicBezTo>
                  <a:pt x="3060255" y="4428809"/>
                  <a:pt x="3041481" y="4432158"/>
                  <a:pt x="3018953" y="4431041"/>
                </a:cubicBezTo>
                <a:cubicBezTo>
                  <a:pt x="3015198" y="4431041"/>
                  <a:pt x="3011443" y="4433274"/>
                  <a:pt x="3007689" y="4433274"/>
                </a:cubicBezTo>
                <a:cubicBezTo>
                  <a:pt x="3003934" y="4432158"/>
                  <a:pt x="3003934" y="4434390"/>
                  <a:pt x="3003934" y="4435506"/>
                </a:cubicBezTo>
                <a:cubicBezTo>
                  <a:pt x="3003934" y="4435506"/>
                  <a:pt x="3003934" y="4436623"/>
                  <a:pt x="3007689" y="4436623"/>
                </a:cubicBezTo>
                <a:cubicBezTo>
                  <a:pt x="3015198" y="4436623"/>
                  <a:pt x="3018953" y="4435506"/>
                  <a:pt x="3022707" y="4437739"/>
                </a:cubicBezTo>
                <a:cubicBezTo>
                  <a:pt x="3018953" y="4437739"/>
                  <a:pt x="3018953" y="4438855"/>
                  <a:pt x="3018953" y="4438855"/>
                </a:cubicBezTo>
                <a:cubicBezTo>
                  <a:pt x="2962632" y="4437739"/>
                  <a:pt x="2910066" y="4439972"/>
                  <a:pt x="2853745" y="4436623"/>
                </a:cubicBezTo>
                <a:cubicBezTo>
                  <a:pt x="2834971" y="4435506"/>
                  <a:pt x="2816198" y="4435506"/>
                  <a:pt x="2797424" y="4436623"/>
                </a:cubicBezTo>
                <a:cubicBezTo>
                  <a:pt x="2778650" y="4437739"/>
                  <a:pt x="2759877" y="4433274"/>
                  <a:pt x="2741103" y="4436623"/>
                </a:cubicBezTo>
                <a:cubicBezTo>
                  <a:pt x="2737348" y="4436623"/>
                  <a:pt x="2733594" y="4436623"/>
                  <a:pt x="2733594" y="4436623"/>
                </a:cubicBezTo>
                <a:cubicBezTo>
                  <a:pt x="2722330" y="4433274"/>
                  <a:pt x="2707311" y="4434390"/>
                  <a:pt x="2692292" y="4434390"/>
                </a:cubicBezTo>
                <a:cubicBezTo>
                  <a:pt x="2669763" y="4434390"/>
                  <a:pt x="2647235" y="4434390"/>
                  <a:pt x="2620952" y="4434390"/>
                </a:cubicBezTo>
                <a:cubicBezTo>
                  <a:pt x="2613443" y="4434390"/>
                  <a:pt x="2605933" y="4433274"/>
                  <a:pt x="2598424" y="4432158"/>
                </a:cubicBezTo>
                <a:cubicBezTo>
                  <a:pt x="2587160" y="4433274"/>
                  <a:pt x="2579650" y="4429925"/>
                  <a:pt x="2568386" y="4431041"/>
                </a:cubicBezTo>
                <a:cubicBezTo>
                  <a:pt x="2560877" y="4431041"/>
                  <a:pt x="2549612" y="4429925"/>
                  <a:pt x="2538348" y="4431041"/>
                </a:cubicBezTo>
                <a:lnTo>
                  <a:pt x="2526873" y="4428995"/>
                </a:lnTo>
                <a:lnTo>
                  <a:pt x="2551773" y="4427349"/>
                </a:lnTo>
                <a:cubicBezTo>
                  <a:pt x="2559282" y="4428466"/>
                  <a:pt x="2570546" y="4427349"/>
                  <a:pt x="2581810" y="4428466"/>
                </a:cubicBezTo>
                <a:lnTo>
                  <a:pt x="2582075" y="4428348"/>
                </a:lnTo>
                <a:lnTo>
                  <a:pt x="2598424" y="4431041"/>
                </a:lnTo>
                <a:cubicBezTo>
                  <a:pt x="2617197" y="4432158"/>
                  <a:pt x="2632216" y="4427692"/>
                  <a:pt x="2650990" y="4428809"/>
                </a:cubicBezTo>
                <a:cubicBezTo>
                  <a:pt x="2647235" y="4425460"/>
                  <a:pt x="2650990" y="4424343"/>
                  <a:pt x="2662254" y="4424343"/>
                </a:cubicBezTo>
                <a:cubicBezTo>
                  <a:pt x="2669763" y="4424343"/>
                  <a:pt x="2673518" y="4424343"/>
                  <a:pt x="2677273" y="4424343"/>
                </a:cubicBezTo>
                <a:cubicBezTo>
                  <a:pt x="2677273" y="4423227"/>
                  <a:pt x="2677273" y="4422111"/>
                  <a:pt x="2677273" y="4420995"/>
                </a:cubicBezTo>
                <a:cubicBezTo>
                  <a:pt x="2669763" y="4420995"/>
                  <a:pt x="2662254" y="4420995"/>
                  <a:pt x="2658499" y="4420995"/>
                </a:cubicBezTo>
                <a:cubicBezTo>
                  <a:pt x="2650990" y="4420995"/>
                  <a:pt x="2647235" y="4420995"/>
                  <a:pt x="2643480" y="4420995"/>
                </a:cubicBezTo>
                <a:cubicBezTo>
                  <a:pt x="2639726" y="4420995"/>
                  <a:pt x="2632216" y="4422111"/>
                  <a:pt x="2632216" y="4419878"/>
                </a:cubicBezTo>
                <a:cubicBezTo>
                  <a:pt x="2628462" y="4416529"/>
                  <a:pt x="2635971" y="4417646"/>
                  <a:pt x="2643480" y="4416529"/>
                </a:cubicBezTo>
                <a:cubicBezTo>
                  <a:pt x="2647235" y="4415413"/>
                  <a:pt x="2643480" y="4414297"/>
                  <a:pt x="2643480" y="4413180"/>
                </a:cubicBezTo>
                <a:cubicBezTo>
                  <a:pt x="2635971" y="4409832"/>
                  <a:pt x="2624707" y="4409832"/>
                  <a:pt x="2613443" y="4408715"/>
                </a:cubicBezTo>
                <a:cubicBezTo>
                  <a:pt x="2587160" y="4408715"/>
                  <a:pt x="2560877" y="4412064"/>
                  <a:pt x="2538348" y="4410948"/>
                </a:cubicBezTo>
                <a:lnTo>
                  <a:pt x="2525397" y="4411269"/>
                </a:lnTo>
                <a:lnTo>
                  <a:pt x="2525397" y="4419369"/>
                </a:lnTo>
                <a:lnTo>
                  <a:pt x="2521735" y="4412837"/>
                </a:lnTo>
                <a:cubicBezTo>
                  <a:pt x="2510471" y="4412837"/>
                  <a:pt x="2499207" y="4412837"/>
                  <a:pt x="2487942" y="4412837"/>
                </a:cubicBezTo>
                <a:cubicBezTo>
                  <a:pt x="2480433" y="4411721"/>
                  <a:pt x="2469169" y="4413954"/>
                  <a:pt x="2457905" y="4411721"/>
                </a:cubicBezTo>
                <a:cubicBezTo>
                  <a:pt x="2446640" y="4408372"/>
                  <a:pt x="2442886" y="4412837"/>
                  <a:pt x="2431622" y="4412837"/>
                </a:cubicBezTo>
                <a:cubicBezTo>
                  <a:pt x="2397829" y="4411721"/>
                  <a:pt x="2367791" y="4415070"/>
                  <a:pt x="2337753" y="4413954"/>
                </a:cubicBezTo>
                <a:cubicBezTo>
                  <a:pt x="2322735" y="4413954"/>
                  <a:pt x="2311470" y="4413954"/>
                  <a:pt x="2296451" y="4413954"/>
                </a:cubicBezTo>
                <a:lnTo>
                  <a:pt x="2272500" y="4414478"/>
                </a:lnTo>
                <a:lnTo>
                  <a:pt x="2282748" y="4413575"/>
                </a:lnTo>
                <a:cubicBezTo>
                  <a:pt x="2286034" y="4413017"/>
                  <a:pt x="2288850" y="4412458"/>
                  <a:pt x="2292604" y="4412458"/>
                </a:cubicBezTo>
                <a:cubicBezTo>
                  <a:pt x="2296359" y="4412458"/>
                  <a:pt x="2296359" y="4411342"/>
                  <a:pt x="2296359" y="4410226"/>
                </a:cubicBezTo>
                <a:cubicBezTo>
                  <a:pt x="2296359" y="4409109"/>
                  <a:pt x="2292604" y="4409109"/>
                  <a:pt x="2288849" y="4409109"/>
                </a:cubicBezTo>
                <a:cubicBezTo>
                  <a:pt x="2277585" y="4409109"/>
                  <a:pt x="2266321" y="4409109"/>
                  <a:pt x="2255057" y="4409109"/>
                </a:cubicBezTo>
                <a:cubicBezTo>
                  <a:pt x="2251302" y="4409109"/>
                  <a:pt x="2243793" y="4409109"/>
                  <a:pt x="2243793" y="4406877"/>
                </a:cubicBezTo>
                <a:cubicBezTo>
                  <a:pt x="2243793" y="4405760"/>
                  <a:pt x="2251302" y="4405760"/>
                  <a:pt x="2251302" y="4404644"/>
                </a:cubicBezTo>
                <a:cubicBezTo>
                  <a:pt x="2266321" y="4401295"/>
                  <a:pt x="2281340" y="4399063"/>
                  <a:pt x="2296359" y="4399063"/>
                </a:cubicBezTo>
                <a:cubicBezTo>
                  <a:pt x="2322642" y="4399063"/>
                  <a:pt x="2341415" y="4393481"/>
                  <a:pt x="2367699" y="4394597"/>
                </a:cubicBezTo>
                <a:cubicBezTo>
                  <a:pt x="2367699" y="4394597"/>
                  <a:pt x="2367699" y="4393481"/>
                  <a:pt x="2367699" y="4393481"/>
                </a:cubicBezTo>
                <a:cubicBezTo>
                  <a:pt x="2367699" y="4392365"/>
                  <a:pt x="2367699" y="4392365"/>
                  <a:pt x="2367699" y="4391248"/>
                </a:cubicBezTo>
                <a:cubicBezTo>
                  <a:pt x="2363944" y="4391248"/>
                  <a:pt x="2356434" y="4391248"/>
                  <a:pt x="2352680" y="4391248"/>
                </a:cubicBezTo>
                <a:cubicBezTo>
                  <a:pt x="2337661" y="4390132"/>
                  <a:pt x="2337661" y="4389016"/>
                  <a:pt x="2341415" y="4384551"/>
                </a:cubicBezTo>
                <a:cubicBezTo>
                  <a:pt x="2345170" y="4383434"/>
                  <a:pt x="2345170" y="4382318"/>
                  <a:pt x="2337661" y="4381202"/>
                </a:cubicBezTo>
                <a:cubicBezTo>
                  <a:pt x="2326397" y="4380085"/>
                  <a:pt x="2315132" y="4380085"/>
                  <a:pt x="2303868" y="4377853"/>
                </a:cubicBezTo>
                <a:cubicBezTo>
                  <a:pt x="2315132" y="4377853"/>
                  <a:pt x="2322642" y="4377853"/>
                  <a:pt x="2330151" y="4377853"/>
                </a:cubicBezTo>
                <a:cubicBezTo>
                  <a:pt x="2337661" y="4377853"/>
                  <a:pt x="2337661" y="4375620"/>
                  <a:pt x="2333906" y="4374504"/>
                </a:cubicBezTo>
                <a:cubicBezTo>
                  <a:pt x="2333906" y="4373388"/>
                  <a:pt x="2326397" y="4373388"/>
                  <a:pt x="2333906" y="4372271"/>
                </a:cubicBezTo>
                <a:cubicBezTo>
                  <a:pt x="2333906" y="4372271"/>
                  <a:pt x="2337661" y="4371155"/>
                  <a:pt x="2337661" y="4372271"/>
                </a:cubicBezTo>
                <a:cubicBezTo>
                  <a:pt x="2348925" y="4374504"/>
                  <a:pt x="2363944" y="4373388"/>
                  <a:pt x="2375208" y="4373388"/>
                </a:cubicBezTo>
                <a:cubicBezTo>
                  <a:pt x="2378963" y="4373388"/>
                  <a:pt x="2382717" y="4373388"/>
                  <a:pt x="2382717" y="4372271"/>
                </a:cubicBezTo>
                <a:cubicBezTo>
                  <a:pt x="2382717" y="4371155"/>
                  <a:pt x="2382717" y="4371155"/>
                  <a:pt x="2378963" y="4370039"/>
                </a:cubicBezTo>
                <a:cubicBezTo>
                  <a:pt x="2371453" y="4367806"/>
                  <a:pt x="2360189" y="4367806"/>
                  <a:pt x="2356434" y="4365574"/>
                </a:cubicBezTo>
                <a:cubicBezTo>
                  <a:pt x="2352680" y="4363341"/>
                  <a:pt x="2345170" y="4362225"/>
                  <a:pt x="2352680" y="4359992"/>
                </a:cubicBezTo>
                <a:cubicBezTo>
                  <a:pt x="2356434" y="4358876"/>
                  <a:pt x="2356434" y="4356643"/>
                  <a:pt x="2360189" y="4356643"/>
                </a:cubicBezTo>
                <a:cubicBezTo>
                  <a:pt x="2367699" y="4356643"/>
                  <a:pt x="2375208" y="4355527"/>
                  <a:pt x="2378963" y="4356643"/>
                </a:cubicBezTo>
                <a:cubicBezTo>
                  <a:pt x="2393982" y="4358876"/>
                  <a:pt x="2409000" y="4359992"/>
                  <a:pt x="2424019" y="4361108"/>
                </a:cubicBezTo>
                <a:cubicBezTo>
                  <a:pt x="2435284" y="4363341"/>
                  <a:pt x="2435284" y="4362225"/>
                  <a:pt x="2442793" y="4358876"/>
                </a:cubicBezTo>
                <a:cubicBezTo>
                  <a:pt x="2442793" y="4356643"/>
                  <a:pt x="2446548" y="4353294"/>
                  <a:pt x="2454057" y="4352178"/>
                </a:cubicBezTo>
                <a:cubicBezTo>
                  <a:pt x="2465321" y="4352178"/>
                  <a:pt x="2472831" y="4349945"/>
                  <a:pt x="2487850" y="4349945"/>
                </a:cubicBezTo>
                <a:cubicBezTo>
                  <a:pt x="2495359" y="4351062"/>
                  <a:pt x="2506623" y="4349945"/>
                  <a:pt x="2517887" y="4351062"/>
                </a:cubicBezTo>
                <a:cubicBezTo>
                  <a:pt x="2525397" y="4351062"/>
                  <a:pt x="2525397" y="4348829"/>
                  <a:pt x="2525397" y="4347713"/>
                </a:cubicBezTo>
                <a:cubicBezTo>
                  <a:pt x="2525397" y="4345480"/>
                  <a:pt x="2521642" y="4344364"/>
                  <a:pt x="2517887" y="4344364"/>
                </a:cubicBezTo>
                <a:cubicBezTo>
                  <a:pt x="2510378" y="4344364"/>
                  <a:pt x="2510378" y="4345480"/>
                  <a:pt x="2506623" y="4345480"/>
                </a:cubicBezTo>
                <a:cubicBezTo>
                  <a:pt x="2487850" y="4347713"/>
                  <a:pt x="2472831" y="4346596"/>
                  <a:pt x="2461567" y="4342131"/>
                </a:cubicBezTo>
                <a:cubicBezTo>
                  <a:pt x="2457812" y="4339898"/>
                  <a:pt x="2465321" y="4337666"/>
                  <a:pt x="2457812" y="4335433"/>
                </a:cubicBezTo>
                <a:cubicBezTo>
                  <a:pt x="2446548" y="4335433"/>
                  <a:pt x="2435284" y="4335433"/>
                  <a:pt x="2424019" y="4335433"/>
                </a:cubicBezTo>
                <a:cubicBezTo>
                  <a:pt x="2416510" y="4334317"/>
                  <a:pt x="2405246" y="4336550"/>
                  <a:pt x="2393982" y="4334317"/>
                </a:cubicBezTo>
                <a:cubicBezTo>
                  <a:pt x="2382717" y="4330968"/>
                  <a:pt x="2378963" y="4335433"/>
                  <a:pt x="2367699" y="4335433"/>
                </a:cubicBezTo>
                <a:cubicBezTo>
                  <a:pt x="2333906" y="4334317"/>
                  <a:pt x="2303868" y="4337666"/>
                  <a:pt x="2273830" y="4336550"/>
                </a:cubicBezTo>
                <a:cubicBezTo>
                  <a:pt x="2258812" y="4336550"/>
                  <a:pt x="2247547" y="4336550"/>
                  <a:pt x="2232528" y="4336550"/>
                </a:cubicBezTo>
                <a:cubicBezTo>
                  <a:pt x="2210000" y="4336550"/>
                  <a:pt x="2191226" y="4336550"/>
                  <a:pt x="2168698" y="4342131"/>
                </a:cubicBezTo>
                <a:lnTo>
                  <a:pt x="2168544" y="4342063"/>
                </a:lnTo>
                <a:lnTo>
                  <a:pt x="2172545" y="4340278"/>
                </a:lnTo>
                <a:lnTo>
                  <a:pt x="2162258" y="4339259"/>
                </a:lnTo>
                <a:lnTo>
                  <a:pt x="2161189" y="4338782"/>
                </a:lnTo>
                <a:cubicBezTo>
                  <a:pt x="2146170" y="4333201"/>
                  <a:pt x="2142415" y="4333201"/>
                  <a:pt x="2119887" y="4337666"/>
                </a:cubicBezTo>
                <a:lnTo>
                  <a:pt x="2106576" y="4339645"/>
                </a:lnTo>
                <a:lnTo>
                  <a:pt x="2086187" y="4340278"/>
                </a:lnTo>
                <a:cubicBezTo>
                  <a:pt x="2074923" y="4340278"/>
                  <a:pt x="2059904" y="4340278"/>
                  <a:pt x="2048640" y="4340278"/>
                </a:cubicBezTo>
                <a:cubicBezTo>
                  <a:pt x="2043007" y="4340836"/>
                  <a:pt x="2038314" y="4340278"/>
                  <a:pt x="2033151" y="4339580"/>
                </a:cubicBezTo>
                <a:lnTo>
                  <a:pt x="2023877" y="4338803"/>
                </a:lnTo>
                <a:lnTo>
                  <a:pt x="2011000" y="4335433"/>
                </a:lnTo>
                <a:cubicBezTo>
                  <a:pt x="2003490" y="4332084"/>
                  <a:pt x="1992226" y="4329852"/>
                  <a:pt x="1980962" y="4330968"/>
                </a:cubicBezTo>
                <a:cubicBezTo>
                  <a:pt x="1973452" y="4333201"/>
                  <a:pt x="1965943" y="4333201"/>
                  <a:pt x="1958434" y="4333201"/>
                </a:cubicBezTo>
                <a:cubicBezTo>
                  <a:pt x="1947169" y="4333201"/>
                  <a:pt x="1939660" y="4334317"/>
                  <a:pt x="1939660" y="4336550"/>
                </a:cubicBezTo>
                <a:lnTo>
                  <a:pt x="1938307" y="4337555"/>
                </a:lnTo>
                <a:lnTo>
                  <a:pt x="1902205" y="4336929"/>
                </a:lnTo>
                <a:cubicBezTo>
                  <a:pt x="1898451" y="4336929"/>
                  <a:pt x="1894696" y="4336929"/>
                  <a:pt x="1890941" y="4335813"/>
                </a:cubicBezTo>
                <a:cubicBezTo>
                  <a:pt x="1887186" y="4334696"/>
                  <a:pt x="1883432" y="4334696"/>
                  <a:pt x="1883432" y="4334696"/>
                </a:cubicBezTo>
                <a:lnTo>
                  <a:pt x="1841816" y="4338821"/>
                </a:lnTo>
                <a:lnTo>
                  <a:pt x="1840160" y="4338922"/>
                </a:lnTo>
                <a:lnTo>
                  <a:pt x="1836718" y="4339271"/>
                </a:lnTo>
                <a:lnTo>
                  <a:pt x="1815758" y="4340643"/>
                </a:lnTo>
                <a:lnTo>
                  <a:pt x="1808245" y="4339898"/>
                </a:lnTo>
                <a:cubicBezTo>
                  <a:pt x="1796980" y="4337666"/>
                  <a:pt x="1793226" y="4335433"/>
                  <a:pt x="1793226" y="4332084"/>
                </a:cubicBezTo>
                <a:cubicBezTo>
                  <a:pt x="1793226" y="4330968"/>
                  <a:pt x="1789471" y="4328735"/>
                  <a:pt x="1781962" y="4329852"/>
                </a:cubicBezTo>
                <a:lnTo>
                  <a:pt x="1740302" y="4336929"/>
                </a:lnTo>
                <a:lnTo>
                  <a:pt x="1736997" y="4336929"/>
                </a:lnTo>
                <a:cubicBezTo>
                  <a:pt x="1718224" y="4336929"/>
                  <a:pt x="1706960" y="4333580"/>
                  <a:pt x="1691941" y="4334696"/>
                </a:cubicBezTo>
                <a:cubicBezTo>
                  <a:pt x="1673167" y="4335813"/>
                  <a:pt x="1654394" y="4333580"/>
                  <a:pt x="1631865" y="4334696"/>
                </a:cubicBezTo>
                <a:cubicBezTo>
                  <a:pt x="1613091" y="4335813"/>
                  <a:pt x="1594318" y="4336929"/>
                  <a:pt x="1575544" y="4338045"/>
                </a:cubicBezTo>
                <a:lnTo>
                  <a:pt x="1524836" y="4340667"/>
                </a:lnTo>
                <a:lnTo>
                  <a:pt x="1519131" y="4337666"/>
                </a:lnTo>
                <a:cubicBezTo>
                  <a:pt x="1526640" y="4336550"/>
                  <a:pt x="1530395" y="4336550"/>
                  <a:pt x="1534150" y="4336550"/>
                </a:cubicBezTo>
                <a:cubicBezTo>
                  <a:pt x="1556678" y="4336550"/>
                  <a:pt x="1575451" y="4336550"/>
                  <a:pt x="1594225" y="4336550"/>
                </a:cubicBezTo>
                <a:cubicBezTo>
                  <a:pt x="1601735" y="4337666"/>
                  <a:pt x="1609244" y="4335433"/>
                  <a:pt x="1612999" y="4333201"/>
                </a:cubicBezTo>
                <a:cubicBezTo>
                  <a:pt x="1590471" y="4333201"/>
                  <a:pt x="1567942" y="4333201"/>
                  <a:pt x="1545414" y="4333201"/>
                </a:cubicBezTo>
                <a:cubicBezTo>
                  <a:pt x="1522886" y="4333201"/>
                  <a:pt x="1500357" y="4332084"/>
                  <a:pt x="1477829" y="4333201"/>
                </a:cubicBezTo>
                <a:cubicBezTo>
                  <a:pt x="1455300" y="4334317"/>
                  <a:pt x="1436527" y="4330968"/>
                  <a:pt x="1413998" y="4330968"/>
                </a:cubicBezTo>
                <a:cubicBezTo>
                  <a:pt x="1383961" y="4330968"/>
                  <a:pt x="1353923" y="4330968"/>
                  <a:pt x="1323885" y="4330968"/>
                </a:cubicBezTo>
                <a:cubicBezTo>
                  <a:pt x="1312621" y="4330968"/>
                  <a:pt x="1305111" y="4328735"/>
                  <a:pt x="1297602" y="4329852"/>
                </a:cubicBezTo>
                <a:cubicBezTo>
                  <a:pt x="1271319" y="4332084"/>
                  <a:pt x="1245036" y="4330968"/>
                  <a:pt x="1222508" y="4336550"/>
                </a:cubicBezTo>
                <a:cubicBezTo>
                  <a:pt x="1218753" y="4337666"/>
                  <a:pt x="1214998" y="4336550"/>
                  <a:pt x="1214998" y="4334317"/>
                </a:cubicBezTo>
                <a:cubicBezTo>
                  <a:pt x="1214998" y="4333201"/>
                  <a:pt x="1218753" y="4330968"/>
                  <a:pt x="1211243" y="4328735"/>
                </a:cubicBezTo>
                <a:cubicBezTo>
                  <a:pt x="1173696" y="4328735"/>
                  <a:pt x="1173696" y="4328735"/>
                  <a:pt x="1154923" y="4325387"/>
                </a:cubicBezTo>
                <a:cubicBezTo>
                  <a:pt x="1214998" y="4324270"/>
                  <a:pt x="1271319" y="4326503"/>
                  <a:pt x="1327640" y="4323154"/>
                </a:cubicBezTo>
                <a:cubicBezTo>
                  <a:pt x="1350168" y="4322038"/>
                  <a:pt x="1372696" y="4320921"/>
                  <a:pt x="1406489" y="4320921"/>
                </a:cubicBezTo>
                <a:cubicBezTo>
                  <a:pt x="1387715" y="4318689"/>
                  <a:pt x="1376451" y="4315340"/>
                  <a:pt x="1365187" y="4315340"/>
                </a:cubicBezTo>
                <a:cubicBezTo>
                  <a:pt x="1346413" y="4316456"/>
                  <a:pt x="1327640" y="4313107"/>
                  <a:pt x="1312621" y="4318689"/>
                </a:cubicBezTo>
                <a:cubicBezTo>
                  <a:pt x="1308866" y="4319805"/>
                  <a:pt x="1301357" y="4319805"/>
                  <a:pt x="1293847" y="4319805"/>
                </a:cubicBezTo>
                <a:cubicBezTo>
                  <a:pt x="1256300" y="4319805"/>
                  <a:pt x="1214998" y="4319805"/>
                  <a:pt x="1173696" y="4319805"/>
                </a:cubicBezTo>
                <a:cubicBezTo>
                  <a:pt x="1162432" y="4319805"/>
                  <a:pt x="1151168" y="4318689"/>
                  <a:pt x="1139904" y="4315340"/>
                </a:cubicBezTo>
                <a:cubicBezTo>
                  <a:pt x="1166187" y="4316456"/>
                  <a:pt x="1184960" y="4314224"/>
                  <a:pt x="1207489" y="4313107"/>
                </a:cubicBezTo>
                <a:cubicBezTo>
                  <a:pt x="1214998" y="4313107"/>
                  <a:pt x="1226262" y="4311991"/>
                  <a:pt x="1237526" y="4311991"/>
                </a:cubicBezTo>
                <a:cubicBezTo>
                  <a:pt x="1248791" y="4311991"/>
                  <a:pt x="1248791" y="4310875"/>
                  <a:pt x="1241281" y="4306409"/>
                </a:cubicBezTo>
                <a:cubicBezTo>
                  <a:pt x="1233772" y="4305293"/>
                  <a:pt x="1226262" y="4306409"/>
                  <a:pt x="1226262" y="4303061"/>
                </a:cubicBezTo>
                <a:cubicBezTo>
                  <a:pt x="1230017" y="4300828"/>
                  <a:pt x="1237526" y="4301944"/>
                  <a:pt x="1241281" y="4301944"/>
                </a:cubicBezTo>
                <a:cubicBezTo>
                  <a:pt x="1241281" y="4301944"/>
                  <a:pt x="1245036" y="4301944"/>
                  <a:pt x="1245036" y="4301944"/>
                </a:cubicBezTo>
                <a:cubicBezTo>
                  <a:pt x="1248791" y="4299712"/>
                  <a:pt x="1241281" y="4299712"/>
                  <a:pt x="1237526" y="4299712"/>
                </a:cubicBezTo>
                <a:cubicBezTo>
                  <a:pt x="1226262" y="4299712"/>
                  <a:pt x="1211243" y="4299712"/>
                  <a:pt x="1196225" y="4299712"/>
                </a:cubicBezTo>
                <a:cubicBezTo>
                  <a:pt x="1192470" y="4299712"/>
                  <a:pt x="1188715" y="4299712"/>
                  <a:pt x="1188715" y="4298595"/>
                </a:cubicBezTo>
                <a:lnTo>
                  <a:pt x="1188022" y="4296330"/>
                </a:lnTo>
                <a:lnTo>
                  <a:pt x="1254974" y="4296330"/>
                </a:lnTo>
                <a:lnTo>
                  <a:pt x="1260055" y="4298595"/>
                </a:lnTo>
                <a:cubicBezTo>
                  <a:pt x="1267564" y="4298595"/>
                  <a:pt x="1271319" y="4297479"/>
                  <a:pt x="1278828" y="4298595"/>
                </a:cubicBezTo>
                <a:cubicBezTo>
                  <a:pt x="1278828" y="4301944"/>
                  <a:pt x="1278828" y="4304177"/>
                  <a:pt x="1278828" y="4307526"/>
                </a:cubicBezTo>
                <a:cubicBezTo>
                  <a:pt x="1305111" y="4306409"/>
                  <a:pt x="1327640" y="4310875"/>
                  <a:pt x="1353923" y="4309758"/>
                </a:cubicBezTo>
                <a:cubicBezTo>
                  <a:pt x="1353923" y="4309758"/>
                  <a:pt x="1357678" y="4309758"/>
                  <a:pt x="1357678" y="4309758"/>
                </a:cubicBezTo>
                <a:cubicBezTo>
                  <a:pt x="1376451" y="4314224"/>
                  <a:pt x="1391470" y="4308642"/>
                  <a:pt x="1406489" y="4309758"/>
                </a:cubicBezTo>
                <a:cubicBezTo>
                  <a:pt x="1410244" y="4309758"/>
                  <a:pt x="1413998" y="4308642"/>
                  <a:pt x="1417753" y="4307526"/>
                </a:cubicBezTo>
                <a:cubicBezTo>
                  <a:pt x="1410244" y="4306409"/>
                  <a:pt x="1402734" y="4306409"/>
                  <a:pt x="1395225" y="4306409"/>
                </a:cubicBezTo>
                <a:cubicBezTo>
                  <a:pt x="1391470" y="4305293"/>
                  <a:pt x="1387715" y="4304177"/>
                  <a:pt x="1391470" y="4303061"/>
                </a:cubicBezTo>
                <a:cubicBezTo>
                  <a:pt x="1395225" y="4300828"/>
                  <a:pt x="1398979" y="4299712"/>
                  <a:pt x="1406489" y="4299712"/>
                </a:cubicBezTo>
                <a:cubicBezTo>
                  <a:pt x="1432772" y="4299712"/>
                  <a:pt x="1459055" y="4299712"/>
                  <a:pt x="1485338" y="4298595"/>
                </a:cubicBezTo>
                <a:cubicBezTo>
                  <a:pt x="1519131" y="4296363"/>
                  <a:pt x="1549168" y="4297479"/>
                  <a:pt x="1582961" y="4298595"/>
                </a:cubicBezTo>
                <a:cubicBezTo>
                  <a:pt x="1612999" y="4298595"/>
                  <a:pt x="1643037" y="4296363"/>
                  <a:pt x="1673074" y="4299712"/>
                </a:cubicBezTo>
                <a:cubicBezTo>
                  <a:pt x="1676829" y="4300828"/>
                  <a:pt x="1680584" y="4300828"/>
                  <a:pt x="1684339" y="4299712"/>
                </a:cubicBezTo>
                <a:cubicBezTo>
                  <a:pt x="1714377" y="4296363"/>
                  <a:pt x="1744415" y="4298595"/>
                  <a:pt x="1774452" y="4297479"/>
                </a:cubicBezTo>
                <a:cubicBezTo>
                  <a:pt x="1793226" y="4297479"/>
                  <a:pt x="1815754" y="4298595"/>
                  <a:pt x="1830773" y="4300828"/>
                </a:cubicBezTo>
                <a:cubicBezTo>
                  <a:pt x="1849547" y="4301944"/>
                  <a:pt x="1868320" y="4303061"/>
                  <a:pt x="1883339" y="4301944"/>
                </a:cubicBezTo>
                <a:cubicBezTo>
                  <a:pt x="1898358" y="4299712"/>
                  <a:pt x="1917132" y="4300828"/>
                  <a:pt x="1932150" y="4298595"/>
                </a:cubicBezTo>
                <a:lnTo>
                  <a:pt x="1961779" y="4296330"/>
                </a:lnTo>
                <a:lnTo>
                  <a:pt x="2086407" y="4296330"/>
                </a:lnTo>
                <a:lnTo>
                  <a:pt x="2087803" y="4296142"/>
                </a:lnTo>
                <a:cubicBezTo>
                  <a:pt x="2096720" y="4296142"/>
                  <a:pt x="2106107" y="4296700"/>
                  <a:pt x="2115494" y="4296142"/>
                </a:cubicBezTo>
                <a:lnTo>
                  <a:pt x="2116885" y="4296330"/>
                </a:lnTo>
                <a:lnTo>
                  <a:pt x="2278284" y="4296330"/>
                </a:lnTo>
                <a:lnTo>
                  <a:pt x="2307640" y="4298512"/>
                </a:lnTo>
                <a:cubicBezTo>
                  <a:pt x="2311395" y="4300745"/>
                  <a:pt x="2303886" y="4302977"/>
                  <a:pt x="2311395" y="4305210"/>
                </a:cubicBezTo>
                <a:cubicBezTo>
                  <a:pt x="2322659" y="4305210"/>
                  <a:pt x="2333923" y="4305210"/>
                  <a:pt x="2345188" y="4305210"/>
                </a:cubicBezTo>
                <a:cubicBezTo>
                  <a:pt x="2352697" y="4306326"/>
                  <a:pt x="2363961" y="4304093"/>
                  <a:pt x="2375225" y="4306326"/>
                </a:cubicBezTo>
                <a:cubicBezTo>
                  <a:pt x="2386490" y="4309675"/>
                  <a:pt x="2390244" y="4305210"/>
                  <a:pt x="2401508" y="4305210"/>
                </a:cubicBezTo>
                <a:cubicBezTo>
                  <a:pt x="2435301" y="4306326"/>
                  <a:pt x="2465339" y="4302977"/>
                  <a:pt x="2495377" y="4304093"/>
                </a:cubicBezTo>
                <a:cubicBezTo>
                  <a:pt x="2510395" y="4304093"/>
                  <a:pt x="2521660" y="4304093"/>
                  <a:pt x="2536679" y="4304093"/>
                </a:cubicBezTo>
                <a:cubicBezTo>
                  <a:pt x="2559207" y="4304093"/>
                  <a:pt x="2577981" y="4304093"/>
                  <a:pt x="2600509" y="4298512"/>
                </a:cubicBezTo>
                <a:cubicBezTo>
                  <a:pt x="2604264" y="4299628"/>
                  <a:pt x="2604264" y="4301861"/>
                  <a:pt x="2608018" y="4301861"/>
                </a:cubicBezTo>
                <a:cubicBezTo>
                  <a:pt x="2623037" y="4307442"/>
                  <a:pt x="2626792" y="4307442"/>
                  <a:pt x="2649320" y="4302977"/>
                </a:cubicBezTo>
                <a:cubicBezTo>
                  <a:pt x="2656830" y="4300745"/>
                  <a:pt x="2668094" y="4298512"/>
                  <a:pt x="2679358" y="4298512"/>
                </a:cubicBezTo>
                <a:cubicBezTo>
                  <a:pt x="2690622" y="4297396"/>
                  <a:pt x="2698132" y="4295163"/>
                  <a:pt x="2705641" y="4296279"/>
                </a:cubicBezTo>
                <a:cubicBezTo>
                  <a:pt x="2724415" y="4298512"/>
                  <a:pt x="2746943" y="4298512"/>
                  <a:pt x="2758207" y="4305210"/>
                </a:cubicBezTo>
                <a:cubicBezTo>
                  <a:pt x="2765717" y="4308559"/>
                  <a:pt x="2776981" y="4310791"/>
                  <a:pt x="2788245" y="4309675"/>
                </a:cubicBezTo>
                <a:cubicBezTo>
                  <a:pt x="2795755" y="4307442"/>
                  <a:pt x="2803264" y="4307442"/>
                  <a:pt x="2810773" y="4307442"/>
                </a:cubicBezTo>
                <a:cubicBezTo>
                  <a:pt x="2822038" y="4307442"/>
                  <a:pt x="2829547" y="4306326"/>
                  <a:pt x="2829547" y="4304093"/>
                </a:cubicBezTo>
                <a:cubicBezTo>
                  <a:pt x="2833302" y="4301861"/>
                  <a:pt x="2837057" y="4300745"/>
                  <a:pt x="2837057" y="4298512"/>
                </a:cubicBezTo>
                <a:cubicBezTo>
                  <a:pt x="2844566" y="4294047"/>
                  <a:pt x="2859585" y="4295163"/>
                  <a:pt x="2867094" y="4298512"/>
                </a:cubicBezTo>
                <a:cubicBezTo>
                  <a:pt x="2870849" y="4300745"/>
                  <a:pt x="2874604" y="4304093"/>
                  <a:pt x="2882113" y="4304093"/>
                </a:cubicBezTo>
                <a:cubicBezTo>
                  <a:pt x="2893377" y="4304093"/>
                  <a:pt x="2900887" y="4304093"/>
                  <a:pt x="2908396" y="4302977"/>
                </a:cubicBezTo>
                <a:cubicBezTo>
                  <a:pt x="2919660" y="4300745"/>
                  <a:pt x="2938434" y="4302977"/>
                  <a:pt x="2949698" y="4299628"/>
                </a:cubicBezTo>
                <a:cubicBezTo>
                  <a:pt x="2953453" y="4299628"/>
                  <a:pt x="2957207" y="4299628"/>
                  <a:pt x="2960962" y="4300745"/>
                </a:cubicBezTo>
                <a:cubicBezTo>
                  <a:pt x="2972227" y="4302977"/>
                  <a:pt x="2975981" y="4305210"/>
                  <a:pt x="2975981" y="4308559"/>
                </a:cubicBezTo>
                <a:cubicBezTo>
                  <a:pt x="2975981" y="4309675"/>
                  <a:pt x="2979736" y="4311908"/>
                  <a:pt x="2987245" y="4310791"/>
                </a:cubicBezTo>
                <a:cubicBezTo>
                  <a:pt x="3002264" y="4306326"/>
                  <a:pt x="3021038" y="4304093"/>
                  <a:pt x="3039812" y="4301861"/>
                </a:cubicBezTo>
                <a:cubicBezTo>
                  <a:pt x="3043566" y="4301861"/>
                  <a:pt x="3047321" y="4300745"/>
                  <a:pt x="3047321" y="4299628"/>
                </a:cubicBezTo>
                <a:cubicBezTo>
                  <a:pt x="3047321" y="4298512"/>
                  <a:pt x="3043566" y="4298512"/>
                  <a:pt x="3039812" y="4297396"/>
                </a:cubicBezTo>
                <a:cubicBezTo>
                  <a:pt x="3024792" y="4297396"/>
                  <a:pt x="3006019" y="4292930"/>
                  <a:pt x="2987245" y="4296279"/>
                </a:cubicBezTo>
                <a:cubicBezTo>
                  <a:pt x="2983490" y="4296279"/>
                  <a:pt x="2975981" y="4296279"/>
                  <a:pt x="2975981" y="4295163"/>
                </a:cubicBezTo>
                <a:cubicBezTo>
                  <a:pt x="2975981" y="4291814"/>
                  <a:pt x="2964717" y="4291814"/>
                  <a:pt x="2957207" y="4291814"/>
                </a:cubicBezTo>
                <a:cubicBezTo>
                  <a:pt x="2949698" y="4291814"/>
                  <a:pt x="2945944" y="4289581"/>
                  <a:pt x="2949698" y="4287349"/>
                </a:cubicBezTo>
                <a:cubicBezTo>
                  <a:pt x="2949698" y="4286232"/>
                  <a:pt x="2957207" y="4285116"/>
                  <a:pt x="2960962" y="4282884"/>
                </a:cubicBezTo>
                <a:cubicBezTo>
                  <a:pt x="2953453" y="4282884"/>
                  <a:pt x="2949698" y="4281767"/>
                  <a:pt x="2945944" y="4282884"/>
                </a:cubicBezTo>
                <a:cubicBezTo>
                  <a:pt x="2938434" y="4285116"/>
                  <a:pt x="2927170" y="4284000"/>
                  <a:pt x="2919660" y="4284000"/>
                </a:cubicBezTo>
                <a:cubicBezTo>
                  <a:pt x="2908396" y="4285116"/>
                  <a:pt x="2900887" y="4281767"/>
                  <a:pt x="2889622" y="4282884"/>
                </a:cubicBezTo>
                <a:cubicBezTo>
                  <a:pt x="2874604" y="4284000"/>
                  <a:pt x="2878359" y="4279535"/>
                  <a:pt x="2870849" y="4277302"/>
                </a:cubicBezTo>
                <a:cubicBezTo>
                  <a:pt x="2867094" y="4276186"/>
                  <a:pt x="2859585" y="4276186"/>
                  <a:pt x="2855830" y="4276186"/>
                </a:cubicBezTo>
                <a:cubicBezTo>
                  <a:pt x="2837057" y="4276186"/>
                  <a:pt x="2818283" y="4276186"/>
                  <a:pt x="2795755" y="4276186"/>
                </a:cubicBezTo>
                <a:cubicBezTo>
                  <a:pt x="2776981" y="4276186"/>
                  <a:pt x="2754453" y="4276186"/>
                  <a:pt x="2731924" y="4276186"/>
                </a:cubicBezTo>
                <a:cubicBezTo>
                  <a:pt x="2731924" y="4276186"/>
                  <a:pt x="2731924" y="4275069"/>
                  <a:pt x="2731924" y="4275069"/>
                </a:cubicBezTo>
                <a:cubicBezTo>
                  <a:pt x="2750698" y="4275069"/>
                  <a:pt x="2773226" y="4275069"/>
                  <a:pt x="2795755" y="4273953"/>
                </a:cubicBezTo>
                <a:cubicBezTo>
                  <a:pt x="2788245" y="4272837"/>
                  <a:pt x="2784490" y="4270604"/>
                  <a:pt x="2780736" y="4270604"/>
                </a:cubicBezTo>
                <a:cubicBezTo>
                  <a:pt x="2743188" y="4269488"/>
                  <a:pt x="2705641" y="4266139"/>
                  <a:pt x="2668094" y="4267255"/>
                </a:cubicBezTo>
                <a:cubicBezTo>
                  <a:pt x="2660585" y="4267255"/>
                  <a:pt x="2653075" y="4267255"/>
                  <a:pt x="2645566" y="4267255"/>
                </a:cubicBezTo>
                <a:cubicBezTo>
                  <a:pt x="2623037" y="4267255"/>
                  <a:pt x="2608018" y="4265023"/>
                  <a:pt x="2596754" y="4260558"/>
                </a:cubicBezTo>
                <a:cubicBezTo>
                  <a:pt x="2585490" y="4260558"/>
                  <a:pt x="2574226" y="4260558"/>
                  <a:pt x="2562962" y="4260558"/>
                </a:cubicBezTo>
                <a:cubicBezTo>
                  <a:pt x="2555452" y="4260558"/>
                  <a:pt x="2555452" y="4259441"/>
                  <a:pt x="2551697" y="4258325"/>
                </a:cubicBezTo>
                <a:cubicBezTo>
                  <a:pt x="2547943" y="4257209"/>
                  <a:pt x="2551697" y="4256092"/>
                  <a:pt x="2555452" y="4254976"/>
                </a:cubicBezTo>
                <a:cubicBezTo>
                  <a:pt x="2566716" y="4250511"/>
                  <a:pt x="2566716" y="4250511"/>
                  <a:pt x="2581735" y="4253860"/>
                </a:cubicBezTo>
                <a:cubicBezTo>
                  <a:pt x="2585490" y="4254976"/>
                  <a:pt x="2596754" y="4258325"/>
                  <a:pt x="2596754" y="4259441"/>
                </a:cubicBezTo>
                <a:cubicBezTo>
                  <a:pt x="2611773" y="4257209"/>
                  <a:pt x="2623037" y="4260558"/>
                  <a:pt x="2634301" y="4260558"/>
                </a:cubicBezTo>
                <a:cubicBezTo>
                  <a:pt x="2649320" y="4258325"/>
                  <a:pt x="2668094" y="4258325"/>
                  <a:pt x="2679358" y="4260558"/>
                </a:cubicBezTo>
                <a:cubicBezTo>
                  <a:pt x="2686868" y="4260558"/>
                  <a:pt x="2690622" y="4261674"/>
                  <a:pt x="2698132" y="4260558"/>
                </a:cubicBezTo>
                <a:cubicBezTo>
                  <a:pt x="2705641" y="4260558"/>
                  <a:pt x="2713151" y="4261674"/>
                  <a:pt x="2724415" y="4259441"/>
                </a:cubicBezTo>
                <a:cubicBezTo>
                  <a:pt x="2731924" y="4258325"/>
                  <a:pt x="2743188" y="4261674"/>
                  <a:pt x="2750698" y="4260558"/>
                </a:cubicBezTo>
                <a:cubicBezTo>
                  <a:pt x="2754453" y="4258325"/>
                  <a:pt x="2761962" y="4259441"/>
                  <a:pt x="2765717" y="4259441"/>
                </a:cubicBezTo>
                <a:cubicBezTo>
                  <a:pt x="2773226" y="4259441"/>
                  <a:pt x="2769471" y="4261674"/>
                  <a:pt x="2773226" y="4262790"/>
                </a:cubicBezTo>
                <a:cubicBezTo>
                  <a:pt x="2776981" y="4262790"/>
                  <a:pt x="2784490" y="4262790"/>
                  <a:pt x="2792000" y="4262790"/>
                </a:cubicBezTo>
                <a:cubicBezTo>
                  <a:pt x="2792000" y="4261674"/>
                  <a:pt x="2795755" y="4260558"/>
                  <a:pt x="2799509" y="4260558"/>
                </a:cubicBezTo>
                <a:cubicBezTo>
                  <a:pt x="2807019" y="4261674"/>
                  <a:pt x="2803264" y="4263906"/>
                  <a:pt x="2803264" y="4265023"/>
                </a:cubicBezTo>
                <a:cubicBezTo>
                  <a:pt x="2810773" y="4265023"/>
                  <a:pt x="2818283" y="4265023"/>
                  <a:pt x="2825792" y="4265023"/>
                </a:cubicBezTo>
                <a:cubicBezTo>
                  <a:pt x="2822038" y="4262790"/>
                  <a:pt x="2829547" y="4262790"/>
                  <a:pt x="2833302" y="4262790"/>
                </a:cubicBezTo>
                <a:cubicBezTo>
                  <a:pt x="2840811" y="4263906"/>
                  <a:pt x="2837057" y="4265023"/>
                  <a:pt x="2837057" y="4267255"/>
                </a:cubicBezTo>
                <a:cubicBezTo>
                  <a:pt x="2855830" y="4267255"/>
                  <a:pt x="2878359" y="4265023"/>
                  <a:pt x="2897132" y="4268372"/>
                </a:cubicBezTo>
                <a:cubicBezTo>
                  <a:pt x="2900887" y="4269488"/>
                  <a:pt x="2904642" y="4269488"/>
                  <a:pt x="2908396" y="4268372"/>
                </a:cubicBezTo>
                <a:cubicBezTo>
                  <a:pt x="2912151" y="4266139"/>
                  <a:pt x="2919660" y="4266139"/>
                  <a:pt x="2923415" y="4267255"/>
                </a:cubicBezTo>
                <a:cubicBezTo>
                  <a:pt x="2934679" y="4267255"/>
                  <a:pt x="2949698" y="4266139"/>
                  <a:pt x="2957207" y="4265023"/>
                </a:cubicBezTo>
                <a:cubicBezTo>
                  <a:pt x="2968472" y="4262790"/>
                  <a:pt x="2979736" y="4262790"/>
                  <a:pt x="2991000" y="4265023"/>
                </a:cubicBezTo>
                <a:cubicBezTo>
                  <a:pt x="2998510" y="4266139"/>
                  <a:pt x="3009774" y="4267255"/>
                  <a:pt x="3024792" y="4267255"/>
                </a:cubicBezTo>
                <a:cubicBezTo>
                  <a:pt x="3032302" y="4266139"/>
                  <a:pt x="3043566" y="4267255"/>
                  <a:pt x="3051076" y="4267255"/>
                </a:cubicBezTo>
                <a:cubicBezTo>
                  <a:pt x="3054830" y="4263906"/>
                  <a:pt x="3062340" y="4265023"/>
                  <a:pt x="3066095" y="4265023"/>
                </a:cubicBezTo>
                <a:cubicBezTo>
                  <a:pt x="3073604" y="4265023"/>
                  <a:pt x="3077359" y="4265023"/>
                  <a:pt x="3084868" y="4265023"/>
                </a:cubicBezTo>
                <a:cubicBezTo>
                  <a:pt x="3096133" y="4261674"/>
                  <a:pt x="3107397" y="4261674"/>
                  <a:pt x="3118661" y="4265023"/>
                </a:cubicBezTo>
                <a:cubicBezTo>
                  <a:pt x="3118661" y="4265023"/>
                  <a:pt x="3122415" y="4265023"/>
                  <a:pt x="3122415" y="4265023"/>
                </a:cubicBezTo>
                <a:cubicBezTo>
                  <a:pt x="3152453" y="4265023"/>
                  <a:pt x="3152453" y="4265023"/>
                  <a:pt x="3163718" y="4271721"/>
                </a:cubicBezTo>
                <a:cubicBezTo>
                  <a:pt x="3163718" y="4272837"/>
                  <a:pt x="3163718" y="4273953"/>
                  <a:pt x="3163718" y="4273953"/>
                </a:cubicBezTo>
                <a:cubicBezTo>
                  <a:pt x="3171227" y="4277302"/>
                  <a:pt x="3167472" y="4280651"/>
                  <a:pt x="3152453" y="4280651"/>
                </a:cubicBezTo>
                <a:cubicBezTo>
                  <a:pt x="3144944" y="4280651"/>
                  <a:pt x="3133680" y="4280651"/>
                  <a:pt x="3122415" y="4280651"/>
                </a:cubicBezTo>
                <a:cubicBezTo>
                  <a:pt x="3114906" y="4280651"/>
                  <a:pt x="3111151" y="4280651"/>
                  <a:pt x="3111151" y="4282884"/>
                </a:cubicBezTo>
                <a:cubicBezTo>
                  <a:pt x="3111151" y="4285116"/>
                  <a:pt x="3114906" y="4284000"/>
                  <a:pt x="3122415" y="4284000"/>
                </a:cubicBezTo>
                <a:cubicBezTo>
                  <a:pt x="3126170" y="4284000"/>
                  <a:pt x="3133680" y="4285116"/>
                  <a:pt x="3137434" y="4282884"/>
                </a:cubicBezTo>
                <a:cubicBezTo>
                  <a:pt x="3144944" y="4281767"/>
                  <a:pt x="3152453" y="4281767"/>
                  <a:pt x="3156208" y="4282884"/>
                </a:cubicBezTo>
                <a:cubicBezTo>
                  <a:pt x="3167472" y="4284000"/>
                  <a:pt x="3178736" y="4284000"/>
                  <a:pt x="3186246" y="4284000"/>
                </a:cubicBezTo>
                <a:cubicBezTo>
                  <a:pt x="3193756" y="4284000"/>
                  <a:pt x="3201265" y="4285116"/>
                  <a:pt x="3205019" y="4286232"/>
                </a:cubicBezTo>
                <a:cubicBezTo>
                  <a:pt x="3223793" y="4290698"/>
                  <a:pt x="3242567" y="4295163"/>
                  <a:pt x="3250076" y="4302977"/>
                </a:cubicBezTo>
                <a:cubicBezTo>
                  <a:pt x="3242567" y="4304093"/>
                  <a:pt x="3238812" y="4304093"/>
                  <a:pt x="3235057" y="4304093"/>
                </a:cubicBezTo>
                <a:cubicBezTo>
                  <a:pt x="3212529" y="4304093"/>
                  <a:pt x="3193756" y="4304093"/>
                  <a:pt x="3174982" y="4304093"/>
                </a:cubicBezTo>
                <a:cubicBezTo>
                  <a:pt x="3167472" y="4302977"/>
                  <a:pt x="3159963" y="4305210"/>
                  <a:pt x="3156208" y="4307442"/>
                </a:cubicBezTo>
                <a:cubicBezTo>
                  <a:pt x="3178736" y="4307442"/>
                  <a:pt x="3201265" y="4307442"/>
                  <a:pt x="3223793" y="4307442"/>
                </a:cubicBezTo>
                <a:cubicBezTo>
                  <a:pt x="3246321" y="4307442"/>
                  <a:pt x="3268850" y="4308559"/>
                  <a:pt x="3291378" y="4307442"/>
                </a:cubicBezTo>
                <a:cubicBezTo>
                  <a:pt x="3313907" y="4306326"/>
                  <a:pt x="3332680" y="4309675"/>
                  <a:pt x="3355209" y="4309675"/>
                </a:cubicBezTo>
                <a:cubicBezTo>
                  <a:pt x="3385246" y="4309675"/>
                  <a:pt x="3415284" y="4309675"/>
                  <a:pt x="3445322" y="4309675"/>
                </a:cubicBezTo>
                <a:cubicBezTo>
                  <a:pt x="3456586" y="4309675"/>
                  <a:pt x="3464096" y="4311908"/>
                  <a:pt x="3471605" y="4310791"/>
                </a:cubicBezTo>
                <a:cubicBezTo>
                  <a:pt x="3497888" y="4308559"/>
                  <a:pt x="3524171" y="4309675"/>
                  <a:pt x="3546699" y="4304093"/>
                </a:cubicBezTo>
                <a:cubicBezTo>
                  <a:pt x="3550454" y="4302977"/>
                  <a:pt x="3554209" y="4304093"/>
                  <a:pt x="3554209" y="4306326"/>
                </a:cubicBezTo>
                <a:cubicBezTo>
                  <a:pt x="3554209" y="4307442"/>
                  <a:pt x="3550454" y="4309675"/>
                  <a:pt x="3557964" y="4311908"/>
                </a:cubicBezTo>
                <a:cubicBezTo>
                  <a:pt x="3595511" y="4311908"/>
                  <a:pt x="3595511" y="4311908"/>
                  <a:pt x="3614284" y="4315256"/>
                </a:cubicBezTo>
                <a:cubicBezTo>
                  <a:pt x="3554209" y="4316373"/>
                  <a:pt x="3497888" y="4314140"/>
                  <a:pt x="3441567" y="4317489"/>
                </a:cubicBezTo>
                <a:cubicBezTo>
                  <a:pt x="3419039" y="4318605"/>
                  <a:pt x="3396511" y="4319722"/>
                  <a:pt x="3362718" y="4319722"/>
                </a:cubicBezTo>
                <a:cubicBezTo>
                  <a:pt x="3381492" y="4321954"/>
                  <a:pt x="3392756" y="4325303"/>
                  <a:pt x="3404020" y="4325303"/>
                </a:cubicBezTo>
                <a:cubicBezTo>
                  <a:pt x="3422794" y="4324187"/>
                  <a:pt x="3441567" y="4327536"/>
                  <a:pt x="3456586" y="4321954"/>
                </a:cubicBezTo>
                <a:cubicBezTo>
                  <a:pt x="3460341" y="4320838"/>
                  <a:pt x="3467850" y="4320838"/>
                  <a:pt x="3475360" y="4320838"/>
                </a:cubicBezTo>
                <a:cubicBezTo>
                  <a:pt x="3512907" y="4320838"/>
                  <a:pt x="3554209" y="4320838"/>
                  <a:pt x="3595511" y="4320838"/>
                </a:cubicBezTo>
                <a:cubicBezTo>
                  <a:pt x="3606775" y="4320838"/>
                  <a:pt x="3618039" y="4321954"/>
                  <a:pt x="3629303" y="4325303"/>
                </a:cubicBezTo>
                <a:cubicBezTo>
                  <a:pt x="3603020" y="4324187"/>
                  <a:pt x="3584247" y="4326419"/>
                  <a:pt x="3561718" y="4327536"/>
                </a:cubicBezTo>
                <a:cubicBezTo>
                  <a:pt x="3554209" y="4327536"/>
                  <a:pt x="3542945" y="4328652"/>
                  <a:pt x="3531681" y="4328652"/>
                </a:cubicBezTo>
                <a:cubicBezTo>
                  <a:pt x="3520416" y="4328652"/>
                  <a:pt x="3520416" y="4329768"/>
                  <a:pt x="3527926" y="4334234"/>
                </a:cubicBezTo>
                <a:cubicBezTo>
                  <a:pt x="3535435" y="4335350"/>
                  <a:pt x="3542945" y="4334234"/>
                  <a:pt x="3542945" y="4337582"/>
                </a:cubicBezTo>
                <a:cubicBezTo>
                  <a:pt x="3539190" y="4339815"/>
                  <a:pt x="3531681" y="4338699"/>
                  <a:pt x="3527926" y="4338699"/>
                </a:cubicBezTo>
                <a:cubicBezTo>
                  <a:pt x="3527926" y="4338699"/>
                  <a:pt x="3524171" y="4338699"/>
                  <a:pt x="3524171" y="4338699"/>
                </a:cubicBezTo>
                <a:cubicBezTo>
                  <a:pt x="3520416" y="4340931"/>
                  <a:pt x="3527926" y="4340931"/>
                  <a:pt x="3531681" y="4340931"/>
                </a:cubicBezTo>
                <a:cubicBezTo>
                  <a:pt x="3542945" y="4340931"/>
                  <a:pt x="3557964" y="4340931"/>
                  <a:pt x="3572982" y="4340931"/>
                </a:cubicBezTo>
                <a:cubicBezTo>
                  <a:pt x="3576737" y="4340931"/>
                  <a:pt x="3580492" y="4340931"/>
                  <a:pt x="3580492" y="4342048"/>
                </a:cubicBezTo>
                <a:cubicBezTo>
                  <a:pt x="3580492" y="4344280"/>
                  <a:pt x="3584247" y="4346513"/>
                  <a:pt x="3576737" y="4346513"/>
                </a:cubicBezTo>
                <a:cubicBezTo>
                  <a:pt x="3565473" y="4345396"/>
                  <a:pt x="3557964" y="4348745"/>
                  <a:pt x="3554209" y="4347629"/>
                </a:cubicBezTo>
                <a:cubicBezTo>
                  <a:pt x="3542945" y="4345396"/>
                  <a:pt x="3527926" y="4347629"/>
                  <a:pt x="3516662" y="4345396"/>
                </a:cubicBezTo>
                <a:cubicBezTo>
                  <a:pt x="3512907" y="4344280"/>
                  <a:pt x="3509152" y="4344280"/>
                  <a:pt x="3509152" y="4342048"/>
                </a:cubicBezTo>
                <a:cubicBezTo>
                  <a:pt x="3501643" y="4342048"/>
                  <a:pt x="3497888" y="4343164"/>
                  <a:pt x="3490379" y="4342048"/>
                </a:cubicBezTo>
                <a:cubicBezTo>
                  <a:pt x="3490379" y="4338699"/>
                  <a:pt x="3490379" y="4336466"/>
                  <a:pt x="3490379" y="4333117"/>
                </a:cubicBezTo>
                <a:cubicBezTo>
                  <a:pt x="3464096" y="4334234"/>
                  <a:pt x="3441567" y="4329768"/>
                  <a:pt x="3415284" y="4330885"/>
                </a:cubicBezTo>
                <a:cubicBezTo>
                  <a:pt x="3415284" y="4330885"/>
                  <a:pt x="3411529" y="4330885"/>
                  <a:pt x="3411529" y="4330885"/>
                </a:cubicBezTo>
                <a:cubicBezTo>
                  <a:pt x="3392756" y="4326419"/>
                  <a:pt x="3377737" y="4332001"/>
                  <a:pt x="3362718" y="4330885"/>
                </a:cubicBezTo>
                <a:cubicBezTo>
                  <a:pt x="3358963" y="4330885"/>
                  <a:pt x="3355209" y="4332001"/>
                  <a:pt x="3351454" y="4333117"/>
                </a:cubicBezTo>
                <a:cubicBezTo>
                  <a:pt x="3358963" y="4334234"/>
                  <a:pt x="3366473" y="4334234"/>
                  <a:pt x="3373982" y="4334234"/>
                </a:cubicBezTo>
                <a:cubicBezTo>
                  <a:pt x="3377737" y="4335350"/>
                  <a:pt x="3381492" y="4336466"/>
                  <a:pt x="3377737" y="4337582"/>
                </a:cubicBezTo>
                <a:cubicBezTo>
                  <a:pt x="3373982" y="4339815"/>
                  <a:pt x="3370228" y="4340931"/>
                  <a:pt x="3362718" y="4340931"/>
                </a:cubicBezTo>
                <a:cubicBezTo>
                  <a:pt x="3336435" y="4340931"/>
                  <a:pt x="3310152" y="4340931"/>
                  <a:pt x="3283869" y="4342048"/>
                </a:cubicBezTo>
                <a:cubicBezTo>
                  <a:pt x="3250076" y="4344280"/>
                  <a:pt x="3220039" y="4343164"/>
                  <a:pt x="3186246" y="4342048"/>
                </a:cubicBezTo>
                <a:cubicBezTo>
                  <a:pt x="3156208" y="4342048"/>
                  <a:pt x="3126170" y="4344280"/>
                  <a:pt x="3096133" y="4340931"/>
                </a:cubicBezTo>
                <a:cubicBezTo>
                  <a:pt x="3092378" y="4339815"/>
                  <a:pt x="3088623" y="4339815"/>
                  <a:pt x="3084868" y="4340931"/>
                </a:cubicBezTo>
                <a:cubicBezTo>
                  <a:pt x="3054830" y="4344280"/>
                  <a:pt x="3024792" y="4342048"/>
                  <a:pt x="2994755" y="4343164"/>
                </a:cubicBezTo>
                <a:cubicBezTo>
                  <a:pt x="2975981" y="4343164"/>
                  <a:pt x="2953453" y="4342048"/>
                  <a:pt x="2938434" y="4339815"/>
                </a:cubicBezTo>
                <a:cubicBezTo>
                  <a:pt x="2919660" y="4338699"/>
                  <a:pt x="2900887" y="4337582"/>
                  <a:pt x="2885868" y="4338699"/>
                </a:cubicBezTo>
                <a:cubicBezTo>
                  <a:pt x="2870849" y="4340931"/>
                  <a:pt x="2852075" y="4339815"/>
                  <a:pt x="2837057" y="4342048"/>
                </a:cubicBezTo>
                <a:cubicBezTo>
                  <a:pt x="2795755" y="4348745"/>
                  <a:pt x="2750698" y="4352094"/>
                  <a:pt x="2705641" y="4352094"/>
                </a:cubicBezTo>
                <a:cubicBezTo>
                  <a:pt x="2679358" y="4352094"/>
                  <a:pt x="2656830" y="4352094"/>
                  <a:pt x="2630547" y="4352094"/>
                </a:cubicBezTo>
                <a:cubicBezTo>
                  <a:pt x="2626792" y="4352094"/>
                  <a:pt x="2619282" y="4350978"/>
                  <a:pt x="2615528" y="4353211"/>
                </a:cubicBezTo>
                <a:cubicBezTo>
                  <a:pt x="2611773" y="4355443"/>
                  <a:pt x="2619282" y="4357676"/>
                  <a:pt x="2623037" y="4357676"/>
                </a:cubicBezTo>
                <a:cubicBezTo>
                  <a:pt x="2638056" y="4358792"/>
                  <a:pt x="2649320" y="4361025"/>
                  <a:pt x="2664339" y="4362141"/>
                </a:cubicBezTo>
                <a:cubicBezTo>
                  <a:pt x="2683113" y="4363257"/>
                  <a:pt x="2701886" y="4363257"/>
                  <a:pt x="2720660" y="4366606"/>
                </a:cubicBezTo>
                <a:cubicBezTo>
                  <a:pt x="2713151" y="4367722"/>
                  <a:pt x="2713151" y="4369955"/>
                  <a:pt x="2705641" y="4369955"/>
                </a:cubicBezTo>
                <a:cubicBezTo>
                  <a:pt x="2690622" y="4369955"/>
                  <a:pt x="2679358" y="4373304"/>
                  <a:pt x="2668094" y="4374420"/>
                </a:cubicBezTo>
                <a:cubicBezTo>
                  <a:pt x="2664339" y="4374420"/>
                  <a:pt x="2660585" y="4376653"/>
                  <a:pt x="2660585" y="4377769"/>
                </a:cubicBezTo>
                <a:cubicBezTo>
                  <a:pt x="2664339" y="4380002"/>
                  <a:pt x="2668094" y="4378885"/>
                  <a:pt x="2671849" y="4378885"/>
                </a:cubicBezTo>
                <a:cubicBezTo>
                  <a:pt x="2675603" y="4378885"/>
                  <a:pt x="2679358" y="4378885"/>
                  <a:pt x="2686868" y="4378885"/>
                </a:cubicBezTo>
                <a:cubicBezTo>
                  <a:pt x="2705641" y="4381118"/>
                  <a:pt x="2724415" y="4376653"/>
                  <a:pt x="2746943" y="4377769"/>
                </a:cubicBezTo>
                <a:cubicBezTo>
                  <a:pt x="2758207" y="4377769"/>
                  <a:pt x="2773226" y="4377769"/>
                  <a:pt x="2784490" y="4377769"/>
                </a:cubicBezTo>
                <a:cubicBezTo>
                  <a:pt x="2795755" y="4376653"/>
                  <a:pt x="2803264" y="4380002"/>
                  <a:pt x="2818283" y="4380002"/>
                </a:cubicBezTo>
                <a:cubicBezTo>
                  <a:pt x="2855830" y="4377769"/>
                  <a:pt x="2893377" y="4382234"/>
                  <a:pt x="2930925" y="4381118"/>
                </a:cubicBezTo>
                <a:cubicBezTo>
                  <a:pt x="2934679" y="4381118"/>
                  <a:pt x="2938434" y="4381118"/>
                  <a:pt x="2942189" y="4382234"/>
                </a:cubicBezTo>
                <a:cubicBezTo>
                  <a:pt x="2945944" y="4383351"/>
                  <a:pt x="2949698" y="4383351"/>
                  <a:pt x="2949698" y="4383351"/>
                </a:cubicBezTo>
                <a:cubicBezTo>
                  <a:pt x="2964717" y="4380002"/>
                  <a:pt x="2979736" y="4381118"/>
                  <a:pt x="2994755" y="4378885"/>
                </a:cubicBezTo>
                <a:cubicBezTo>
                  <a:pt x="3013529" y="4376653"/>
                  <a:pt x="3032302" y="4375537"/>
                  <a:pt x="3047321" y="4381118"/>
                </a:cubicBezTo>
                <a:cubicBezTo>
                  <a:pt x="3051076" y="4381118"/>
                  <a:pt x="3051076" y="4381118"/>
                  <a:pt x="3054830" y="4381118"/>
                </a:cubicBezTo>
                <a:cubicBezTo>
                  <a:pt x="3069849" y="4381118"/>
                  <a:pt x="3084868" y="4382234"/>
                  <a:pt x="3096133" y="4381118"/>
                </a:cubicBezTo>
                <a:cubicBezTo>
                  <a:pt x="3114906" y="4381118"/>
                  <a:pt x="3126170" y="4384467"/>
                  <a:pt x="3141189" y="4383351"/>
                </a:cubicBezTo>
                <a:cubicBezTo>
                  <a:pt x="3159963" y="4382234"/>
                  <a:pt x="3178736" y="4384467"/>
                  <a:pt x="3201265" y="4383351"/>
                </a:cubicBezTo>
                <a:cubicBezTo>
                  <a:pt x="3220039" y="4382234"/>
                  <a:pt x="3238812" y="4381118"/>
                  <a:pt x="3257586" y="4380002"/>
                </a:cubicBezTo>
                <a:cubicBezTo>
                  <a:pt x="3283869" y="4377769"/>
                  <a:pt x="3313907" y="4376653"/>
                  <a:pt x="3343944" y="4375537"/>
                </a:cubicBezTo>
                <a:cubicBezTo>
                  <a:pt x="3366473" y="4375537"/>
                  <a:pt x="3385246" y="4372188"/>
                  <a:pt x="3411529" y="4373304"/>
                </a:cubicBezTo>
                <a:cubicBezTo>
                  <a:pt x="3407775" y="4371071"/>
                  <a:pt x="3404020" y="4369955"/>
                  <a:pt x="3392756" y="4369955"/>
                </a:cubicBezTo>
                <a:cubicBezTo>
                  <a:pt x="3389001" y="4369955"/>
                  <a:pt x="3381492" y="4369955"/>
                  <a:pt x="3373982" y="4369955"/>
                </a:cubicBezTo>
                <a:cubicBezTo>
                  <a:pt x="3351454" y="4366606"/>
                  <a:pt x="3325171" y="4365490"/>
                  <a:pt x="3302642" y="4365490"/>
                </a:cubicBezTo>
                <a:cubicBezTo>
                  <a:pt x="3283869" y="4365490"/>
                  <a:pt x="3261341" y="4365490"/>
                  <a:pt x="3242567" y="4365490"/>
                </a:cubicBezTo>
                <a:cubicBezTo>
                  <a:pt x="3223793" y="4365490"/>
                  <a:pt x="3205019" y="4366606"/>
                  <a:pt x="3186246" y="4371071"/>
                </a:cubicBezTo>
                <a:cubicBezTo>
                  <a:pt x="3182491" y="4372188"/>
                  <a:pt x="3174982" y="4373304"/>
                  <a:pt x="3167472" y="4373304"/>
                </a:cubicBezTo>
                <a:cubicBezTo>
                  <a:pt x="3141189" y="4374420"/>
                  <a:pt x="3114906" y="4373304"/>
                  <a:pt x="3096133" y="4367722"/>
                </a:cubicBezTo>
                <a:cubicBezTo>
                  <a:pt x="3084868" y="4365490"/>
                  <a:pt x="3077359" y="4365490"/>
                  <a:pt x="3066095" y="4366606"/>
                </a:cubicBezTo>
                <a:cubicBezTo>
                  <a:pt x="3051076" y="4368839"/>
                  <a:pt x="3039812" y="4368839"/>
                  <a:pt x="3024792" y="4366606"/>
                </a:cubicBezTo>
                <a:cubicBezTo>
                  <a:pt x="3017283" y="4365490"/>
                  <a:pt x="3009774" y="4365490"/>
                  <a:pt x="3002264" y="4366606"/>
                </a:cubicBezTo>
                <a:cubicBezTo>
                  <a:pt x="2991000" y="4368839"/>
                  <a:pt x="2972227" y="4366606"/>
                  <a:pt x="2957207" y="4369955"/>
                </a:cubicBezTo>
                <a:cubicBezTo>
                  <a:pt x="2953453" y="4371071"/>
                  <a:pt x="2938434" y="4369955"/>
                  <a:pt x="2930925" y="4368839"/>
                </a:cubicBezTo>
                <a:cubicBezTo>
                  <a:pt x="2908396" y="4365490"/>
                  <a:pt x="2889622" y="4365490"/>
                  <a:pt x="2867094" y="4365490"/>
                </a:cubicBezTo>
                <a:cubicBezTo>
                  <a:pt x="2855830" y="4365490"/>
                  <a:pt x="2840811" y="4366606"/>
                  <a:pt x="2829547" y="4364374"/>
                </a:cubicBezTo>
                <a:cubicBezTo>
                  <a:pt x="2825792" y="4363257"/>
                  <a:pt x="2822038" y="4363257"/>
                  <a:pt x="2818283" y="4365490"/>
                </a:cubicBezTo>
                <a:cubicBezTo>
                  <a:pt x="2810773" y="4372188"/>
                  <a:pt x="2803264" y="4372188"/>
                  <a:pt x="2780736" y="4369955"/>
                </a:cubicBezTo>
                <a:cubicBezTo>
                  <a:pt x="2776981" y="4368839"/>
                  <a:pt x="2769471" y="4368839"/>
                  <a:pt x="2765717" y="4366606"/>
                </a:cubicBezTo>
                <a:cubicBezTo>
                  <a:pt x="2776981" y="4361025"/>
                  <a:pt x="2795755" y="4359908"/>
                  <a:pt x="2818283" y="4359908"/>
                </a:cubicBezTo>
                <a:cubicBezTo>
                  <a:pt x="2885868" y="4359908"/>
                  <a:pt x="2957207" y="4359908"/>
                  <a:pt x="3024792" y="4359908"/>
                </a:cubicBezTo>
                <a:cubicBezTo>
                  <a:pt x="3047321" y="4359908"/>
                  <a:pt x="3066095" y="4356559"/>
                  <a:pt x="3088623" y="4357676"/>
                </a:cubicBezTo>
                <a:cubicBezTo>
                  <a:pt x="3092378" y="4357676"/>
                  <a:pt x="3096133" y="4355443"/>
                  <a:pt x="3099887" y="4355443"/>
                </a:cubicBezTo>
                <a:cubicBezTo>
                  <a:pt x="3103642" y="4356559"/>
                  <a:pt x="3103642" y="4354327"/>
                  <a:pt x="3103642" y="4353211"/>
                </a:cubicBezTo>
                <a:cubicBezTo>
                  <a:pt x="3103642" y="4353211"/>
                  <a:pt x="3103642" y="4352094"/>
                  <a:pt x="3099887" y="4352094"/>
                </a:cubicBezTo>
                <a:cubicBezTo>
                  <a:pt x="3092378" y="4352094"/>
                  <a:pt x="3088623" y="4353211"/>
                  <a:pt x="3084868" y="4350978"/>
                </a:cubicBezTo>
                <a:cubicBezTo>
                  <a:pt x="3088623" y="4350978"/>
                  <a:pt x="3088623" y="4349862"/>
                  <a:pt x="3088623" y="4349862"/>
                </a:cubicBezTo>
                <a:cubicBezTo>
                  <a:pt x="3144944" y="4350978"/>
                  <a:pt x="3197510" y="4348745"/>
                  <a:pt x="3253831" y="4352094"/>
                </a:cubicBezTo>
                <a:cubicBezTo>
                  <a:pt x="3272605" y="4353211"/>
                  <a:pt x="3291378" y="4353211"/>
                  <a:pt x="3310152" y="4352094"/>
                </a:cubicBezTo>
                <a:cubicBezTo>
                  <a:pt x="3328926" y="4350978"/>
                  <a:pt x="3347699" y="4355443"/>
                  <a:pt x="3366473" y="4352094"/>
                </a:cubicBezTo>
                <a:cubicBezTo>
                  <a:pt x="3370228" y="4352094"/>
                  <a:pt x="3373982" y="4352094"/>
                  <a:pt x="3373982" y="4352094"/>
                </a:cubicBezTo>
                <a:cubicBezTo>
                  <a:pt x="3385246" y="4355443"/>
                  <a:pt x="3400265" y="4354327"/>
                  <a:pt x="3415284" y="4354327"/>
                </a:cubicBezTo>
                <a:cubicBezTo>
                  <a:pt x="3437813" y="4354327"/>
                  <a:pt x="3460341" y="4354327"/>
                  <a:pt x="3486624" y="4354327"/>
                </a:cubicBezTo>
                <a:cubicBezTo>
                  <a:pt x="3494133" y="4354327"/>
                  <a:pt x="3501643" y="4355443"/>
                  <a:pt x="3509152" y="4356559"/>
                </a:cubicBezTo>
                <a:cubicBezTo>
                  <a:pt x="3520416" y="4355443"/>
                  <a:pt x="3527926" y="4358792"/>
                  <a:pt x="3539190" y="4357676"/>
                </a:cubicBezTo>
                <a:cubicBezTo>
                  <a:pt x="3546699" y="4357676"/>
                  <a:pt x="3557964" y="4358792"/>
                  <a:pt x="3569228" y="4357676"/>
                </a:cubicBezTo>
                <a:cubicBezTo>
                  <a:pt x="3576737" y="4357676"/>
                  <a:pt x="3584247" y="4358792"/>
                  <a:pt x="3588002" y="4361025"/>
                </a:cubicBezTo>
                <a:cubicBezTo>
                  <a:pt x="3588002" y="4362141"/>
                  <a:pt x="3588002" y="4363257"/>
                  <a:pt x="3584247" y="4363257"/>
                </a:cubicBezTo>
                <a:cubicBezTo>
                  <a:pt x="3557964" y="4364374"/>
                  <a:pt x="3527926" y="4364374"/>
                  <a:pt x="3509152" y="4357676"/>
                </a:cubicBezTo>
                <a:cubicBezTo>
                  <a:pt x="3490379" y="4356559"/>
                  <a:pt x="3475360" y="4361025"/>
                  <a:pt x="3456586" y="4359908"/>
                </a:cubicBezTo>
                <a:cubicBezTo>
                  <a:pt x="3460341" y="4363257"/>
                  <a:pt x="3456586" y="4364374"/>
                  <a:pt x="3445322" y="4364374"/>
                </a:cubicBezTo>
                <a:cubicBezTo>
                  <a:pt x="3437813" y="4364374"/>
                  <a:pt x="3434058" y="4364374"/>
                  <a:pt x="3430303" y="4364374"/>
                </a:cubicBezTo>
                <a:cubicBezTo>
                  <a:pt x="3430303" y="4365490"/>
                  <a:pt x="3430303" y="4366606"/>
                  <a:pt x="3430303" y="4367722"/>
                </a:cubicBezTo>
                <a:cubicBezTo>
                  <a:pt x="3437813" y="4367722"/>
                  <a:pt x="3445322" y="4367722"/>
                  <a:pt x="3449077" y="4367722"/>
                </a:cubicBezTo>
                <a:cubicBezTo>
                  <a:pt x="3456586" y="4367722"/>
                  <a:pt x="3460341" y="4367722"/>
                  <a:pt x="3464096" y="4367722"/>
                </a:cubicBezTo>
                <a:cubicBezTo>
                  <a:pt x="3467850" y="4367722"/>
                  <a:pt x="3475360" y="4366606"/>
                  <a:pt x="3475360" y="4368839"/>
                </a:cubicBezTo>
                <a:cubicBezTo>
                  <a:pt x="3479114" y="4372188"/>
                  <a:pt x="3471605" y="4371071"/>
                  <a:pt x="3464096" y="4372188"/>
                </a:cubicBezTo>
                <a:cubicBezTo>
                  <a:pt x="3460341" y="4373304"/>
                  <a:pt x="3464096" y="4374420"/>
                  <a:pt x="3464096" y="4375537"/>
                </a:cubicBezTo>
                <a:cubicBezTo>
                  <a:pt x="3471605" y="4378885"/>
                  <a:pt x="3482869" y="4378885"/>
                  <a:pt x="3494133" y="4380002"/>
                </a:cubicBezTo>
                <a:cubicBezTo>
                  <a:pt x="3520416" y="4380002"/>
                  <a:pt x="3546699" y="4376653"/>
                  <a:pt x="3569228" y="4377769"/>
                </a:cubicBezTo>
                <a:cubicBezTo>
                  <a:pt x="3584247" y="4377769"/>
                  <a:pt x="3603020" y="4378885"/>
                  <a:pt x="3614284" y="4376653"/>
                </a:cubicBezTo>
                <a:cubicBezTo>
                  <a:pt x="3633058" y="4374420"/>
                  <a:pt x="3651832" y="4375537"/>
                  <a:pt x="3670605" y="4375537"/>
                </a:cubicBezTo>
                <a:cubicBezTo>
                  <a:pt x="3685624" y="4375537"/>
                  <a:pt x="3704398" y="4373304"/>
                  <a:pt x="3723172" y="4377769"/>
                </a:cubicBezTo>
                <a:cubicBezTo>
                  <a:pt x="3734436" y="4375537"/>
                  <a:pt x="3749455" y="4377769"/>
                  <a:pt x="3756964" y="4380002"/>
                </a:cubicBezTo>
                <a:cubicBezTo>
                  <a:pt x="3768228" y="4382234"/>
                  <a:pt x="3783247" y="4380002"/>
                  <a:pt x="3794511" y="4383351"/>
                </a:cubicBezTo>
                <a:cubicBezTo>
                  <a:pt x="3798266" y="4384467"/>
                  <a:pt x="3813285" y="4384467"/>
                  <a:pt x="3820794" y="4382234"/>
                </a:cubicBezTo>
                <a:cubicBezTo>
                  <a:pt x="3839568" y="4378885"/>
                  <a:pt x="3862096" y="4378885"/>
                  <a:pt x="3884625" y="4378885"/>
                </a:cubicBezTo>
                <a:lnTo>
                  <a:pt x="3963884" y="4378885"/>
                </a:lnTo>
                <a:cubicBezTo>
                  <a:pt x="3960129" y="4378885"/>
                  <a:pt x="3956374" y="4380002"/>
                  <a:pt x="3952620" y="4377769"/>
                </a:cubicBezTo>
                <a:cubicBezTo>
                  <a:pt x="3952620" y="4376653"/>
                  <a:pt x="3956374" y="4374420"/>
                  <a:pt x="3960129" y="4374420"/>
                </a:cubicBezTo>
                <a:cubicBezTo>
                  <a:pt x="3971393" y="4373304"/>
                  <a:pt x="3982657" y="4369955"/>
                  <a:pt x="3997676" y="4369955"/>
                </a:cubicBezTo>
                <a:cubicBezTo>
                  <a:pt x="4005186" y="4369955"/>
                  <a:pt x="4005186" y="4367722"/>
                  <a:pt x="4012695" y="4366606"/>
                </a:cubicBezTo>
                <a:cubicBezTo>
                  <a:pt x="3993921" y="4363257"/>
                  <a:pt x="3975148" y="4363257"/>
                  <a:pt x="3956374" y="4362141"/>
                </a:cubicBezTo>
                <a:cubicBezTo>
                  <a:pt x="3941355" y="4361025"/>
                  <a:pt x="3930091" y="4358792"/>
                  <a:pt x="3915072" y="4357676"/>
                </a:cubicBezTo>
                <a:cubicBezTo>
                  <a:pt x="3911317" y="4357676"/>
                  <a:pt x="3903808" y="4355443"/>
                  <a:pt x="3907563" y="4353211"/>
                </a:cubicBezTo>
                <a:cubicBezTo>
                  <a:pt x="3911317" y="4350978"/>
                  <a:pt x="3918827" y="4352094"/>
                  <a:pt x="3922582" y="4352094"/>
                </a:cubicBezTo>
                <a:cubicBezTo>
                  <a:pt x="3948865" y="4352094"/>
                  <a:pt x="3971393" y="4352094"/>
                  <a:pt x="3997676" y="4352094"/>
                </a:cubicBezTo>
                <a:cubicBezTo>
                  <a:pt x="4042733" y="4352094"/>
                  <a:pt x="4087790" y="4348745"/>
                  <a:pt x="4129092" y="4342048"/>
                </a:cubicBezTo>
                <a:cubicBezTo>
                  <a:pt x="4144110" y="4339815"/>
                  <a:pt x="4162884" y="4340931"/>
                  <a:pt x="4177903" y="4338699"/>
                </a:cubicBezTo>
                <a:cubicBezTo>
                  <a:pt x="4192922" y="4337582"/>
                  <a:pt x="4211695" y="4338699"/>
                  <a:pt x="4230469" y="4339815"/>
                </a:cubicBezTo>
                <a:cubicBezTo>
                  <a:pt x="4245488" y="4342048"/>
                  <a:pt x="4268016" y="4343164"/>
                  <a:pt x="4286790" y="4343164"/>
                </a:cubicBezTo>
                <a:cubicBezTo>
                  <a:pt x="4316827" y="4342048"/>
                  <a:pt x="4346865" y="4344280"/>
                  <a:pt x="4376903" y="4340931"/>
                </a:cubicBezTo>
                <a:cubicBezTo>
                  <a:pt x="4380658" y="4339815"/>
                  <a:pt x="4384413" y="4339815"/>
                  <a:pt x="4388168" y="4340931"/>
                </a:cubicBezTo>
                <a:lnTo>
                  <a:pt x="4430951" y="4342654"/>
                </a:lnTo>
                <a:lnTo>
                  <a:pt x="4425789" y="4340282"/>
                </a:lnTo>
                <a:cubicBezTo>
                  <a:pt x="4422035" y="4334700"/>
                  <a:pt x="4422035" y="4326886"/>
                  <a:pt x="4391997" y="4326886"/>
                </a:cubicBezTo>
                <a:cubicBezTo>
                  <a:pt x="4380733" y="4326886"/>
                  <a:pt x="4369469" y="4323537"/>
                  <a:pt x="4369469" y="4320188"/>
                </a:cubicBezTo>
                <a:cubicBezTo>
                  <a:pt x="4365714" y="4316840"/>
                  <a:pt x="4361959" y="4314607"/>
                  <a:pt x="4354450" y="4311258"/>
                </a:cubicBezTo>
                <a:cubicBezTo>
                  <a:pt x="4354450" y="4310142"/>
                  <a:pt x="4354450" y="4309025"/>
                  <a:pt x="4354450" y="4309025"/>
                </a:cubicBezTo>
                <a:cubicBezTo>
                  <a:pt x="4373223" y="4303444"/>
                  <a:pt x="4388242" y="4297862"/>
                  <a:pt x="4410771" y="4297862"/>
                </a:cubicBezTo>
                <a:lnTo>
                  <a:pt x="4500922" y="4297862"/>
                </a:lnTo>
                <a:lnTo>
                  <a:pt x="4500922" y="4287669"/>
                </a:lnTo>
                <a:lnTo>
                  <a:pt x="4497054" y="4286232"/>
                </a:lnTo>
                <a:cubicBezTo>
                  <a:pt x="4493300" y="4285116"/>
                  <a:pt x="4485791" y="4284000"/>
                  <a:pt x="4478281" y="4284000"/>
                </a:cubicBezTo>
                <a:cubicBezTo>
                  <a:pt x="4470771" y="4284000"/>
                  <a:pt x="4459507" y="4284000"/>
                  <a:pt x="4448243" y="4282884"/>
                </a:cubicBezTo>
                <a:cubicBezTo>
                  <a:pt x="4444488" y="4281767"/>
                  <a:pt x="4436979" y="4281767"/>
                  <a:pt x="4429469" y="4282884"/>
                </a:cubicBezTo>
                <a:cubicBezTo>
                  <a:pt x="4425715" y="4285116"/>
                  <a:pt x="4418205" y="4284000"/>
                  <a:pt x="4414450" y="4284000"/>
                </a:cubicBezTo>
                <a:cubicBezTo>
                  <a:pt x="4406941" y="4284000"/>
                  <a:pt x="4403186" y="4285116"/>
                  <a:pt x="4403186" y="4282884"/>
                </a:cubicBezTo>
                <a:cubicBezTo>
                  <a:pt x="4403186" y="4280651"/>
                  <a:pt x="4406941" y="4280651"/>
                  <a:pt x="4414450" y="4280651"/>
                </a:cubicBezTo>
                <a:cubicBezTo>
                  <a:pt x="4425715" y="4280651"/>
                  <a:pt x="4436979" y="4280651"/>
                  <a:pt x="4444488" y="4280651"/>
                </a:cubicBezTo>
                <a:lnTo>
                  <a:pt x="4449664" y="4277574"/>
                </a:lnTo>
                <a:lnTo>
                  <a:pt x="4433299" y="4276653"/>
                </a:lnTo>
                <a:cubicBezTo>
                  <a:pt x="4410771" y="4276653"/>
                  <a:pt x="4384488" y="4277769"/>
                  <a:pt x="4358204" y="4275536"/>
                </a:cubicBezTo>
                <a:cubicBezTo>
                  <a:pt x="4343186" y="4273304"/>
                  <a:pt x="4324412" y="4274420"/>
                  <a:pt x="4309393" y="4275536"/>
                </a:cubicBezTo>
                <a:lnTo>
                  <a:pt x="4305517" y="4275344"/>
                </a:lnTo>
                <a:lnTo>
                  <a:pt x="4453413" y="4275344"/>
                </a:lnTo>
                <a:lnTo>
                  <a:pt x="4455753" y="4273953"/>
                </a:lnTo>
                <a:cubicBezTo>
                  <a:pt x="4455753" y="4273953"/>
                  <a:pt x="4455753" y="4272837"/>
                  <a:pt x="4455753" y="4271721"/>
                </a:cubicBezTo>
                <a:cubicBezTo>
                  <a:pt x="4444488" y="4265023"/>
                  <a:pt x="4444488" y="4265023"/>
                  <a:pt x="4414450" y="4265023"/>
                </a:cubicBezTo>
                <a:cubicBezTo>
                  <a:pt x="4414450" y="4265023"/>
                  <a:pt x="4410696" y="4265023"/>
                  <a:pt x="4410696" y="4265023"/>
                </a:cubicBezTo>
                <a:cubicBezTo>
                  <a:pt x="4399432" y="4261674"/>
                  <a:pt x="4388168" y="4261674"/>
                  <a:pt x="4376903" y="4265023"/>
                </a:cubicBezTo>
                <a:cubicBezTo>
                  <a:pt x="4369394" y="4265023"/>
                  <a:pt x="4365639" y="4265023"/>
                  <a:pt x="4358130" y="4265023"/>
                </a:cubicBezTo>
                <a:cubicBezTo>
                  <a:pt x="4354375" y="4265023"/>
                  <a:pt x="4346865" y="4263906"/>
                  <a:pt x="4343111" y="4267255"/>
                </a:cubicBezTo>
                <a:cubicBezTo>
                  <a:pt x="4335601" y="4267255"/>
                  <a:pt x="4324337" y="4266139"/>
                  <a:pt x="4316827" y="4267255"/>
                </a:cubicBezTo>
                <a:cubicBezTo>
                  <a:pt x="4301809" y="4267255"/>
                  <a:pt x="4290545" y="4266139"/>
                  <a:pt x="4283035" y="4265023"/>
                </a:cubicBezTo>
                <a:cubicBezTo>
                  <a:pt x="4271771" y="4262790"/>
                  <a:pt x="4260507" y="4262790"/>
                  <a:pt x="4249242" y="4265023"/>
                </a:cubicBezTo>
                <a:cubicBezTo>
                  <a:pt x="4241733" y="4266139"/>
                  <a:pt x="4226714" y="4267255"/>
                  <a:pt x="4215450" y="4267255"/>
                </a:cubicBezTo>
                <a:cubicBezTo>
                  <a:pt x="4211695" y="4266139"/>
                  <a:pt x="4204186" y="4266139"/>
                  <a:pt x="4200431" y="4268372"/>
                </a:cubicBezTo>
                <a:cubicBezTo>
                  <a:pt x="4196677" y="4269488"/>
                  <a:pt x="4192922" y="4269488"/>
                  <a:pt x="4189167" y="4268372"/>
                </a:cubicBezTo>
                <a:cubicBezTo>
                  <a:pt x="4170394" y="4265023"/>
                  <a:pt x="4147865" y="4267255"/>
                  <a:pt x="4129092" y="4267255"/>
                </a:cubicBezTo>
                <a:cubicBezTo>
                  <a:pt x="4129092" y="4265023"/>
                  <a:pt x="4132846" y="4263906"/>
                  <a:pt x="4125337" y="4262790"/>
                </a:cubicBezTo>
                <a:cubicBezTo>
                  <a:pt x="4121582" y="4262790"/>
                  <a:pt x="4114073" y="4262790"/>
                  <a:pt x="4117827" y="4265023"/>
                </a:cubicBezTo>
                <a:cubicBezTo>
                  <a:pt x="4110318" y="4265023"/>
                  <a:pt x="4102808" y="4265023"/>
                  <a:pt x="4095299" y="4265023"/>
                </a:cubicBezTo>
                <a:cubicBezTo>
                  <a:pt x="4095299" y="4263906"/>
                  <a:pt x="4099054" y="4261674"/>
                  <a:pt x="4091544" y="4260558"/>
                </a:cubicBezTo>
                <a:cubicBezTo>
                  <a:pt x="4087790" y="4260558"/>
                  <a:pt x="4084035" y="4261674"/>
                  <a:pt x="4084035" y="4262790"/>
                </a:cubicBezTo>
                <a:cubicBezTo>
                  <a:pt x="4076525" y="4262790"/>
                  <a:pt x="4069016" y="4262790"/>
                  <a:pt x="4065261" y="4262790"/>
                </a:cubicBezTo>
                <a:cubicBezTo>
                  <a:pt x="4061506" y="4261674"/>
                  <a:pt x="4065261" y="4259441"/>
                  <a:pt x="4057752" y="4259441"/>
                </a:cubicBezTo>
                <a:cubicBezTo>
                  <a:pt x="4053997" y="4259441"/>
                  <a:pt x="4046488" y="4258325"/>
                  <a:pt x="4042733" y="4260558"/>
                </a:cubicBezTo>
                <a:cubicBezTo>
                  <a:pt x="4035223" y="4261674"/>
                  <a:pt x="4023959" y="4258325"/>
                  <a:pt x="4016450" y="4259441"/>
                </a:cubicBezTo>
                <a:cubicBezTo>
                  <a:pt x="4005186" y="4261674"/>
                  <a:pt x="3997676" y="4260558"/>
                  <a:pt x="3990167" y="4260558"/>
                </a:cubicBezTo>
                <a:cubicBezTo>
                  <a:pt x="3982657" y="4261674"/>
                  <a:pt x="3978903" y="4260558"/>
                  <a:pt x="3971393" y="4260558"/>
                </a:cubicBezTo>
                <a:cubicBezTo>
                  <a:pt x="3960129" y="4258325"/>
                  <a:pt x="3941355" y="4258325"/>
                  <a:pt x="3926336" y="4260558"/>
                </a:cubicBezTo>
                <a:cubicBezTo>
                  <a:pt x="3915072" y="4260558"/>
                  <a:pt x="3903808" y="4257209"/>
                  <a:pt x="3888789" y="4259441"/>
                </a:cubicBezTo>
                <a:cubicBezTo>
                  <a:pt x="3888789" y="4258325"/>
                  <a:pt x="3877525" y="4254976"/>
                  <a:pt x="3873770" y="4253860"/>
                </a:cubicBezTo>
                <a:cubicBezTo>
                  <a:pt x="3858751" y="4250511"/>
                  <a:pt x="3858751" y="4250511"/>
                  <a:pt x="3847487" y="4254976"/>
                </a:cubicBezTo>
                <a:cubicBezTo>
                  <a:pt x="3843732" y="4256092"/>
                  <a:pt x="3839978" y="4257209"/>
                  <a:pt x="3843732" y="4258325"/>
                </a:cubicBezTo>
                <a:cubicBezTo>
                  <a:pt x="3847487" y="4259441"/>
                  <a:pt x="3847487" y="4260558"/>
                  <a:pt x="3854997" y="4260558"/>
                </a:cubicBezTo>
                <a:cubicBezTo>
                  <a:pt x="3866261" y="4260558"/>
                  <a:pt x="3877525" y="4260558"/>
                  <a:pt x="3888789" y="4260558"/>
                </a:cubicBezTo>
                <a:cubicBezTo>
                  <a:pt x="3900053" y="4265023"/>
                  <a:pt x="3915072" y="4267255"/>
                  <a:pt x="3937601" y="4267255"/>
                </a:cubicBezTo>
                <a:cubicBezTo>
                  <a:pt x="3945110" y="4267255"/>
                  <a:pt x="3952620" y="4267255"/>
                  <a:pt x="3960129" y="4267255"/>
                </a:cubicBezTo>
                <a:cubicBezTo>
                  <a:pt x="3997676" y="4266139"/>
                  <a:pt x="4035223" y="4269488"/>
                  <a:pt x="4072771" y="4270604"/>
                </a:cubicBezTo>
                <a:cubicBezTo>
                  <a:pt x="4076525" y="4270604"/>
                  <a:pt x="4080280" y="4272837"/>
                  <a:pt x="4087790" y="4273953"/>
                </a:cubicBezTo>
                <a:cubicBezTo>
                  <a:pt x="4065261" y="4275069"/>
                  <a:pt x="4042733" y="4275069"/>
                  <a:pt x="4023959" y="4275069"/>
                </a:cubicBezTo>
                <a:cubicBezTo>
                  <a:pt x="4023959" y="4275069"/>
                  <a:pt x="4023959" y="4276186"/>
                  <a:pt x="4023959" y="4276186"/>
                </a:cubicBezTo>
                <a:cubicBezTo>
                  <a:pt x="4046488" y="4276186"/>
                  <a:pt x="4069016" y="4276186"/>
                  <a:pt x="4087790" y="4276186"/>
                </a:cubicBezTo>
                <a:cubicBezTo>
                  <a:pt x="4110318" y="4276186"/>
                  <a:pt x="4129092" y="4276186"/>
                  <a:pt x="4147865" y="4276186"/>
                </a:cubicBezTo>
                <a:cubicBezTo>
                  <a:pt x="4151620" y="4276186"/>
                  <a:pt x="4159129" y="4276186"/>
                  <a:pt x="4162884" y="4277302"/>
                </a:cubicBezTo>
                <a:cubicBezTo>
                  <a:pt x="4170394" y="4279535"/>
                  <a:pt x="4166639" y="4284000"/>
                  <a:pt x="4181657" y="4282884"/>
                </a:cubicBezTo>
                <a:cubicBezTo>
                  <a:pt x="4192922" y="4281767"/>
                  <a:pt x="4200431" y="4285116"/>
                  <a:pt x="4211695" y="4284000"/>
                </a:cubicBezTo>
                <a:cubicBezTo>
                  <a:pt x="4219205" y="4284000"/>
                  <a:pt x="4230469" y="4285116"/>
                  <a:pt x="4237979" y="4282884"/>
                </a:cubicBezTo>
                <a:cubicBezTo>
                  <a:pt x="4241733" y="4281767"/>
                  <a:pt x="4245488" y="4282884"/>
                  <a:pt x="4252997" y="4282884"/>
                </a:cubicBezTo>
                <a:cubicBezTo>
                  <a:pt x="4249242" y="4285116"/>
                  <a:pt x="4241733" y="4286232"/>
                  <a:pt x="4241733" y="4287349"/>
                </a:cubicBezTo>
                <a:cubicBezTo>
                  <a:pt x="4237979" y="4289581"/>
                  <a:pt x="4241733" y="4291814"/>
                  <a:pt x="4249242" y="4291814"/>
                </a:cubicBezTo>
                <a:cubicBezTo>
                  <a:pt x="4256752" y="4291814"/>
                  <a:pt x="4268016" y="4291814"/>
                  <a:pt x="4268016" y="4295163"/>
                </a:cubicBezTo>
                <a:cubicBezTo>
                  <a:pt x="4268016" y="4296279"/>
                  <a:pt x="4275525" y="4296279"/>
                  <a:pt x="4279280" y="4296279"/>
                </a:cubicBezTo>
                <a:cubicBezTo>
                  <a:pt x="4298054" y="4292930"/>
                  <a:pt x="4316827" y="4297396"/>
                  <a:pt x="4331847" y="4297396"/>
                </a:cubicBezTo>
                <a:cubicBezTo>
                  <a:pt x="4335601" y="4298512"/>
                  <a:pt x="4339356" y="4298512"/>
                  <a:pt x="4339356" y="4299628"/>
                </a:cubicBezTo>
                <a:cubicBezTo>
                  <a:pt x="4339356" y="4300745"/>
                  <a:pt x="4335601" y="4301861"/>
                  <a:pt x="4331847" y="4301861"/>
                </a:cubicBezTo>
                <a:cubicBezTo>
                  <a:pt x="4313073" y="4304093"/>
                  <a:pt x="4294299" y="4306326"/>
                  <a:pt x="4279280" y="4310791"/>
                </a:cubicBezTo>
                <a:cubicBezTo>
                  <a:pt x="4271771" y="4311908"/>
                  <a:pt x="4268016" y="4309675"/>
                  <a:pt x="4268016" y="4308559"/>
                </a:cubicBezTo>
                <a:cubicBezTo>
                  <a:pt x="4268016" y="4305210"/>
                  <a:pt x="4264262" y="4302977"/>
                  <a:pt x="4252997" y="4300745"/>
                </a:cubicBezTo>
                <a:cubicBezTo>
                  <a:pt x="4249242" y="4299628"/>
                  <a:pt x="4245488" y="4299628"/>
                  <a:pt x="4241733" y="4299628"/>
                </a:cubicBezTo>
                <a:cubicBezTo>
                  <a:pt x="4230469" y="4302977"/>
                  <a:pt x="4211695" y="4300745"/>
                  <a:pt x="4200431" y="4302977"/>
                </a:cubicBezTo>
                <a:cubicBezTo>
                  <a:pt x="4192922" y="4304093"/>
                  <a:pt x="4185412" y="4304093"/>
                  <a:pt x="4174148" y="4304093"/>
                </a:cubicBezTo>
                <a:cubicBezTo>
                  <a:pt x="4166639" y="4304093"/>
                  <a:pt x="4162884" y="4300745"/>
                  <a:pt x="4159129" y="4298512"/>
                </a:cubicBezTo>
                <a:cubicBezTo>
                  <a:pt x="4151620" y="4295163"/>
                  <a:pt x="4136601" y="4294047"/>
                  <a:pt x="4129092" y="4298512"/>
                </a:cubicBezTo>
                <a:cubicBezTo>
                  <a:pt x="4129092" y="4300745"/>
                  <a:pt x="4125337" y="4301861"/>
                  <a:pt x="4121582" y="4304093"/>
                </a:cubicBezTo>
                <a:cubicBezTo>
                  <a:pt x="4121582" y="4306326"/>
                  <a:pt x="4114073" y="4307442"/>
                  <a:pt x="4102808" y="4307442"/>
                </a:cubicBezTo>
                <a:cubicBezTo>
                  <a:pt x="4095299" y="4307442"/>
                  <a:pt x="4087790" y="4307442"/>
                  <a:pt x="4080280" y="4309675"/>
                </a:cubicBezTo>
                <a:cubicBezTo>
                  <a:pt x="4069016" y="4310791"/>
                  <a:pt x="4057752" y="4308559"/>
                  <a:pt x="4050242" y="4305210"/>
                </a:cubicBezTo>
                <a:cubicBezTo>
                  <a:pt x="4038978" y="4298512"/>
                  <a:pt x="4016450" y="4298512"/>
                  <a:pt x="3997676" y="4296279"/>
                </a:cubicBezTo>
                <a:cubicBezTo>
                  <a:pt x="3990167" y="4295163"/>
                  <a:pt x="3982657" y="4297396"/>
                  <a:pt x="3971393" y="4298512"/>
                </a:cubicBezTo>
                <a:cubicBezTo>
                  <a:pt x="3960129" y="4298512"/>
                  <a:pt x="3948865" y="4300745"/>
                  <a:pt x="3941355" y="4302977"/>
                </a:cubicBezTo>
                <a:cubicBezTo>
                  <a:pt x="3918827" y="4307442"/>
                  <a:pt x="3915072" y="4307442"/>
                  <a:pt x="3900053" y="4301861"/>
                </a:cubicBezTo>
                <a:cubicBezTo>
                  <a:pt x="3896299" y="4301861"/>
                  <a:pt x="3896299" y="4299628"/>
                  <a:pt x="3892544" y="4298512"/>
                </a:cubicBezTo>
                <a:cubicBezTo>
                  <a:pt x="3870016" y="4304093"/>
                  <a:pt x="3851242" y="4304093"/>
                  <a:pt x="3828714" y="4304093"/>
                </a:cubicBezTo>
                <a:cubicBezTo>
                  <a:pt x="3813695" y="4304093"/>
                  <a:pt x="3802430" y="4304093"/>
                  <a:pt x="3787412" y="4304093"/>
                </a:cubicBezTo>
                <a:cubicBezTo>
                  <a:pt x="3757374" y="4302977"/>
                  <a:pt x="3727336" y="4306326"/>
                  <a:pt x="3693543" y="4305210"/>
                </a:cubicBezTo>
                <a:cubicBezTo>
                  <a:pt x="3682279" y="4305210"/>
                  <a:pt x="3678525" y="4309675"/>
                  <a:pt x="3667260" y="4306326"/>
                </a:cubicBezTo>
                <a:cubicBezTo>
                  <a:pt x="3655996" y="4304093"/>
                  <a:pt x="3644732" y="4306326"/>
                  <a:pt x="3637223" y="4305210"/>
                </a:cubicBezTo>
                <a:cubicBezTo>
                  <a:pt x="3625958" y="4305210"/>
                  <a:pt x="3614694" y="4305210"/>
                  <a:pt x="3603430" y="4305210"/>
                </a:cubicBezTo>
                <a:cubicBezTo>
                  <a:pt x="3595921" y="4302977"/>
                  <a:pt x="3603430" y="4300745"/>
                  <a:pt x="3599675" y="4298512"/>
                </a:cubicBezTo>
                <a:cubicBezTo>
                  <a:pt x="3588411" y="4294047"/>
                  <a:pt x="3573392" y="4292930"/>
                  <a:pt x="3554619" y="4295163"/>
                </a:cubicBezTo>
                <a:cubicBezTo>
                  <a:pt x="3550864" y="4295163"/>
                  <a:pt x="3550864" y="4296279"/>
                  <a:pt x="3543355" y="4296279"/>
                </a:cubicBezTo>
                <a:cubicBezTo>
                  <a:pt x="3539600" y="4296279"/>
                  <a:pt x="3535845" y="4295163"/>
                  <a:pt x="3535845" y="4292930"/>
                </a:cubicBezTo>
                <a:cubicBezTo>
                  <a:pt x="3535845" y="4291814"/>
                  <a:pt x="3535845" y="4289581"/>
                  <a:pt x="3543355" y="4289581"/>
                </a:cubicBezTo>
                <a:cubicBezTo>
                  <a:pt x="3554619" y="4290698"/>
                  <a:pt x="3565883" y="4289581"/>
                  <a:pt x="3573392" y="4290698"/>
                </a:cubicBezTo>
                <a:cubicBezTo>
                  <a:pt x="3588411" y="4290698"/>
                  <a:pt x="3595921" y="4288465"/>
                  <a:pt x="3607185" y="4288465"/>
                </a:cubicBezTo>
                <a:cubicBezTo>
                  <a:pt x="3614694" y="4287349"/>
                  <a:pt x="3618449" y="4284000"/>
                  <a:pt x="3618449" y="4281767"/>
                </a:cubicBezTo>
                <a:cubicBezTo>
                  <a:pt x="3625958" y="4278418"/>
                  <a:pt x="3625958" y="4277302"/>
                  <a:pt x="3637223" y="4279535"/>
                </a:cubicBezTo>
                <a:cubicBezTo>
                  <a:pt x="3652242" y="4280651"/>
                  <a:pt x="3667260" y="4281767"/>
                  <a:pt x="3682279" y="4284000"/>
                </a:cubicBezTo>
                <a:cubicBezTo>
                  <a:pt x="3686034" y="4285116"/>
                  <a:pt x="3693543" y="4284000"/>
                  <a:pt x="3701053" y="4284000"/>
                </a:cubicBezTo>
                <a:cubicBezTo>
                  <a:pt x="3704808" y="4284000"/>
                  <a:pt x="3704808" y="4281767"/>
                  <a:pt x="3708562" y="4280651"/>
                </a:cubicBezTo>
                <a:cubicBezTo>
                  <a:pt x="3716072" y="4278418"/>
                  <a:pt x="3708562" y="4277302"/>
                  <a:pt x="3704808" y="4275069"/>
                </a:cubicBezTo>
                <a:cubicBezTo>
                  <a:pt x="3701053" y="4272837"/>
                  <a:pt x="3689789" y="4272837"/>
                  <a:pt x="3682279" y="4270604"/>
                </a:cubicBezTo>
                <a:cubicBezTo>
                  <a:pt x="3678525" y="4269488"/>
                  <a:pt x="3678525" y="4269488"/>
                  <a:pt x="3678525" y="4268372"/>
                </a:cubicBezTo>
                <a:cubicBezTo>
                  <a:pt x="3678525" y="4267255"/>
                  <a:pt x="3682279" y="4267255"/>
                  <a:pt x="3686034" y="4267255"/>
                </a:cubicBezTo>
                <a:cubicBezTo>
                  <a:pt x="3697298" y="4267255"/>
                  <a:pt x="3712317" y="4266139"/>
                  <a:pt x="3723581" y="4268372"/>
                </a:cubicBezTo>
                <a:cubicBezTo>
                  <a:pt x="3723581" y="4269488"/>
                  <a:pt x="3727336" y="4268372"/>
                  <a:pt x="3727336" y="4268372"/>
                </a:cubicBezTo>
                <a:cubicBezTo>
                  <a:pt x="3734845" y="4267255"/>
                  <a:pt x="3727336" y="4267255"/>
                  <a:pt x="3727336" y="4266139"/>
                </a:cubicBezTo>
                <a:cubicBezTo>
                  <a:pt x="3723581" y="4265023"/>
                  <a:pt x="3723581" y="4262790"/>
                  <a:pt x="3731091" y="4262790"/>
                </a:cubicBezTo>
                <a:cubicBezTo>
                  <a:pt x="3738600" y="4262790"/>
                  <a:pt x="3746110" y="4262790"/>
                  <a:pt x="3757374" y="4262790"/>
                </a:cubicBezTo>
                <a:cubicBezTo>
                  <a:pt x="3746110" y="4260558"/>
                  <a:pt x="3734845" y="4260558"/>
                  <a:pt x="3723581" y="4259441"/>
                </a:cubicBezTo>
                <a:cubicBezTo>
                  <a:pt x="3716072" y="4258325"/>
                  <a:pt x="3716072" y="4257209"/>
                  <a:pt x="3719827" y="4256092"/>
                </a:cubicBezTo>
                <a:lnTo>
                  <a:pt x="3710539" y="4250570"/>
                </a:lnTo>
                <a:lnTo>
                  <a:pt x="3704042" y="4250248"/>
                </a:lnTo>
                <a:cubicBezTo>
                  <a:pt x="3692778" y="4251364"/>
                  <a:pt x="3677759" y="4250248"/>
                  <a:pt x="3662740" y="4250248"/>
                </a:cubicBezTo>
                <a:cubicBezTo>
                  <a:pt x="3658985" y="4250248"/>
                  <a:pt x="3658985" y="4250248"/>
                  <a:pt x="3655230" y="4250248"/>
                </a:cubicBezTo>
                <a:cubicBezTo>
                  <a:pt x="3640211" y="4244667"/>
                  <a:pt x="3621438" y="4245783"/>
                  <a:pt x="3602664" y="4248015"/>
                </a:cubicBezTo>
                <a:cubicBezTo>
                  <a:pt x="3587645" y="4250248"/>
                  <a:pt x="3572626" y="4249132"/>
                  <a:pt x="3557607" y="4252481"/>
                </a:cubicBezTo>
                <a:cubicBezTo>
                  <a:pt x="3557607" y="4252481"/>
                  <a:pt x="3553853" y="4252481"/>
                  <a:pt x="3550098" y="4251364"/>
                </a:cubicBezTo>
                <a:cubicBezTo>
                  <a:pt x="3546343" y="4250248"/>
                  <a:pt x="3542589" y="4250248"/>
                  <a:pt x="3538834" y="4250248"/>
                </a:cubicBezTo>
                <a:cubicBezTo>
                  <a:pt x="3501287" y="4251364"/>
                  <a:pt x="3463739" y="4246899"/>
                  <a:pt x="3426192" y="4249132"/>
                </a:cubicBezTo>
                <a:cubicBezTo>
                  <a:pt x="3411173" y="4249132"/>
                  <a:pt x="3403664" y="4245783"/>
                  <a:pt x="3392400" y="4246899"/>
                </a:cubicBezTo>
                <a:cubicBezTo>
                  <a:pt x="3381135" y="4246899"/>
                  <a:pt x="3366117" y="4246899"/>
                  <a:pt x="3354852" y="4246899"/>
                </a:cubicBezTo>
                <a:cubicBezTo>
                  <a:pt x="3332324" y="4245783"/>
                  <a:pt x="3313550" y="4250248"/>
                  <a:pt x="3294777" y="4248015"/>
                </a:cubicBezTo>
                <a:cubicBezTo>
                  <a:pt x="3287267" y="4248015"/>
                  <a:pt x="3283512" y="4248015"/>
                  <a:pt x="3279758" y="4248015"/>
                </a:cubicBezTo>
                <a:cubicBezTo>
                  <a:pt x="3276003" y="4248015"/>
                  <a:pt x="3272248" y="4249132"/>
                  <a:pt x="3268494" y="4246899"/>
                </a:cubicBezTo>
                <a:cubicBezTo>
                  <a:pt x="3268494" y="4245783"/>
                  <a:pt x="3272248" y="4243550"/>
                  <a:pt x="3276003" y="4243550"/>
                </a:cubicBezTo>
                <a:cubicBezTo>
                  <a:pt x="3287267" y="4242434"/>
                  <a:pt x="3298532" y="4239085"/>
                  <a:pt x="3313550" y="4239085"/>
                </a:cubicBezTo>
                <a:cubicBezTo>
                  <a:pt x="3321060" y="4239085"/>
                  <a:pt x="3321060" y="4236852"/>
                  <a:pt x="3328569" y="4235736"/>
                </a:cubicBezTo>
                <a:cubicBezTo>
                  <a:pt x="3309796" y="4232387"/>
                  <a:pt x="3291022" y="4232387"/>
                  <a:pt x="3272248" y="4231271"/>
                </a:cubicBezTo>
                <a:cubicBezTo>
                  <a:pt x="3257229" y="4230155"/>
                  <a:pt x="3245965" y="4227922"/>
                  <a:pt x="3230946" y="4226806"/>
                </a:cubicBezTo>
                <a:cubicBezTo>
                  <a:pt x="3227192" y="4226806"/>
                  <a:pt x="3219682" y="4224573"/>
                  <a:pt x="3223437" y="4222341"/>
                </a:cubicBezTo>
                <a:cubicBezTo>
                  <a:pt x="3227192" y="4220108"/>
                  <a:pt x="3234701" y="4221224"/>
                  <a:pt x="3238456" y="4221224"/>
                </a:cubicBezTo>
                <a:cubicBezTo>
                  <a:pt x="3264739" y="4221224"/>
                  <a:pt x="3287267" y="4221224"/>
                  <a:pt x="3313550" y="4221224"/>
                </a:cubicBezTo>
                <a:cubicBezTo>
                  <a:pt x="3358607" y="4221224"/>
                  <a:pt x="3403664" y="4217875"/>
                  <a:pt x="3444966" y="4211178"/>
                </a:cubicBezTo>
                <a:lnTo>
                  <a:pt x="3487146" y="4208284"/>
                </a:lnTo>
                <a:lnTo>
                  <a:pt x="2390123" y="4208284"/>
                </a:lnTo>
                <a:lnTo>
                  <a:pt x="2372817" y="4209141"/>
                </a:lnTo>
                <a:lnTo>
                  <a:pt x="2371425" y="4209066"/>
                </a:lnTo>
                <a:cubicBezTo>
                  <a:pt x="2367670" y="4207950"/>
                  <a:pt x="2363915" y="4207950"/>
                  <a:pt x="2356406" y="4207950"/>
                </a:cubicBezTo>
                <a:cubicBezTo>
                  <a:pt x="2345142" y="4207950"/>
                  <a:pt x="2333877" y="4207950"/>
                  <a:pt x="2326368" y="4207950"/>
                </a:cubicBezTo>
                <a:cubicBezTo>
                  <a:pt x="2307594" y="4206834"/>
                  <a:pt x="2288821" y="4207950"/>
                  <a:pt x="2273802" y="4211299"/>
                </a:cubicBezTo>
                <a:cubicBezTo>
                  <a:pt x="2262538" y="4214648"/>
                  <a:pt x="2247519" y="4213531"/>
                  <a:pt x="2236255" y="4210183"/>
                </a:cubicBezTo>
                <a:cubicBezTo>
                  <a:pt x="2217481" y="4205717"/>
                  <a:pt x="2191198" y="4205717"/>
                  <a:pt x="2172424" y="4202368"/>
                </a:cubicBezTo>
                <a:cubicBezTo>
                  <a:pt x="2168670" y="4201252"/>
                  <a:pt x="2104839" y="4207950"/>
                  <a:pt x="2104839" y="4209066"/>
                </a:cubicBezTo>
                <a:cubicBezTo>
                  <a:pt x="2097330" y="4213531"/>
                  <a:pt x="2082311" y="4214648"/>
                  <a:pt x="2071047" y="4214648"/>
                </a:cubicBezTo>
                <a:cubicBezTo>
                  <a:pt x="2059783" y="4215764"/>
                  <a:pt x="2048518" y="4212415"/>
                  <a:pt x="2037254" y="4210183"/>
                </a:cubicBezTo>
                <a:cubicBezTo>
                  <a:pt x="2037254" y="4209066"/>
                  <a:pt x="2037254" y="4207950"/>
                  <a:pt x="2033499" y="4207950"/>
                </a:cubicBezTo>
                <a:cubicBezTo>
                  <a:pt x="2010971" y="4207950"/>
                  <a:pt x="1995953" y="4203485"/>
                  <a:pt x="1977179" y="4202368"/>
                </a:cubicBezTo>
                <a:cubicBezTo>
                  <a:pt x="1965914" y="4201252"/>
                  <a:pt x="1962160" y="4205717"/>
                  <a:pt x="1950896" y="4203485"/>
                </a:cubicBezTo>
                <a:cubicBezTo>
                  <a:pt x="1947141" y="4203485"/>
                  <a:pt x="1917103" y="4209066"/>
                  <a:pt x="1913348" y="4211299"/>
                </a:cubicBezTo>
                <a:cubicBezTo>
                  <a:pt x="1909594" y="4212415"/>
                  <a:pt x="1905839" y="4213531"/>
                  <a:pt x="1902084" y="4214648"/>
                </a:cubicBezTo>
                <a:cubicBezTo>
                  <a:pt x="1883310" y="4217997"/>
                  <a:pt x="1868292" y="4217997"/>
                  <a:pt x="1853273" y="4213531"/>
                </a:cubicBezTo>
                <a:cubicBezTo>
                  <a:pt x="1849518" y="4212415"/>
                  <a:pt x="1845763" y="4211299"/>
                  <a:pt x="1838254" y="4210183"/>
                </a:cubicBezTo>
                <a:cubicBezTo>
                  <a:pt x="1838254" y="4209066"/>
                  <a:pt x="1834499" y="4207950"/>
                  <a:pt x="1834499" y="4207950"/>
                </a:cubicBezTo>
                <a:cubicBezTo>
                  <a:pt x="1815725" y="4207950"/>
                  <a:pt x="1800707" y="4204601"/>
                  <a:pt x="1785687" y="4205717"/>
                </a:cubicBezTo>
                <a:cubicBezTo>
                  <a:pt x="1770669" y="4206834"/>
                  <a:pt x="1755650" y="4207950"/>
                  <a:pt x="1744386" y="4210183"/>
                </a:cubicBezTo>
                <a:cubicBezTo>
                  <a:pt x="1721857" y="4214648"/>
                  <a:pt x="1710593" y="4214648"/>
                  <a:pt x="1691819" y="4210183"/>
                </a:cubicBezTo>
                <a:cubicBezTo>
                  <a:pt x="1684310" y="4207950"/>
                  <a:pt x="1676801" y="4207950"/>
                  <a:pt x="1665536" y="4207950"/>
                </a:cubicBezTo>
                <a:lnTo>
                  <a:pt x="1652930" y="4207950"/>
                </a:lnTo>
                <a:lnTo>
                  <a:pt x="1647927" y="4206958"/>
                </a:lnTo>
                <a:cubicBezTo>
                  <a:pt x="1644173" y="4204726"/>
                  <a:pt x="1636663" y="4203609"/>
                  <a:pt x="1644173" y="4201377"/>
                </a:cubicBezTo>
                <a:cubicBezTo>
                  <a:pt x="1647927" y="4200261"/>
                  <a:pt x="1647927" y="4198028"/>
                  <a:pt x="1651682" y="4198028"/>
                </a:cubicBezTo>
                <a:cubicBezTo>
                  <a:pt x="1659191" y="4198028"/>
                  <a:pt x="1666701" y="4196912"/>
                  <a:pt x="1670455" y="4198028"/>
                </a:cubicBezTo>
                <a:cubicBezTo>
                  <a:pt x="1685475" y="4200261"/>
                  <a:pt x="1700493" y="4201377"/>
                  <a:pt x="1715512" y="4202493"/>
                </a:cubicBezTo>
                <a:cubicBezTo>
                  <a:pt x="1726776" y="4204726"/>
                  <a:pt x="1726776" y="4203609"/>
                  <a:pt x="1734286" y="4200261"/>
                </a:cubicBezTo>
                <a:cubicBezTo>
                  <a:pt x="1734286" y="4198028"/>
                  <a:pt x="1738040" y="4194679"/>
                  <a:pt x="1745550" y="4193563"/>
                </a:cubicBezTo>
                <a:cubicBezTo>
                  <a:pt x="1756814" y="4193563"/>
                  <a:pt x="1764323" y="4191330"/>
                  <a:pt x="1779343" y="4191330"/>
                </a:cubicBezTo>
                <a:cubicBezTo>
                  <a:pt x="1786852" y="4192446"/>
                  <a:pt x="1798116" y="4191330"/>
                  <a:pt x="1809380" y="4192446"/>
                </a:cubicBezTo>
                <a:cubicBezTo>
                  <a:pt x="1816890" y="4192446"/>
                  <a:pt x="1816890" y="4190214"/>
                  <a:pt x="1816890" y="4189098"/>
                </a:cubicBezTo>
                <a:cubicBezTo>
                  <a:pt x="1816890" y="4186865"/>
                  <a:pt x="1813135" y="4185749"/>
                  <a:pt x="1809380" y="4185749"/>
                </a:cubicBezTo>
                <a:cubicBezTo>
                  <a:pt x="1801871" y="4185749"/>
                  <a:pt x="1801871" y="4186865"/>
                  <a:pt x="1798116" y="4186865"/>
                </a:cubicBezTo>
                <a:cubicBezTo>
                  <a:pt x="1779343" y="4189098"/>
                  <a:pt x="1764323" y="4187981"/>
                  <a:pt x="1753060" y="4183516"/>
                </a:cubicBezTo>
                <a:cubicBezTo>
                  <a:pt x="1749305" y="4181283"/>
                  <a:pt x="1756814" y="4179051"/>
                  <a:pt x="1749305" y="4176818"/>
                </a:cubicBezTo>
                <a:cubicBezTo>
                  <a:pt x="1738040" y="4176818"/>
                  <a:pt x="1726776" y="4176818"/>
                  <a:pt x="1715512" y="4176818"/>
                </a:cubicBezTo>
                <a:cubicBezTo>
                  <a:pt x="1708003" y="4175702"/>
                  <a:pt x="1696738" y="4177935"/>
                  <a:pt x="1685475" y="4175702"/>
                </a:cubicBezTo>
                <a:cubicBezTo>
                  <a:pt x="1674210" y="4172353"/>
                  <a:pt x="1670455" y="4176818"/>
                  <a:pt x="1659191" y="4176818"/>
                </a:cubicBezTo>
                <a:cubicBezTo>
                  <a:pt x="1625399" y="4175702"/>
                  <a:pt x="1595361" y="4179051"/>
                  <a:pt x="1565323" y="4177935"/>
                </a:cubicBezTo>
                <a:cubicBezTo>
                  <a:pt x="1550304" y="4177935"/>
                  <a:pt x="1539040" y="4177935"/>
                  <a:pt x="1524021" y="4177935"/>
                </a:cubicBezTo>
                <a:cubicBezTo>
                  <a:pt x="1501493" y="4177935"/>
                  <a:pt x="1482719" y="4177935"/>
                  <a:pt x="1460191" y="4183516"/>
                </a:cubicBezTo>
                <a:cubicBezTo>
                  <a:pt x="1456436" y="4182400"/>
                  <a:pt x="1456436" y="4180167"/>
                  <a:pt x="1452682" y="4180167"/>
                </a:cubicBezTo>
                <a:cubicBezTo>
                  <a:pt x="1437663" y="4174586"/>
                  <a:pt x="1433908" y="4174586"/>
                  <a:pt x="1411380" y="4179051"/>
                </a:cubicBezTo>
                <a:cubicBezTo>
                  <a:pt x="1403870" y="4181283"/>
                  <a:pt x="1392606" y="4183516"/>
                  <a:pt x="1381342" y="4183516"/>
                </a:cubicBezTo>
                <a:cubicBezTo>
                  <a:pt x="1370077" y="4184632"/>
                  <a:pt x="1362568" y="4186865"/>
                  <a:pt x="1355059" y="4185749"/>
                </a:cubicBezTo>
                <a:cubicBezTo>
                  <a:pt x="1336285" y="4183516"/>
                  <a:pt x="1313757" y="4183516"/>
                  <a:pt x="1302492" y="4176818"/>
                </a:cubicBezTo>
                <a:cubicBezTo>
                  <a:pt x="1294983" y="4173469"/>
                  <a:pt x="1283719" y="4171237"/>
                  <a:pt x="1272455" y="4172353"/>
                </a:cubicBezTo>
                <a:cubicBezTo>
                  <a:pt x="1264945" y="4174586"/>
                  <a:pt x="1257436" y="4174586"/>
                  <a:pt x="1249927" y="4174586"/>
                </a:cubicBezTo>
                <a:cubicBezTo>
                  <a:pt x="1238662" y="4174586"/>
                  <a:pt x="1231153" y="4175702"/>
                  <a:pt x="1231153" y="4177935"/>
                </a:cubicBezTo>
                <a:cubicBezTo>
                  <a:pt x="1227398" y="4180167"/>
                  <a:pt x="1223643" y="4181283"/>
                  <a:pt x="1223643" y="4183516"/>
                </a:cubicBezTo>
                <a:cubicBezTo>
                  <a:pt x="1216134" y="4187981"/>
                  <a:pt x="1201115" y="4186865"/>
                  <a:pt x="1193605" y="4183516"/>
                </a:cubicBezTo>
                <a:cubicBezTo>
                  <a:pt x="1189851" y="4181283"/>
                  <a:pt x="1186096" y="4177935"/>
                  <a:pt x="1178587" y="4177935"/>
                </a:cubicBezTo>
                <a:cubicBezTo>
                  <a:pt x="1167322" y="4177935"/>
                  <a:pt x="1159813" y="4177935"/>
                  <a:pt x="1152304" y="4179051"/>
                </a:cubicBezTo>
                <a:cubicBezTo>
                  <a:pt x="1141039" y="4181283"/>
                  <a:pt x="1122266" y="4179051"/>
                  <a:pt x="1111002" y="4182400"/>
                </a:cubicBezTo>
                <a:cubicBezTo>
                  <a:pt x="1107247" y="4182400"/>
                  <a:pt x="1103492" y="4182400"/>
                  <a:pt x="1099737" y="4181283"/>
                </a:cubicBezTo>
                <a:cubicBezTo>
                  <a:pt x="1088473" y="4179051"/>
                  <a:pt x="1084719" y="4176818"/>
                  <a:pt x="1084719" y="4173469"/>
                </a:cubicBezTo>
                <a:cubicBezTo>
                  <a:pt x="1084719" y="4172353"/>
                  <a:pt x="1080964" y="4170120"/>
                  <a:pt x="1073454" y="4171237"/>
                </a:cubicBezTo>
                <a:cubicBezTo>
                  <a:pt x="1058435" y="4175702"/>
                  <a:pt x="1039662" y="4177935"/>
                  <a:pt x="1020888" y="4180167"/>
                </a:cubicBezTo>
                <a:cubicBezTo>
                  <a:pt x="1017134" y="4180167"/>
                  <a:pt x="1013379" y="4181283"/>
                  <a:pt x="1013379" y="4182400"/>
                </a:cubicBezTo>
                <a:cubicBezTo>
                  <a:pt x="1013379" y="4183516"/>
                  <a:pt x="1017134" y="4183516"/>
                  <a:pt x="1020888" y="4184632"/>
                </a:cubicBezTo>
                <a:cubicBezTo>
                  <a:pt x="1035907" y="4184632"/>
                  <a:pt x="1054681" y="4189098"/>
                  <a:pt x="1073454" y="4185749"/>
                </a:cubicBezTo>
                <a:cubicBezTo>
                  <a:pt x="1077209" y="4185749"/>
                  <a:pt x="1084719" y="4185749"/>
                  <a:pt x="1084719" y="4186865"/>
                </a:cubicBezTo>
                <a:cubicBezTo>
                  <a:pt x="1084719" y="4190214"/>
                  <a:pt x="1095983" y="4190214"/>
                  <a:pt x="1103492" y="4190214"/>
                </a:cubicBezTo>
                <a:cubicBezTo>
                  <a:pt x="1111002" y="4190214"/>
                  <a:pt x="1114756" y="4192446"/>
                  <a:pt x="1111002" y="4194679"/>
                </a:cubicBezTo>
                <a:cubicBezTo>
                  <a:pt x="1111002" y="4195795"/>
                  <a:pt x="1103492" y="4196912"/>
                  <a:pt x="1099737" y="4199144"/>
                </a:cubicBezTo>
                <a:cubicBezTo>
                  <a:pt x="1107247" y="4199144"/>
                  <a:pt x="1111002" y="4200261"/>
                  <a:pt x="1114756" y="4199144"/>
                </a:cubicBezTo>
                <a:cubicBezTo>
                  <a:pt x="1122266" y="4196912"/>
                  <a:pt x="1133530" y="4198028"/>
                  <a:pt x="1141039" y="4198028"/>
                </a:cubicBezTo>
                <a:cubicBezTo>
                  <a:pt x="1152304" y="4196912"/>
                  <a:pt x="1159813" y="4200261"/>
                  <a:pt x="1171077" y="4199144"/>
                </a:cubicBezTo>
                <a:cubicBezTo>
                  <a:pt x="1186096" y="4198028"/>
                  <a:pt x="1182341" y="4202493"/>
                  <a:pt x="1189851" y="4204726"/>
                </a:cubicBezTo>
                <a:lnTo>
                  <a:pt x="1203329" y="4205728"/>
                </a:lnTo>
                <a:lnTo>
                  <a:pt x="1162403" y="4206834"/>
                </a:lnTo>
                <a:cubicBezTo>
                  <a:pt x="1151139" y="4209066"/>
                  <a:pt x="1139875" y="4207950"/>
                  <a:pt x="1132366" y="4204601"/>
                </a:cubicBezTo>
                <a:cubicBezTo>
                  <a:pt x="1124856" y="4202368"/>
                  <a:pt x="1117347" y="4203485"/>
                  <a:pt x="1113592" y="4205717"/>
                </a:cubicBezTo>
                <a:cubicBezTo>
                  <a:pt x="1109837" y="4209066"/>
                  <a:pt x="1102328" y="4209066"/>
                  <a:pt x="1091064" y="4209066"/>
                </a:cubicBezTo>
                <a:cubicBezTo>
                  <a:pt x="1068535" y="4209066"/>
                  <a:pt x="1046007" y="4210183"/>
                  <a:pt x="1023479" y="4205717"/>
                </a:cubicBezTo>
                <a:cubicBezTo>
                  <a:pt x="1023479" y="4205717"/>
                  <a:pt x="1019724" y="4205717"/>
                  <a:pt x="1019724" y="4205717"/>
                </a:cubicBezTo>
                <a:cubicBezTo>
                  <a:pt x="982177" y="4206834"/>
                  <a:pt x="948384" y="4203485"/>
                  <a:pt x="914592" y="4203485"/>
                </a:cubicBezTo>
                <a:cubicBezTo>
                  <a:pt x="907082" y="4203485"/>
                  <a:pt x="903328" y="4203485"/>
                  <a:pt x="903328" y="4205717"/>
                </a:cubicBezTo>
                <a:lnTo>
                  <a:pt x="899518" y="4206567"/>
                </a:lnTo>
                <a:lnTo>
                  <a:pt x="908246" y="4201377"/>
                </a:lnTo>
                <a:cubicBezTo>
                  <a:pt x="915756" y="4201377"/>
                  <a:pt x="927020" y="4201377"/>
                  <a:pt x="938284" y="4201377"/>
                </a:cubicBezTo>
                <a:cubicBezTo>
                  <a:pt x="945794" y="4201377"/>
                  <a:pt x="949549" y="4201377"/>
                  <a:pt x="949549" y="4199144"/>
                </a:cubicBezTo>
                <a:cubicBezTo>
                  <a:pt x="949549" y="4196912"/>
                  <a:pt x="945794" y="4198028"/>
                  <a:pt x="938284" y="4198028"/>
                </a:cubicBezTo>
                <a:cubicBezTo>
                  <a:pt x="934530" y="4198028"/>
                  <a:pt x="927020" y="4196912"/>
                  <a:pt x="923265" y="4199144"/>
                </a:cubicBezTo>
                <a:cubicBezTo>
                  <a:pt x="915756" y="4200261"/>
                  <a:pt x="908246" y="4200261"/>
                  <a:pt x="904492" y="4199144"/>
                </a:cubicBezTo>
                <a:cubicBezTo>
                  <a:pt x="893228" y="4198028"/>
                  <a:pt x="881964" y="4198028"/>
                  <a:pt x="874454" y="4198028"/>
                </a:cubicBezTo>
                <a:cubicBezTo>
                  <a:pt x="866944" y="4198028"/>
                  <a:pt x="859435" y="4196912"/>
                  <a:pt x="855680" y="4195795"/>
                </a:cubicBezTo>
                <a:cubicBezTo>
                  <a:pt x="836907" y="4191330"/>
                  <a:pt x="818133" y="4186865"/>
                  <a:pt x="810624" y="4179051"/>
                </a:cubicBezTo>
                <a:cubicBezTo>
                  <a:pt x="818133" y="4177935"/>
                  <a:pt x="821888" y="4177935"/>
                  <a:pt x="825643" y="4177935"/>
                </a:cubicBezTo>
                <a:cubicBezTo>
                  <a:pt x="848171" y="4177935"/>
                  <a:pt x="866944" y="4177935"/>
                  <a:pt x="885718" y="4177935"/>
                </a:cubicBezTo>
                <a:cubicBezTo>
                  <a:pt x="893228" y="4179051"/>
                  <a:pt x="900737" y="4176818"/>
                  <a:pt x="904492" y="4174586"/>
                </a:cubicBezTo>
                <a:cubicBezTo>
                  <a:pt x="881964" y="4174586"/>
                  <a:pt x="859435" y="4174586"/>
                  <a:pt x="836907" y="4174586"/>
                </a:cubicBezTo>
                <a:cubicBezTo>
                  <a:pt x="814379" y="4174586"/>
                  <a:pt x="791850" y="4173469"/>
                  <a:pt x="769322" y="4174586"/>
                </a:cubicBezTo>
                <a:cubicBezTo>
                  <a:pt x="746793" y="4175702"/>
                  <a:pt x="728020" y="4172353"/>
                  <a:pt x="705491" y="4172353"/>
                </a:cubicBezTo>
                <a:cubicBezTo>
                  <a:pt x="675454" y="4172353"/>
                  <a:pt x="645416" y="4172353"/>
                  <a:pt x="615378" y="4172353"/>
                </a:cubicBezTo>
                <a:cubicBezTo>
                  <a:pt x="604114" y="4172353"/>
                  <a:pt x="596604" y="4170120"/>
                  <a:pt x="589095" y="4171237"/>
                </a:cubicBezTo>
                <a:cubicBezTo>
                  <a:pt x="562812" y="4173469"/>
                  <a:pt x="536529" y="4172353"/>
                  <a:pt x="514001" y="4177935"/>
                </a:cubicBezTo>
                <a:lnTo>
                  <a:pt x="509005" y="4176449"/>
                </a:lnTo>
                <a:lnTo>
                  <a:pt x="513386" y="4168289"/>
                </a:lnTo>
                <a:lnTo>
                  <a:pt x="510432" y="4166568"/>
                </a:lnTo>
                <a:lnTo>
                  <a:pt x="534182" y="4166492"/>
                </a:lnTo>
                <a:cubicBezTo>
                  <a:pt x="562812" y="4166492"/>
                  <a:pt x="590972" y="4166213"/>
                  <a:pt x="619133" y="4164539"/>
                </a:cubicBezTo>
                <a:cubicBezTo>
                  <a:pt x="641661" y="4163423"/>
                  <a:pt x="664189" y="4162306"/>
                  <a:pt x="697982" y="4162306"/>
                </a:cubicBezTo>
                <a:cubicBezTo>
                  <a:pt x="679208" y="4160074"/>
                  <a:pt x="667944" y="4156725"/>
                  <a:pt x="656680" y="4156725"/>
                </a:cubicBezTo>
                <a:cubicBezTo>
                  <a:pt x="647293" y="4157283"/>
                  <a:pt x="637906" y="4156725"/>
                  <a:pt x="628989" y="4156725"/>
                </a:cubicBezTo>
                <a:cubicBezTo>
                  <a:pt x="620071" y="4156725"/>
                  <a:pt x="611623" y="4157283"/>
                  <a:pt x="604114" y="4160074"/>
                </a:cubicBezTo>
                <a:cubicBezTo>
                  <a:pt x="600359" y="4161190"/>
                  <a:pt x="592850" y="4161190"/>
                  <a:pt x="585340" y="4161190"/>
                </a:cubicBezTo>
                <a:lnTo>
                  <a:pt x="507350" y="4161190"/>
                </a:lnTo>
                <a:lnTo>
                  <a:pt x="508894" y="4156077"/>
                </a:lnTo>
                <a:lnTo>
                  <a:pt x="510188" y="4154075"/>
                </a:lnTo>
                <a:lnTo>
                  <a:pt x="529019" y="4153376"/>
                </a:lnTo>
                <a:cubicBezTo>
                  <a:pt x="540284" y="4153376"/>
                  <a:pt x="540284" y="4152260"/>
                  <a:pt x="532774" y="4147794"/>
                </a:cubicBezTo>
                <a:lnTo>
                  <a:pt x="526494" y="4146394"/>
                </a:lnTo>
                <a:lnTo>
                  <a:pt x="530302" y="4143513"/>
                </a:lnTo>
                <a:lnTo>
                  <a:pt x="532774" y="4143329"/>
                </a:lnTo>
                <a:cubicBezTo>
                  <a:pt x="532774" y="4143329"/>
                  <a:pt x="536529" y="4143329"/>
                  <a:pt x="536529" y="4143329"/>
                </a:cubicBezTo>
                <a:cubicBezTo>
                  <a:pt x="538406" y="4142213"/>
                  <a:pt x="537468" y="4141655"/>
                  <a:pt x="535590" y="4141376"/>
                </a:cubicBezTo>
                <a:lnTo>
                  <a:pt x="533258" y="4141277"/>
                </a:lnTo>
                <a:lnTo>
                  <a:pt x="534321" y="4140473"/>
                </a:lnTo>
                <a:lnTo>
                  <a:pt x="537638" y="4136251"/>
                </a:lnTo>
                <a:lnTo>
                  <a:pt x="544038" y="4136632"/>
                </a:lnTo>
                <a:cubicBezTo>
                  <a:pt x="547793" y="4137748"/>
                  <a:pt x="551548" y="4137748"/>
                  <a:pt x="551548" y="4139980"/>
                </a:cubicBezTo>
                <a:cubicBezTo>
                  <a:pt x="559057" y="4139980"/>
                  <a:pt x="562812" y="4138864"/>
                  <a:pt x="570321" y="4139980"/>
                </a:cubicBezTo>
                <a:cubicBezTo>
                  <a:pt x="570321" y="4143329"/>
                  <a:pt x="570321" y="4145562"/>
                  <a:pt x="570321" y="4148911"/>
                </a:cubicBezTo>
                <a:cubicBezTo>
                  <a:pt x="596604" y="4147794"/>
                  <a:pt x="619133" y="4152260"/>
                  <a:pt x="645416" y="4151143"/>
                </a:cubicBezTo>
                <a:cubicBezTo>
                  <a:pt x="645416" y="4151143"/>
                  <a:pt x="649171" y="4151143"/>
                  <a:pt x="649171" y="4151143"/>
                </a:cubicBezTo>
                <a:cubicBezTo>
                  <a:pt x="667944" y="4155609"/>
                  <a:pt x="682963" y="4150027"/>
                  <a:pt x="697982" y="4151143"/>
                </a:cubicBezTo>
                <a:cubicBezTo>
                  <a:pt x="701737" y="4151143"/>
                  <a:pt x="705491" y="4150027"/>
                  <a:pt x="709246" y="4148911"/>
                </a:cubicBezTo>
                <a:cubicBezTo>
                  <a:pt x="701737" y="4147794"/>
                  <a:pt x="694227" y="4147794"/>
                  <a:pt x="686718" y="4147794"/>
                </a:cubicBezTo>
                <a:cubicBezTo>
                  <a:pt x="682963" y="4146678"/>
                  <a:pt x="679208" y="4145562"/>
                  <a:pt x="682963" y="4144446"/>
                </a:cubicBezTo>
                <a:cubicBezTo>
                  <a:pt x="686718" y="4142213"/>
                  <a:pt x="690472" y="4141097"/>
                  <a:pt x="697982" y="4141097"/>
                </a:cubicBezTo>
                <a:cubicBezTo>
                  <a:pt x="724265" y="4141097"/>
                  <a:pt x="750548" y="4141097"/>
                  <a:pt x="776831" y="4139980"/>
                </a:cubicBezTo>
                <a:cubicBezTo>
                  <a:pt x="810624" y="4137748"/>
                  <a:pt x="840661" y="4138864"/>
                  <a:pt x="874454" y="4139980"/>
                </a:cubicBezTo>
                <a:cubicBezTo>
                  <a:pt x="904492" y="4139980"/>
                  <a:pt x="934530" y="4137748"/>
                  <a:pt x="964567" y="4141097"/>
                </a:cubicBezTo>
                <a:cubicBezTo>
                  <a:pt x="968322" y="4142213"/>
                  <a:pt x="972077" y="4142213"/>
                  <a:pt x="975831" y="4141097"/>
                </a:cubicBezTo>
                <a:cubicBezTo>
                  <a:pt x="1005869" y="4137748"/>
                  <a:pt x="1035907" y="4139980"/>
                  <a:pt x="1065945" y="4138864"/>
                </a:cubicBezTo>
                <a:cubicBezTo>
                  <a:pt x="1084719" y="4138864"/>
                  <a:pt x="1107247" y="4139980"/>
                  <a:pt x="1122266" y="4142213"/>
                </a:cubicBezTo>
                <a:cubicBezTo>
                  <a:pt x="1141039" y="4143329"/>
                  <a:pt x="1159813" y="4144446"/>
                  <a:pt x="1174832" y="4143329"/>
                </a:cubicBezTo>
                <a:lnTo>
                  <a:pt x="1198833" y="4141682"/>
                </a:lnTo>
                <a:lnTo>
                  <a:pt x="1227250" y="4142354"/>
                </a:lnTo>
                <a:cubicBezTo>
                  <a:pt x="1254472" y="4142354"/>
                  <a:pt x="1281693" y="4142075"/>
                  <a:pt x="1309854" y="4142633"/>
                </a:cubicBezTo>
                <a:cubicBezTo>
                  <a:pt x="1309854" y="4142633"/>
                  <a:pt x="1309854" y="4141517"/>
                  <a:pt x="1313608" y="4141517"/>
                </a:cubicBezTo>
                <a:cubicBezTo>
                  <a:pt x="1309854" y="4139284"/>
                  <a:pt x="1306099" y="4140401"/>
                  <a:pt x="1298590" y="4140401"/>
                </a:cubicBezTo>
                <a:cubicBezTo>
                  <a:pt x="1294835" y="4140401"/>
                  <a:pt x="1294835" y="4139284"/>
                  <a:pt x="1294835" y="4139284"/>
                </a:cubicBezTo>
                <a:cubicBezTo>
                  <a:pt x="1294835" y="4138168"/>
                  <a:pt x="1294835" y="4135936"/>
                  <a:pt x="1298590" y="4137052"/>
                </a:cubicBezTo>
                <a:cubicBezTo>
                  <a:pt x="1302344" y="4137052"/>
                  <a:pt x="1306099" y="4134819"/>
                  <a:pt x="1309854" y="4134819"/>
                </a:cubicBezTo>
                <a:cubicBezTo>
                  <a:pt x="1332382" y="4135936"/>
                  <a:pt x="1351156" y="4132587"/>
                  <a:pt x="1373684" y="4132587"/>
                </a:cubicBezTo>
                <a:cubicBezTo>
                  <a:pt x="1441269" y="4132587"/>
                  <a:pt x="1512609" y="4132587"/>
                  <a:pt x="1580194" y="4132587"/>
                </a:cubicBezTo>
                <a:cubicBezTo>
                  <a:pt x="1602722" y="4132587"/>
                  <a:pt x="1621496" y="4131470"/>
                  <a:pt x="1632760" y="4125889"/>
                </a:cubicBezTo>
                <a:cubicBezTo>
                  <a:pt x="1629005" y="4123656"/>
                  <a:pt x="1621496" y="4123656"/>
                  <a:pt x="1617741" y="4122540"/>
                </a:cubicBezTo>
                <a:cubicBezTo>
                  <a:pt x="1595213" y="4120307"/>
                  <a:pt x="1587704" y="4120307"/>
                  <a:pt x="1580194" y="4127005"/>
                </a:cubicBezTo>
                <a:cubicBezTo>
                  <a:pt x="1576439" y="4129238"/>
                  <a:pt x="1572684" y="4129238"/>
                  <a:pt x="1568930" y="4128121"/>
                </a:cubicBezTo>
                <a:cubicBezTo>
                  <a:pt x="1557666" y="4125889"/>
                  <a:pt x="1542647" y="4127005"/>
                  <a:pt x="1531382" y="4127005"/>
                </a:cubicBezTo>
                <a:cubicBezTo>
                  <a:pt x="1508854" y="4127005"/>
                  <a:pt x="1490081" y="4127005"/>
                  <a:pt x="1467552" y="4123656"/>
                </a:cubicBezTo>
                <a:cubicBezTo>
                  <a:pt x="1460043" y="4122540"/>
                  <a:pt x="1445024" y="4121424"/>
                  <a:pt x="1441269" y="4122540"/>
                </a:cubicBezTo>
                <a:lnTo>
                  <a:pt x="1430009" y="4123524"/>
                </a:lnTo>
                <a:lnTo>
                  <a:pt x="1396361" y="4119887"/>
                </a:lnTo>
                <a:cubicBezTo>
                  <a:pt x="1377587" y="4118771"/>
                  <a:pt x="1358813" y="4118771"/>
                  <a:pt x="1340040" y="4115422"/>
                </a:cubicBezTo>
                <a:cubicBezTo>
                  <a:pt x="1347549" y="4114306"/>
                  <a:pt x="1347549" y="4112073"/>
                  <a:pt x="1355059" y="4112073"/>
                </a:cubicBezTo>
                <a:lnTo>
                  <a:pt x="1355276" y="4112047"/>
                </a:lnTo>
                <a:lnTo>
                  <a:pt x="1376031" y="4115423"/>
                </a:lnTo>
                <a:cubicBezTo>
                  <a:pt x="1384948" y="4115563"/>
                  <a:pt x="1394335" y="4114726"/>
                  <a:pt x="1403722" y="4113610"/>
                </a:cubicBezTo>
                <a:cubicBezTo>
                  <a:pt x="1418741" y="4111377"/>
                  <a:pt x="1433760" y="4112493"/>
                  <a:pt x="1448779" y="4109144"/>
                </a:cubicBezTo>
                <a:cubicBezTo>
                  <a:pt x="1448779" y="4109144"/>
                  <a:pt x="1452533" y="4109144"/>
                  <a:pt x="1456288" y="4110261"/>
                </a:cubicBezTo>
                <a:cubicBezTo>
                  <a:pt x="1460043" y="4111377"/>
                  <a:pt x="1463797" y="4111377"/>
                  <a:pt x="1467552" y="4111377"/>
                </a:cubicBezTo>
                <a:cubicBezTo>
                  <a:pt x="1505099" y="4110261"/>
                  <a:pt x="1542647" y="4114726"/>
                  <a:pt x="1580194" y="4112493"/>
                </a:cubicBezTo>
                <a:cubicBezTo>
                  <a:pt x="1595213" y="4112493"/>
                  <a:pt x="1602722" y="4115842"/>
                  <a:pt x="1613986" y="4114726"/>
                </a:cubicBezTo>
                <a:cubicBezTo>
                  <a:pt x="1625251" y="4114726"/>
                  <a:pt x="1640269" y="4114726"/>
                  <a:pt x="1651534" y="4114726"/>
                </a:cubicBezTo>
                <a:cubicBezTo>
                  <a:pt x="1674062" y="4115842"/>
                  <a:pt x="1692836" y="4111377"/>
                  <a:pt x="1711609" y="4113610"/>
                </a:cubicBezTo>
                <a:cubicBezTo>
                  <a:pt x="1719119" y="4113610"/>
                  <a:pt x="1722874" y="4113610"/>
                  <a:pt x="1726628" y="4113610"/>
                </a:cubicBezTo>
                <a:cubicBezTo>
                  <a:pt x="1730383" y="4113610"/>
                  <a:pt x="1734138" y="4112493"/>
                  <a:pt x="1737892" y="4114726"/>
                </a:cubicBezTo>
                <a:cubicBezTo>
                  <a:pt x="1737892" y="4115842"/>
                  <a:pt x="1734138" y="4118075"/>
                  <a:pt x="1730383" y="4118075"/>
                </a:cubicBezTo>
                <a:cubicBezTo>
                  <a:pt x="1719119" y="4119191"/>
                  <a:pt x="1707854" y="4122540"/>
                  <a:pt x="1692836" y="4122540"/>
                </a:cubicBezTo>
                <a:cubicBezTo>
                  <a:pt x="1685326" y="4122540"/>
                  <a:pt x="1685326" y="4124773"/>
                  <a:pt x="1677817" y="4125889"/>
                </a:cubicBezTo>
                <a:cubicBezTo>
                  <a:pt x="1696590" y="4129238"/>
                  <a:pt x="1715364" y="4129238"/>
                  <a:pt x="1734138" y="4130354"/>
                </a:cubicBezTo>
                <a:cubicBezTo>
                  <a:pt x="1749157" y="4131470"/>
                  <a:pt x="1760421" y="4133703"/>
                  <a:pt x="1775440" y="4134819"/>
                </a:cubicBezTo>
                <a:cubicBezTo>
                  <a:pt x="1779194" y="4134819"/>
                  <a:pt x="1786704" y="4137052"/>
                  <a:pt x="1782949" y="4139284"/>
                </a:cubicBezTo>
                <a:cubicBezTo>
                  <a:pt x="1779194" y="4141517"/>
                  <a:pt x="1771685" y="4140401"/>
                  <a:pt x="1767930" y="4140401"/>
                </a:cubicBezTo>
                <a:cubicBezTo>
                  <a:pt x="1741647" y="4140401"/>
                  <a:pt x="1719119" y="4140401"/>
                  <a:pt x="1692836" y="4140401"/>
                </a:cubicBezTo>
                <a:cubicBezTo>
                  <a:pt x="1647779" y="4140401"/>
                  <a:pt x="1602722" y="4143750"/>
                  <a:pt x="1561420" y="4150447"/>
                </a:cubicBezTo>
                <a:lnTo>
                  <a:pt x="1519240" y="4153341"/>
                </a:lnTo>
                <a:lnTo>
                  <a:pt x="2616263" y="4153341"/>
                </a:lnTo>
                <a:lnTo>
                  <a:pt x="2657444" y="4151301"/>
                </a:lnTo>
                <a:cubicBezTo>
                  <a:pt x="2664953" y="4151301"/>
                  <a:pt x="2679972" y="4153533"/>
                  <a:pt x="2676217" y="4149068"/>
                </a:cubicBezTo>
                <a:cubicBezTo>
                  <a:pt x="2676217" y="4145719"/>
                  <a:pt x="2664953" y="4147952"/>
                  <a:pt x="2657444" y="4146836"/>
                </a:cubicBezTo>
                <a:cubicBezTo>
                  <a:pt x="2612387" y="4145719"/>
                  <a:pt x="2571085" y="4149068"/>
                  <a:pt x="2526028" y="4149068"/>
                </a:cubicBezTo>
                <a:cubicBezTo>
                  <a:pt x="2503500" y="4149068"/>
                  <a:pt x="2492236" y="4143487"/>
                  <a:pt x="2469707" y="4142370"/>
                </a:cubicBezTo>
                <a:cubicBezTo>
                  <a:pt x="2469707" y="4142370"/>
                  <a:pt x="2469707" y="4141254"/>
                  <a:pt x="2469707" y="4140138"/>
                </a:cubicBezTo>
                <a:cubicBezTo>
                  <a:pt x="2469707" y="4139022"/>
                  <a:pt x="2465953" y="4136789"/>
                  <a:pt x="2473462" y="4135673"/>
                </a:cubicBezTo>
                <a:cubicBezTo>
                  <a:pt x="2484726" y="4135673"/>
                  <a:pt x="2495991" y="4135673"/>
                  <a:pt x="2507255" y="4135673"/>
                </a:cubicBezTo>
                <a:cubicBezTo>
                  <a:pt x="2518519" y="4135673"/>
                  <a:pt x="2522274" y="4133440"/>
                  <a:pt x="2529783" y="4133440"/>
                </a:cubicBezTo>
                <a:cubicBezTo>
                  <a:pt x="2533538" y="4133440"/>
                  <a:pt x="2533538" y="4132324"/>
                  <a:pt x="2533538" y="4131208"/>
                </a:cubicBezTo>
                <a:cubicBezTo>
                  <a:pt x="2533538" y="4130091"/>
                  <a:pt x="2529783" y="4130091"/>
                  <a:pt x="2526028" y="4130091"/>
                </a:cubicBezTo>
                <a:cubicBezTo>
                  <a:pt x="2514764" y="4130091"/>
                  <a:pt x="2503500" y="4130091"/>
                  <a:pt x="2492236" y="4130091"/>
                </a:cubicBezTo>
                <a:cubicBezTo>
                  <a:pt x="2488481" y="4130091"/>
                  <a:pt x="2480972" y="4130091"/>
                  <a:pt x="2480972" y="4127859"/>
                </a:cubicBezTo>
                <a:cubicBezTo>
                  <a:pt x="2480972" y="4126742"/>
                  <a:pt x="2488481" y="4126742"/>
                  <a:pt x="2488481" y="4125626"/>
                </a:cubicBezTo>
                <a:cubicBezTo>
                  <a:pt x="2503500" y="4122277"/>
                  <a:pt x="2518519" y="4120045"/>
                  <a:pt x="2533538" y="4120045"/>
                </a:cubicBezTo>
                <a:cubicBezTo>
                  <a:pt x="2559821" y="4120045"/>
                  <a:pt x="2578594" y="4114463"/>
                  <a:pt x="2604878" y="4115579"/>
                </a:cubicBezTo>
                <a:cubicBezTo>
                  <a:pt x="2604878" y="4115579"/>
                  <a:pt x="2604878" y="4114463"/>
                  <a:pt x="2604878" y="4114463"/>
                </a:cubicBezTo>
                <a:cubicBezTo>
                  <a:pt x="2604878" y="4113347"/>
                  <a:pt x="2604878" y="4113347"/>
                  <a:pt x="2604878" y="4112230"/>
                </a:cubicBezTo>
                <a:cubicBezTo>
                  <a:pt x="2601123" y="4112230"/>
                  <a:pt x="2593613" y="4112230"/>
                  <a:pt x="2589859" y="4112230"/>
                </a:cubicBezTo>
                <a:cubicBezTo>
                  <a:pt x="2574840" y="4111114"/>
                  <a:pt x="2574840" y="4109998"/>
                  <a:pt x="2578594" y="4105533"/>
                </a:cubicBezTo>
                <a:cubicBezTo>
                  <a:pt x="2582349" y="4104416"/>
                  <a:pt x="2582349" y="4103300"/>
                  <a:pt x="2574840" y="4102184"/>
                </a:cubicBezTo>
                <a:cubicBezTo>
                  <a:pt x="2563576" y="4101067"/>
                  <a:pt x="2552311" y="4101067"/>
                  <a:pt x="2541047" y="4098835"/>
                </a:cubicBezTo>
                <a:cubicBezTo>
                  <a:pt x="2552311" y="4098835"/>
                  <a:pt x="2559821" y="4098835"/>
                  <a:pt x="2567330" y="4098835"/>
                </a:cubicBezTo>
                <a:cubicBezTo>
                  <a:pt x="2574840" y="4098835"/>
                  <a:pt x="2574840" y="4096602"/>
                  <a:pt x="2571085" y="4095486"/>
                </a:cubicBezTo>
                <a:cubicBezTo>
                  <a:pt x="2571085" y="4094370"/>
                  <a:pt x="2563576" y="4094370"/>
                  <a:pt x="2571085" y="4093253"/>
                </a:cubicBezTo>
                <a:cubicBezTo>
                  <a:pt x="2571085" y="4093253"/>
                  <a:pt x="2574840" y="4092137"/>
                  <a:pt x="2574840" y="4093253"/>
                </a:cubicBezTo>
                <a:cubicBezTo>
                  <a:pt x="2586104" y="4095486"/>
                  <a:pt x="2601123" y="4094370"/>
                  <a:pt x="2612387" y="4094370"/>
                </a:cubicBezTo>
                <a:cubicBezTo>
                  <a:pt x="2616142" y="4094370"/>
                  <a:pt x="2619896" y="4094370"/>
                  <a:pt x="2619896" y="4093253"/>
                </a:cubicBezTo>
                <a:cubicBezTo>
                  <a:pt x="2619896" y="4092137"/>
                  <a:pt x="2619896" y="4092137"/>
                  <a:pt x="2616142" y="4091021"/>
                </a:cubicBezTo>
                <a:cubicBezTo>
                  <a:pt x="2608632" y="4088788"/>
                  <a:pt x="2597368" y="4088788"/>
                  <a:pt x="2593613" y="4086556"/>
                </a:cubicBezTo>
                <a:cubicBezTo>
                  <a:pt x="2589859" y="4084323"/>
                  <a:pt x="2582349" y="4083207"/>
                  <a:pt x="2589859" y="4080974"/>
                </a:cubicBezTo>
                <a:cubicBezTo>
                  <a:pt x="2593613" y="4079858"/>
                  <a:pt x="2593613" y="4077625"/>
                  <a:pt x="2597368" y="4077625"/>
                </a:cubicBezTo>
                <a:cubicBezTo>
                  <a:pt x="2604878" y="4077625"/>
                  <a:pt x="2612387" y="4076509"/>
                  <a:pt x="2616142" y="4077625"/>
                </a:cubicBezTo>
                <a:cubicBezTo>
                  <a:pt x="2631161" y="4079858"/>
                  <a:pt x="2646179" y="4080974"/>
                  <a:pt x="2661198" y="4082090"/>
                </a:cubicBezTo>
                <a:cubicBezTo>
                  <a:pt x="2672463" y="4084323"/>
                  <a:pt x="2672463" y="4083207"/>
                  <a:pt x="2679972" y="4079858"/>
                </a:cubicBezTo>
                <a:cubicBezTo>
                  <a:pt x="2679972" y="4077625"/>
                  <a:pt x="2683727" y="4074276"/>
                  <a:pt x="2691236" y="4073160"/>
                </a:cubicBezTo>
                <a:cubicBezTo>
                  <a:pt x="2702500" y="4073160"/>
                  <a:pt x="2710010" y="4070927"/>
                  <a:pt x="2725029" y="4070927"/>
                </a:cubicBezTo>
                <a:cubicBezTo>
                  <a:pt x="2732538" y="4072044"/>
                  <a:pt x="2743802" y="4070927"/>
                  <a:pt x="2755066" y="4072044"/>
                </a:cubicBezTo>
                <a:cubicBezTo>
                  <a:pt x="2762576" y="4072044"/>
                  <a:pt x="2762576" y="4069811"/>
                  <a:pt x="2762576" y="4068695"/>
                </a:cubicBezTo>
                <a:cubicBezTo>
                  <a:pt x="2762576" y="4066462"/>
                  <a:pt x="2758821" y="4065346"/>
                  <a:pt x="2755066" y="4065346"/>
                </a:cubicBezTo>
                <a:cubicBezTo>
                  <a:pt x="2747557" y="4065346"/>
                  <a:pt x="2747557" y="4066462"/>
                  <a:pt x="2743802" y="4066462"/>
                </a:cubicBezTo>
                <a:cubicBezTo>
                  <a:pt x="2725029" y="4068695"/>
                  <a:pt x="2710010" y="4067578"/>
                  <a:pt x="2698746" y="4063113"/>
                </a:cubicBezTo>
                <a:cubicBezTo>
                  <a:pt x="2694991" y="4060880"/>
                  <a:pt x="2702500" y="4058648"/>
                  <a:pt x="2694991" y="4056415"/>
                </a:cubicBezTo>
                <a:cubicBezTo>
                  <a:pt x="2683727" y="4056415"/>
                  <a:pt x="2672463" y="4056415"/>
                  <a:pt x="2661198" y="4056415"/>
                </a:cubicBezTo>
                <a:cubicBezTo>
                  <a:pt x="2653689" y="4055299"/>
                  <a:pt x="2642425" y="4057532"/>
                  <a:pt x="2631161" y="4055299"/>
                </a:cubicBezTo>
                <a:cubicBezTo>
                  <a:pt x="2619896" y="4051950"/>
                  <a:pt x="2616142" y="4056415"/>
                  <a:pt x="2604878" y="4056415"/>
                </a:cubicBezTo>
                <a:cubicBezTo>
                  <a:pt x="2571085" y="4055299"/>
                  <a:pt x="2541047" y="4058648"/>
                  <a:pt x="2511009" y="4057532"/>
                </a:cubicBezTo>
                <a:cubicBezTo>
                  <a:pt x="2495991" y="4057532"/>
                  <a:pt x="2484726" y="4057532"/>
                  <a:pt x="2469707" y="4057532"/>
                </a:cubicBezTo>
                <a:cubicBezTo>
                  <a:pt x="2447179" y="4057532"/>
                  <a:pt x="2428405" y="4057532"/>
                  <a:pt x="2405877" y="4063113"/>
                </a:cubicBezTo>
                <a:cubicBezTo>
                  <a:pt x="2402122" y="4061997"/>
                  <a:pt x="2402122" y="4059764"/>
                  <a:pt x="2398368" y="4059764"/>
                </a:cubicBezTo>
                <a:cubicBezTo>
                  <a:pt x="2383349" y="4054183"/>
                  <a:pt x="2379594" y="4054183"/>
                  <a:pt x="2357066" y="4058648"/>
                </a:cubicBezTo>
                <a:cubicBezTo>
                  <a:pt x="2349556" y="4060880"/>
                  <a:pt x="2338292" y="4063113"/>
                  <a:pt x="2327028" y="4063113"/>
                </a:cubicBezTo>
                <a:cubicBezTo>
                  <a:pt x="2315764" y="4064229"/>
                  <a:pt x="2308254" y="4066462"/>
                  <a:pt x="2300745" y="4065346"/>
                </a:cubicBezTo>
                <a:cubicBezTo>
                  <a:pt x="2281971" y="4063113"/>
                  <a:pt x="2259443" y="4063113"/>
                  <a:pt x="2248179" y="4056415"/>
                </a:cubicBezTo>
                <a:cubicBezTo>
                  <a:pt x="2240669" y="4053066"/>
                  <a:pt x="2229405" y="4050834"/>
                  <a:pt x="2218141" y="4051950"/>
                </a:cubicBezTo>
                <a:cubicBezTo>
                  <a:pt x="2210631" y="4054183"/>
                  <a:pt x="2203122" y="4054183"/>
                  <a:pt x="2195613" y="4054183"/>
                </a:cubicBezTo>
                <a:cubicBezTo>
                  <a:pt x="2184348" y="4054183"/>
                  <a:pt x="2176839" y="4055299"/>
                  <a:pt x="2176839" y="4057532"/>
                </a:cubicBezTo>
                <a:cubicBezTo>
                  <a:pt x="2173084" y="4059764"/>
                  <a:pt x="2169329" y="4060880"/>
                  <a:pt x="2169329" y="4063113"/>
                </a:cubicBezTo>
                <a:cubicBezTo>
                  <a:pt x="2161820" y="4067578"/>
                  <a:pt x="2146801" y="4066462"/>
                  <a:pt x="2139292" y="4063113"/>
                </a:cubicBezTo>
                <a:cubicBezTo>
                  <a:pt x="2135537" y="4060880"/>
                  <a:pt x="2131782" y="4057532"/>
                  <a:pt x="2124273" y="4057532"/>
                </a:cubicBezTo>
                <a:cubicBezTo>
                  <a:pt x="2113009" y="4057532"/>
                  <a:pt x="2105499" y="4057532"/>
                  <a:pt x="2097990" y="4058648"/>
                </a:cubicBezTo>
                <a:cubicBezTo>
                  <a:pt x="2086726" y="4060880"/>
                  <a:pt x="2067952" y="4058648"/>
                  <a:pt x="2056688" y="4061997"/>
                </a:cubicBezTo>
                <a:cubicBezTo>
                  <a:pt x="2052933" y="4061997"/>
                  <a:pt x="2049179" y="4061997"/>
                  <a:pt x="2045424" y="4060880"/>
                </a:cubicBezTo>
                <a:cubicBezTo>
                  <a:pt x="2034159" y="4058648"/>
                  <a:pt x="2030405" y="4056415"/>
                  <a:pt x="2030405" y="4053066"/>
                </a:cubicBezTo>
                <a:cubicBezTo>
                  <a:pt x="2030405" y="4051950"/>
                  <a:pt x="2026650" y="4049717"/>
                  <a:pt x="2019141" y="4050834"/>
                </a:cubicBezTo>
                <a:cubicBezTo>
                  <a:pt x="2004122" y="4055299"/>
                  <a:pt x="1985348" y="4057532"/>
                  <a:pt x="1966574" y="4059764"/>
                </a:cubicBezTo>
                <a:cubicBezTo>
                  <a:pt x="1962820" y="4059764"/>
                  <a:pt x="1959065" y="4060880"/>
                  <a:pt x="1959065" y="4061997"/>
                </a:cubicBezTo>
                <a:cubicBezTo>
                  <a:pt x="1959065" y="4063113"/>
                  <a:pt x="1962820" y="4063113"/>
                  <a:pt x="1966574" y="4064229"/>
                </a:cubicBezTo>
                <a:cubicBezTo>
                  <a:pt x="1981594" y="4064229"/>
                  <a:pt x="2000367" y="4068695"/>
                  <a:pt x="2019141" y="4065346"/>
                </a:cubicBezTo>
                <a:cubicBezTo>
                  <a:pt x="2022896" y="4065346"/>
                  <a:pt x="2030405" y="4065346"/>
                  <a:pt x="2030405" y="4066462"/>
                </a:cubicBezTo>
                <a:cubicBezTo>
                  <a:pt x="2030405" y="4069811"/>
                  <a:pt x="2041669" y="4069811"/>
                  <a:pt x="2049179" y="4069811"/>
                </a:cubicBezTo>
                <a:cubicBezTo>
                  <a:pt x="2056688" y="4069811"/>
                  <a:pt x="2060442" y="4072044"/>
                  <a:pt x="2056688" y="4074276"/>
                </a:cubicBezTo>
                <a:cubicBezTo>
                  <a:pt x="2056688" y="4075393"/>
                  <a:pt x="2049179" y="4076509"/>
                  <a:pt x="2045424" y="4078741"/>
                </a:cubicBezTo>
                <a:cubicBezTo>
                  <a:pt x="2052933" y="4078741"/>
                  <a:pt x="2056688" y="4079858"/>
                  <a:pt x="2060442" y="4078741"/>
                </a:cubicBezTo>
                <a:cubicBezTo>
                  <a:pt x="2067952" y="4076509"/>
                  <a:pt x="2079216" y="4077625"/>
                  <a:pt x="2086726" y="4077625"/>
                </a:cubicBezTo>
                <a:cubicBezTo>
                  <a:pt x="2097990" y="4076509"/>
                  <a:pt x="2105499" y="4079858"/>
                  <a:pt x="2116764" y="4078741"/>
                </a:cubicBezTo>
                <a:cubicBezTo>
                  <a:pt x="2131782" y="4077625"/>
                  <a:pt x="2128027" y="4082090"/>
                  <a:pt x="2135537" y="4084323"/>
                </a:cubicBezTo>
                <a:cubicBezTo>
                  <a:pt x="2139292" y="4085439"/>
                  <a:pt x="2146801" y="4085439"/>
                  <a:pt x="2150556" y="4085439"/>
                </a:cubicBezTo>
                <a:cubicBezTo>
                  <a:pt x="2169329" y="4085439"/>
                  <a:pt x="2188103" y="4085439"/>
                  <a:pt x="2210631" y="4085439"/>
                </a:cubicBezTo>
                <a:cubicBezTo>
                  <a:pt x="2229405" y="4085439"/>
                  <a:pt x="2251933" y="4085439"/>
                  <a:pt x="2274462" y="4085439"/>
                </a:cubicBezTo>
                <a:cubicBezTo>
                  <a:pt x="2274462" y="4085439"/>
                  <a:pt x="2274462" y="4086556"/>
                  <a:pt x="2274462" y="4086556"/>
                </a:cubicBezTo>
                <a:cubicBezTo>
                  <a:pt x="2255688" y="4086556"/>
                  <a:pt x="2233160" y="4086556"/>
                  <a:pt x="2210631" y="4087672"/>
                </a:cubicBezTo>
                <a:cubicBezTo>
                  <a:pt x="2218141" y="4088788"/>
                  <a:pt x="2221896" y="4091021"/>
                  <a:pt x="2225650" y="4091021"/>
                </a:cubicBezTo>
                <a:cubicBezTo>
                  <a:pt x="2263198" y="4092137"/>
                  <a:pt x="2300745" y="4095486"/>
                  <a:pt x="2338292" y="4094370"/>
                </a:cubicBezTo>
                <a:cubicBezTo>
                  <a:pt x="2345801" y="4094370"/>
                  <a:pt x="2353311" y="4094370"/>
                  <a:pt x="2360820" y="4094370"/>
                </a:cubicBezTo>
                <a:cubicBezTo>
                  <a:pt x="2383349" y="4094370"/>
                  <a:pt x="2398368" y="4096602"/>
                  <a:pt x="2409632" y="4101067"/>
                </a:cubicBezTo>
                <a:cubicBezTo>
                  <a:pt x="2420896" y="4101067"/>
                  <a:pt x="2432160" y="4101067"/>
                  <a:pt x="2443424" y="4101067"/>
                </a:cubicBezTo>
                <a:cubicBezTo>
                  <a:pt x="2450934" y="4101067"/>
                  <a:pt x="2450934" y="4102184"/>
                  <a:pt x="2454689" y="4103300"/>
                </a:cubicBezTo>
                <a:cubicBezTo>
                  <a:pt x="2458443" y="4104416"/>
                  <a:pt x="2454689" y="4105533"/>
                  <a:pt x="2450934" y="4106649"/>
                </a:cubicBezTo>
                <a:cubicBezTo>
                  <a:pt x="2439670" y="4111114"/>
                  <a:pt x="2439670" y="4111114"/>
                  <a:pt x="2424651" y="4107765"/>
                </a:cubicBezTo>
                <a:cubicBezTo>
                  <a:pt x="2420896" y="4106649"/>
                  <a:pt x="2409632" y="4103300"/>
                  <a:pt x="2409632" y="4102184"/>
                </a:cubicBezTo>
                <a:cubicBezTo>
                  <a:pt x="2394613" y="4104416"/>
                  <a:pt x="2383349" y="4101067"/>
                  <a:pt x="2372085" y="4101067"/>
                </a:cubicBezTo>
                <a:cubicBezTo>
                  <a:pt x="2357066" y="4103300"/>
                  <a:pt x="2338292" y="4103300"/>
                  <a:pt x="2327028" y="4101067"/>
                </a:cubicBezTo>
                <a:cubicBezTo>
                  <a:pt x="2319518" y="4101067"/>
                  <a:pt x="2315764" y="4099951"/>
                  <a:pt x="2308254" y="4101067"/>
                </a:cubicBezTo>
                <a:cubicBezTo>
                  <a:pt x="2300745" y="4101067"/>
                  <a:pt x="2293235" y="4099951"/>
                  <a:pt x="2281971" y="4102184"/>
                </a:cubicBezTo>
                <a:cubicBezTo>
                  <a:pt x="2274462" y="4103300"/>
                  <a:pt x="2263198" y="4099951"/>
                  <a:pt x="2255688" y="4101067"/>
                </a:cubicBezTo>
                <a:cubicBezTo>
                  <a:pt x="2251933" y="4103300"/>
                  <a:pt x="2244424" y="4102184"/>
                  <a:pt x="2240669" y="4102184"/>
                </a:cubicBezTo>
                <a:cubicBezTo>
                  <a:pt x="2233160" y="4102184"/>
                  <a:pt x="2236915" y="4099951"/>
                  <a:pt x="2233160" y="4098835"/>
                </a:cubicBezTo>
                <a:cubicBezTo>
                  <a:pt x="2229405" y="4098835"/>
                  <a:pt x="2221896" y="4098835"/>
                  <a:pt x="2214386" y="4098835"/>
                </a:cubicBezTo>
                <a:cubicBezTo>
                  <a:pt x="2214386" y="4099951"/>
                  <a:pt x="2210631" y="4101067"/>
                  <a:pt x="2206877" y="4101067"/>
                </a:cubicBezTo>
                <a:cubicBezTo>
                  <a:pt x="2199367" y="4099951"/>
                  <a:pt x="2203122" y="4097719"/>
                  <a:pt x="2203122" y="4096602"/>
                </a:cubicBezTo>
                <a:cubicBezTo>
                  <a:pt x="2195613" y="4096602"/>
                  <a:pt x="2188103" y="4096602"/>
                  <a:pt x="2180594" y="4096602"/>
                </a:cubicBezTo>
                <a:cubicBezTo>
                  <a:pt x="2184348" y="4098835"/>
                  <a:pt x="2176839" y="4098835"/>
                  <a:pt x="2173084" y="4098835"/>
                </a:cubicBezTo>
                <a:cubicBezTo>
                  <a:pt x="2165575" y="4097719"/>
                  <a:pt x="2169329" y="4096602"/>
                  <a:pt x="2169329" y="4094370"/>
                </a:cubicBezTo>
                <a:cubicBezTo>
                  <a:pt x="2150556" y="4094370"/>
                  <a:pt x="2128027" y="4096602"/>
                  <a:pt x="2109254" y="4093253"/>
                </a:cubicBezTo>
                <a:cubicBezTo>
                  <a:pt x="2105499" y="4092137"/>
                  <a:pt x="2101744" y="4092137"/>
                  <a:pt x="2097990" y="4093253"/>
                </a:cubicBezTo>
                <a:cubicBezTo>
                  <a:pt x="2094235" y="4095486"/>
                  <a:pt x="2086726" y="4095486"/>
                  <a:pt x="2082971" y="4094370"/>
                </a:cubicBezTo>
                <a:cubicBezTo>
                  <a:pt x="2071707" y="4094370"/>
                  <a:pt x="2056688" y="4095486"/>
                  <a:pt x="2049179" y="4096602"/>
                </a:cubicBezTo>
                <a:cubicBezTo>
                  <a:pt x="2037914" y="4098835"/>
                  <a:pt x="2026650" y="4098835"/>
                  <a:pt x="2015386" y="4096602"/>
                </a:cubicBezTo>
                <a:cubicBezTo>
                  <a:pt x="2007876" y="4095486"/>
                  <a:pt x="1996612" y="4094370"/>
                  <a:pt x="1981594" y="4094370"/>
                </a:cubicBezTo>
                <a:cubicBezTo>
                  <a:pt x="1974084" y="4095486"/>
                  <a:pt x="1962820" y="4094370"/>
                  <a:pt x="1955310" y="4094370"/>
                </a:cubicBezTo>
                <a:cubicBezTo>
                  <a:pt x="1951556" y="4097719"/>
                  <a:pt x="1944046" y="4096602"/>
                  <a:pt x="1940291" y="4096602"/>
                </a:cubicBezTo>
                <a:cubicBezTo>
                  <a:pt x="1932782" y="4096602"/>
                  <a:pt x="1929027" y="4096602"/>
                  <a:pt x="1921518" y="4096602"/>
                </a:cubicBezTo>
                <a:cubicBezTo>
                  <a:pt x="1910253" y="4099951"/>
                  <a:pt x="1898989" y="4099951"/>
                  <a:pt x="1887725" y="4096602"/>
                </a:cubicBezTo>
                <a:cubicBezTo>
                  <a:pt x="1887725" y="4096602"/>
                  <a:pt x="1883971" y="4096602"/>
                  <a:pt x="1883971" y="4096602"/>
                </a:cubicBezTo>
                <a:cubicBezTo>
                  <a:pt x="1853933" y="4096602"/>
                  <a:pt x="1853933" y="4096602"/>
                  <a:pt x="1842668" y="4089904"/>
                </a:cubicBezTo>
                <a:cubicBezTo>
                  <a:pt x="1842668" y="4088788"/>
                  <a:pt x="1842668" y="4087672"/>
                  <a:pt x="1842668" y="4087672"/>
                </a:cubicBezTo>
                <a:cubicBezTo>
                  <a:pt x="1835159" y="4084323"/>
                  <a:pt x="1838914" y="4080974"/>
                  <a:pt x="1853933" y="4080974"/>
                </a:cubicBezTo>
                <a:cubicBezTo>
                  <a:pt x="1861442" y="4080974"/>
                  <a:pt x="1872706" y="4080974"/>
                  <a:pt x="1883971" y="4080974"/>
                </a:cubicBezTo>
                <a:cubicBezTo>
                  <a:pt x="1891480" y="4080974"/>
                  <a:pt x="1895235" y="4080974"/>
                  <a:pt x="1895235" y="4078741"/>
                </a:cubicBezTo>
                <a:cubicBezTo>
                  <a:pt x="1895235" y="4076509"/>
                  <a:pt x="1891480" y="4077625"/>
                  <a:pt x="1883971" y="4077625"/>
                </a:cubicBezTo>
                <a:cubicBezTo>
                  <a:pt x="1880216" y="4077625"/>
                  <a:pt x="1872706" y="4076509"/>
                  <a:pt x="1868952" y="4078741"/>
                </a:cubicBezTo>
                <a:cubicBezTo>
                  <a:pt x="1861442" y="4079858"/>
                  <a:pt x="1853933" y="4079858"/>
                  <a:pt x="1850178" y="4078741"/>
                </a:cubicBezTo>
                <a:cubicBezTo>
                  <a:pt x="1838914" y="4077625"/>
                  <a:pt x="1827650" y="4077625"/>
                  <a:pt x="1820140" y="4077625"/>
                </a:cubicBezTo>
                <a:cubicBezTo>
                  <a:pt x="1812630" y="4077625"/>
                  <a:pt x="1805121" y="4076509"/>
                  <a:pt x="1801367" y="4075393"/>
                </a:cubicBezTo>
                <a:cubicBezTo>
                  <a:pt x="1782593" y="4070927"/>
                  <a:pt x="1763819" y="4066462"/>
                  <a:pt x="1756310" y="4058648"/>
                </a:cubicBezTo>
                <a:cubicBezTo>
                  <a:pt x="1763819" y="4057532"/>
                  <a:pt x="1767574" y="4057532"/>
                  <a:pt x="1771329" y="4057532"/>
                </a:cubicBezTo>
                <a:cubicBezTo>
                  <a:pt x="1793857" y="4057532"/>
                  <a:pt x="1812630" y="4057532"/>
                  <a:pt x="1831404" y="4057532"/>
                </a:cubicBezTo>
                <a:cubicBezTo>
                  <a:pt x="1838914" y="4058648"/>
                  <a:pt x="1846423" y="4056415"/>
                  <a:pt x="1850178" y="4054183"/>
                </a:cubicBezTo>
                <a:cubicBezTo>
                  <a:pt x="1827650" y="4054183"/>
                  <a:pt x="1805121" y="4054183"/>
                  <a:pt x="1782593" y="4054183"/>
                </a:cubicBezTo>
                <a:cubicBezTo>
                  <a:pt x="1760065" y="4054183"/>
                  <a:pt x="1737536" y="4053066"/>
                  <a:pt x="1715008" y="4054183"/>
                </a:cubicBezTo>
                <a:cubicBezTo>
                  <a:pt x="1692479" y="4055299"/>
                  <a:pt x="1673706" y="4051950"/>
                  <a:pt x="1651177" y="4051950"/>
                </a:cubicBezTo>
                <a:cubicBezTo>
                  <a:pt x="1621140" y="4051950"/>
                  <a:pt x="1591102" y="4051950"/>
                  <a:pt x="1561064" y="4051950"/>
                </a:cubicBezTo>
                <a:cubicBezTo>
                  <a:pt x="1549800" y="4051950"/>
                  <a:pt x="1542290" y="4049717"/>
                  <a:pt x="1534781" y="4050834"/>
                </a:cubicBezTo>
                <a:cubicBezTo>
                  <a:pt x="1508498" y="4053066"/>
                  <a:pt x="1482215" y="4051950"/>
                  <a:pt x="1459687" y="4057532"/>
                </a:cubicBezTo>
                <a:cubicBezTo>
                  <a:pt x="1455932" y="4058648"/>
                  <a:pt x="1452177" y="4057532"/>
                  <a:pt x="1452177" y="4055299"/>
                </a:cubicBezTo>
                <a:cubicBezTo>
                  <a:pt x="1452177" y="4054183"/>
                  <a:pt x="1455932" y="4051950"/>
                  <a:pt x="1448422" y="4049717"/>
                </a:cubicBezTo>
                <a:cubicBezTo>
                  <a:pt x="1439036" y="4049717"/>
                  <a:pt x="1431996" y="4049717"/>
                  <a:pt x="1426422" y="4049665"/>
                </a:cubicBezTo>
                <a:lnTo>
                  <a:pt x="1420774" y="4049508"/>
                </a:lnTo>
                <a:lnTo>
                  <a:pt x="4371810" y="4049508"/>
                </a:lnTo>
                <a:lnTo>
                  <a:pt x="2589320" y="976247"/>
                </a:lnTo>
                <a:lnTo>
                  <a:pt x="838064" y="3995653"/>
                </a:lnTo>
                <a:lnTo>
                  <a:pt x="783426" y="3992786"/>
                </a:lnTo>
                <a:cubicBezTo>
                  <a:pt x="775917" y="3991670"/>
                  <a:pt x="760898" y="3990554"/>
                  <a:pt x="757144" y="3991670"/>
                </a:cubicBezTo>
                <a:cubicBezTo>
                  <a:pt x="742124" y="3995019"/>
                  <a:pt x="723351" y="3992786"/>
                  <a:pt x="712087" y="3995019"/>
                </a:cubicBezTo>
                <a:cubicBezTo>
                  <a:pt x="704577" y="3996135"/>
                  <a:pt x="697068" y="3996135"/>
                  <a:pt x="689559" y="3995019"/>
                </a:cubicBezTo>
                <a:cubicBezTo>
                  <a:pt x="674539" y="3992786"/>
                  <a:pt x="663275" y="3992786"/>
                  <a:pt x="648256" y="3995019"/>
                </a:cubicBezTo>
                <a:cubicBezTo>
                  <a:pt x="636992" y="3996135"/>
                  <a:pt x="629483" y="3996135"/>
                  <a:pt x="618218" y="3993903"/>
                </a:cubicBezTo>
                <a:lnTo>
                  <a:pt x="607456" y="3992166"/>
                </a:lnTo>
                <a:lnTo>
                  <a:pt x="610427" y="3984921"/>
                </a:lnTo>
                <a:lnTo>
                  <a:pt x="614567" y="3980326"/>
                </a:lnTo>
                <a:lnTo>
                  <a:pt x="618218" y="3980507"/>
                </a:lnTo>
                <a:cubicBezTo>
                  <a:pt x="629483" y="3979391"/>
                  <a:pt x="644502" y="3980507"/>
                  <a:pt x="659521" y="3980507"/>
                </a:cubicBezTo>
                <a:lnTo>
                  <a:pt x="659929" y="3980507"/>
                </a:lnTo>
                <a:lnTo>
                  <a:pt x="656176" y="3979391"/>
                </a:lnTo>
                <a:cubicBezTo>
                  <a:pt x="650544" y="3976600"/>
                  <a:pt x="642095" y="3975204"/>
                  <a:pt x="633178" y="3975065"/>
                </a:cubicBezTo>
                <a:lnTo>
                  <a:pt x="617558" y="3977006"/>
                </a:lnTo>
                <a:lnTo>
                  <a:pt x="630968" y="3962124"/>
                </a:lnTo>
                <a:cubicBezTo>
                  <a:pt x="637869" y="3959627"/>
                  <a:pt x="644154" y="3953511"/>
                  <a:pt x="650236" y="3946191"/>
                </a:cubicBezTo>
                <a:lnTo>
                  <a:pt x="653758" y="3941666"/>
                </a:lnTo>
                <a:lnTo>
                  <a:pt x="678821" y="3898648"/>
                </a:lnTo>
                <a:lnTo>
                  <a:pt x="688494" y="3869620"/>
                </a:lnTo>
                <a:cubicBezTo>
                  <a:pt x="694414" y="3846997"/>
                  <a:pt x="696304" y="3843752"/>
                  <a:pt x="710640" y="3834722"/>
                </a:cubicBezTo>
                <a:lnTo>
                  <a:pt x="718455" y="3830619"/>
                </a:lnTo>
                <a:lnTo>
                  <a:pt x="718513" y="3830520"/>
                </a:lnTo>
                <a:lnTo>
                  <a:pt x="728623" y="3799572"/>
                </a:lnTo>
                <a:cubicBezTo>
                  <a:pt x="732975" y="3790158"/>
                  <a:pt x="738173" y="3781236"/>
                  <a:pt x="743843" y="3771503"/>
                </a:cubicBezTo>
                <a:cubicBezTo>
                  <a:pt x="751404" y="3758526"/>
                  <a:pt x="757075" y="3748793"/>
                  <a:pt x="764635" y="3735816"/>
                </a:cubicBezTo>
                <a:lnTo>
                  <a:pt x="781621" y="3705509"/>
                </a:lnTo>
                <a:lnTo>
                  <a:pt x="751200" y="3687785"/>
                </a:lnTo>
                <a:lnTo>
                  <a:pt x="760524" y="3678229"/>
                </a:lnTo>
                <a:cubicBezTo>
                  <a:pt x="764839" y="3667707"/>
                  <a:pt x="771865" y="3658762"/>
                  <a:pt x="775645" y="3652274"/>
                </a:cubicBezTo>
                <a:cubicBezTo>
                  <a:pt x="779961" y="3641752"/>
                  <a:pt x="787807" y="3637632"/>
                  <a:pt x="792122" y="3627110"/>
                </a:cubicBezTo>
                <a:cubicBezTo>
                  <a:pt x="797257" y="3621411"/>
                  <a:pt x="802393" y="3615712"/>
                  <a:pt x="806173" y="3609223"/>
                </a:cubicBezTo>
                <a:cubicBezTo>
                  <a:pt x="819404" y="3586514"/>
                  <a:pt x="830744" y="3567048"/>
                  <a:pt x="842086" y="3547582"/>
                </a:cubicBezTo>
                <a:cubicBezTo>
                  <a:pt x="849646" y="3534605"/>
                  <a:pt x="855852" y="3520838"/>
                  <a:pt x="865588" y="3513474"/>
                </a:cubicBezTo>
                <a:cubicBezTo>
                  <a:pt x="865588" y="3513474"/>
                  <a:pt x="867478" y="3510231"/>
                  <a:pt x="869368" y="3506986"/>
                </a:cubicBezTo>
                <a:cubicBezTo>
                  <a:pt x="874754" y="3488396"/>
                  <a:pt x="889624" y="3475333"/>
                  <a:pt x="897721" y="3458322"/>
                </a:cubicBezTo>
                <a:cubicBezTo>
                  <a:pt x="905816" y="3441310"/>
                  <a:pt x="915266" y="3425090"/>
                  <a:pt x="926073" y="3409658"/>
                </a:cubicBezTo>
                <a:cubicBezTo>
                  <a:pt x="958491" y="3363363"/>
                  <a:pt x="982242" y="3316364"/>
                  <a:pt x="1011949" y="3268489"/>
                </a:cubicBezTo>
                <a:cubicBezTo>
                  <a:pt x="1011949" y="3268489"/>
                  <a:pt x="1010595" y="3267700"/>
                  <a:pt x="1012484" y="3264456"/>
                </a:cubicBezTo>
                <a:cubicBezTo>
                  <a:pt x="1007884" y="3266120"/>
                  <a:pt x="1007349" y="3270155"/>
                  <a:pt x="1003569" y="3276643"/>
                </a:cubicBezTo>
                <a:cubicBezTo>
                  <a:pt x="1001679" y="3279887"/>
                  <a:pt x="1000323" y="3279097"/>
                  <a:pt x="1000323" y="3279097"/>
                </a:cubicBezTo>
                <a:cubicBezTo>
                  <a:pt x="998968" y="3278308"/>
                  <a:pt x="996259" y="3276729"/>
                  <a:pt x="999504" y="3274274"/>
                </a:cubicBezTo>
                <a:cubicBezTo>
                  <a:pt x="1001394" y="3271031"/>
                  <a:pt x="1000573" y="3266207"/>
                  <a:pt x="1002463" y="3262962"/>
                </a:cubicBezTo>
                <a:cubicBezTo>
                  <a:pt x="1015160" y="3244287"/>
                  <a:pt x="1020545" y="3225697"/>
                  <a:pt x="1031886" y="3206231"/>
                </a:cubicBezTo>
                <a:cubicBezTo>
                  <a:pt x="1065909" y="3147834"/>
                  <a:pt x="1101822" y="3086193"/>
                  <a:pt x="1135845" y="3027796"/>
                </a:cubicBezTo>
                <a:cubicBezTo>
                  <a:pt x="1147185" y="3008331"/>
                  <a:pt x="1155280" y="2991319"/>
                  <a:pt x="1154176" y="2977639"/>
                </a:cubicBezTo>
                <a:cubicBezTo>
                  <a:pt x="1149574" y="2979305"/>
                  <a:pt x="1145794" y="2985793"/>
                  <a:pt x="1142549" y="2988248"/>
                </a:cubicBezTo>
                <a:cubicBezTo>
                  <a:pt x="1128498" y="3006134"/>
                  <a:pt x="1124718" y="3012622"/>
                  <a:pt x="1129068" y="3023848"/>
                </a:cubicBezTo>
                <a:cubicBezTo>
                  <a:pt x="1129889" y="3028672"/>
                  <a:pt x="1127998" y="3031917"/>
                  <a:pt x="1124753" y="3034370"/>
                </a:cubicBezTo>
                <a:cubicBezTo>
                  <a:pt x="1116373" y="3042524"/>
                  <a:pt x="1110167" y="3056291"/>
                  <a:pt x="1104496" y="3066024"/>
                </a:cubicBezTo>
                <a:cubicBezTo>
                  <a:pt x="1093155" y="3085490"/>
                  <a:pt x="1083705" y="3101710"/>
                  <a:pt x="1068298" y="3118808"/>
                </a:cubicBezTo>
                <a:cubicBezTo>
                  <a:pt x="1063163" y="3124507"/>
                  <a:pt x="1054248" y="3136695"/>
                  <a:pt x="1053712" y="3140728"/>
                </a:cubicBezTo>
                <a:cubicBezTo>
                  <a:pt x="1050217" y="3156074"/>
                  <a:pt x="1038056" y="3170716"/>
                  <a:pt x="1035096" y="3182029"/>
                </a:cubicBezTo>
                <a:cubicBezTo>
                  <a:pt x="1032670" y="3189306"/>
                  <a:pt x="1028890" y="3195794"/>
                  <a:pt x="1023755" y="3201494"/>
                </a:cubicBezTo>
                <a:cubicBezTo>
                  <a:pt x="1013483" y="3212892"/>
                  <a:pt x="1007813" y="3222624"/>
                  <a:pt x="1002963" y="3237181"/>
                </a:cubicBezTo>
                <a:cubicBezTo>
                  <a:pt x="998648" y="3247703"/>
                  <a:pt x="994867" y="3254192"/>
                  <a:pt x="986487" y="3262346"/>
                </a:cubicBezTo>
                <a:cubicBezTo>
                  <a:pt x="970260" y="3274619"/>
                  <a:pt x="955674" y="3296539"/>
                  <a:pt x="943798" y="3320038"/>
                </a:cubicBezTo>
                <a:cubicBezTo>
                  <a:pt x="940018" y="3326527"/>
                  <a:pt x="937592" y="3333805"/>
                  <a:pt x="937058" y="3337839"/>
                </a:cubicBezTo>
                <a:cubicBezTo>
                  <a:pt x="933027" y="3357219"/>
                  <a:pt x="924932" y="3374229"/>
                  <a:pt x="915481" y="3390451"/>
                </a:cubicBezTo>
                <a:cubicBezTo>
                  <a:pt x="906030" y="3406672"/>
                  <a:pt x="894689" y="3426138"/>
                  <a:pt x="885239" y="3442358"/>
                </a:cubicBezTo>
                <a:cubicBezTo>
                  <a:pt x="873897" y="3461825"/>
                  <a:pt x="859312" y="3483745"/>
                  <a:pt x="843905" y="3500842"/>
                </a:cubicBezTo>
                <a:cubicBezTo>
                  <a:pt x="840125" y="3507331"/>
                  <a:pt x="836345" y="3513819"/>
                  <a:pt x="834454" y="3517063"/>
                </a:cubicBezTo>
                <a:cubicBezTo>
                  <a:pt x="828784" y="3526796"/>
                  <a:pt x="825539" y="3529251"/>
                  <a:pt x="820938" y="3530916"/>
                </a:cubicBezTo>
                <a:cubicBezTo>
                  <a:pt x="835524" y="3508995"/>
                  <a:pt x="840909" y="3490406"/>
                  <a:pt x="852250" y="3470939"/>
                </a:cubicBezTo>
                <a:cubicBezTo>
                  <a:pt x="866016" y="3444197"/>
                  <a:pt x="879783" y="3417453"/>
                  <a:pt x="890303" y="3393164"/>
                </a:cubicBezTo>
                <a:cubicBezTo>
                  <a:pt x="898399" y="3376153"/>
                  <a:pt x="906495" y="3359143"/>
                  <a:pt x="914590" y="3342131"/>
                </a:cubicBezTo>
                <a:cubicBezTo>
                  <a:pt x="924576" y="3321875"/>
                  <a:pt x="936737" y="3307234"/>
                  <a:pt x="944832" y="3290222"/>
                </a:cubicBezTo>
                <a:cubicBezTo>
                  <a:pt x="951038" y="3276456"/>
                  <a:pt x="960774" y="3269092"/>
                  <a:pt x="970225" y="3252871"/>
                </a:cubicBezTo>
                <a:cubicBezTo>
                  <a:pt x="974540" y="3242349"/>
                  <a:pt x="983456" y="3230161"/>
                  <a:pt x="991016" y="3217184"/>
                </a:cubicBezTo>
                <a:cubicBezTo>
                  <a:pt x="992907" y="3213940"/>
                  <a:pt x="992907" y="3213940"/>
                  <a:pt x="994797" y="3210695"/>
                </a:cubicBezTo>
                <a:cubicBezTo>
                  <a:pt x="1009133" y="3201665"/>
                  <a:pt x="1017229" y="3184655"/>
                  <a:pt x="1023970" y="3166855"/>
                </a:cubicBezTo>
                <a:cubicBezTo>
                  <a:pt x="1028820" y="3152298"/>
                  <a:pt x="1037735" y="3140111"/>
                  <a:pt x="1041230" y="3124765"/>
                </a:cubicBezTo>
                <a:cubicBezTo>
                  <a:pt x="1041230" y="3124765"/>
                  <a:pt x="1043120" y="3121521"/>
                  <a:pt x="1046366" y="3119067"/>
                </a:cubicBezTo>
                <a:cubicBezTo>
                  <a:pt x="1049611" y="3116611"/>
                  <a:pt x="1051501" y="3113368"/>
                  <a:pt x="1053391" y="3110123"/>
                </a:cubicBezTo>
                <a:cubicBezTo>
                  <a:pt x="1070938" y="3076891"/>
                  <a:pt x="1095260" y="3047606"/>
                  <a:pt x="1111451" y="3013584"/>
                </a:cubicBezTo>
                <a:cubicBezTo>
                  <a:pt x="1119012" y="3000607"/>
                  <a:pt x="1126857" y="2996488"/>
                  <a:pt x="1131173" y="2985966"/>
                </a:cubicBezTo>
                <a:cubicBezTo>
                  <a:pt x="1136844" y="2976232"/>
                  <a:pt x="1144404" y="2963256"/>
                  <a:pt x="1150075" y="2953522"/>
                </a:cubicBezTo>
                <a:cubicBezTo>
                  <a:pt x="1162770" y="2934846"/>
                  <a:pt x="1166801" y="2915467"/>
                  <a:pt x="1178962" y="2900825"/>
                </a:cubicBezTo>
                <a:cubicBezTo>
                  <a:pt x="1182743" y="2894336"/>
                  <a:pt x="1184633" y="2891092"/>
                  <a:pt x="1186523" y="2887848"/>
                </a:cubicBezTo>
                <a:cubicBezTo>
                  <a:pt x="1188413" y="2884604"/>
                  <a:pt x="1188947" y="2880569"/>
                  <a:pt x="1193548" y="2878905"/>
                </a:cubicBezTo>
                <a:cubicBezTo>
                  <a:pt x="1194903" y="2879694"/>
                  <a:pt x="1195724" y="2884517"/>
                  <a:pt x="1193834" y="2887762"/>
                </a:cubicBezTo>
                <a:cubicBezTo>
                  <a:pt x="1189518" y="2898284"/>
                  <a:pt x="1187913" y="2910386"/>
                  <a:pt x="1180353" y="2923362"/>
                </a:cubicBezTo>
                <a:cubicBezTo>
                  <a:pt x="1176572" y="2929851"/>
                  <a:pt x="1179283" y="2931430"/>
                  <a:pt x="1176857" y="2938708"/>
                </a:cubicBezTo>
                <a:cubicBezTo>
                  <a:pt x="1190374" y="2924856"/>
                  <a:pt x="1199825" y="2908634"/>
                  <a:pt x="1210630" y="2893202"/>
                </a:cubicBezTo>
                <a:lnTo>
                  <a:pt x="1214107" y="2888887"/>
                </a:lnTo>
                <a:lnTo>
                  <a:pt x="1211353" y="2887283"/>
                </a:lnTo>
                <a:lnTo>
                  <a:pt x="1220677" y="2877727"/>
                </a:lnTo>
                <a:cubicBezTo>
                  <a:pt x="1224993" y="2867205"/>
                  <a:pt x="1232018" y="2858260"/>
                  <a:pt x="1235799" y="2851772"/>
                </a:cubicBezTo>
                <a:cubicBezTo>
                  <a:pt x="1240114" y="2841250"/>
                  <a:pt x="1247960" y="2837130"/>
                  <a:pt x="1252276" y="2826608"/>
                </a:cubicBezTo>
                <a:cubicBezTo>
                  <a:pt x="1257411" y="2820909"/>
                  <a:pt x="1262546" y="2815209"/>
                  <a:pt x="1266326" y="2808721"/>
                </a:cubicBezTo>
                <a:cubicBezTo>
                  <a:pt x="1279557" y="2786012"/>
                  <a:pt x="1290898" y="2766546"/>
                  <a:pt x="1302239" y="2747080"/>
                </a:cubicBezTo>
                <a:cubicBezTo>
                  <a:pt x="1309800" y="2734103"/>
                  <a:pt x="1316006" y="2720336"/>
                  <a:pt x="1325742" y="2712972"/>
                </a:cubicBezTo>
                <a:cubicBezTo>
                  <a:pt x="1325742" y="2712972"/>
                  <a:pt x="1327632" y="2709729"/>
                  <a:pt x="1329522" y="2706484"/>
                </a:cubicBezTo>
                <a:cubicBezTo>
                  <a:pt x="1334907" y="2687894"/>
                  <a:pt x="1349778" y="2674831"/>
                  <a:pt x="1357874" y="2657820"/>
                </a:cubicBezTo>
                <a:cubicBezTo>
                  <a:pt x="1365969" y="2640809"/>
                  <a:pt x="1375420" y="2624588"/>
                  <a:pt x="1386227" y="2609156"/>
                </a:cubicBezTo>
                <a:cubicBezTo>
                  <a:pt x="1418644" y="2562861"/>
                  <a:pt x="1442396" y="2515861"/>
                  <a:pt x="1472103" y="2467987"/>
                </a:cubicBezTo>
                <a:cubicBezTo>
                  <a:pt x="1472103" y="2467987"/>
                  <a:pt x="1470748" y="2467198"/>
                  <a:pt x="1472638" y="2463954"/>
                </a:cubicBezTo>
                <a:cubicBezTo>
                  <a:pt x="1468037" y="2465619"/>
                  <a:pt x="1467503" y="2469653"/>
                  <a:pt x="1463723" y="2476141"/>
                </a:cubicBezTo>
                <a:cubicBezTo>
                  <a:pt x="1461833" y="2479385"/>
                  <a:pt x="1460477" y="2478595"/>
                  <a:pt x="1460477" y="2478595"/>
                </a:cubicBezTo>
                <a:cubicBezTo>
                  <a:pt x="1459122" y="2477806"/>
                  <a:pt x="1456412" y="2476227"/>
                  <a:pt x="1459657" y="2473772"/>
                </a:cubicBezTo>
                <a:cubicBezTo>
                  <a:pt x="1461547" y="2470529"/>
                  <a:pt x="1460727" y="2465705"/>
                  <a:pt x="1462617" y="2462461"/>
                </a:cubicBezTo>
                <a:cubicBezTo>
                  <a:pt x="1475314" y="2443785"/>
                  <a:pt x="1480699" y="2425195"/>
                  <a:pt x="1492040" y="2405730"/>
                </a:cubicBezTo>
                <a:lnTo>
                  <a:pt x="1515028" y="2366271"/>
                </a:lnTo>
                <a:lnTo>
                  <a:pt x="1513667" y="2365479"/>
                </a:lnTo>
                <a:lnTo>
                  <a:pt x="1500642" y="2370194"/>
                </a:lnTo>
                <a:lnTo>
                  <a:pt x="1495249" y="2381527"/>
                </a:lnTo>
                <a:cubicBezTo>
                  <a:pt x="1492824" y="2388804"/>
                  <a:pt x="1489044" y="2395292"/>
                  <a:pt x="1483909" y="2400992"/>
                </a:cubicBezTo>
                <a:cubicBezTo>
                  <a:pt x="1473637" y="2412390"/>
                  <a:pt x="1467967" y="2422122"/>
                  <a:pt x="1463117" y="2436679"/>
                </a:cubicBezTo>
                <a:cubicBezTo>
                  <a:pt x="1458801" y="2447201"/>
                  <a:pt x="1455021" y="2453690"/>
                  <a:pt x="1446641" y="2461844"/>
                </a:cubicBezTo>
                <a:cubicBezTo>
                  <a:pt x="1430414" y="2474116"/>
                  <a:pt x="1415828" y="2496038"/>
                  <a:pt x="1403952" y="2519536"/>
                </a:cubicBezTo>
                <a:cubicBezTo>
                  <a:pt x="1400171" y="2526025"/>
                  <a:pt x="1397746" y="2533303"/>
                  <a:pt x="1397212" y="2537338"/>
                </a:cubicBezTo>
                <a:cubicBezTo>
                  <a:pt x="1393181" y="2556717"/>
                  <a:pt x="1385085" y="2573727"/>
                  <a:pt x="1375634" y="2589949"/>
                </a:cubicBezTo>
                <a:cubicBezTo>
                  <a:pt x="1366184" y="2606171"/>
                  <a:pt x="1354843" y="2625636"/>
                  <a:pt x="1345392" y="2641857"/>
                </a:cubicBezTo>
                <a:cubicBezTo>
                  <a:pt x="1334051" y="2661323"/>
                  <a:pt x="1319465" y="2683243"/>
                  <a:pt x="1304059" y="2700340"/>
                </a:cubicBezTo>
                <a:cubicBezTo>
                  <a:pt x="1300278" y="2706829"/>
                  <a:pt x="1296498" y="2713317"/>
                  <a:pt x="1294608" y="2716561"/>
                </a:cubicBezTo>
                <a:cubicBezTo>
                  <a:pt x="1288938" y="2726294"/>
                  <a:pt x="1285692" y="2728749"/>
                  <a:pt x="1281092" y="2730413"/>
                </a:cubicBezTo>
                <a:cubicBezTo>
                  <a:pt x="1295678" y="2708493"/>
                  <a:pt x="1301063" y="2689904"/>
                  <a:pt x="1312404" y="2670437"/>
                </a:cubicBezTo>
                <a:cubicBezTo>
                  <a:pt x="1326170" y="2643695"/>
                  <a:pt x="1339936" y="2616951"/>
                  <a:pt x="1350457" y="2592662"/>
                </a:cubicBezTo>
                <a:cubicBezTo>
                  <a:pt x="1358553" y="2575651"/>
                  <a:pt x="1366648" y="2558641"/>
                  <a:pt x="1374743" y="2541629"/>
                </a:cubicBezTo>
                <a:cubicBezTo>
                  <a:pt x="1384730" y="2521374"/>
                  <a:pt x="1396891" y="2506732"/>
                  <a:pt x="1404986" y="2489721"/>
                </a:cubicBezTo>
                <a:cubicBezTo>
                  <a:pt x="1411192" y="2475954"/>
                  <a:pt x="1420928" y="2468590"/>
                  <a:pt x="1430378" y="2452370"/>
                </a:cubicBezTo>
                <a:cubicBezTo>
                  <a:pt x="1434694" y="2441847"/>
                  <a:pt x="1443609" y="2429659"/>
                  <a:pt x="1451170" y="2416682"/>
                </a:cubicBezTo>
                <a:cubicBezTo>
                  <a:pt x="1453060" y="2413438"/>
                  <a:pt x="1453060" y="2413438"/>
                  <a:pt x="1454951" y="2410193"/>
                </a:cubicBezTo>
                <a:cubicBezTo>
                  <a:pt x="1462118" y="2405679"/>
                  <a:pt x="1467726" y="2399169"/>
                  <a:pt x="1472385" y="2391562"/>
                </a:cubicBezTo>
                <a:lnTo>
                  <a:pt x="1473418" y="2389345"/>
                </a:lnTo>
                <a:lnTo>
                  <a:pt x="1456736" y="2406727"/>
                </a:lnTo>
                <a:cubicBezTo>
                  <a:pt x="1451391" y="2408501"/>
                  <a:pt x="1446854" y="2406944"/>
                  <a:pt x="1442520" y="2406591"/>
                </a:cubicBezTo>
                <a:cubicBezTo>
                  <a:pt x="1436832" y="2405450"/>
                  <a:pt x="1429932" y="2407949"/>
                  <a:pt x="1422425" y="2412265"/>
                </a:cubicBezTo>
                <a:lnTo>
                  <a:pt x="1408283" y="2422151"/>
                </a:lnTo>
                <a:lnTo>
                  <a:pt x="1409643" y="2411891"/>
                </a:lnTo>
                <a:cubicBezTo>
                  <a:pt x="1415029" y="2393301"/>
                  <a:pt x="1422589" y="2380325"/>
                  <a:pt x="1435571" y="2370506"/>
                </a:cubicBezTo>
                <a:cubicBezTo>
                  <a:pt x="1438816" y="2368051"/>
                  <a:pt x="1442061" y="2365596"/>
                  <a:pt x="1447196" y="2359898"/>
                </a:cubicBezTo>
                <a:cubicBezTo>
                  <a:pt x="1448552" y="2360688"/>
                  <a:pt x="1451797" y="2358232"/>
                  <a:pt x="1451797" y="2358232"/>
                </a:cubicBezTo>
                <a:cubicBezTo>
                  <a:pt x="1461248" y="2342011"/>
                  <a:pt x="1472874" y="2331403"/>
                  <a:pt x="1479080" y="2317635"/>
                </a:cubicBezTo>
                <a:cubicBezTo>
                  <a:pt x="1485284" y="2303870"/>
                  <a:pt x="1491490" y="2290103"/>
                  <a:pt x="1494450" y="2278791"/>
                </a:cubicBezTo>
                <a:cubicBezTo>
                  <a:pt x="1500371" y="2256166"/>
                  <a:pt x="1506041" y="2246434"/>
                  <a:pt x="1520912" y="2233370"/>
                </a:cubicBezTo>
                <a:cubicBezTo>
                  <a:pt x="1527403" y="2228462"/>
                  <a:pt x="1531183" y="2221974"/>
                  <a:pt x="1536854" y="2212240"/>
                </a:cubicBezTo>
                <a:lnTo>
                  <a:pt x="1543200" y="2201348"/>
                </a:lnTo>
                <a:lnTo>
                  <a:pt x="1546923" y="2197727"/>
                </a:lnTo>
                <a:cubicBezTo>
                  <a:pt x="1551522" y="2196062"/>
                  <a:pt x="1556659" y="2190362"/>
                  <a:pt x="1555588" y="2198430"/>
                </a:cubicBezTo>
                <a:cubicBezTo>
                  <a:pt x="1555053" y="2202463"/>
                  <a:pt x="1557764" y="2204042"/>
                  <a:pt x="1555874" y="2207287"/>
                </a:cubicBezTo>
                <a:cubicBezTo>
                  <a:pt x="1552093" y="2213776"/>
                  <a:pt x="1549668" y="2221054"/>
                  <a:pt x="1546423" y="2223508"/>
                </a:cubicBezTo>
                <a:cubicBezTo>
                  <a:pt x="1536151" y="2234907"/>
                  <a:pt x="1527236" y="2247093"/>
                  <a:pt x="1518321" y="2259281"/>
                </a:cubicBezTo>
                <a:cubicBezTo>
                  <a:pt x="1509939" y="2267434"/>
                  <a:pt x="1511295" y="2268224"/>
                  <a:pt x="1511579" y="2277082"/>
                </a:cubicBezTo>
                <a:cubicBezTo>
                  <a:pt x="1514290" y="2278661"/>
                  <a:pt x="1516466" y="2284273"/>
                  <a:pt x="1514040" y="2291551"/>
                </a:cubicBezTo>
                <a:cubicBezTo>
                  <a:pt x="1508370" y="2301284"/>
                  <a:pt x="1507301" y="2309352"/>
                  <a:pt x="1499739" y="2322330"/>
                </a:cubicBezTo>
                <a:cubicBezTo>
                  <a:pt x="1494604" y="2328028"/>
                  <a:pt x="1490289" y="2338551"/>
                  <a:pt x="1483264" y="2347494"/>
                </a:cubicBezTo>
                <a:cubicBezTo>
                  <a:pt x="1479483" y="2353983"/>
                  <a:pt x="1482193" y="2355562"/>
                  <a:pt x="1483548" y="2356351"/>
                </a:cubicBezTo>
                <a:cubicBezTo>
                  <a:pt x="1486258" y="2357931"/>
                  <a:pt x="1489503" y="2355475"/>
                  <a:pt x="1491394" y="2352230"/>
                </a:cubicBezTo>
                <a:cubicBezTo>
                  <a:pt x="1495174" y="2345742"/>
                  <a:pt x="1493819" y="2344953"/>
                  <a:pt x="1495709" y="2341708"/>
                </a:cubicBezTo>
                <a:cubicBezTo>
                  <a:pt x="1502449" y="2323908"/>
                  <a:pt x="1511366" y="2311720"/>
                  <a:pt x="1522456" y="2305147"/>
                </a:cubicBezTo>
                <a:cubicBezTo>
                  <a:pt x="1527057" y="2303482"/>
                  <a:pt x="1525987" y="2311548"/>
                  <a:pt x="1532478" y="2306640"/>
                </a:cubicBezTo>
                <a:cubicBezTo>
                  <a:pt x="1538149" y="2296906"/>
                  <a:pt x="1543819" y="2287173"/>
                  <a:pt x="1549490" y="2277440"/>
                </a:cubicBezTo>
                <a:cubicBezTo>
                  <a:pt x="1554624" y="2271741"/>
                  <a:pt x="1557584" y="2260429"/>
                  <a:pt x="1565965" y="2252276"/>
                </a:cubicBezTo>
                <a:cubicBezTo>
                  <a:pt x="1575702" y="2244912"/>
                  <a:pt x="1572171" y="2238509"/>
                  <a:pt x="1577842" y="2228776"/>
                </a:cubicBezTo>
                <a:cubicBezTo>
                  <a:pt x="1596208" y="2200368"/>
                  <a:pt x="1607264" y="2172045"/>
                  <a:pt x="1623740" y="2146880"/>
                </a:cubicBezTo>
                <a:cubicBezTo>
                  <a:pt x="1631300" y="2133902"/>
                  <a:pt x="1636971" y="2124170"/>
                  <a:pt x="1644531" y="2111193"/>
                </a:cubicBezTo>
                <a:cubicBezTo>
                  <a:pt x="1655872" y="2091728"/>
                  <a:pt x="1665323" y="2075506"/>
                  <a:pt x="1669889" y="2052093"/>
                </a:cubicBezTo>
                <a:cubicBezTo>
                  <a:pt x="1673134" y="2049638"/>
                  <a:pt x="1675844" y="2051218"/>
                  <a:pt x="1677734" y="2047974"/>
                </a:cubicBezTo>
                <a:cubicBezTo>
                  <a:pt x="1692070" y="2038944"/>
                  <a:pt x="1693960" y="2035700"/>
                  <a:pt x="1699881" y="2013076"/>
                </a:cubicBezTo>
                <a:cubicBezTo>
                  <a:pt x="1700952" y="2005009"/>
                  <a:pt x="1703911" y="1993696"/>
                  <a:pt x="1709582" y="1983964"/>
                </a:cubicBezTo>
                <a:cubicBezTo>
                  <a:pt x="1713898" y="1973441"/>
                  <a:pt x="1714967" y="1965374"/>
                  <a:pt x="1720102" y="1959675"/>
                </a:cubicBezTo>
                <a:cubicBezTo>
                  <a:pt x="1732264" y="1945032"/>
                  <a:pt x="1743604" y="1925567"/>
                  <a:pt x="1757406" y="1920571"/>
                </a:cubicBezTo>
                <a:cubicBezTo>
                  <a:pt x="1765252" y="1916452"/>
                  <a:pt x="1773632" y="1908298"/>
                  <a:pt x="1777948" y="1897776"/>
                </a:cubicBezTo>
                <a:cubicBezTo>
                  <a:pt x="1779017" y="1889707"/>
                  <a:pt x="1782798" y="1883219"/>
                  <a:pt x="1786578" y="1876731"/>
                </a:cubicBezTo>
                <a:cubicBezTo>
                  <a:pt x="1792249" y="1866998"/>
                  <a:pt x="1794674" y="1859719"/>
                  <a:pt x="1791963" y="1858140"/>
                </a:cubicBezTo>
                <a:cubicBezTo>
                  <a:pt x="1791144" y="1853317"/>
                  <a:pt x="1791679" y="1849284"/>
                  <a:pt x="1788968" y="1847704"/>
                </a:cubicBezTo>
                <a:cubicBezTo>
                  <a:pt x="1787328" y="1838058"/>
                  <a:pt x="1796244" y="1825870"/>
                  <a:pt x="1804090" y="1821751"/>
                </a:cubicBezTo>
                <a:cubicBezTo>
                  <a:pt x="1808690" y="1820086"/>
                  <a:pt x="1814645" y="1819209"/>
                  <a:pt x="1818425" y="1812721"/>
                </a:cubicBezTo>
                <a:cubicBezTo>
                  <a:pt x="1824096" y="1802988"/>
                  <a:pt x="1827876" y="1796499"/>
                  <a:pt x="1830301" y="1789222"/>
                </a:cubicBezTo>
                <a:cubicBezTo>
                  <a:pt x="1833263" y="1777909"/>
                  <a:pt x="1845423" y="1763267"/>
                  <a:pt x="1847027" y="1751166"/>
                </a:cubicBezTo>
                <a:cubicBezTo>
                  <a:pt x="1848918" y="1747922"/>
                  <a:pt x="1850808" y="1744677"/>
                  <a:pt x="1854054" y="1742222"/>
                </a:cubicBezTo>
                <a:cubicBezTo>
                  <a:pt x="1862434" y="1734068"/>
                  <a:pt x="1867035" y="1732405"/>
                  <a:pt x="1871100" y="1734773"/>
                </a:cubicBezTo>
                <a:cubicBezTo>
                  <a:pt x="1872455" y="1735563"/>
                  <a:pt x="1877056" y="1733897"/>
                  <a:pt x="1879481" y="1726619"/>
                </a:cubicBezTo>
                <a:cubicBezTo>
                  <a:pt x="1881621" y="1710483"/>
                  <a:pt x="1888361" y="1692683"/>
                  <a:pt x="1895102" y="1674882"/>
                </a:cubicBezTo>
                <a:cubicBezTo>
                  <a:pt x="1896992" y="1671639"/>
                  <a:pt x="1897527" y="1667606"/>
                  <a:pt x="1896171" y="1666815"/>
                </a:cubicBezTo>
                <a:cubicBezTo>
                  <a:pt x="1894817" y="1666026"/>
                  <a:pt x="1892926" y="1669270"/>
                  <a:pt x="1889682" y="1671724"/>
                </a:cubicBezTo>
                <a:cubicBezTo>
                  <a:pt x="1882121" y="1684702"/>
                  <a:pt x="1867249" y="1697765"/>
                  <a:pt x="1861864" y="1716354"/>
                </a:cubicBezTo>
                <a:cubicBezTo>
                  <a:pt x="1859973" y="1719599"/>
                  <a:pt x="1856193" y="1726088"/>
                  <a:pt x="1854838" y="1725299"/>
                </a:cubicBezTo>
                <a:cubicBezTo>
                  <a:pt x="1850772" y="1722930"/>
                  <a:pt x="1845102" y="1732662"/>
                  <a:pt x="1841322" y="1739151"/>
                </a:cubicBezTo>
                <a:cubicBezTo>
                  <a:pt x="1837541" y="1745639"/>
                  <a:pt x="1832942" y="1747304"/>
                  <a:pt x="1832121" y="1742482"/>
                </a:cubicBezTo>
                <a:cubicBezTo>
                  <a:pt x="1830766" y="1741693"/>
                  <a:pt x="1833191" y="1734413"/>
                  <a:pt x="1832371" y="1729590"/>
                </a:cubicBezTo>
                <a:cubicBezTo>
                  <a:pt x="1828591" y="1736080"/>
                  <a:pt x="1825345" y="1738533"/>
                  <a:pt x="1824811" y="1742567"/>
                </a:cubicBezTo>
                <a:cubicBezTo>
                  <a:pt x="1823740" y="1750635"/>
                  <a:pt x="1816715" y="1759578"/>
                  <a:pt x="1812935" y="1766066"/>
                </a:cubicBezTo>
                <a:cubicBezTo>
                  <a:pt x="1808618" y="1776590"/>
                  <a:pt x="1800773" y="1780709"/>
                  <a:pt x="1796458" y="1791231"/>
                </a:cubicBezTo>
                <a:cubicBezTo>
                  <a:pt x="1790253" y="1804997"/>
                  <a:pt x="1786722" y="1798595"/>
                  <a:pt x="1780231" y="1803505"/>
                </a:cubicBezTo>
                <a:lnTo>
                  <a:pt x="1772230" y="1814442"/>
                </a:lnTo>
                <a:lnTo>
                  <a:pt x="1791489" y="1778297"/>
                </a:lnTo>
                <a:cubicBezTo>
                  <a:pt x="1794450" y="1766986"/>
                  <a:pt x="1801475" y="1758043"/>
                  <a:pt x="1809321" y="1753923"/>
                </a:cubicBezTo>
                <a:cubicBezTo>
                  <a:pt x="1815813" y="1749014"/>
                  <a:pt x="1818237" y="1741736"/>
                  <a:pt x="1817417" y="1736912"/>
                </a:cubicBezTo>
                <a:cubicBezTo>
                  <a:pt x="1815242" y="1731299"/>
                  <a:pt x="1819022" y="1724811"/>
                  <a:pt x="1824692" y="1715078"/>
                </a:cubicBezTo>
                <a:cubicBezTo>
                  <a:pt x="1836034" y="1695612"/>
                  <a:pt x="1846018" y="1675357"/>
                  <a:pt x="1862781" y="1659050"/>
                </a:cubicBezTo>
                <a:cubicBezTo>
                  <a:pt x="1862781" y="1659050"/>
                  <a:pt x="1864671" y="1655806"/>
                  <a:pt x="1864671" y="1655806"/>
                </a:cubicBezTo>
                <a:cubicBezTo>
                  <a:pt x="1882216" y="1622573"/>
                  <a:pt x="1903294" y="1595743"/>
                  <a:pt x="1920305" y="1566545"/>
                </a:cubicBezTo>
                <a:cubicBezTo>
                  <a:pt x="1924085" y="1560056"/>
                  <a:pt x="1925975" y="1556812"/>
                  <a:pt x="1923266" y="1555234"/>
                </a:cubicBezTo>
                <a:lnTo>
                  <a:pt x="1924152" y="1551341"/>
                </a:lnTo>
                <a:lnTo>
                  <a:pt x="1926058" y="1562553"/>
                </a:lnTo>
                <a:cubicBezTo>
                  <a:pt x="1922278" y="1569042"/>
                  <a:pt x="1916608" y="1578775"/>
                  <a:pt x="1910937" y="1588507"/>
                </a:cubicBezTo>
                <a:cubicBezTo>
                  <a:pt x="1907157" y="1594996"/>
                  <a:pt x="1905266" y="1598241"/>
                  <a:pt x="1907977" y="1599820"/>
                </a:cubicBezTo>
                <a:cubicBezTo>
                  <a:pt x="1910687" y="1601399"/>
                  <a:pt x="1911222" y="1597365"/>
                  <a:pt x="1915003" y="1590876"/>
                </a:cubicBezTo>
                <a:cubicBezTo>
                  <a:pt x="1916893" y="1587632"/>
                  <a:pt x="1922028" y="1581933"/>
                  <a:pt x="1921209" y="1577109"/>
                </a:cubicBezTo>
                <a:cubicBezTo>
                  <a:pt x="1923633" y="1569831"/>
                  <a:pt x="1927413" y="1563342"/>
                  <a:pt x="1930659" y="1560888"/>
                </a:cubicBezTo>
                <a:cubicBezTo>
                  <a:pt x="1937684" y="1551945"/>
                  <a:pt x="1943355" y="1542212"/>
                  <a:pt x="1947135" y="1535723"/>
                </a:cubicBezTo>
                <a:cubicBezTo>
                  <a:pt x="1950916" y="1529234"/>
                  <a:pt x="1956051" y="1523536"/>
                  <a:pt x="1959297" y="1521081"/>
                </a:cubicBezTo>
                <a:cubicBezTo>
                  <a:pt x="1974168" y="1508018"/>
                  <a:pt x="1989039" y="1494955"/>
                  <a:pt x="2002305" y="1493993"/>
                </a:cubicBezTo>
                <a:cubicBezTo>
                  <a:pt x="1999880" y="1501270"/>
                  <a:pt x="1997990" y="1504515"/>
                  <a:pt x="1996099" y="1507760"/>
                </a:cubicBezTo>
                <a:cubicBezTo>
                  <a:pt x="1984759" y="1527225"/>
                  <a:pt x="1975308" y="1543445"/>
                  <a:pt x="1965857" y="1559668"/>
                </a:cubicBezTo>
                <a:cubicBezTo>
                  <a:pt x="1960722" y="1565368"/>
                  <a:pt x="1959653" y="1573435"/>
                  <a:pt x="1960472" y="1578258"/>
                </a:cubicBezTo>
                <a:cubicBezTo>
                  <a:pt x="1971813" y="1558792"/>
                  <a:pt x="1983154" y="1539327"/>
                  <a:pt x="1994495" y="1519861"/>
                </a:cubicBezTo>
                <a:cubicBezTo>
                  <a:pt x="2005835" y="1500396"/>
                  <a:pt x="2018533" y="1481719"/>
                  <a:pt x="2028517" y="1461464"/>
                </a:cubicBezTo>
                <a:cubicBezTo>
                  <a:pt x="2038504" y="1441209"/>
                  <a:pt x="2052020" y="1427357"/>
                  <a:pt x="2063361" y="1407890"/>
                </a:cubicBezTo>
                <a:cubicBezTo>
                  <a:pt x="2078482" y="1381937"/>
                  <a:pt x="2093603" y="1355982"/>
                  <a:pt x="2108725" y="1330028"/>
                </a:cubicBezTo>
                <a:cubicBezTo>
                  <a:pt x="2114395" y="1320296"/>
                  <a:pt x="2120886" y="1315386"/>
                  <a:pt x="2123310" y="1308107"/>
                </a:cubicBezTo>
                <a:cubicBezTo>
                  <a:pt x="2133832" y="1283819"/>
                  <a:pt x="2148418" y="1261899"/>
                  <a:pt x="2152982" y="1238485"/>
                </a:cubicBezTo>
                <a:cubicBezTo>
                  <a:pt x="2153518" y="1234452"/>
                  <a:pt x="2156763" y="1231996"/>
                  <a:pt x="2159473" y="1233576"/>
                </a:cubicBezTo>
                <a:cubicBezTo>
                  <a:pt x="2160828" y="1234365"/>
                  <a:pt x="2161649" y="1239189"/>
                  <a:pt x="2168140" y="1234280"/>
                </a:cubicBezTo>
                <a:lnTo>
                  <a:pt x="2182078" y="1214374"/>
                </a:lnTo>
                <a:lnTo>
                  <a:pt x="2168626" y="1206538"/>
                </a:lnTo>
                <a:lnTo>
                  <a:pt x="2168957" y="1205827"/>
                </a:lnTo>
                <a:cubicBezTo>
                  <a:pt x="2173807" y="1191271"/>
                  <a:pt x="2182722" y="1179083"/>
                  <a:pt x="2186217" y="1163737"/>
                </a:cubicBezTo>
                <a:cubicBezTo>
                  <a:pt x="2186217" y="1163737"/>
                  <a:pt x="2188107" y="1160494"/>
                  <a:pt x="2191353" y="1158039"/>
                </a:cubicBezTo>
                <a:cubicBezTo>
                  <a:pt x="2194598" y="1155584"/>
                  <a:pt x="2196489" y="1152340"/>
                  <a:pt x="2198379" y="1149096"/>
                </a:cubicBezTo>
                <a:cubicBezTo>
                  <a:pt x="2215926" y="1115863"/>
                  <a:pt x="2240247" y="1086579"/>
                  <a:pt x="2256438" y="1052557"/>
                </a:cubicBezTo>
                <a:cubicBezTo>
                  <a:pt x="2263999" y="1039580"/>
                  <a:pt x="2271844" y="1035460"/>
                  <a:pt x="2276160" y="1024938"/>
                </a:cubicBezTo>
                <a:cubicBezTo>
                  <a:pt x="2281831" y="1015205"/>
                  <a:pt x="2289392" y="1002228"/>
                  <a:pt x="2295062" y="992495"/>
                </a:cubicBezTo>
                <a:cubicBezTo>
                  <a:pt x="2307757" y="973819"/>
                  <a:pt x="2311788" y="954439"/>
                  <a:pt x="2323949" y="939798"/>
                </a:cubicBezTo>
                <a:cubicBezTo>
                  <a:pt x="2327730" y="933309"/>
                  <a:pt x="2329620" y="930064"/>
                  <a:pt x="2331510" y="926821"/>
                </a:cubicBezTo>
                <a:cubicBezTo>
                  <a:pt x="2333400" y="923576"/>
                  <a:pt x="2333934" y="919542"/>
                  <a:pt x="2338535" y="917877"/>
                </a:cubicBezTo>
                <a:cubicBezTo>
                  <a:pt x="2339890" y="918667"/>
                  <a:pt x="2340711" y="923490"/>
                  <a:pt x="2338821" y="926734"/>
                </a:cubicBezTo>
                <a:cubicBezTo>
                  <a:pt x="2334505" y="937256"/>
                  <a:pt x="2332900" y="949358"/>
                  <a:pt x="2325340" y="962335"/>
                </a:cubicBezTo>
                <a:cubicBezTo>
                  <a:pt x="2321559" y="968824"/>
                  <a:pt x="2324270" y="970403"/>
                  <a:pt x="2321845" y="977681"/>
                </a:cubicBezTo>
                <a:cubicBezTo>
                  <a:pt x="2335361" y="963828"/>
                  <a:pt x="2344812" y="947607"/>
                  <a:pt x="2355617" y="932174"/>
                </a:cubicBezTo>
                <a:cubicBezTo>
                  <a:pt x="2364533" y="919987"/>
                  <a:pt x="2372914" y="911833"/>
                  <a:pt x="2381829" y="899645"/>
                </a:cubicBezTo>
                <a:cubicBezTo>
                  <a:pt x="2383720" y="896401"/>
                  <a:pt x="2390211" y="891492"/>
                  <a:pt x="2391030" y="896315"/>
                </a:cubicBezTo>
                <a:cubicBezTo>
                  <a:pt x="2391851" y="901138"/>
                  <a:pt x="2386716" y="906838"/>
                  <a:pt x="2384825" y="910083"/>
                </a:cubicBezTo>
                <a:cubicBezTo>
                  <a:pt x="2371594" y="932792"/>
                  <a:pt x="2360253" y="952258"/>
                  <a:pt x="2347022" y="974967"/>
                </a:cubicBezTo>
                <a:cubicBezTo>
                  <a:pt x="2324340" y="1013899"/>
                  <a:pt x="2305724" y="1055199"/>
                  <a:pt x="2293062" y="1095623"/>
                </a:cubicBezTo>
                <a:cubicBezTo>
                  <a:pt x="2288213" y="1110178"/>
                  <a:pt x="2277407" y="1125611"/>
                  <a:pt x="2272556" y="1140167"/>
                </a:cubicBezTo>
                <a:cubicBezTo>
                  <a:pt x="2266352" y="1153934"/>
                  <a:pt x="2255545" y="1169365"/>
                  <a:pt x="2244739" y="1184797"/>
                </a:cubicBezTo>
                <a:cubicBezTo>
                  <a:pt x="2234468" y="1196195"/>
                  <a:pt x="2221772" y="1214871"/>
                  <a:pt x="2212321" y="1231092"/>
                </a:cubicBezTo>
                <a:lnTo>
                  <a:pt x="2211935" y="1231770"/>
                </a:lnTo>
                <a:lnTo>
                  <a:pt x="2198481" y="1223931"/>
                </a:lnTo>
                <a:lnTo>
                  <a:pt x="2189002" y="1242089"/>
                </a:lnTo>
                <a:cubicBezTo>
                  <a:pt x="2185222" y="1248577"/>
                  <a:pt x="2180906" y="1259099"/>
                  <a:pt x="2175236" y="1268832"/>
                </a:cubicBezTo>
                <a:cubicBezTo>
                  <a:pt x="2169565" y="1278566"/>
                  <a:pt x="2170920" y="1279355"/>
                  <a:pt x="2180122" y="1276024"/>
                </a:cubicBezTo>
                <a:cubicBezTo>
                  <a:pt x="2185257" y="1270325"/>
                  <a:pt x="2187683" y="1263047"/>
                  <a:pt x="2191747" y="1265415"/>
                </a:cubicBezTo>
                <a:cubicBezTo>
                  <a:pt x="2192568" y="1270239"/>
                  <a:pt x="2187433" y="1275937"/>
                  <a:pt x="2185542" y="1279182"/>
                </a:cubicBezTo>
                <a:cubicBezTo>
                  <a:pt x="2185542" y="1279182"/>
                  <a:pt x="2183652" y="1282427"/>
                  <a:pt x="2183652" y="1282427"/>
                </a:cubicBezTo>
                <a:cubicBezTo>
                  <a:pt x="2184471" y="1287250"/>
                  <a:pt x="2188252" y="1280761"/>
                  <a:pt x="2190142" y="1277517"/>
                </a:cubicBezTo>
                <a:cubicBezTo>
                  <a:pt x="2195813" y="1267783"/>
                  <a:pt x="2203373" y="1254807"/>
                  <a:pt x="2210934" y="1241831"/>
                </a:cubicBezTo>
                <a:cubicBezTo>
                  <a:pt x="2212824" y="1238586"/>
                  <a:pt x="2214714" y="1235341"/>
                  <a:pt x="2216070" y="1236131"/>
                </a:cubicBezTo>
                <a:cubicBezTo>
                  <a:pt x="2218780" y="1237710"/>
                  <a:pt x="2223381" y="1236045"/>
                  <a:pt x="2219600" y="1242535"/>
                </a:cubicBezTo>
                <a:cubicBezTo>
                  <a:pt x="2212574" y="1251476"/>
                  <a:pt x="2212859" y="1260333"/>
                  <a:pt x="2209614" y="1262789"/>
                </a:cubicBezTo>
                <a:cubicBezTo>
                  <a:pt x="2201233" y="1270941"/>
                  <a:pt x="2196383" y="1285499"/>
                  <a:pt x="2188002" y="1293652"/>
                </a:cubicBezTo>
                <a:cubicBezTo>
                  <a:pt x="2184757" y="1296107"/>
                  <a:pt x="2182867" y="1299351"/>
                  <a:pt x="2180157" y="1297772"/>
                </a:cubicBezTo>
                <a:cubicBezTo>
                  <a:pt x="2176377" y="1304261"/>
                  <a:pt x="2175841" y="1308295"/>
                  <a:pt x="2170707" y="1313993"/>
                </a:cubicBezTo>
                <a:cubicBezTo>
                  <a:pt x="2166641" y="1311625"/>
                  <a:pt x="2163930" y="1310045"/>
                  <a:pt x="2159865" y="1307677"/>
                </a:cubicBezTo>
                <a:cubicBezTo>
                  <a:pt x="2147990" y="1331177"/>
                  <a:pt x="2131227" y="1347484"/>
                  <a:pt x="2119352" y="1370984"/>
                </a:cubicBezTo>
                <a:cubicBezTo>
                  <a:pt x="2119352" y="1370984"/>
                  <a:pt x="2117461" y="1374228"/>
                  <a:pt x="2117461" y="1374228"/>
                </a:cubicBezTo>
                <a:cubicBezTo>
                  <a:pt x="2102589" y="1387291"/>
                  <a:pt x="2101805" y="1404216"/>
                  <a:pt x="2092890" y="1416403"/>
                </a:cubicBezTo>
                <a:cubicBezTo>
                  <a:pt x="2090999" y="1419648"/>
                  <a:pt x="2090464" y="1423681"/>
                  <a:pt x="2089929" y="1427715"/>
                </a:cubicBezTo>
                <a:cubicBezTo>
                  <a:pt x="2095065" y="1422016"/>
                  <a:pt x="2098846" y="1415527"/>
                  <a:pt x="2102626" y="1409040"/>
                </a:cubicBezTo>
                <a:cubicBezTo>
                  <a:pt x="2105871" y="1406585"/>
                  <a:pt x="2109116" y="1404129"/>
                  <a:pt x="2108580" y="1408163"/>
                </a:cubicBezTo>
                <a:cubicBezTo>
                  <a:pt x="2109401" y="1412987"/>
                  <a:pt x="2108866" y="1417020"/>
                  <a:pt x="2105085" y="1423509"/>
                </a:cubicBezTo>
                <a:cubicBezTo>
                  <a:pt x="2091854" y="1446219"/>
                  <a:pt x="2078623" y="1468929"/>
                  <a:pt x="2066748" y="1492429"/>
                </a:cubicBezTo>
                <a:cubicBezTo>
                  <a:pt x="2052446" y="1523206"/>
                  <a:pt x="2035970" y="1548371"/>
                  <a:pt x="2017604" y="1576780"/>
                </a:cubicBezTo>
                <a:cubicBezTo>
                  <a:pt x="2002483" y="1602734"/>
                  <a:pt x="1990071" y="1630266"/>
                  <a:pt x="1970885" y="1653851"/>
                </a:cubicBezTo>
                <a:cubicBezTo>
                  <a:pt x="1967639" y="1656307"/>
                  <a:pt x="1965749" y="1659552"/>
                  <a:pt x="1965214" y="1663585"/>
                </a:cubicBezTo>
                <a:cubicBezTo>
                  <a:pt x="1954158" y="1691908"/>
                  <a:pt x="1936328" y="1716284"/>
                  <a:pt x="1922561" y="1743027"/>
                </a:cubicBezTo>
                <a:cubicBezTo>
                  <a:pt x="1913110" y="1759249"/>
                  <a:pt x="1900415" y="1777924"/>
                  <a:pt x="1890143" y="1789322"/>
                </a:cubicBezTo>
                <a:cubicBezTo>
                  <a:pt x="1879338" y="1804754"/>
                  <a:pt x="1868531" y="1820185"/>
                  <a:pt x="1862326" y="1833952"/>
                </a:cubicBezTo>
                <a:cubicBezTo>
                  <a:pt x="1857475" y="1848508"/>
                  <a:pt x="1846670" y="1863940"/>
                  <a:pt x="1841820" y="1878496"/>
                </a:cubicBezTo>
                <a:cubicBezTo>
                  <a:pt x="1829158" y="1918921"/>
                  <a:pt x="1810542" y="1960220"/>
                  <a:pt x="1787860" y="1999151"/>
                </a:cubicBezTo>
                <a:cubicBezTo>
                  <a:pt x="1774629" y="2021862"/>
                  <a:pt x="1763288" y="2041327"/>
                  <a:pt x="1750057" y="2064036"/>
                </a:cubicBezTo>
                <a:cubicBezTo>
                  <a:pt x="1748167" y="2067281"/>
                  <a:pt x="1743032" y="2072980"/>
                  <a:pt x="1743853" y="2077803"/>
                </a:cubicBezTo>
                <a:cubicBezTo>
                  <a:pt x="1744672" y="2082626"/>
                  <a:pt x="1751163" y="2077717"/>
                  <a:pt x="1753053" y="2074473"/>
                </a:cubicBezTo>
                <a:cubicBezTo>
                  <a:pt x="1761968" y="2062285"/>
                  <a:pt x="1770350" y="2054132"/>
                  <a:pt x="1779265" y="2041944"/>
                </a:cubicBezTo>
                <a:cubicBezTo>
                  <a:pt x="1790071" y="2026512"/>
                  <a:pt x="1799522" y="2010291"/>
                  <a:pt x="1813038" y="1996438"/>
                </a:cubicBezTo>
                <a:cubicBezTo>
                  <a:pt x="1810613" y="2003715"/>
                  <a:pt x="1813323" y="2005295"/>
                  <a:pt x="1809543" y="2011784"/>
                </a:cubicBezTo>
                <a:cubicBezTo>
                  <a:pt x="1801983" y="2024760"/>
                  <a:pt x="1800377" y="2036863"/>
                  <a:pt x="1796062" y="2047384"/>
                </a:cubicBezTo>
                <a:cubicBezTo>
                  <a:pt x="1794172" y="2050630"/>
                  <a:pt x="1794993" y="2055452"/>
                  <a:pt x="1796347" y="2056242"/>
                </a:cubicBezTo>
                <a:cubicBezTo>
                  <a:pt x="1800948" y="2054577"/>
                  <a:pt x="1801482" y="2050542"/>
                  <a:pt x="1803372" y="2047298"/>
                </a:cubicBezTo>
                <a:cubicBezTo>
                  <a:pt x="1805262" y="2044054"/>
                  <a:pt x="1807153" y="2040810"/>
                  <a:pt x="1810933" y="2034321"/>
                </a:cubicBezTo>
                <a:cubicBezTo>
                  <a:pt x="1823094" y="2019680"/>
                  <a:pt x="1827125" y="2000300"/>
                  <a:pt x="1839820" y="1981624"/>
                </a:cubicBezTo>
                <a:cubicBezTo>
                  <a:pt x="1845491" y="1971891"/>
                  <a:pt x="1853052" y="1958914"/>
                  <a:pt x="1858722" y="1949180"/>
                </a:cubicBezTo>
                <a:cubicBezTo>
                  <a:pt x="1863038" y="1938658"/>
                  <a:pt x="1870884" y="1934540"/>
                  <a:pt x="1878444" y="1921562"/>
                </a:cubicBezTo>
                <a:cubicBezTo>
                  <a:pt x="1894635" y="1887540"/>
                  <a:pt x="1918957" y="1858255"/>
                  <a:pt x="1936504" y="1825023"/>
                </a:cubicBezTo>
                <a:cubicBezTo>
                  <a:pt x="1938394" y="1821779"/>
                  <a:pt x="1940284" y="1818535"/>
                  <a:pt x="1943529" y="1816080"/>
                </a:cubicBezTo>
                <a:cubicBezTo>
                  <a:pt x="1946775" y="1813626"/>
                  <a:pt x="1948665" y="1810381"/>
                  <a:pt x="1948665" y="1810381"/>
                </a:cubicBezTo>
                <a:cubicBezTo>
                  <a:pt x="1952160" y="1795036"/>
                  <a:pt x="1961076" y="1782848"/>
                  <a:pt x="1965925" y="1768291"/>
                </a:cubicBezTo>
                <a:cubicBezTo>
                  <a:pt x="1972667" y="1750491"/>
                  <a:pt x="1980763" y="1733481"/>
                  <a:pt x="1995098" y="1724451"/>
                </a:cubicBezTo>
                <a:cubicBezTo>
                  <a:pt x="1996989" y="1721207"/>
                  <a:pt x="1996989" y="1721207"/>
                  <a:pt x="1998879" y="1717962"/>
                </a:cubicBezTo>
                <a:cubicBezTo>
                  <a:pt x="2006440" y="1704985"/>
                  <a:pt x="2015355" y="1692798"/>
                  <a:pt x="2019671" y="1682276"/>
                </a:cubicBezTo>
                <a:cubicBezTo>
                  <a:pt x="2029121" y="1666055"/>
                  <a:pt x="2038857" y="1658691"/>
                  <a:pt x="2045063" y="1644923"/>
                </a:cubicBezTo>
                <a:cubicBezTo>
                  <a:pt x="2053158" y="1627912"/>
                  <a:pt x="2065319" y="1613271"/>
                  <a:pt x="2075306" y="1593015"/>
                </a:cubicBezTo>
                <a:cubicBezTo>
                  <a:pt x="2083401" y="1576004"/>
                  <a:pt x="2091496" y="1558994"/>
                  <a:pt x="2099592" y="1541983"/>
                </a:cubicBezTo>
                <a:cubicBezTo>
                  <a:pt x="2110113" y="1517694"/>
                  <a:pt x="2123879" y="1490949"/>
                  <a:pt x="2137645" y="1464207"/>
                </a:cubicBezTo>
                <a:cubicBezTo>
                  <a:pt x="2148986" y="1444740"/>
                  <a:pt x="2154371" y="1426151"/>
                  <a:pt x="2168957" y="1404230"/>
                </a:cubicBezTo>
                <a:cubicBezTo>
                  <a:pt x="2164356" y="1405895"/>
                  <a:pt x="2161111" y="1408350"/>
                  <a:pt x="2155441" y="1418082"/>
                </a:cubicBezTo>
                <a:cubicBezTo>
                  <a:pt x="2153551" y="1421327"/>
                  <a:pt x="2149771" y="1427815"/>
                  <a:pt x="2145990" y="1434305"/>
                </a:cubicBezTo>
                <a:cubicBezTo>
                  <a:pt x="2130584" y="1451401"/>
                  <a:pt x="2115998" y="1473322"/>
                  <a:pt x="2104657" y="1492788"/>
                </a:cubicBezTo>
                <a:cubicBezTo>
                  <a:pt x="2095206" y="1509009"/>
                  <a:pt x="2083865" y="1528474"/>
                  <a:pt x="2074414" y="1544695"/>
                </a:cubicBezTo>
                <a:cubicBezTo>
                  <a:pt x="2064964" y="1560917"/>
                  <a:pt x="2056868" y="1577927"/>
                  <a:pt x="2052837" y="1597307"/>
                </a:cubicBezTo>
                <a:cubicBezTo>
                  <a:pt x="2052303" y="1601341"/>
                  <a:pt x="2049878" y="1608618"/>
                  <a:pt x="2046097" y="1615108"/>
                </a:cubicBezTo>
                <a:cubicBezTo>
                  <a:pt x="2034221" y="1638608"/>
                  <a:pt x="2019635" y="1660528"/>
                  <a:pt x="2003408" y="1672801"/>
                </a:cubicBezTo>
                <a:cubicBezTo>
                  <a:pt x="1995028" y="1680954"/>
                  <a:pt x="1991248" y="1687443"/>
                  <a:pt x="1986932" y="1697965"/>
                </a:cubicBezTo>
                <a:cubicBezTo>
                  <a:pt x="1982082" y="1712522"/>
                  <a:pt x="1976412" y="1722254"/>
                  <a:pt x="1966140" y="1733653"/>
                </a:cubicBezTo>
                <a:cubicBezTo>
                  <a:pt x="1961005" y="1739352"/>
                  <a:pt x="1957225" y="1745840"/>
                  <a:pt x="1954800" y="1753118"/>
                </a:cubicBezTo>
                <a:cubicBezTo>
                  <a:pt x="1951840" y="1764431"/>
                  <a:pt x="1939678" y="1779072"/>
                  <a:pt x="1936183" y="1794418"/>
                </a:cubicBezTo>
                <a:cubicBezTo>
                  <a:pt x="1935648" y="1798452"/>
                  <a:pt x="1926732" y="1810640"/>
                  <a:pt x="1921597" y="1816339"/>
                </a:cubicBezTo>
                <a:cubicBezTo>
                  <a:pt x="1906191" y="1833436"/>
                  <a:pt x="1896740" y="1849657"/>
                  <a:pt x="1885399" y="1869122"/>
                </a:cubicBezTo>
                <a:cubicBezTo>
                  <a:pt x="1879729" y="1878855"/>
                  <a:pt x="1873523" y="1892622"/>
                  <a:pt x="1865143" y="1900775"/>
                </a:cubicBezTo>
                <a:cubicBezTo>
                  <a:pt x="1861897" y="1903229"/>
                  <a:pt x="1860007" y="1906474"/>
                  <a:pt x="1860827" y="1911298"/>
                </a:cubicBezTo>
                <a:cubicBezTo>
                  <a:pt x="1865178" y="1922524"/>
                  <a:pt x="1861398" y="1929012"/>
                  <a:pt x="1847346" y="1946898"/>
                </a:cubicBezTo>
                <a:cubicBezTo>
                  <a:pt x="1844101" y="1949354"/>
                  <a:pt x="1840321" y="1955842"/>
                  <a:pt x="1835720" y="1957507"/>
                </a:cubicBezTo>
                <a:cubicBezTo>
                  <a:pt x="1834615" y="1943827"/>
                  <a:pt x="1842710" y="1926816"/>
                  <a:pt x="1854051" y="1907350"/>
                </a:cubicBezTo>
                <a:cubicBezTo>
                  <a:pt x="1888073" y="1848954"/>
                  <a:pt x="1923986" y="1787312"/>
                  <a:pt x="1958009" y="1728915"/>
                </a:cubicBezTo>
                <a:cubicBezTo>
                  <a:pt x="1969350" y="1709450"/>
                  <a:pt x="1974735" y="1690859"/>
                  <a:pt x="1987432" y="1672185"/>
                </a:cubicBezTo>
                <a:cubicBezTo>
                  <a:pt x="1989322" y="1668940"/>
                  <a:pt x="1988502" y="1664116"/>
                  <a:pt x="1990392" y="1660873"/>
                </a:cubicBezTo>
                <a:cubicBezTo>
                  <a:pt x="1993637" y="1658417"/>
                  <a:pt x="1990927" y="1656838"/>
                  <a:pt x="1989572" y="1656049"/>
                </a:cubicBezTo>
                <a:cubicBezTo>
                  <a:pt x="1989572" y="1656049"/>
                  <a:pt x="1988216" y="1655259"/>
                  <a:pt x="1986326" y="1658503"/>
                </a:cubicBezTo>
                <a:cubicBezTo>
                  <a:pt x="1982546" y="1664992"/>
                  <a:pt x="1982012" y="1669027"/>
                  <a:pt x="1977411" y="1670690"/>
                </a:cubicBezTo>
                <a:cubicBezTo>
                  <a:pt x="1979301" y="1667447"/>
                  <a:pt x="1977946" y="1666658"/>
                  <a:pt x="1977946" y="1666658"/>
                </a:cubicBezTo>
                <a:cubicBezTo>
                  <a:pt x="2007653" y="1618783"/>
                  <a:pt x="2031404" y="1571784"/>
                  <a:pt x="2063822" y="1525488"/>
                </a:cubicBezTo>
                <a:cubicBezTo>
                  <a:pt x="2074629" y="1510056"/>
                  <a:pt x="2084080" y="1493835"/>
                  <a:pt x="2092175" y="1476824"/>
                </a:cubicBezTo>
                <a:cubicBezTo>
                  <a:pt x="2100271" y="1459813"/>
                  <a:pt x="2115142" y="1446750"/>
                  <a:pt x="2120527" y="1428160"/>
                </a:cubicBezTo>
                <a:cubicBezTo>
                  <a:pt x="2122417" y="1424916"/>
                  <a:pt x="2124307" y="1421671"/>
                  <a:pt x="2124307" y="1421671"/>
                </a:cubicBezTo>
                <a:cubicBezTo>
                  <a:pt x="2134043" y="1414307"/>
                  <a:pt x="2140249" y="1400541"/>
                  <a:pt x="2147810" y="1387564"/>
                </a:cubicBezTo>
                <a:cubicBezTo>
                  <a:pt x="2159151" y="1368097"/>
                  <a:pt x="2170492" y="1348632"/>
                  <a:pt x="2183723" y="1325922"/>
                </a:cubicBezTo>
                <a:cubicBezTo>
                  <a:pt x="2187503" y="1319435"/>
                  <a:pt x="2192638" y="1313735"/>
                  <a:pt x="2197773" y="1308037"/>
                </a:cubicBezTo>
                <a:cubicBezTo>
                  <a:pt x="2202089" y="1297514"/>
                  <a:pt x="2209935" y="1293394"/>
                  <a:pt x="2214250" y="1282872"/>
                </a:cubicBezTo>
                <a:cubicBezTo>
                  <a:pt x="2218030" y="1276384"/>
                  <a:pt x="2225056" y="1267439"/>
                  <a:pt x="2229372" y="1256918"/>
                </a:cubicBezTo>
                <a:lnTo>
                  <a:pt x="2238264" y="1247803"/>
                </a:lnTo>
                <a:lnTo>
                  <a:pt x="2242375" y="1250199"/>
                </a:lnTo>
                <a:lnTo>
                  <a:pt x="2223559" y="1282862"/>
                </a:lnTo>
                <a:cubicBezTo>
                  <a:pt x="2216097" y="1293724"/>
                  <a:pt x="2207920" y="1303084"/>
                  <a:pt x="2199129" y="1308826"/>
                </a:cubicBezTo>
                <a:cubicBezTo>
                  <a:pt x="2188323" y="1324257"/>
                  <a:pt x="2186184" y="1340393"/>
                  <a:pt x="2175377" y="1355825"/>
                </a:cubicBezTo>
                <a:cubicBezTo>
                  <a:pt x="2181333" y="1354949"/>
                  <a:pt x="2180798" y="1358983"/>
                  <a:pt x="2175128" y="1368716"/>
                </a:cubicBezTo>
                <a:cubicBezTo>
                  <a:pt x="2171348" y="1375203"/>
                  <a:pt x="2169457" y="1378448"/>
                  <a:pt x="2167567" y="1381693"/>
                </a:cubicBezTo>
                <a:cubicBezTo>
                  <a:pt x="2168922" y="1382482"/>
                  <a:pt x="2170277" y="1383272"/>
                  <a:pt x="2171632" y="1384061"/>
                </a:cubicBezTo>
                <a:cubicBezTo>
                  <a:pt x="2175412" y="1377572"/>
                  <a:pt x="2179192" y="1371083"/>
                  <a:pt x="2181083" y="1367839"/>
                </a:cubicBezTo>
                <a:cubicBezTo>
                  <a:pt x="2184863" y="1361351"/>
                  <a:pt x="2186753" y="1358107"/>
                  <a:pt x="2188643" y="1354863"/>
                </a:cubicBezTo>
                <a:cubicBezTo>
                  <a:pt x="2190533" y="1351618"/>
                  <a:pt x="2192959" y="1344340"/>
                  <a:pt x="2195670" y="1345919"/>
                </a:cubicBezTo>
                <a:cubicBezTo>
                  <a:pt x="2201625" y="1345044"/>
                  <a:pt x="2196489" y="1350742"/>
                  <a:pt x="2194065" y="1358020"/>
                </a:cubicBezTo>
                <a:cubicBezTo>
                  <a:pt x="2193529" y="1362054"/>
                  <a:pt x="2196774" y="1359600"/>
                  <a:pt x="2198130" y="1360389"/>
                </a:cubicBezTo>
                <a:cubicBezTo>
                  <a:pt x="2205975" y="1356269"/>
                  <a:pt x="2211645" y="1346537"/>
                  <a:pt x="2218672" y="1337595"/>
                </a:cubicBezTo>
                <a:cubicBezTo>
                  <a:pt x="2231903" y="1314884"/>
                  <a:pt x="2241068" y="1289805"/>
                  <a:pt x="2253764" y="1271129"/>
                </a:cubicBezTo>
                <a:lnTo>
                  <a:pt x="2259894" y="1259711"/>
                </a:lnTo>
                <a:lnTo>
                  <a:pt x="2252938" y="1255659"/>
                </a:lnTo>
                <a:lnTo>
                  <a:pt x="2255402" y="1247500"/>
                </a:lnTo>
                <a:cubicBezTo>
                  <a:pt x="2257826" y="1240222"/>
                  <a:pt x="2262427" y="1238556"/>
                  <a:pt x="2263782" y="1239345"/>
                </a:cubicBezTo>
                <a:cubicBezTo>
                  <a:pt x="2267848" y="1241715"/>
                  <a:pt x="2272448" y="1240051"/>
                  <a:pt x="2280829" y="1231895"/>
                </a:cubicBezTo>
                <a:cubicBezTo>
                  <a:pt x="2284075" y="1229440"/>
                  <a:pt x="2285965" y="1226197"/>
                  <a:pt x="2287855" y="1222953"/>
                </a:cubicBezTo>
                <a:cubicBezTo>
                  <a:pt x="2289460" y="1210852"/>
                  <a:pt x="2301620" y="1196208"/>
                  <a:pt x="2304581" y="1184897"/>
                </a:cubicBezTo>
                <a:cubicBezTo>
                  <a:pt x="2307006" y="1177620"/>
                  <a:pt x="2310787" y="1171131"/>
                  <a:pt x="2316457" y="1161398"/>
                </a:cubicBezTo>
                <a:lnTo>
                  <a:pt x="2330760" y="1152389"/>
                </a:lnTo>
                <a:lnTo>
                  <a:pt x="2345907" y="1126391"/>
                </a:lnTo>
                <a:lnTo>
                  <a:pt x="2342919" y="1115978"/>
                </a:lnTo>
                <a:cubicBezTo>
                  <a:pt x="2340209" y="1114399"/>
                  <a:pt x="2342634" y="1107122"/>
                  <a:pt x="2348305" y="1097388"/>
                </a:cubicBezTo>
                <a:cubicBezTo>
                  <a:pt x="2352085" y="1090900"/>
                  <a:pt x="2355865" y="1084412"/>
                  <a:pt x="2356935" y="1076344"/>
                </a:cubicBezTo>
                <a:cubicBezTo>
                  <a:pt x="2361250" y="1065822"/>
                  <a:pt x="2369630" y="1057668"/>
                  <a:pt x="2377476" y="1053547"/>
                </a:cubicBezTo>
                <a:cubicBezTo>
                  <a:pt x="2384377" y="1051049"/>
                  <a:pt x="2390662" y="1044934"/>
                  <a:pt x="2396744" y="1037613"/>
                </a:cubicBezTo>
                <a:lnTo>
                  <a:pt x="2400266" y="1033088"/>
                </a:lnTo>
                <a:lnTo>
                  <a:pt x="2425329" y="990071"/>
                </a:lnTo>
                <a:lnTo>
                  <a:pt x="2435002" y="961043"/>
                </a:lnTo>
                <a:cubicBezTo>
                  <a:pt x="2440922" y="938420"/>
                  <a:pt x="2442813" y="935175"/>
                  <a:pt x="2457148" y="926145"/>
                </a:cubicBezTo>
                <a:lnTo>
                  <a:pt x="2464964" y="922041"/>
                </a:lnTo>
                <a:lnTo>
                  <a:pt x="2465021" y="921943"/>
                </a:lnTo>
                <a:lnTo>
                  <a:pt x="2475131" y="890995"/>
                </a:lnTo>
                <a:cubicBezTo>
                  <a:pt x="2479483" y="881581"/>
                  <a:pt x="2484681" y="872659"/>
                  <a:pt x="2490351" y="862926"/>
                </a:cubicBezTo>
                <a:cubicBezTo>
                  <a:pt x="2497912" y="849949"/>
                  <a:pt x="2503583" y="840215"/>
                  <a:pt x="2511143" y="827239"/>
                </a:cubicBezTo>
                <a:lnTo>
                  <a:pt x="2528129" y="796932"/>
                </a:lnTo>
                <a:lnTo>
                  <a:pt x="2497708" y="779208"/>
                </a:lnTo>
                <a:lnTo>
                  <a:pt x="2507032" y="769651"/>
                </a:lnTo>
                <a:cubicBezTo>
                  <a:pt x="2511347" y="759129"/>
                  <a:pt x="2518373" y="750185"/>
                  <a:pt x="2522153" y="743697"/>
                </a:cubicBezTo>
                <a:cubicBezTo>
                  <a:pt x="2526469" y="733175"/>
                  <a:pt x="2534315" y="729055"/>
                  <a:pt x="2538631" y="718533"/>
                </a:cubicBezTo>
                <a:cubicBezTo>
                  <a:pt x="2543765" y="712834"/>
                  <a:pt x="2548901" y="707134"/>
                  <a:pt x="2552681" y="700646"/>
                </a:cubicBezTo>
                <a:cubicBezTo>
                  <a:pt x="2565912" y="677936"/>
                  <a:pt x="2577253" y="658471"/>
                  <a:pt x="2588594" y="639005"/>
                </a:cubicBezTo>
                <a:cubicBezTo>
                  <a:pt x="2596155" y="626028"/>
                  <a:pt x="2602360" y="612261"/>
                  <a:pt x="2612096" y="604897"/>
                </a:cubicBezTo>
                <a:cubicBezTo>
                  <a:pt x="2612096" y="604897"/>
                  <a:pt x="2613986" y="601654"/>
                  <a:pt x="2615876" y="598409"/>
                </a:cubicBezTo>
                <a:cubicBezTo>
                  <a:pt x="2621262" y="579819"/>
                  <a:pt x="2636133" y="566756"/>
                  <a:pt x="2644229" y="549745"/>
                </a:cubicBezTo>
                <a:cubicBezTo>
                  <a:pt x="2652324" y="532733"/>
                  <a:pt x="2661774" y="516512"/>
                  <a:pt x="2672581" y="501081"/>
                </a:cubicBezTo>
                <a:cubicBezTo>
                  <a:pt x="2704999" y="454785"/>
                  <a:pt x="2728750" y="407786"/>
                  <a:pt x="2758458" y="359912"/>
                </a:cubicBezTo>
                <a:cubicBezTo>
                  <a:pt x="2758458" y="359912"/>
                  <a:pt x="2757103" y="359122"/>
                  <a:pt x="2758993" y="355879"/>
                </a:cubicBezTo>
                <a:cubicBezTo>
                  <a:pt x="2754392" y="357543"/>
                  <a:pt x="2753858" y="361577"/>
                  <a:pt x="2750078" y="368065"/>
                </a:cubicBezTo>
                <a:cubicBezTo>
                  <a:pt x="2748187" y="371310"/>
                  <a:pt x="2746831" y="370520"/>
                  <a:pt x="2746831" y="370520"/>
                </a:cubicBezTo>
                <a:cubicBezTo>
                  <a:pt x="2745477" y="369731"/>
                  <a:pt x="2742767" y="368152"/>
                  <a:pt x="2746012" y="365697"/>
                </a:cubicBezTo>
                <a:cubicBezTo>
                  <a:pt x="2747902" y="362453"/>
                  <a:pt x="2747081" y="357629"/>
                  <a:pt x="2748972" y="354385"/>
                </a:cubicBezTo>
                <a:cubicBezTo>
                  <a:pt x="2755320" y="345048"/>
                  <a:pt x="2759841" y="335731"/>
                  <a:pt x="2764191" y="326316"/>
                </a:cubicBezTo>
                <a:close/>
                <a:moveTo>
                  <a:pt x="2755540" y="286906"/>
                </a:moveTo>
                <a:lnTo>
                  <a:pt x="2764627" y="302591"/>
                </a:lnTo>
                <a:lnTo>
                  <a:pt x="2749472" y="328604"/>
                </a:lnTo>
                <a:cubicBezTo>
                  <a:pt x="2745156" y="339126"/>
                  <a:pt x="2741375" y="345615"/>
                  <a:pt x="2732995" y="353769"/>
                </a:cubicBezTo>
                <a:cubicBezTo>
                  <a:pt x="2716769" y="366041"/>
                  <a:pt x="2702183" y="387962"/>
                  <a:pt x="2690306" y="411461"/>
                </a:cubicBezTo>
                <a:cubicBezTo>
                  <a:pt x="2686526" y="417950"/>
                  <a:pt x="2684101" y="425227"/>
                  <a:pt x="2683566" y="429262"/>
                </a:cubicBezTo>
                <a:cubicBezTo>
                  <a:pt x="2679536" y="448642"/>
                  <a:pt x="2671440" y="465652"/>
                  <a:pt x="2661989" y="481873"/>
                </a:cubicBezTo>
                <a:cubicBezTo>
                  <a:pt x="2652538" y="498095"/>
                  <a:pt x="2641197" y="517560"/>
                  <a:pt x="2631747" y="533781"/>
                </a:cubicBezTo>
                <a:cubicBezTo>
                  <a:pt x="2620406" y="553247"/>
                  <a:pt x="2605820" y="575168"/>
                  <a:pt x="2590414" y="592265"/>
                </a:cubicBezTo>
                <a:cubicBezTo>
                  <a:pt x="2586633" y="598753"/>
                  <a:pt x="2582853" y="605242"/>
                  <a:pt x="2580963" y="608486"/>
                </a:cubicBezTo>
                <a:cubicBezTo>
                  <a:pt x="2575292" y="618219"/>
                  <a:pt x="2572047" y="620674"/>
                  <a:pt x="2567447" y="622338"/>
                </a:cubicBezTo>
                <a:cubicBezTo>
                  <a:pt x="2582032" y="600418"/>
                  <a:pt x="2587417" y="581828"/>
                  <a:pt x="2598758" y="562362"/>
                </a:cubicBezTo>
                <a:cubicBezTo>
                  <a:pt x="2612524" y="535619"/>
                  <a:pt x="2626291" y="508876"/>
                  <a:pt x="2636811" y="484587"/>
                </a:cubicBezTo>
                <a:cubicBezTo>
                  <a:pt x="2644907" y="467576"/>
                  <a:pt x="2653003" y="450565"/>
                  <a:pt x="2661098" y="433554"/>
                </a:cubicBezTo>
                <a:cubicBezTo>
                  <a:pt x="2671084" y="413298"/>
                  <a:pt x="2683246" y="398657"/>
                  <a:pt x="2691341" y="381645"/>
                </a:cubicBezTo>
                <a:cubicBezTo>
                  <a:pt x="2697547" y="367879"/>
                  <a:pt x="2707283" y="360515"/>
                  <a:pt x="2716733" y="344294"/>
                </a:cubicBezTo>
                <a:cubicBezTo>
                  <a:pt x="2721049" y="333772"/>
                  <a:pt x="2729964" y="321584"/>
                  <a:pt x="2737525" y="308607"/>
                </a:cubicBezTo>
                <a:cubicBezTo>
                  <a:pt x="2739415" y="305362"/>
                  <a:pt x="2739415" y="305362"/>
                  <a:pt x="2741305" y="302118"/>
                </a:cubicBezTo>
                <a:close/>
                <a:moveTo>
                  <a:pt x="2605391" y="27742"/>
                </a:moveTo>
                <a:lnTo>
                  <a:pt x="2613689" y="42064"/>
                </a:lnTo>
                <a:lnTo>
                  <a:pt x="2611315" y="47173"/>
                </a:lnTo>
                <a:cubicBezTo>
                  <a:pt x="2610102" y="50811"/>
                  <a:pt x="2608417" y="55261"/>
                  <a:pt x="2604904" y="59732"/>
                </a:cubicBezTo>
                <a:cubicBezTo>
                  <a:pt x="2601123" y="66222"/>
                  <a:pt x="2605725" y="64556"/>
                  <a:pt x="2608434" y="66135"/>
                </a:cubicBezTo>
                <a:cubicBezTo>
                  <a:pt x="2609790" y="66925"/>
                  <a:pt x="2611680" y="63681"/>
                  <a:pt x="2613571" y="60436"/>
                </a:cubicBezTo>
                <a:lnTo>
                  <a:pt x="2618967" y="51174"/>
                </a:lnTo>
                <a:lnTo>
                  <a:pt x="2630137" y="70454"/>
                </a:lnTo>
                <a:lnTo>
                  <a:pt x="2626023" y="78335"/>
                </a:lnTo>
                <a:lnTo>
                  <a:pt x="2600040" y="63197"/>
                </a:lnTo>
                <a:lnTo>
                  <a:pt x="2576491" y="103617"/>
                </a:lnTo>
                <a:cubicBezTo>
                  <a:pt x="2553809" y="142549"/>
                  <a:pt x="2535192" y="183849"/>
                  <a:pt x="2522531" y="224273"/>
                </a:cubicBezTo>
                <a:cubicBezTo>
                  <a:pt x="2517681" y="238829"/>
                  <a:pt x="2506875" y="254261"/>
                  <a:pt x="2502024" y="268816"/>
                </a:cubicBezTo>
                <a:cubicBezTo>
                  <a:pt x="2495820" y="282584"/>
                  <a:pt x="2485013" y="298015"/>
                  <a:pt x="2474208" y="313447"/>
                </a:cubicBezTo>
                <a:cubicBezTo>
                  <a:pt x="2463936" y="324845"/>
                  <a:pt x="2451241" y="343521"/>
                  <a:pt x="2441790" y="359742"/>
                </a:cubicBezTo>
                <a:cubicBezTo>
                  <a:pt x="2428023" y="386486"/>
                  <a:pt x="2410192" y="410861"/>
                  <a:pt x="2399136" y="439185"/>
                </a:cubicBezTo>
                <a:cubicBezTo>
                  <a:pt x="2398601" y="443217"/>
                  <a:pt x="2396711" y="446462"/>
                  <a:pt x="2393466" y="448917"/>
                </a:cubicBezTo>
                <a:cubicBezTo>
                  <a:pt x="2374279" y="472502"/>
                  <a:pt x="2361868" y="500035"/>
                  <a:pt x="2346746" y="525989"/>
                </a:cubicBezTo>
                <a:cubicBezTo>
                  <a:pt x="2328380" y="554399"/>
                  <a:pt x="2311904" y="579563"/>
                  <a:pt x="2297602" y="610340"/>
                </a:cubicBezTo>
                <a:cubicBezTo>
                  <a:pt x="2285727" y="633840"/>
                  <a:pt x="2272496" y="656550"/>
                  <a:pt x="2259265" y="679260"/>
                </a:cubicBezTo>
                <a:cubicBezTo>
                  <a:pt x="2255485" y="685749"/>
                  <a:pt x="2254950" y="689782"/>
                  <a:pt x="2255770" y="694606"/>
                </a:cubicBezTo>
                <a:cubicBezTo>
                  <a:pt x="2255235" y="698640"/>
                  <a:pt x="2258480" y="696184"/>
                  <a:pt x="2261725" y="693729"/>
                </a:cubicBezTo>
                <a:cubicBezTo>
                  <a:pt x="2265505" y="687241"/>
                  <a:pt x="2269285" y="680752"/>
                  <a:pt x="2274421" y="675054"/>
                </a:cubicBezTo>
                <a:cubicBezTo>
                  <a:pt x="2273886" y="679088"/>
                  <a:pt x="2273351" y="683121"/>
                  <a:pt x="2271461" y="686365"/>
                </a:cubicBezTo>
                <a:cubicBezTo>
                  <a:pt x="2262545" y="698553"/>
                  <a:pt x="2261761" y="715478"/>
                  <a:pt x="2246889" y="728540"/>
                </a:cubicBezTo>
                <a:cubicBezTo>
                  <a:pt x="2246889" y="728540"/>
                  <a:pt x="2244999" y="731785"/>
                  <a:pt x="2244999" y="731785"/>
                </a:cubicBezTo>
                <a:lnTo>
                  <a:pt x="2236775" y="744636"/>
                </a:lnTo>
                <a:lnTo>
                  <a:pt x="2240354" y="745169"/>
                </a:lnTo>
                <a:lnTo>
                  <a:pt x="2631790" y="73307"/>
                </a:lnTo>
                <a:lnTo>
                  <a:pt x="2698582" y="188594"/>
                </a:lnTo>
                <a:lnTo>
                  <a:pt x="2691432" y="201336"/>
                </a:lnTo>
                <a:cubicBezTo>
                  <a:pt x="2684313" y="215114"/>
                  <a:pt x="2677430" y="228486"/>
                  <a:pt x="2669192" y="241068"/>
                </a:cubicBezTo>
                <a:cubicBezTo>
                  <a:pt x="2661631" y="254045"/>
                  <a:pt x="2655961" y="263777"/>
                  <a:pt x="2648400" y="276755"/>
                </a:cubicBezTo>
                <a:cubicBezTo>
                  <a:pt x="2637060" y="296220"/>
                  <a:pt x="2627609" y="312442"/>
                  <a:pt x="2623043" y="335855"/>
                </a:cubicBezTo>
                <a:cubicBezTo>
                  <a:pt x="2619798" y="338310"/>
                  <a:pt x="2617087" y="336730"/>
                  <a:pt x="2615198" y="339974"/>
                </a:cubicBezTo>
                <a:cubicBezTo>
                  <a:pt x="2600862" y="349004"/>
                  <a:pt x="2598971" y="352248"/>
                  <a:pt x="2593051" y="374872"/>
                </a:cubicBezTo>
                <a:cubicBezTo>
                  <a:pt x="2591980" y="382939"/>
                  <a:pt x="2589020" y="394251"/>
                  <a:pt x="2583350" y="403984"/>
                </a:cubicBezTo>
                <a:cubicBezTo>
                  <a:pt x="2579034" y="414507"/>
                  <a:pt x="2577965" y="422574"/>
                  <a:pt x="2572830" y="428273"/>
                </a:cubicBezTo>
                <a:cubicBezTo>
                  <a:pt x="2560668" y="442915"/>
                  <a:pt x="2549327" y="462381"/>
                  <a:pt x="2535525" y="467377"/>
                </a:cubicBezTo>
                <a:cubicBezTo>
                  <a:pt x="2527680" y="471496"/>
                  <a:pt x="2519300" y="479650"/>
                  <a:pt x="2514984" y="490172"/>
                </a:cubicBezTo>
                <a:cubicBezTo>
                  <a:pt x="2513914" y="498241"/>
                  <a:pt x="2510134" y="504729"/>
                  <a:pt x="2506354" y="511217"/>
                </a:cubicBezTo>
                <a:cubicBezTo>
                  <a:pt x="2500683" y="520950"/>
                  <a:pt x="2498258" y="528228"/>
                  <a:pt x="2500969" y="529807"/>
                </a:cubicBezTo>
                <a:cubicBezTo>
                  <a:pt x="2501788" y="534631"/>
                  <a:pt x="2501253" y="538664"/>
                  <a:pt x="2503963" y="540244"/>
                </a:cubicBezTo>
                <a:cubicBezTo>
                  <a:pt x="2505604" y="549890"/>
                  <a:pt x="2496688" y="562078"/>
                  <a:pt x="2488842" y="566198"/>
                </a:cubicBezTo>
                <a:cubicBezTo>
                  <a:pt x="2484241" y="567862"/>
                  <a:pt x="2478287" y="568739"/>
                  <a:pt x="2474507" y="575227"/>
                </a:cubicBezTo>
                <a:cubicBezTo>
                  <a:pt x="2468836" y="584961"/>
                  <a:pt x="2465056" y="591449"/>
                  <a:pt x="2462630" y="598726"/>
                </a:cubicBezTo>
                <a:cubicBezTo>
                  <a:pt x="2459669" y="610038"/>
                  <a:pt x="2447509" y="624680"/>
                  <a:pt x="2445904" y="636782"/>
                </a:cubicBezTo>
                <a:cubicBezTo>
                  <a:pt x="2444014" y="640026"/>
                  <a:pt x="2442124" y="643271"/>
                  <a:pt x="2438877" y="645725"/>
                </a:cubicBezTo>
                <a:cubicBezTo>
                  <a:pt x="2430498" y="653879"/>
                  <a:pt x="2425897" y="655544"/>
                  <a:pt x="2421831" y="653175"/>
                </a:cubicBezTo>
                <a:cubicBezTo>
                  <a:pt x="2420477" y="652386"/>
                  <a:pt x="2415875" y="654051"/>
                  <a:pt x="2413451" y="661330"/>
                </a:cubicBezTo>
                <a:cubicBezTo>
                  <a:pt x="2411311" y="677465"/>
                  <a:pt x="2404571" y="695265"/>
                  <a:pt x="2397830" y="713065"/>
                </a:cubicBezTo>
                <a:cubicBezTo>
                  <a:pt x="2395940" y="716309"/>
                  <a:pt x="2395404" y="720343"/>
                  <a:pt x="2396760" y="721133"/>
                </a:cubicBezTo>
                <a:cubicBezTo>
                  <a:pt x="2398115" y="721922"/>
                  <a:pt x="2400005" y="718678"/>
                  <a:pt x="2403250" y="716223"/>
                </a:cubicBezTo>
                <a:cubicBezTo>
                  <a:pt x="2410811" y="703246"/>
                  <a:pt x="2425683" y="690183"/>
                  <a:pt x="2431068" y="671594"/>
                </a:cubicBezTo>
                <a:cubicBezTo>
                  <a:pt x="2432958" y="668349"/>
                  <a:pt x="2436739" y="661860"/>
                  <a:pt x="2438094" y="662650"/>
                </a:cubicBezTo>
                <a:cubicBezTo>
                  <a:pt x="2442159" y="665018"/>
                  <a:pt x="2447830" y="655286"/>
                  <a:pt x="2451610" y="648797"/>
                </a:cubicBezTo>
                <a:cubicBezTo>
                  <a:pt x="2455390" y="642308"/>
                  <a:pt x="2459990" y="640644"/>
                  <a:pt x="2460811" y="645466"/>
                </a:cubicBezTo>
                <a:cubicBezTo>
                  <a:pt x="2462166" y="646256"/>
                  <a:pt x="2459741" y="653535"/>
                  <a:pt x="2460560" y="658358"/>
                </a:cubicBezTo>
                <a:cubicBezTo>
                  <a:pt x="2464341" y="651869"/>
                  <a:pt x="2467587" y="649414"/>
                  <a:pt x="2468121" y="645381"/>
                </a:cubicBezTo>
                <a:cubicBezTo>
                  <a:pt x="2469192" y="637313"/>
                  <a:pt x="2476217" y="628370"/>
                  <a:pt x="2479997" y="621882"/>
                </a:cubicBezTo>
                <a:cubicBezTo>
                  <a:pt x="2484313" y="611359"/>
                  <a:pt x="2492159" y="607239"/>
                  <a:pt x="2496473" y="596717"/>
                </a:cubicBezTo>
                <a:cubicBezTo>
                  <a:pt x="2502679" y="582950"/>
                  <a:pt x="2506209" y="589353"/>
                  <a:pt x="2512701" y="584443"/>
                </a:cubicBezTo>
                <a:lnTo>
                  <a:pt x="2520702" y="573506"/>
                </a:lnTo>
                <a:lnTo>
                  <a:pt x="2501442" y="609650"/>
                </a:lnTo>
                <a:cubicBezTo>
                  <a:pt x="2498481" y="620962"/>
                  <a:pt x="2491456" y="629905"/>
                  <a:pt x="2483611" y="634025"/>
                </a:cubicBezTo>
                <a:cubicBezTo>
                  <a:pt x="2477119" y="638934"/>
                  <a:pt x="2474695" y="646212"/>
                  <a:pt x="2475514" y="651036"/>
                </a:cubicBezTo>
                <a:cubicBezTo>
                  <a:pt x="2477690" y="656649"/>
                  <a:pt x="2473910" y="663137"/>
                  <a:pt x="2468239" y="672870"/>
                </a:cubicBezTo>
                <a:cubicBezTo>
                  <a:pt x="2456898" y="692336"/>
                  <a:pt x="2446913" y="712591"/>
                  <a:pt x="2430151" y="728898"/>
                </a:cubicBezTo>
                <a:cubicBezTo>
                  <a:pt x="2430151" y="728898"/>
                  <a:pt x="2428261" y="732142"/>
                  <a:pt x="2428261" y="732142"/>
                </a:cubicBezTo>
                <a:cubicBezTo>
                  <a:pt x="2410715" y="765375"/>
                  <a:pt x="2389638" y="792205"/>
                  <a:pt x="2372627" y="821403"/>
                </a:cubicBezTo>
                <a:cubicBezTo>
                  <a:pt x="2368846" y="827892"/>
                  <a:pt x="2366956" y="831135"/>
                  <a:pt x="2369666" y="832714"/>
                </a:cubicBezTo>
                <a:lnTo>
                  <a:pt x="2368780" y="836607"/>
                </a:lnTo>
                <a:lnTo>
                  <a:pt x="2366873" y="825395"/>
                </a:lnTo>
                <a:cubicBezTo>
                  <a:pt x="2370654" y="818906"/>
                  <a:pt x="2376324" y="809173"/>
                  <a:pt x="2381994" y="799441"/>
                </a:cubicBezTo>
                <a:cubicBezTo>
                  <a:pt x="2385775" y="792952"/>
                  <a:pt x="2387665" y="789707"/>
                  <a:pt x="2384955" y="788128"/>
                </a:cubicBezTo>
                <a:cubicBezTo>
                  <a:pt x="2382245" y="786549"/>
                  <a:pt x="2381709" y="790583"/>
                  <a:pt x="2377929" y="797072"/>
                </a:cubicBezTo>
                <a:cubicBezTo>
                  <a:pt x="2376039" y="800316"/>
                  <a:pt x="2370904" y="806015"/>
                  <a:pt x="2371723" y="810838"/>
                </a:cubicBezTo>
                <a:cubicBezTo>
                  <a:pt x="2369299" y="818117"/>
                  <a:pt x="2365518" y="824606"/>
                  <a:pt x="2362272" y="827059"/>
                </a:cubicBezTo>
                <a:cubicBezTo>
                  <a:pt x="2355247" y="836003"/>
                  <a:pt x="2349577" y="845735"/>
                  <a:pt x="2345796" y="852224"/>
                </a:cubicBezTo>
                <a:cubicBezTo>
                  <a:pt x="2342016" y="858713"/>
                  <a:pt x="2336881" y="864412"/>
                  <a:pt x="2333635" y="866867"/>
                </a:cubicBezTo>
                <a:cubicBezTo>
                  <a:pt x="2318764" y="879929"/>
                  <a:pt x="2303892" y="892993"/>
                  <a:pt x="2290626" y="893955"/>
                </a:cubicBezTo>
                <a:cubicBezTo>
                  <a:pt x="2293052" y="886677"/>
                  <a:pt x="2294942" y="883432"/>
                  <a:pt x="2296832" y="880188"/>
                </a:cubicBezTo>
                <a:cubicBezTo>
                  <a:pt x="2308173" y="860723"/>
                  <a:pt x="2317623" y="844502"/>
                  <a:pt x="2327074" y="828280"/>
                </a:cubicBezTo>
                <a:cubicBezTo>
                  <a:pt x="2332210" y="822581"/>
                  <a:pt x="2333279" y="814513"/>
                  <a:pt x="2332460" y="809690"/>
                </a:cubicBezTo>
                <a:cubicBezTo>
                  <a:pt x="2321119" y="829155"/>
                  <a:pt x="2309778" y="848622"/>
                  <a:pt x="2298437" y="868087"/>
                </a:cubicBezTo>
                <a:cubicBezTo>
                  <a:pt x="2287096" y="887552"/>
                  <a:pt x="2274399" y="906228"/>
                  <a:pt x="2264414" y="926484"/>
                </a:cubicBezTo>
                <a:cubicBezTo>
                  <a:pt x="2254428" y="946739"/>
                  <a:pt x="2240912" y="960591"/>
                  <a:pt x="2229570" y="980057"/>
                </a:cubicBezTo>
                <a:cubicBezTo>
                  <a:pt x="2214450" y="1006011"/>
                  <a:pt x="2199328" y="1031965"/>
                  <a:pt x="2184207" y="1057919"/>
                </a:cubicBezTo>
                <a:cubicBezTo>
                  <a:pt x="2178537" y="1067652"/>
                  <a:pt x="2172045" y="1072562"/>
                  <a:pt x="2169621" y="1079840"/>
                </a:cubicBezTo>
                <a:cubicBezTo>
                  <a:pt x="2159100" y="1104128"/>
                  <a:pt x="2144514" y="1126049"/>
                  <a:pt x="2139949" y="1149462"/>
                </a:cubicBezTo>
                <a:cubicBezTo>
                  <a:pt x="2139414" y="1153496"/>
                  <a:pt x="2136169" y="1155951"/>
                  <a:pt x="2133458" y="1154372"/>
                </a:cubicBezTo>
                <a:cubicBezTo>
                  <a:pt x="2132103" y="1153583"/>
                  <a:pt x="2131283" y="1148759"/>
                  <a:pt x="2124791" y="1153668"/>
                </a:cubicBezTo>
                <a:lnTo>
                  <a:pt x="2110853" y="1173573"/>
                </a:lnTo>
                <a:lnTo>
                  <a:pt x="2124305" y="1181410"/>
                </a:lnTo>
                <a:lnTo>
                  <a:pt x="2123975" y="1182120"/>
                </a:lnTo>
                <a:cubicBezTo>
                  <a:pt x="2119125" y="1196676"/>
                  <a:pt x="2110209" y="1208865"/>
                  <a:pt x="2106714" y="1224210"/>
                </a:cubicBezTo>
                <a:cubicBezTo>
                  <a:pt x="2106714" y="1224210"/>
                  <a:pt x="2104824" y="1227454"/>
                  <a:pt x="2101578" y="1229908"/>
                </a:cubicBezTo>
                <a:cubicBezTo>
                  <a:pt x="2098333" y="1232364"/>
                  <a:pt x="2096443" y="1235608"/>
                  <a:pt x="2094553" y="1238852"/>
                </a:cubicBezTo>
                <a:cubicBezTo>
                  <a:pt x="2077006" y="1272085"/>
                  <a:pt x="2052684" y="1301368"/>
                  <a:pt x="2036493" y="1335391"/>
                </a:cubicBezTo>
                <a:cubicBezTo>
                  <a:pt x="2028933" y="1348367"/>
                  <a:pt x="2021087" y="1352487"/>
                  <a:pt x="2016771" y="1363010"/>
                </a:cubicBezTo>
                <a:cubicBezTo>
                  <a:pt x="2011101" y="1372743"/>
                  <a:pt x="2003540" y="1385720"/>
                  <a:pt x="1997870" y="1395453"/>
                </a:cubicBezTo>
                <a:cubicBezTo>
                  <a:pt x="1985174" y="1414129"/>
                  <a:pt x="1981144" y="1433508"/>
                  <a:pt x="1968982" y="1448150"/>
                </a:cubicBezTo>
                <a:cubicBezTo>
                  <a:pt x="1965202" y="1454639"/>
                  <a:pt x="1963311" y="1457883"/>
                  <a:pt x="1961422" y="1461126"/>
                </a:cubicBezTo>
                <a:cubicBezTo>
                  <a:pt x="1959531" y="1464371"/>
                  <a:pt x="1958997" y="1468406"/>
                  <a:pt x="1954396" y="1470071"/>
                </a:cubicBezTo>
                <a:cubicBezTo>
                  <a:pt x="1953042" y="1469281"/>
                  <a:pt x="1952221" y="1464458"/>
                  <a:pt x="1954111" y="1461213"/>
                </a:cubicBezTo>
                <a:cubicBezTo>
                  <a:pt x="1958426" y="1450692"/>
                  <a:pt x="1960031" y="1438590"/>
                  <a:pt x="1967592" y="1425613"/>
                </a:cubicBezTo>
                <a:cubicBezTo>
                  <a:pt x="1971372" y="1419125"/>
                  <a:pt x="1968662" y="1417545"/>
                  <a:pt x="1971087" y="1410267"/>
                </a:cubicBezTo>
                <a:cubicBezTo>
                  <a:pt x="1957570" y="1424120"/>
                  <a:pt x="1948120" y="1440341"/>
                  <a:pt x="1937314" y="1455773"/>
                </a:cubicBezTo>
                <a:cubicBezTo>
                  <a:pt x="1928399" y="1467961"/>
                  <a:pt x="1920018" y="1476115"/>
                  <a:pt x="1911102" y="1488302"/>
                </a:cubicBezTo>
                <a:cubicBezTo>
                  <a:pt x="1909212" y="1491547"/>
                  <a:pt x="1902721" y="1496456"/>
                  <a:pt x="1901902" y="1491632"/>
                </a:cubicBezTo>
                <a:cubicBezTo>
                  <a:pt x="1901081" y="1486809"/>
                  <a:pt x="1906216" y="1481110"/>
                  <a:pt x="1908106" y="1477865"/>
                </a:cubicBezTo>
                <a:cubicBezTo>
                  <a:pt x="1921337" y="1455155"/>
                  <a:pt x="1932678" y="1435690"/>
                  <a:pt x="1945909" y="1412981"/>
                </a:cubicBezTo>
                <a:cubicBezTo>
                  <a:pt x="1968591" y="1374049"/>
                  <a:pt x="1987207" y="1332748"/>
                  <a:pt x="1999869" y="1292325"/>
                </a:cubicBezTo>
                <a:cubicBezTo>
                  <a:pt x="2004719" y="1277769"/>
                  <a:pt x="2015524" y="1262337"/>
                  <a:pt x="2020375" y="1247781"/>
                </a:cubicBezTo>
                <a:cubicBezTo>
                  <a:pt x="2026580" y="1234014"/>
                  <a:pt x="2037386" y="1218583"/>
                  <a:pt x="2048192" y="1203151"/>
                </a:cubicBezTo>
                <a:cubicBezTo>
                  <a:pt x="2058464" y="1191753"/>
                  <a:pt x="2071159" y="1173077"/>
                  <a:pt x="2080610" y="1156856"/>
                </a:cubicBezTo>
                <a:lnTo>
                  <a:pt x="2080998" y="1156179"/>
                </a:lnTo>
                <a:lnTo>
                  <a:pt x="2094450" y="1164016"/>
                </a:lnTo>
                <a:lnTo>
                  <a:pt x="2103930" y="1145859"/>
                </a:lnTo>
                <a:cubicBezTo>
                  <a:pt x="2107710" y="1139371"/>
                  <a:pt x="2112025" y="1128849"/>
                  <a:pt x="2117696" y="1119116"/>
                </a:cubicBezTo>
                <a:cubicBezTo>
                  <a:pt x="2123366" y="1109382"/>
                  <a:pt x="2122012" y="1108593"/>
                  <a:pt x="2112809" y="1111923"/>
                </a:cubicBezTo>
                <a:cubicBezTo>
                  <a:pt x="2107675" y="1117622"/>
                  <a:pt x="2105249" y="1124901"/>
                  <a:pt x="2101184" y="1122533"/>
                </a:cubicBezTo>
                <a:cubicBezTo>
                  <a:pt x="2100364" y="1117709"/>
                  <a:pt x="2105499" y="1112010"/>
                  <a:pt x="2107389" y="1108765"/>
                </a:cubicBezTo>
                <a:cubicBezTo>
                  <a:pt x="2107389" y="1108765"/>
                  <a:pt x="2109279" y="1105521"/>
                  <a:pt x="2109279" y="1105521"/>
                </a:cubicBezTo>
                <a:cubicBezTo>
                  <a:pt x="2108460" y="1100698"/>
                  <a:pt x="2104679" y="1107187"/>
                  <a:pt x="2102789" y="1110431"/>
                </a:cubicBezTo>
                <a:cubicBezTo>
                  <a:pt x="2097119" y="1120164"/>
                  <a:pt x="2089558" y="1133141"/>
                  <a:pt x="2081998" y="1146117"/>
                </a:cubicBezTo>
                <a:cubicBezTo>
                  <a:pt x="2080108" y="1149362"/>
                  <a:pt x="2078217" y="1152606"/>
                  <a:pt x="2076861" y="1151816"/>
                </a:cubicBezTo>
                <a:cubicBezTo>
                  <a:pt x="2074152" y="1150238"/>
                  <a:pt x="2069551" y="1151903"/>
                  <a:pt x="2073331" y="1145414"/>
                </a:cubicBezTo>
                <a:cubicBezTo>
                  <a:pt x="2080358" y="1136471"/>
                  <a:pt x="2080072" y="1127614"/>
                  <a:pt x="2083317" y="1125159"/>
                </a:cubicBezTo>
                <a:cubicBezTo>
                  <a:pt x="2091698" y="1117006"/>
                  <a:pt x="2096548" y="1102449"/>
                  <a:pt x="2104929" y="1094296"/>
                </a:cubicBezTo>
                <a:cubicBezTo>
                  <a:pt x="2108175" y="1091841"/>
                  <a:pt x="2110065" y="1088596"/>
                  <a:pt x="2112774" y="1090175"/>
                </a:cubicBezTo>
                <a:cubicBezTo>
                  <a:pt x="2116555" y="1083687"/>
                  <a:pt x="2117090" y="1079653"/>
                  <a:pt x="2122225" y="1073954"/>
                </a:cubicBezTo>
                <a:cubicBezTo>
                  <a:pt x="2126290" y="1076323"/>
                  <a:pt x="2129001" y="1077902"/>
                  <a:pt x="2133067" y="1080271"/>
                </a:cubicBezTo>
                <a:cubicBezTo>
                  <a:pt x="2144942" y="1056771"/>
                  <a:pt x="2161705" y="1040464"/>
                  <a:pt x="2173580" y="1016964"/>
                </a:cubicBezTo>
                <a:cubicBezTo>
                  <a:pt x="2173580" y="1016964"/>
                  <a:pt x="2175470" y="1013719"/>
                  <a:pt x="2175470" y="1013719"/>
                </a:cubicBezTo>
                <a:cubicBezTo>
                  <a:pt x="2190342" y="1000657"/>
                  <a:pt x="2191126" y="983732"/>
                  <a:pt x="2200042" y="971544"/>
                </a:cubicBezTo>
                <a:cubicBezTo>
                  <a:pt x="2201932" y="968300"/>
                  <a:pt x="2202467" y="964267"/>
                  <a:pt x="2203003" y="960233"/>
                </a:cubicBezTo>
                <a:cubicBezTo>
                  <a:pt x="2197867" y="965931"/>
                  <a:pt x="2194086" y="972420"/>
                  <a:pt x="2190306" y="978908"/>
                </a:cubicBezTo>
                <a:cubicBezTo>
                  <a:pt x="2187061" y="981363"/>
                  <a:pt x="2183816" y="983818"/>
                  <a:pt x="2184351" y="979785"/>
                </a:cubicBezTo>
                <a:cubicBezTo>
                  <a:pt x="2183531" y="974961"/>
                  <a:pt x="2184066" y="970928"/>
                  <a:pt x="2187846" y="964439"/>
                </a:cubicBezTo>
                <a:cubicBezTo>
                  <a:pt x="2201077" y="941729"/>
                  <a:pt x="2214308" y="919019"/>
                  <a:pt x="2226183" y="895519"/>
                </a:cubicBezTo>
                <a:cubicBezTo>
                  <a:pt x="2240485" y="864742"/>
                  <a:pt x="2256961" y="839578"/>
                  <a:pt x="2275327" y="811168"/>
                </a:cubicBezTo>
                <a:cubicBezTo>
                  <a:pt x="2290449" y="785214"/>
                  <a:pt x="2302860" y="757681"/>
                  <a:pt x="2322047" y="734096"/>
                </a:cubicBezTo>
                <a:cubicBezTo>
                  <a:pt x="2325292" y="731641"/>
                  <a:pt x="2327182" y="728396"/>
                  <a:pt x="2327717" y="724363"/>
                </a:cubicBezTo>
                <a:cubicBezTo>
                  <a:pt x="2338773" y="696041"/>
                  <a:pt x="2356604" y="671665"/>
                  <a:pt x="2370370" y="644921"/>
                </a:cubicBezTo>
                <a:cubicBezTo>
                  <a:pt x="2379821" y="628699"/>
                  <a:pt x="2392517" y="610023"/>
                  <a:pt x="2402789" y="598626"/>
                </a:cubicBezTo>
                <a:cubicBezTo>
                  <a:pt x="2413594" y="583194"/>
                  <a:pt x="2424401" y="567763"/>
                  <a:pt x="2430606" y="553995"/>
                </a:cubicBezTo>
                <a:cubicBezTo>
                  <a:pt x="2435457" y="539440"/>
                  <a:pt x="2446262" y="524008"/>
                  <a:pt x="2451112" y="509452"/>
                </a:cubicBezTo>
                <a:cubicBezTo>
                  <a:pt x="2463773" y="469028"/>
                  <a:pt x="2482390" y="427728"/>
                  <a:pt x="2505072" y="388796"/>
                </a:cubicBezTo>
                <a:cubicBezTo>
                  <a:pt x="2518303" y="366086"/>
                  <a:pt x="2529644" y="346621"/>
                  <a:pt x="2542875" y="323911"/>
                </a:cubicBezTo>
                <a:cubicBezTo>
                  <a:pt x="2544765" y="320667"/>
                  <a:pt x="2549900" y="314968"/>
                  <a:pt x="2549079" y="310144"/>
                </a:cubicBezTo>
                <a:cubicBezTo>
                  <a:pt x="2548260" y="305321"/>
                  <a:pt x="2541769" y="310231"/>
                  <a:pt x="2539879" y="313474"/>
                </a:cubicBezTo>
                <a:cubicBezTo>
                  <a:pt x="2530963" y="325662"/>
                  <a:pt x="2522582" y="333816"/>
                  <a:pt x="2513667" y="346003"/>
                </a:cubicBezTo>
                <a:cubicBezTo>
                  <a:pt x="2502861" y="361436"/>
                  <a:pt x="2493410" y="377657"/>
                  <a:pt x="2479894" y="391510"/>
                </a:cubicBezTo>
                <a:cubicBezTo>
                  <a:pt x="2482319" y="384232"/>
                  <a:pt x="2479608" y="382653"/>
                  <a:pt x="2483389" y="376164"/>
                </a:cubicBezTo>
                <a:cubicBezTo>
                  <a:pt x="2490949" y="363187"/>
                  <a:pt x="2492554" y="351085"/>
                  <a:pt x="2496870" y="340563"/>
                </a:cubicBezTo>
                <a:cubicBezTo>
                  <a:pt x="2498760" y="337319"/>
                  <a:pt x="2497939" y="332496"/>
                  <a:pt x="2496584" y="331706"/>
                </a:cubicBezTo>
                <a:cubicBezTo>
                  <a:pt x="2491984" y="333370"/>
                  <a:pt x="2491450" y="337405"/>
                  <a:pt x="2489559" y="340650"/>
                </a:cubicBezTo>
                <a:cubicBezTo>
                  <a:pt x="2487669" y="343893"/>
                  <a:pt x="2485779" y="347138"/>
                  <a:pt x="2481999" y="353627"/>
                </a:cubicBezTo>
                <a:cubicBezTo>
                  <a:pt x="2469837" y="368268"/>
                  <a:pt x="2465807" y="387648"/>
                  <a:pt x="2453111" y="406324"/>
                </a:cubicBezTo>
                <a:cubicBezTo>
                  <a:pt x="2447440" y="416057"/>
                  <a:pt x="2439880" y="429034"/>
                  <a:pt x="2434209" y="438767"/>
                </a:cubicBezTo>
                <a:cubicBezTo>
                  <a:pt x="2429894" y="449289"/>
                  <a:pt x="2422048" y="453409"/>
                  <a:pt x="2414487" y="466386"/>
                </a:cubicBezTo>
                <a:cubicBezTo>
                  <a:pt x="2398297" y="500408"/>
                  <a:pt x="2373974" y="529693"/>
                  <a:pt x="2356428" y="562925"/>
                </a:cubicBezTo>
                <a:cubicBezTo>
                  <a:pt x="2354537" y="566169"/>
                  <a:pt x="2352648" y="569413"/>
                  <a:pt x="2349402" y="571868"/>
                </a:cubicBezTo>
                <a:cubicBezTo>
                  <a:pt x="2346156" y="574323"/>
                  <a:pt x="2344266" y="577566"/>
                  <a:pt x="2344266" y="577566"/>
                </a:cubicBezTo>
                <a:cubicBezTo>
                  <a:pt x="2340771" y="592912"/>
                  <a:pt x="2331856" y="605100"/>
                  <a:pt x="2327006" y="619657"/>
                </a:cubicBezTo>
                <a:cubicBezTo>
                  <a:pt x="2320265" y="637457"/>
                  <a:pt x="2312169" y="654467"/>
                  <a:pt x="2297833" y="663497"/>
                </a:cubicBezTo>
                <a:cubicBezTo>
                  <a:pt x="2295943" y="666741"/>
                  <a:pt x="2295943" y="666741"/>
                  <a:pt x="2294053" y="669986"/>
                </a:cubicBezTo>
                <a:cubicBezTo>
                  <a:pt x="2286492" y="682963"/>
                  <a:pt x="2277576" y="695151"/>
                  <a:pt x="2273261" y="705673"/>
                </a:cubicBezTo>
                <a:cubicBezTo>
                  <a:pt x="2263810" y="721894"/>
                  <a:pt x="2254074" y="729258"/>
                  <a:pt x="2247869" y="743024"/>
                </a:cubicBezTo>
                <a:cubicBezTo>
                  <a:pt x="2239774" y="760036"/>
                  <a:pt x="2227612" y="774677"/>
                  <a:pt x="2217626" y="794933"/>
                </a:cubicBezTo>
                <a:cubicBezTo>
                  <a:pt x="2209531" y="811944"/>
                  <a:pt x="2201435" y="828954"/>
                  <a:pt x="2193339" y="845965"/>
                </a:cubicBezTo>
                <a:cubicBezTo>
                  <a:pt x="2182819" y="870255"/>
                  <a:pt x="2169052" y="896998"/>
                  <a:pt x="2155286" y="923741"/>
                </a:cubicBezTo>
                <a:cubicBezTo>
                  <a:pt x="2143945" y="943207"/>
                  <a:pt x="2138560" y="961797"/>
                  <a:pt x="2123974" y="983717"/>
                </a:cubicBezTo>
                <a:cubicBezTo>
                  <a:pt x="2128575" y="982053"/>
                  <a:pt x="2131820" y="979598"/>
                  <a:pt x="2137491" y="969865"/>
                </a:cubicBezTo>
                <a:cubicBezTo>
                  <a:pt x="2139381" y="966621"/>
                  <a:pt x="2143161" y="960133"/>
                  <a:pt x="2146941" y="953643"/>
                </a:cubicBezTo>
                <a:cubicBezTo>
                  <a:pt x="2162348" y="936547"/>
                  <a:pt x="2176934" y="914626"/>
                  <a:pt x="2188275" y="895160"/>
                </a:cubicBezTo>
                <a:cubicBezTo>
                  <a:pt x="2197725" y="878939"/>
                  <a:pt x="2209066" y="859474"/>
                  <a:pt x="2218517" y="843252"/>
                </a:cubicBezTo>
                <a:cubicBezTo>
                  <a:pt x="2227968" y="827031"/>
                  <a:pt x="2236064" y="810021"/>
                  <a:pt x="2240094" y="790641"/>
                </a:cubicBezTo>
                <a:cubicBezTo>
                  <a:pt x="2240628" y="786606"/>
                  <a:pt x="2243054" y="779329"/>
                  <a:pt x="2246834" y="772840"/>
                </a:cubicBezTo>
                <a:cubicBezTo>
                  <a:pt x="2258711" y="749341"/>
                  <a:pt x="2273296" y="727420"/>
                  <a:pt x="2289523" y="715147"/>
                </a:cubicBezTo>
                <a:cubicBezTo>
                  <a:pt x="2297903" y="706994"/>
                  <a:pt x="2301684" y="700504"/>
                  <a:pt x="2305999" y="689983"/>
                </a:cubicBezTo>
                <a:cubicBezTo>
                  <a:pt x="2310849" y="675426"/>
                  <a:pt x="2316520" y="665693"/>
                  <a:pt x="2326791" y="654295"/>
                </a:cubicBezTo>
                <a:cubicBezTo>
                  <a:pt x="2331926" y="648596"/>
                  <a:pt x="2335707" y="642108"/>
                  <a:pt x="2338132" y="634830"/>
                </a:cubicBezTo>
                <a:cubicBezTo>
                  <a:pt x="2341092" y="623517"/>
                  <a:pt x="2353253" y="608876"/>
                  <a:pt x="2356748" y="593530"/>
                </a:cubicBezTo>
                <a:cubicBezTo>
                  <a:pt x="2357284" y="589496"/>
                  <a:pt x="2366199" y="577308"/>
                  <a:pt x="2371334" y="571609"/>
                </a:cubicBezTo>
                <a:cubicBezTo>
                  <a:pt x="2386741" y="554512"/>
                  <a:pt x="2396192" y="538291"/>
                  <a:pt x="2407532" y="518826"/>
                </a:cubicBezTo>
                <a:cubicBezTo>
                  <a:pt x="2413203" y="509092"/>
                  <a:pt x="2419409" y="495326"/>
                  <a:pt x="2427789" y="487172"/>
                </a:cubicBezTo>
                <a:cubicBezTo>
                  <a:pt x="2431035" y="484718"/>
                  <a:pt x="2432925" y="481474"/>
                  <a:pt x="2432105" y="476650"/>
                </a:cubicBezTo>
                <a:cubicBezTo>
                  <a:pt x="2427754" y="465424"/>
                  <a:pt x="2431534" y="458935"/>
                  <a:pt x="2445586" y="441050"/>
                </a:cubicBezTo>
                <a:cubicBezTo>
                  <a:pt x="2448831" y="438594"/>
                  <a:pt x="2452611" y="432106"/>
                  <a:pt x="2457212" y="430441"/>
                </a:cubicBezTo>
                <a:cubicBezTo>
                  <a:pt x="2458317" y="444121"/>
                  <a:pt x="2450222" y="461133"/>
                  <a:pt x="2438881" y="480598"/>
                </a:cubicBezTo>
                <a:cubicBezTo>
                  <a:pt x="2404858" y="538995"/>
                  <a:pt x="2368945" y="600636"/>
                  <a:pt x="2334922" y="659033"/>
                </a:cubicBezTo>
                <a:cubicBezTo>
                  <a:pt x="2323582" y="678498"/>
                  <a:pt x="2318196" y="697088"/>
                  <a:pt x="2305499" y="715764"/>
                </a:cubicBezTo>
                <a:cubicBezTo>
                  <a:pt x="2303609" y="719008"/>
                  <a:pt x="2304430" y="723832"/>
                  <a:pt x="2302540" y="727076"/>
                </a:cubicBezTo>
                <a:cubicBezTo>
                  <a:pt x="2299295" y="729531"/>
                  <a:pt x="2302004" y="731110"/>
                  <a:pt x="2303359" y="731899"/>
                </a:cubicBezTo>
                <a:cubicBezTo>
                  <a:pt x="2303359" y="731899"/>
                  <a:pt x="2304715" y="732689"/>
                  <a:pt x="2306606" y="729445"/>
                </a:cubicBezTo>
                <a:cubicBezTo>
                  <a:pt x="2310386" y="722956"/>
                  <a:pt x="2310920" y="718922"/>
                  <a:pt x="2315520" y="717257"/>
                </a:cubicBezTo>
                <a:cubicBezTo>
                  <a:pt x="2313631" y="720501"/>
                  <a:pt x="2314985" y="721290"/>
                  <a:pt x="2314985" y="721290"/>
                </a:cubicBezTo>
                <a:cubicBezTo>
                  <a:pt x="2285278" y="769165"/>
                  <a:pt x="2261527" y="816164"/>
                  <a:pt x="2229109" y="862460"/>
                </a:cubicBezTo>
                <a:cubicBezTo>
                  <a:pt x="2218302" y="877891"/>
                  <a:pt x="2208852" y="894112"/>
                  <a:pt x="2200757" y="911124"/>
                </a:cubicBezTo>
                <a:cubicBezTo>
                  <a:pt x="2192661" y="928135"/>
                  <a:pt x="2177790" y="941198"/>
                  <a:pt x="2172404" y="959788"/>
                </a:cubicBezTo>
                <a:cubicBezTo>
                  <a:pt x="2170514" y="963033"/>
                  <a:pt x="2168624" y="966276"/>
                  <a:pt x="2168624" y="966276"/>
                </a:cubicBezTo>
                <a:cubicBezTo>
                  <a:pt x="2158888" y="973640"/>
                  <a:pt x="2152682" y="987407"/>
                  <a:pt x="2145122" y="1000384"/>
                </a:cubicBezTo>
                <a:cubicBezTo>
                  <a:pt x="2133781" y="1019850"/>
                  <a:pt x="2122440" y="1039315"/>
                  <a:pt x="2109209" y="1062025"/>
                </a:cubicBezTo>
                <a:cubicBezTo>
                  <a:pt x="2105429" y="1068513"/>
                  <a:pt x="2100293" y="1074213"/>
                  <a:pt x="2095158" y="1079912"/>
                </a:cubicBezTo>
                <a:cubicBezTo>
                  <a:pt x="2090843" y="1090434"/>
                  <a:pt x="2082997" y="1094554"/>
                  <a:pt x="2078681" y="1105076"/>
                </a:cubicBezTo>
                <a:cubicBezTo>
                  <a:pt x="2074901" y="1111564"/>
                  <a:pt x="2067875" y="1120508"/>
                  <a:pt x="2063560" y="1131030"/>
                </a:cubicBezTo>
                <a:lnTo>
                  <a:pt x="2054668" y="1140144"/>
                </a:lnTo>
                <a:lnTo>
                  <a:pt x="2050556" y="1137749"/>
                </a:lnTo>
                <a:lnTo>
                  <a:pt x="2069373" y="1105085"/>
                </a:lnTo>
                <a:cubicBezTo>
                  <a:pt x="2076835" y="1094223"/>
                  <a:pt x="2085011" y="1084864"/>
                  <a:pt x="2093802" y="1079122"/>
                </a:cubicBezTo>
                <a:cubicBezTo>
                  <a:pt x="2104609" y="1063691"/>
                  <a:pt x="2106748" y="1047555"/>
                  <a:pt x="2117555" y="1032123"/>
                </a:cubicBezTo>
                <a:cubicBezTo>
                  <a:pt x="2111599" y="1032999"/>
                  <a:pt x="2112133" y="1028965"/>
                  <a:pt x="2117804" y="1019232"/>
                </a:cubicBezTo>
                <a:cubicBezTo>
                  <a:pt x="2121584" y="1012744"/>
                  <a:pt x="2123474" y="1009499"/>
                  <a:pt x="2125364" y="1006255"/>
                </a:cubicBezTo>
                <a:cubicBezTo>
                  <a:pt x="2124010" y="1005466"/>
                  <a:pt x="2122655" y="1004676"/>
                  <a:pt x="2121300" y="1003887"/>
                </a:cubicBezTo>
                <a:cubicBezTo>
                  <a:pt x="2117519" y="1010376"/>
                  <a:pt x="2113739" y="1016864"/>
                  <a:pt x="2111849" y="1020109"/>
                </a:cubicBezTo>
                <a:cubicBezTo>
                  <a:pt x="2108069" y="1026597"/>
                  <a:pt x="2106179" y="1029841"/>
                  <a:pt x="2104288" y="1033086"/>
                </a:cubicBezTo>
                <a:cubicBezTo>
                  <a:pt x="2102399" y="1036329"/>
                  <a:pt x="2099973" y="1043608"/>
                  <a:pt x="2097262" y="1042028"/>
                </a:cubicBezTo>
                <a:cubicBezTo>
                  <a:pt x="2091307" y="1042903"/>
                  <a:pt x="2096443" y="1037205"/>
                  <a:pt x="2098867" y="1029927"/>
                </a:cubicBezTo>
                <a:cubicBezTo>
                  <a:pt x="2099402" y="1025893"/>
                  <a:pt x="2096157" y="1028348"/>
                  <a:pt x="2094801" y="1027558"/>
                </a:cubicBezTo>
                <a:cubicBezTo>
                  <a:pt x="2086957" y="1031678"/>
                  <a:pt x="2081286" y="1041411"/>
                  <a:pt x="2074260" y="1050354"/>
                </a:cubicBezTo>
                <a:cubicBezTo>
                  <a:pt x="2061029" y="1073064"/>
                  <a:pt x="2051863" y="1098142"/>
                  <a:pt x="2039167" y="1116819"/>
                </a:cubicBezTo>
                <a:lnTo>
                  <a:pt x="2033037" y="1128236"/>
                </a:lnTo>
                <a:lnTo>
                  <a:pt x="2039993" y="1132289"/>
                </a:lnTo>
                <a:lnTo>
                  <a:pt x="2037530" y="1140448"/>
                </a:lnTo>
                <a:cubicBezTo>
                  <a:pt x="2035105" y="1147726"/>
                  <a:pt x="2030504" y="1149391"/>
                  <a:pt x="2029150" y="1148602"/>
                </a:cubicBezTo>
                <a:cubicBezTo>
                  <a:pt x="2025084" y="1146233"/>
                  <a:pt x="2020483" y="1147897"/>
                  <a:pt x="2012103" y="1156052"/>
                </a:cubicBezTo>
                <a:cubicBezTo>
                  <a:pt x="2008857" y="1158507"/>
                  <a:pt x="2006967" y="1161750"/>
                  <a:pt x="2005077" y="1164995"/>
                </a:cubicBezTo>
                <a:cubicBezTo>
                  <a:pt x="2003472" y="1177096"/>
                  <a:pt x="1991311" y="1191740"/>
                  <a:pt x="1988350" y="1203050"/>
                </a:cubicBezTo>
                <a:cubicBezTo>
                  <a:pt x="1985925" y="1210328"/>
                  <a:pt x="1982145" y="1216817"/>
                  <a:pt x="1976474" y="1226550"/>
                </a:cubicBezTo>
                <a:lnTo>
                  <a:pt x="1962172" y="1235558"/>
                </a:lnTo>
                <a:lnTo>
                  <a:pt x="1947025" y="1261557"/>
                </a:lnTo>
                <a:lnTo>
                  <a:pt x="1950012" y="1271969"/>
                </a:lnTo>
                <a:cubicBezTo>
                  <a:pt x="1952723" y="1273549"/>
                  <a:pt x="1950298" y="1280826"/>
                  <a:pt x="1944627" y="1290559"/>
                </a:cubicBezTo>
                <a:cubicBezTo>
                  <a:pt x="1940847" y="1297048"/>
                  <a:pt x="1937067" y="1303535"/>
                  <a:pt x="1935997" y="1311604"/>
                </a:cubicBezTo>
                <a:cubicBezTo>
                  <a:pt x="1931681" y="1322126"/>
                  <a:pt x="1923301" y="1330280"/>
                  <a:pt x="1915455" y="1334400"/>
                </a:cubicBezTo>
                <a:cubicBezTo>
                  <a:pt x="1908554" y="1336898"/>
                  <a:pt x="1902269" y="1343014"/>
                  <a:pt x="1896188" y="1350335"/>
                </a:cubicBezTo>
                <a:lnTo>
                  <a:pt x="1892665" y="1354859"/>
                </a:lnTo>
                <a:lnTo>
                  <a:pt x="1867603" y="1397877"/>
                </a:lnTo>
                <a:lnTo>
                  <a:pt x="1857930" y="1426905"/>
                </a:lnTo>
                <a:cubicBezTo>
                  <a:pt x="1852010" y="1449528"/>
                  <a:pt x="1850119" y="1452772"/>
                  <a:pt x="1835783" y="1461803"/>
                </a:cubicBezTo>
                <a:lnTo>
                  <a:pt x="1827968" y="1465906"/>
                </a:lnTo>
                <a:lnTo>
                  <a:pt x="1827911" y="1466005"/>
                </a:lnTo>
                <a:lnTo>
                  <a:pt x="1817801" y="1496953"/>
                </a:lnTo>
                <a:cubicBezTo>
                  <a:pt x="1813449" y="1506367"/>
                  <a:pt x="1808251" y="1515290"/>
                  <a:pt x="1802580" y="1525022"/>
                </a:cubicBezTo>
                <a:cubicBezTo>
                  <a:pt x="1795020" y="1537999"/>
                  <a:pt x="1789349" y="1547732"/>
                  <a:pt x="1781789" y="1560709"/>
                </a:cubicBezTo>
                <a:lnTo>
                  <a:pt x="1764803" y="1591017"/>
                </a:lnTo>
                <a:lnTo>
                  <a:pt x="1795224" y="1608740"/>
                </a:lnTo>
                <a:lnTo>
                  <a:pt x="1785900" y="1618296"/>
                </a:lnTo>
                <a:cubicBezTo>
                  <a:pt x="1781584" y="1628818"/>
                  <a:pt x="1774559" y="1637762"/>
                  <a:pt x="1770779" y="1644252"/>
                </a:cubicBezTo>
                <a:cubicBezTo>
                  <a:pt x="1766463" y="1654773"/>
                  <a:pt x="1758617" y="1658894"/>
                  <a:pt x="1754301" y="1669415"/>
                </a:cubicBezTo>
                <a:cubicBezTo>
                  <a:pt x="1749166" y="1675114"/>
                  <a:pt x="1744031" y="1680813"/>
                  <a:pt x="1740251" y="1687302"/>
                </a:cubicBezTo>
                <a:cubicBezTo>
                  <a:pt x="1727020" y="1710011"/>
                  <a:pt x="1715679" y="1729477"/>
                  <a:pt x="1704338" y="1748943"/>
                </a:cubicBezTo>
                <a:cubicBezTo>
                  <a:pt x="1696777" y="1761920"/>
                  <a:pt x="1690571" y="1775686"/>
                  <a:pt x="1680835" y="1783051"/>
                </a:cubicBezTo>
                <a:cubicBezTo>
                  <a:pt x="1680835" y="1783051"/>
                  <a:pt x="1678946" y="1786294"/>
                  <a:pt x="1677055" y="1789539"/>
                </a:cubicBezTo>
                <a:cubicBezTo>
                  <a:pt x="1671670" y="1808129"/>
                  <a:pt x="1656799" y="1821192"/>
                  <a:pt x="1648703" y="1838204"/>
                </a:cubicBezTo>
                <a:cubicBezTo>
                  <a:pt x="1640608" y="1855214"/>
                  <a:pt x="1631158" y="1871435"/>
                  <a:pt x="1620351" y="1886867"/>
                </a:cubicBezTo>
                <a:cubicBezTo>
                  <a:pt x="1587933" y="1933162"/>
                  <a:pt x="1564181" y="1980162"/>
                  <a:pt x="1534474" y="2028036"/>
                </a:cubicBezTo>
                <a:cubicBezTo>
                  <a:pt x="1534474" y="2028036"/>
                  <a:pt x="1535829" y="2028826"/>
                  <a:pt x="1533939" y="2032069"/>
                </a:cubicBezTo>
                <a:cubicBezTo>
                  <a:pt x="1538540" y="2030405"/>
                  <a:pt x="1539074" y="2026371"/>
                  <a:pt x="1542854" y="2019882"/>
                </a:cubicBezTo>
                <a:cubicBezTo>
                  <a:pt x="1544744" y="2016637"/>
                  <a:pt x="1546100" y="2017428"/>
                  <a:pt x="1546100" y="2017428"/>
                </a:cubicBezTo>
                <a:cubicBezTo>
                  <a:pt x="1547455" y="2018217"/>
                  <a:pt x="1550165" y="2019795"/>
                  <a:pt x="1546920" y="2022251"/>
                </a:cubicBezTo>
                <a:cubicBezTo>
                  <a:pt x="1545030" y="2025495"/>
                  <a:pt x="1545850" y="2030319"/>
                  <a:pt x="1543960" y="2033563"/>
                </a:cubicBezTo>
                <a:cubicBezTo>
                  <a:pt x="1531263" y="2052238"/>
                  <a:pt x="1525878" y="2070829"/>
                  <a:pt x="1514537" y="2090294"/>
                </a:cubicBezTo>
                <a:cubicBezTo>
                  <a:pt x="1480515" y="2148691"/>
                  <a:pt x="1444602" y="2210332"/>
                  <a:pt x="1410579" y="2268729"/>
                </a:cubicBezTo>
                <a:cubicBezTo>
                  <a:pt x="1399238" y="2288194"/>
                  <a:pt x="1391143" y="2305206"/>
                  <a:pt x="1392248" y="2318885"/>
                </a:cubicBezTo>
                <a:cubicBezTo>
                  <a:pt x="1396849" y="2317220"/>
                  <a:pt x="1400629" y="2310733"/>
                  <a:pt x="1403874" y="2308277"/>
                </a:cubicBezTo>
                <a:cubicBezTo>
                  <a:pt x="1417926" y="2290391"/>
                  <a:pt x="1421706" y="2283903"/>
                  <a:pt x="1417355" y="2272676"/>
                </a:cubicBezTo>
                <a:cubicBezTo>
                  <a:pt x="1416535" y="2267853"/>
                  <a:pt x="1418425" y="2264609"/>
                  <a:pt x="1421671" y="2262155"/>
                </a:cubicBezTo>
                <a:cubicBezTo>
                  <a:pt x="1430051" y="2254000"/>
                  <a:pt x="1436257" y="2240234"/>
                  <a:pt x="1441928" y="2230501"/>
                </a:cubicBezTo>
                <a:cubicBezTo>
                  <a:pt x="1453268" y="2211035"/>
                  <a:pt x="1462719" y="2194814"/>
                  <a:pt x="1478126" y="2177717"/>
                </a:cubicBezTo>
                <a:cubicBezTo>
                  <a:pt x="1483260" y="2172018"/>
                  <a:pt x="1492176" y="2159830"/>
                  <a:pt x="1492711" y="2155796"/>
                </a:cubicBezTo>
                <a:cubicBezTo>
                  <a:pt x="1496206" y="2140451"/>
                  <a:pt x="1508368" y="2125810"/>
                  <a:pt x="1511328" y="2114497"/>
                </a:cubicBezTo>
                <a:cubicBezTo>
                  <a:pt x="1513753" y="2107219"/>
                  <a:pt x="1517533" y="2100731"/>
                  <a:pt x="1522669" y="2095031"/>
                </a:cubicBezTo>
                <a:cubicBezTo>
                  <a:pt x="1532940" y="2083633"/>
                  <a:pt x="1538610" y="2073901"/>
                  <a:pt x="1543460" y="2059344"/>
                </a:cubicBezTo>
                <a:cubicBezTo>
                  <a:pt x="1547776" y="2048822"/>
                  <a:pt x="1551556" y="2042333"/>
                  <a:pt x="1559936" y="2034179"/>
                </a:cubicBezTo>
                <a:cubicBezTo>
                  <a:pt x="1576163" y="2021906"/>
                  <a:pt x="1590749" y="1999986"/>
                  <a:pt x="1602625" y="1976487"/>
                </a:cubicBezTo>
                <a:cubicBezTo>
                  <a:pt x="1606406" y="1969998"/>
                  <a:pt x="1608831" y="1962720"/>
                  <a:pt x="1609365" y="1958686"/>
                </a:cubicBezTo>
                <a:cubicBezTo>
                  <a:pt x="1613396" y="1939306"/>
                  <a:pt x="1621492" y="1922297"/>
                  <a:pt x="1630943" y="1906075"/>
                </a:cubicBezTo>
                <a:cubicBezTo>
                  <a:pt x="1640394" y="1889853"/>
                  <a:pt x="1651734" y="1870387"/>
                  <a:pt x="1661185" y="1854166"/>
                </a:cubicBezTo>
                <a:cubicBezTo>
                  <a:pt x="1672526" y="1834701"/>
                  <a:pt x="1687112" y="1812780"/>
                  <a:pt x="1702518" y="1795684"/>
                </a:cubicBezTo>
                <a:cubicBezTo>
                  <a:pt x="1706299" y="1789195"/>
                  <a:pt x="1710079" y="1782706"/>
                  <a:pt x="1711969" y="1779461"/>
                </a:cubicBezTo>
                <a:cubicBezTo>
                  <a:pt x="1717640" y="1769729"/>
                  <a:pt x="1720885" y="1767275"/>
                  <a:pt x="1725485" y="1765610"/>
                </a:cubicBezTo>
                <a:cubicBezTo>
                  <a:pt x="1710899" y="1787531"/>
                  <a:pt x="1705515" y="1806119"/>
                  <a:pt x="1694173" y="1825585"/>
                </a:cubicBezTo>
                <a:cubicBezTo>
                  <a:pt x="1680407" y="1852328"/>
                  <a:pt x="1666641" y="1879072"/>
                  <a:pt x="1656121" y="1903361"/>
                </a:cubicBezTo>
                <a:cubicBezTo>
                  <a:pt x="1648024" y="1920372"/>
                  <a:pt x="1639929" y="1937383"/>
                  <a:pt x="1631834" y="1954395"/>
                </a:cubicBezTo>
                <a:cubicBezTo>
                  <a:pt x="1621847" y="1974650"/>
                  <a:pt x="1609686" y="1989292"/>
                  <a:pt x="1601591" y="2006302"/>
                </a:cubicBezTo>
                <a:cubicBezTo>
                  <a:pt x="1595385" y="2020069"/>
                  <a:pt x="1585649" y="2027433"/>
                  <a:pt x="1576199" y="2043654"/>
                </a:cubicBezTo>
                <a:cubicBezTo>
                  <a:pt x="1571883" y="2054176"/>
                  <a:pt x="1562968" y="2066364"/>
                  <a:pt x="1555407" y="2079341"/>
                </a:cubicBezTo>
                <a:cubicBezTo>
                  <a:pt x="1553517" y="2082585"/>
                  <a:pt x="1553517" y="2082585"/>
                  <a:pt x="1551627" y="2085830"/>
                </a:cubicBezTo>
                <a:cubicBezTo>
                  <a:pt x="1537291" y="2094860"/>
                  <a:pt x="1529195" y="2111870"/>
                  <a:pt x="1522454" y="2129671"/>
                </a:cubicBezTo>
                <a:cubicBezTo>
                  <a:pt x="1517604" y="2144226"/>
                  <a:pt x="1508688" y="2156415"/>
                  <a:pt x="1505193" y="2171761"/>
                </a:cubicBezTo>
                <a:cubicBezTo>
                  <a:pt x="1505193" y="2171761"/>
                  <a:pt x="1503303" y="2175004"/>
                  <a:pt x="1500057" y="2177458"/>
                </a:cubicBezTo>
                <a:cubicBezTo>
                  <a:pt x="1496812" y="2179913"/>
                  <a:pt x="1494922" y="2183157"/>
                  <a:pt x="1493032" y="2186401"/>
                </a:cubicBezTo>
                <a:cubicBezTo>
                  <a:pt x="1475485" y="2219634"/>
                  <a:pt x="1451163" y="2248919"/>
                  <a:pt x="1434972" y="2282941"/>
                </a:cubicBezTo>
                <a:cubicBezTo>
                  <a:pt x="1427412" y="2295918"/>
                  <a:pt x="1419566" y="2300037"/>
                  <a:pt x="1415251" y="2310560"/>
                </a:cubicBezTo>
                <a:cubicBezTo>
                  <a:pt x="1409580" y="2320293"/>
                  <a:pt x="1402020" y="2333269"/>
                  <a:pt x="1396349" y="2343002"/>
                </a:cubicBezTo>
                <a:cubicBezTo>
                  <a:pt x="1383653" y="2361678"/>
                  <a:pt x="1379623" y="2381058"/>
                  <a:pt x="1367461" y="2395700"/>
                </a:cubicBezTo>
                <a:cubicBezTo>
                  <a:pt x="1363681" y="2402188"/>
                  <a:pt x="1361790" y="2405433"/>
                  <a:pt x="1359901" y="2408677"/>
                </a:cubicBezTo>
                <a:cubicBezTo>
                  <a:pt x="1358010" y="2411922"/>
                  <a:pt x="1357476" y="2415956"/>
                  <a:pt x="1352875" y="2417620"/>
                </a:cubicBezTo>
                <a:cubicBezTo>
                  <a:pt x="1351521" y="2416831"/>
                  <a:pt x="1350700" y="2412008"/>
                  <a:pt x="1352590" y="2408764"/>
                </a:cubicBezTo>
                <a:cubicBezTo>
                  <a:pt x="1356906" y="2398241"/>
                  <a:pt x="1358511" y="2386140"/>
                  <a:pt x="1366071" y="2373163"/>
                </a:cubicBezTo>
                <a:cubicBezTo>
                  <a:pt x="1369852" y="2366674"/>
                  <a:pt x="1367141" y="2365095"/>
                  <a:pt x="1369566" y="2357817"/>
                </a:cubicBezTo>
                <a:cubicBezTo>
                  <a:pt x="1356050" y="2371669"/>
                  <a:pt x="1346599" y="2387891"/>
                  <a:pt x="1335793" y="2403323"/>
                </a:cubicBezTo>
                <a:lnTo>
                  <a:pt x="1332317" y="2407638"/>
                </a:lnTo>
                <a:lnTo>
                  <a:pt x="1335070" y="2409242"/>
                </a:lnTo>
                <a:lnTo>
                  <a:pt x="1325746" y="2418798"/>
                </a:lnTo>
                <a:cubicBezTo>
                  <a:pt x="1321431" y="2429321"/>
                  <a:pt x="1314405" y="2438264"/>
                  <a:pt x="1310625" y="2444752"/>
                </a:cubicBezTo>
                <a:cubicBezTo>
                  <a:pt x="1306309" y="2455275"/>
                  <a:pt x="1298463" y="2459395"/>
                  <a:pt x="1294148" y="2469917"/>
                </a:cubicBezTo>
                <a:cubicBezTo>
                  <a:pt x="1289013" y="2475616"/>
                  <a:pt x="1283877" y="2481315"/>
                  <a:pt x="1280097" y="2487804"/>
                </a:cubicBezTo>
                <a:cubicBezTo>
                  <a:pt x="1266866" y="2510514"/>
                  <a:pt x="1255526" y="2529979"/>
                  <a:pt x="1244184" y="2549445"/>
                </a:cubicBezTo>
                <a:cubicBezTo>
                  <a:pt x="1236624" y="2562422"/>
                  <a:pt x="1230418" y="2576188"/>
                  <a:pt x="1220682" y="2583552"/>
                </a:cubicBezTo>
                <a:cubicBezTo>
                  <a:pt x="1220682" y="2583552"/>
                  <a:pt x="1218792" y="2586797"/>
                  <a:pt x="1216902" y="2590041"/>
                </a:cubicBezTo>
                <a:cubicBezTo>
                  <a:pt x="1211516" y="2608631"/>
                  <a:pt x="1196645" y="2621694"/>
                  <a:pt x="1188549" y="2638705"/>
                </a:cubicBezTo>
                <a:cubicBezTo>
                  <a:pt x="1180454" y="2655716"/>
                  <a:pt x="1171004" y="2671937"/>
                  <a:pt x="1160197" y="2687369"/>
                </a:cubicBezTo>
                <a:cubicBezTo>
                  <a:pt x="1127779" y="2733664"/>
                  <a:pt x="1104028" y="2780663"/>
                  <a:pt x="1074321" y="2828538"/>
                </a:cubicBezTo>
                <a:cubicBezTo>
                  <a:pt x="1074321" y="2828538"/>
                  <a:pt x="1075675" y="2829327"/>
                  <a:pt x="1073786" y="2832571"/>
                </a:cubicBezTo>
                <a:cubicBezTo>
                  <a:pt x="1078386" y="2830907"/>
                  <a:pt x="1078920" y="2826872"/>
                  <a:pt x="1082701" y="2820384"/>
                </a:cubicBezTo>
                <a:cubicBezTo>
                  <a:pt x="1084591" y="2817140"/>
                  <a:pt x="1085947" y="2817930"/>
                  <a:pt x="1085947" y="2817930"/>
                </a:cubicBezTo>
                <a:cubicBezTo>
                  <a:pt x="1087302" y="2818719"/>
                  <a:pt x="1090011" y="2820298"/>
                  <a:pt x="1086766" y="2822753"/>
                </a:cubicBezTo>
                <a:cubicBezTo>
                  <a:pt x="1084876" y="2825996"/>
                  <a:pt x="1085697" y="2830820"/>
                  <a:pt x="1083807" y="2834065"/>
                </a:cubicBezTo>
                <a:cubicBezTo>
                  <a:pt x="1071110" y="2852740"/>
                  <a:pt x="1065724" y="2871330"/>
                  <a:pt x="1054384" y="2890796"/>
                </a:cubicBezTo>
                <a:lnTo>
                  <a:pt x="1031395" y="2930253"/>
                </a:lnTo>
                <a:lnTo>
                  <a:pt x="1032756" y="2931046"/>
                </a:lnTo>
                <a:lnTo>
                  <a:pt x="1045781" y="2926331"/>
                </a:lnTo>
                <a:lnTo>
                  <a:pt x="1051174" y="2914998"/>
                </a:lnTo>
                <a:cubicBezTo>
                  <a:pt x="1053599" y="2907721"/>
                  <a:pt x="1057380" y="2901233"/>
                  <a:pt x="1062515" y="2895533"/>
                </a:cubicBezTo>
                <a:cubicBezTo>
                  <a:pt x="1072786" y="2884135"/>
                  <a:pt x="1078457" y="2874403"/>
                  <a:pt x="1083307" y="2859846"/>
                </a:cubicBezTo>
                <a:cubicBezTo>
                  <a:pt x="1087622" y="2849324"/>
                  <a:pt x="1091403" y="2842835"/>
                  <a:pt x="1099783" y="2834681"/>
                </a:cubicBezTo>
                <a:cubicBezTo>
                  <a:pt x="1116010" y="2822408"/>
                  <a:pt x="1130595" y="2800488"/>
                  <a:pt x="1142472" y="2776989"/>
                </a:cubicBezTo>
                <a:cubicBezTo>
                  <a:pt x="1146252" y="2770500"/>
                  <a:pt x="1148678" y="2763222"/>
                  <a:pt x="1149212" y="2759188"/>
                </a:cubicBezTo>
                <a:cubicBezTo>
                  <a:pt x="1153242" y="2739808"/>
                  <a:pt x="1161338" y="2722798"/>
                  <a:pt x="1170789" y="2706576"/>
                </a:cubicBezTo>
                <a:cubicBezTo>
                  <a:pt x="1180240" y="2690354"/>
                  <a:pt x="1191581" y="2670889"/>
                  <a:pt x="1201031" y="2654668"/>
                </a:cubicBezTo>
                <a:cubicBezTo>
                  <a:pt x="1212372" y="2635202"/>
                  <a:pt x="1226958" y="2613282"/>
                  <a:pt x="1242365" y="2596186"/>
                </a:cubicBezTo>
                <a:cubicBezTo>
                  <a:pt x="1246145" y="2589696"/>
                  <a:pt x="1249925" y="2583208"/>
                  <a:pt x="1251816" y="2579964"/>
                </a:cubicBezTo>
                <a:cubicBezTo>
                  <a:pt x="1257486" y="2570231"/>
                  <a:pt x="1260731" y="2567776"/>
                  <a:pt x="1265332" y="2566111"/>
                </a:cubicBezTo>
                <a:cubicBezTo>
                  <a:pt x="1250746" y="2588032"/>
                  <a:pt x="1245361" y="2606621"/>
                  <a:pt x="1234020" y="2626087"/>
                </a:cubicBezTo>
                <a:cubicBezTo>
                  <a:pt x="1220254" y="2652830"/>
                  <a:pt x="1206487" y="2679574"/>
                  <a:pt x="1195967" y="2703863"/>
                </a:cubicBezTo>
                <a:cubicBezTo>
                  <a:pt x="1187871" y="2720874"/>
                  <a:pt x="1179775" y="2737884"/>
                  <a:pt x="1171680" y="2754896"/>
                </a:cubicBezTo>
                <a:cubicBezTo>
                  <a:pt x="1161694" y="2775151"/>
                  <a:pt x="1149532" y="2789793"/>
                  <a:pt x="1141437" y="2806804"/>
                </a:cubicBezTo>
                <a:cubicBezTo>
                  <a:pt x="1135232" y="2820571"/>
                  <a:pt x="1125496" y="2827935"/>
                  <a:pt x="1116045" y="2844156"/>
                </a:cubicBezTo>
                <a:cubicBezTo>
                  <a:pt x="1111730" y="2854678"/>
                  <a:pt x="1102814" y="2866866"/>
                  <a:pt x="1095254" y="2879843"/>
                </a:cubicBezTo>
                <a:cubicBezTo>
                  <a:pt x="1093363" y="2883087"/>
                  <a:pt x="1093363" y="2883087"/>
                  <a:pt x="1091473" y="2886332"/>
                </a:cubicBezTo>
                <a:cubicBezTo>
                  <a:pt x="1084306" y="2890847"/>
                  <a:pt x="1078697" y="2897356"/>
                  <a:pt x="1074039" y="2904963"/>
                </a:cubicBezTo>
                <a:lnTo>
                  <a:pt x="1073006" y="2907181"/>
                </a:lnTo>
                <a:lnTo>
                  <a:pt x="1089687" y="2889798"/>
                </a:lnTo>
                <a:cubicBezTo>
                  <a:pt x="1095032" y="2888023"/>
                  <a:pt x="1099570" y="2889582"/>
                  <a:pt x="1103903" y="2889934"/>
                </a:cubicBezTo>
                <a:cubicBezTo>
                  <a:pt x="1109591" y="2891075"/>
                  <a:pt x="1116492" y="2888577"/>
                  <a:pt x="1123999" y="2884259"/>
                </a:cubicBezTo>
                <a:lnTo>
                  <a:pt x="1138141" y="2874373"/>
                </a:lnTo>
                <a:lnTo>
                  <a:pt x="1136780" y="2884633"/>
                </a:lnTo>
                <a:cubicBezTo>
                  <a:pt x="1131395" y="2903224"/>
                  <a:pt x="1123835" y="2916200"/>
                  <a:pt x="1110852" y="2926018"/>
                </a:cubicBezTo>
                <a:cubicBezTo>
                  <a:pt x="1107607" y="2928474"/>
                  <a:pt x="1104362" y="2930929"/>
                  <a:pt x="1099227" y="2936628"/>
                </a:cubicBezTo>
                <a:cubicBezTo>
                  <a:pt x="1097871" y="2935838"/>
                  <a:pt x="1094626" y="2938293"/>
                  <a:pt x="1094626" y="2938293"/>
                </a:cubicBezTo>
                <a:cubicBezTo>
                  <a:pt x="1085175" y="2954514"/>
                  <a:pt x="1073550" y="2965122"/>
                  <a:pt x="1067343" y="2978889"/>
                </a:cubicBezTo>
                <a:cubicBezTo>
                  <a:pt x="1061139" y="2992656"/>
                  <a:pt x="1054933" y="3006422"/>
                  <a:pt x="1051974" y="3017734"/>
                </a:cubicBezTo>
                <a:cubicBezTo>
                  <a:pt x="1046053" y="3040358"/>
                  <a:pt x="1040382" y="3050091"/>
                  <a:pt x="1025511" y="3063155"/>
                </a:cubicBezTo>
                <a:cubicBezTo>
                  <a:pt x="1019020" y="3068064"/>
                  <a:pt x="1015240" y="3074552"/>
                  <a:pt x="1009569" y="3084285"/>
                </a:cubicBezTo>
                <a:lnTo>
                  <a:pt x="1003223" y="3095177"/>
                </a:lnTo>
                <a:lnTo>
                  <a:pt x="999500" y="3098799"/>
                </a:lnTo>
                <a:cubicBezTo>
                  <a:pt x="994901" y="3100464"/>
                  <a:pt x="989765" y="3106163"/>
                  <a:pt x="990836" y="3098095"/>
                </a:cubicBezTo>
                <a:cubicBezTo>
                  <a:pt x="991371" y="3094062"/>
                  <a:pt x="988660" y="3092483"/>
                  <a:pt x="990550" y="3089238"/>
                </a:cubicBezTo>
                <a:cubicBezTo>
                  <a:pt x="994330" y="3082750"/>
                  <a:pt x="996756" y="3075472"/>
                  <a:pt x="1000000" y="3073017"/>
                </a:cubicBezTo>
                <a:cubicBezTo>
                  <a:pt x="1010272" y="3061619"/>
                  <a:pt x="1019187" y="3049432"/>
                  <a:pt x="1028103" y="3037244"/>
                </a:cubicBezTo>
                <a:cubicBezTo>
                  <a:pt x="1036484" y="3029091"/>
                  <a:pt x="1035128" y="3028300"/>
                  <a:pt x="1034844" y="3019444"/>
                </a:cubicBezTo>
                <a:cubicBezTo>
                  <a:pt x="1032133" y="3017864"/>
                  <a:pt x="1029958" y="3012252"/>
                  <a:pt x="1032383" y="3004974"/>
                </a:cubicBezTo>
                <a:cubicBezTo>
                  <a:pt x="1038054" y="2995241"/>
                  <a:pt x="1039123" y="2987173"/>
                  <a:pt x="1046684" y="2974195"/>
                </a:cubicBezTo>
                <a:cubicBezTo>
                  <a:pt x="1051819" y="2968496"/>
                  <a:pt x="1056135" y="2957975"/>
                  <a:pt x="1063160" y="2949031"/>
                </a:cubicBezTo>
                <a:cubicBezTo>
                  <a:pt x="1066940" y="2942542"/>
                  <a:pt x="1064231" y="2940964"/>
                  <a:pt x="1062876" y="2940174"/>
                </a:cubicBezTo>
                <a:cubicBezTo>
                  <a:pt x="1060165" y="2938595"/>
                  <a:pt x="1056920" y="2941050"/>
                  <a:pt x="1055030" y="2944295"/>
                </a:cubicBezTo>
                <a:cubicBezTo>
                  <a:pt x="1051250" y="2950783"/>
                  <a:pt x="1052605" y="2951572"/>
                  <a:pt x="1050714" y="2954817"/>
                </a:cubicBezTo>
                <a:cubicBezTo>
                  <a:pt x="1043975" y="2972617"/>
                  <a:pt x="1035057" y="2984805"/>
                  <a:pt x="1023967" y="2991378"/>
                </a:cubicBezTo>
                <a:cubicBezTo>
                  <a:pt x="1019366" y="2993044"/>
                  <a:pt x="1020437" y="2984977"/>
                  <a:pt x="1013946" y="2989886"/>
                </a:cubicBezTo>
                <a:cubicBezTo>
                  <a:pt x="1008275" y="2999619"/>
                  <a:pt x="1002604" y="3009352"/>
                  <a:pt x="996934" y="3019084"/>
                </a:cubicBezTo>
                <a:cubicBezTo>
                  <a:pt x="991799" y="3024783"/>
                  <a:pt x="988839" y="3036096"/>
                  <a:pt x="980458" y="3044249"/>
                </a:cubicBezTo>
                <a:cubicBezTo>
                  <a:pt x="970722" y="3051613"/>
                  <a:pt x="974252" y="3058016"/>
                  <a:pt x="968582" y="3067749"/>
                </a:cubicBezTo>
                <a:cubicBezTo>
                  <a:pt x="950216" y="3096157"/>
                  <a:pt x="939160" y="3124480"/>
                  <a:pt x="922684" y="3149645"/>
                </a:cubicBezTo>
                <a:cubicBezTo>
                  <a:pt x="915123" y="3162622"/>
                  <a:pt x="909453" y="3172355"/>
                  <a:pt x="901892" y="3185332"/>
                </a:cubicBezTo>
                <a:cubicBezTo>
                  <a:pt x="890551" y="3204798"/>
                  <a:pt x="881100" y="3221019"/>
                  <a:pt x="876535" y="3244432"/>
                </a:cubicBezTo>
                <a:cubicBezTo>
                  <a:pt x="873290" y="3246887"/>
                  <a:pt x="870579" y="3245308"/>
                  <a:pt x="868689" y="3248551"/>
                </a:cubicBezTo>
                <a:cubicBezTo>
                  <a:pt x="854353" y="3257581"/>
                  <a:pt x="852463" y="3260826"/>
                  <a:pt x="846543" y="3283449"/>
                </a:cubicBezTo>
                <a:cubicBezTo>
                  <a:pt x="845472" y="3291516"/>
                  <a:pt x="842512" y="3302828"/>
                  <a:pt x="836842" y="3312561"/>
                </a:cubicBezTo>
                <a:cubicBezTo>
                  <a:pt x="832526" y="3323084"/>
                  <a:pt x="831456" y="3331151"/>
                  <a:pt x="826322" y="3336850"/>
                </a:cubicBezTo>
                <a:cubicBezTo>
                  <a:pt x="814160" y="3351493"/>
                  <a:pt x="802819" y="3370958"/>
                  <a:pt x="789017" y="3375954"/>
                </a:cubicBezTo>
                <a:cubicBezTo>
                  <a:pt x="781171" y="3380074"/>
                  <a:pt x="772791" y="3388228"/>
                  <a:pt x="768476" y="3398750"/>
                </a:cubicBezTo>
                <a:cubicBezTo>
                  <a:pt x="767406" y="3406818"/>
                  <a:pt x="763626" y="3413306"/>
                  <a:pt x="759846" y="3419794"/>
                </a:cubicBezTo>
                <a:cubicBezTo>
                  <a:pt x="754175" y="3429528"/>
                  <a:pt x="751750" y="3436805"/>
                  <a:pt x="754461" y="3438385"/>
                </a:cubicBezTo>
                <a:cubicBezTo>
                  <a:pt x="755280" y="3443208"/>
                  <a:pt x="754744" y="3447242"/>
                  <a:pt x="757455" y="3448821"/>
                </a:cubicBezTo>
                <a:cubicBezTo>
                  <a:pt x="759095" y="3458467"/>
                  <a:pt x="750180" y="3470655"/>
                  <a:pt x="742334" y="3474775"/>
                </a:cubicBezTo>
                <a:cubicBezTo>
                  <a:pt x="737733" y="3476440"/>
                  <a:pt x="731779" y="3477316"/>
                  <a:pt x="727998" y="3483804"/>
                </a:cubicBezTo>
                <a:cubicBezTo>
                  <a:pt x="722328" y="3493538"/>
                  <a:pt x="718547" y="3500026"/>
                  <a:pt x="716122" y="3507303"/>
                </a:cubicBezTo>
                <a:cubicBezTo>
                  <a:pt x="713161" y="3518616"/>
                  <a:pt x="701001" y="3533258"/>
                  <a:pt x="699396" y="3545359"/>
                </a:cubicBezTo>
                <a:cubicBezTo>
                  <a:pt x="697506" y="3548604"/>
                  <a:pt x="695616" y="3551848"/>
                  <a:pt x="692369" y="3554303"/>
                </a:cubicBezTo>
                <a:cubicBezTo>
                  <a:pt x="683989" y="3562457"/>
                  <a:pt x="679389" y="3564121"/>
                  <a:pt x="675323" y="3561752"/>
                </a:cubicBezTo>
                <a:cubicBezTo>
                  <a:pt x="673968" y="3560963"/>
                  <a:pt x="669367" y="3562628"/>
                  <a:pt x="666943" y="3569907"/>
                </a:cubicBezTo>
                <a:cubicBezTo>
                  <a:pt x="664802" y="3586042"/>
                  <a:pt x="658063" y="3603842"/>
                  <a:pt x="651321" y="3621643"/>
                </a:cubicBezTo>
                <a:cubicBezTo>
                  <a:pt x="649432" y="3624886"/>
                  <a:pt x="648896" y="3628920"/>
                  <a:pt x="650252" y="3629710"/>
                </a:cubicBezTo>
                <a:cubicBezTo>
                  <a:pt x="651607" y="3630499"/>
                  <a:pt x="653497" y="3627255"/>
                  <a:pt x="656742" y="3624801"/>
                </a:cubicBezTo>
                <a:cubicBezTo>
                  <a:pt x="664302" y="3611823"/>
                  <a:pt x="679175" y="3598761"/>
                  <a:pt x="684560" y="3580171"/>
                </a:cubicBezTo>
                <a:cubicBezTo>
                  <a:pt x="686450" y="3576927"/>
                  <a:pt x="690231" y="3570438"/>
                  <a:pt x="691585" y="3571227"/>
                </a:cubicBezTo>
                <a:cubicBezTo>
                  <a:pt x="695651" y="3573596"/>
                  <a:pt x="701321" y="3563863"/>
                  <a:pt x="705102" y="3557375"/>
                </a:cubicBezTo>
                <a:cubicBezTo>
                  <a:pt x="708882" y="3550886"/>
                  <a:pt x="713481" y="3549221"/>
                  <a:pt x="714303" y="3554044"/>
                </a:cubicBezTo>
                <a:cubicBezTo>
                  <a:pt x="715657" y="3554833"/>
                  <a:pt x="713233" y="3562112"/>
                  <a:pt x="714052" y="3566935"/>
                </a:cubicBezTo>
                <a:cubicBezTo>
                  <a:pt x="717833" y="3560446"/>
                  <a:pt x="721079" y="3557992"/>
                  <a:pt x="721613" y="3553958"/>
                </a:cubicBezTo>
                <a:cubicBezTo>
                  <a:pt x="722684" y="3545890"/>
                  <a:pt x="729709" y="3536947"/>
                  <a:pt x="733489" y="3530459"/>
                </a:cubicBezTo>
                <a:cubicBezTo>
                  <a:pt x="737805" y="3519936"/>
                  <a:pt x="745651" y="3515817"/>
                  <a:pt x="749965" y="3505294"/>
                </a:cubicBezTo>
                <a:cubicBezTo>
                  <a:pt x="756171" y="3491527"/>
                  <a:pt x="759701" y="3497930"/>
                  <a:pt x="766192" y="3493020"/>
                </a:cubicBezTo>
                <a:lnTo>
                  <a:pt x="774194" y="3482083"/>
                </a:lnTo>
                <a:lnTo>
                  <a:pt x="754934" y="3518228"/>
                </a:lnTo>
                <a:cubicBezTo>
                  <a:pt x="751973" y="3529539"/>
                  <a:pt x="744948" y="3538482"/>
                  <a:pt x="737102" y="3542602"/>
                </a:cubicBezTo>
                <a:cubicBezTo>
                  <a:pt x="730611" y="3547511"/>
                  <a:pt x="728187" y="3554790"/>
                  <a:pt x="729006" y="3559613"/>
                </a:cubicBezTo>
                <a:cubicBezTo>
                  <a:pt x="731182" y="3565226"/>
                  <a:pt x="727401" y="3571714"/>
                  <a:pt x="721731" y="3581447"/>
                </a:cubicBezTo>
                <a:cubicBezTo>
                  <a:pt x="710390" y="3600913"/>
                  <a:pt x="700405" y="3621168"/>
                  <a:pt x="683643" y="3637475"/>
                </a:cubicBezTo>
                <a:cubicBezTo>
                  <a:pt x="683643" y="3637475"/>
                  <a:pt x="681752" y="3640719"/>
                  <a:pt x="681752" y="3640719"/>
                </a:cubicBezTo>
                <a:cubicBezTo>
                  <a:pt x="664207" y="3673952"/>
                  <a:pt x="643130" y="3700782"/>
                  <a:pt x="626119" y="3729980"/>
                </a:cubicBezTo>
                <a:cubicBezTo>
                  <a:pt x="622338" y="3736469"/>
                  <a:pt x="620448" y="3739713"/>
                  <a:pt x="623158" y="3741291"/>
                </a:cubicBezTo>
                <a:lnTo>
                  <a:pt x="622272" y="3745184"/>
                </a:lnTo>
                <a:lnTo>
                  <a:pt x="620365" y="3733972"/>
                </a:lnTo>
                <a:cubicBezTo>
                  <a:pt x="624146" y="3727483"/>
                  <a:pt x="629816" y="3717751"/>
                  <a:pt x="635486" y="3708018"/>
                </a:cubicBezTo>
                <a:cubicBezTo>
                  <a:pt x="639267" y="3701529"/>
                  <a:pt x="641157" y="3698284"/>
                  <a:pt x="638446" y="3696705"/>
                </a:cubicBezTo>
                <a:cubicBezTo>
                  <a:pt x="635737" y="3695126"/>
                  <a:pt x="635201" y="3699160"/>
                  <a:pt x="631421" y="3705649"/>
                </a:cubicBezTo>
                <a:cubicBezTo>
                  <a:pt x="629531" y="3708893"/>
                  <a:pt x="624396" y="3714593"/>
                  <a:pt x="625215" y="3719416"/>
                </a:cubicBezTo>
                <a:cubicBezTo>
                  <a:pt x="622791" y="3726694"/>
                  <a:pt x="619010" y="3733183"/>
                  <a:pt x="615764" y="3735637"/>
                </a:cubicBezTo>
                <a:cubicBezTo>
                  <a:pt x="608739" y="3744580"/>
                  <a:pt x="603069" y="3754313"/>
                  <a:pt x="599288" y="3760802"/>
                </a:cubicBezTo>
                <a:cubicBezTo>
                  <a:pt x="595508" y="3767291"/>
                  <a:pt x="590373" y="3772989"/>
                  <a:pt x="587127" y="3775444"/>
                </a:cubicBezTo>
                <a:cubicBezTo>
                  <a:pt x="572256" y="3788507"/>
                  <a:pt x="557384" y="3801570"/>
                  <a:pt x="544118" y="3802532"/>
                </a:cubicBezTo>
                <a:cubicBezTo>
                  <a:pt x="546544" y="3795254"/>
                  <a:pt x="548434" y="3792010"/>
                  <a:pt x="550324" y="3788765"/>
                </a:cubicBezTo>
                <a:cubicBezTo>
                  <a:pt x="561665" y="3769300"/>
                  <a:pt x="571115" y="3753079"/>
                  <a:pt x="580566" y="3736858"/>
                </a:cubicBezTo>
                <a:cubicBezTo>
                  <a:pt x="585702" y="3731158"/>
                  <a:pt x="586771" y="3723090"/>
                  <a:pt x="585952" y="3718267"/>
                </a:cubicBezTo>
                <a:cubicBezTo>
                  <a:pt x="574611" y="3737733"/>
                  <a:pt x="563270" y="3757199"/>
                  <a:pt x="551929" y="3776664"/>
                </a:cubicBezTo>
                <a:cubicBezTo>
                  <a:pt x="540588" y="3796129"/>
                  <a:pt x="527891" y="3814805"/>
                  <a:pt x="517906" y="3835061"/>
                </a:cubicBezTo>
                <a:cubicBezTo>
                  <a:pt x="507920" y="3855316"/>
                  <a:pt x="494404" y="3869168"/>
                  <a:pt x="483062" y="3888635"/>
                </a:cubicBezTo>
                <a:cubicBezTo>
                  <a:pt x="467942" y="3914588"/>
                  <a:pt x="452820" y="3940542"/>
                  <a:pt x="437699" y="3966497"/>
                </a:cubicBezTo>
                <a:cubicBezTo>
                  <a:pt x="432029" y="3976229"/>
                  <a:pt x="425537" y="3981139"/>
                  <a:pt x="423113" y="3988417"/>
                </a:cubicBezTo>
                <a:cubicBezTo>
                  <a:pt x="412592" y="4012706"/>
                  <a:pt x="398006" y="4034626"/>
                  <a:pt x="393441" y="4058040"/>
                </a:cubicBezTo>
                <a:cubicBezTo>
                  <a:pt x="392906" y="4062073"/>
                  <a:pt x="389661" y="4064529"/>
                  <a:pt x="386950" y="4062949"/>
                </a:cubicBezTo>
                <a:cubicBezTo>
                  <a:pt x="385595" y="4062160"/>
                  <a:pt x="384775" y="4057336"/>
                  <a:pt x="378283" y="4062246"/>
                </a:cubicBezTo>
                <a:lnTo>
                  <a:pt x="364345" y="4082150"/>
                </a:lnTo>
                <a:lnTo>
                  <a:pt x="377797" y="4089988"/>
                </a:lnTo>
                <a:lnTo>
                  <a:pt x="377467" y="4090698"/>
                </a:lnTo>
                <a:cubicBezTo>
                  <a:pt x="372617" y="4105254"/>
                  <a:pt x="363701" y="4117442"/>
                  <a:pt x="360206" y="4132788"/>
                </a:cubicBezTo>
                <a:cubicBezTo>
                  <a:pt x="360206" y="4132788"/>
                  <a:pt x="358316" y="4136031"/>
                  <a:pt x="355070" y="4138486"/>
                </a:cubicBezTo>
                <a:cubicBezTo>
                  <a:pt x="351825" y="4140941"/>
                  <a:pt x="349935" y="4144186"/>
                  <a:pt x="348045" y="4147429"/>
                </a:cubicBezTo>
                <a:cubicBezTo>
                  <a:pt x="330498" y="4180662"/>
                  <a:pt x="306176" y="4209946"/>
                  <a:pt x="289985" y="4243968"/>
                </a:cubicBezTo>
                <a:cubicBezTo>
                  <a:pt x="282425" y="4256945"/>
                  <a:pt x="274579" y="4261065"/>
                  <a:pt x="270263" y="4271588"/>
                </a:cubicBezTo>
                <a:lnTo>
                  <a:pt x="270244" y="4271622"/>
                </a:lnTo>
                <a:lnTo>
                  <a:pt x="268285" y="4271816"/>
                </a:lnTo>
                <a:lnTo>
                  <a:pt x="268285" y="4274984"/>
                </a:lnTo>
                <a:lnTo>
                  <a:pt x="251362" y="4304030"/>
                </a:lnTo>
                <a:cubicBezTo>
                  <a:pt x="238666" y="4322706"/>
                  <a:pt x="234636" y="4342086"/>
                  <a:pt x="222474" y="4356728"/>
                </a:cubicBezTo>
                <a:cubicBezTo>
                  <a:pt x="218694" y="4363217"/>
                  <a:pt x="216803" y="4366461"/>
                  <a:pt x="214914" y="4369705"/>
                </a:cubicBezTo>
                <a:cubicBezTo>
                  <a:pt x="213023" y="4372949"/>
                  <a:pt x="212489" y="4376984"/>
                  <a:pt x="207888" y="4378648"/>
                </a:cubicBezTo>
                <a:cubicBezTo>
                  <a:pt x="206534" y="4377859"/>
                  <a:pt x="205713" y="4373036"/>
                  <a:pt x="207603" y="4369791"/>
                </a:cubicBezTo>
                <a:cubicBezTo>
                  <a:pt x="211918" y="4359269"/>
                  <a:pt x="213523" y="4347168"/>
                  <a:pt x="221084" y="4334191"/>
                </a:cubicBezTo>
                <a:cubicBezTo>
                  <a:pt x="224864" y="4327701"/>
                  <a:pt x="222154" y="4326122"/>
                  <a:pt x="224579" y="4318845"/>
                </a:cubicBezTo>
                <a:cubicBezTo>
                  <a:pt x="211062" y="4332698"/>
                  <a:pt x="201612" y="4348919"/>
                  <a:pt x="190806" y="4364351"/>
                </a:cubicBezTo>
                <a:cubicBezTo>
                  <a:pt x="181891" y="4376539"/>
                  <a:pt x="173510" y="4384692"/>
                  <a:pt x="164594" y="4396880"/>
                </a:cubicBezTo>
                <a:cubicBezTo>
                  <a:pt x="162704" y="4400125"/>
                  <a:pt x="156213" y="4405033"/>
                  <a:pt x="155394" y="4400210"/>
                </a:cubicBezTo>
                <a:cubicBezTo>
                  <a:pt x="154573" y="4395387"/>
                  <a:pt x="159708" y="4389688"/>
                  <a:pt x="161598" y="4386443"/>
                </a:cubicBezTo>
                <a:cubicBezTo>
                  <a:pt x="174829" y="4363733"/>
                  <a:pt x="186170" y="4344268"/>
                  <a:pt x="199401" y="4321558"/>
                </a:cubicBezTo>
                <a:cubicBezTo>
                  <a:pt x="222083" y="4282626"/>
                  <a:pt x="240699" y="4241326"/>
                  <a:pt x="253361" y="4200902"/>
                </a:cubicBezTo>
                <a:lnTo>
                  <a:pt x="258335" y="4190098"/>
                </a:lnTo>
                <a:lnTo>
                  <a:pt x="273677" y="4162522"/>
                </a:lnTo>
                <a:lnTo>
                  <a:pt x="269470" y="4165911"/>
                </a:lnTo>
                <a:lnTo>
                  <a:pt x="273867" y="4156359"/>
                </a:lnTo>
                <a:lnTo>
                  <a:pt x="300733" y="4113254"/>
                </a:lnTo>
                <a:lnTo>
                  <a:pt x="299175" y="4116540"/>
                </a:lnTo>
                <a:cubicBezTo>
                  <a:pt x="298249" y="4120346"/>
                  <a:pt x="301104" y="4117663"/>
                  <a:pt x="302069" y="4118225"/>
                </a:cubicBezTo>
                <a:cubicBezTo>
                  <a:pt x="308742" y="4113423"/>
                  <a:pt x="314412" y="4103690"/>
                  <a:pt x="321048" y="4094520"/>
                </a:cubicBezTo>
                <a:lnTo>
                  <a:pt x="336294" y="4065808"/>
                </a:lnTo>
                <a:lnTo>
                  <a:pt x="347942" y="4072593"/>
                </a:lnTo>
                <a:lnTo>
                  <a:pt x="357422" y="4054436"/>
                </a:lnTo>
                <a:cubicBezTo>
                  <a:pt x="361202" y="4047948"/>
                  <a:pt x="365517" y="4037426"/>
                  <a:pt x="371188" y="4027693"/>
                </a:cubicBezTo>
                <a:cubicBezTo>
                  <a:pt x="376858" y="4017960"/>
                  <a:pt x="375504" y="4017170"/>
                  <a:pt x="366301" y="4020501"/>
                </a:cubicBezTo>
                <a:cubicBezTo>
                  <a:pt x="363734" y="4023350"/>
                  <a:pt x="361844" y="4026594"/>
                  <a:pt x="360088" y="4028830"/>
                </a:cubicBezTo>
                <a:lnTo>
                  <a:pt x="355718" y="4030671"/>
                </a:lnTo>
                <a:lnTo>
                  <a:pt x="356922" y="4028510"/>
                </a:lnTo>
                <a:lnTo>
                  <a:pt x="363164" y="4017158"/>
                </a:lnTo>
                <a:lnTo>
                  <a:pt x="361540" y="4016212"/>
                </a:lnTo>
                <a:lnTo>
                  <a:pt x="362771" y="4014098"/>
                </a:lnTo>
                <a:cubicBezTo>
                  <a:pt x="362362" y="4011687"/>
                  <a:pt x="361212" y="4012103"/>
                  <a:pt x="359928" y="4013528"/>
                </a:cubicBezTo>
                <a:lnTo>
                  <a:pt x="359092" y="4014785"/>
                </a:lnTo>
                <a:lnTo>
                  <a:pt x="358213" y="4014273"/>
                </a:lnTo>
                <a:lnTo>
                  <a:pt x="361170" y="4006402"/>
                </a:lnTo>
                <a:cubicBezTo>
                  <a:pt x="363985" y="3999351"/>
                  <a:pt x="367804" y="3997231"/>
                  <a:pt x="368769" y="3997793"/>
                </a:cubicBezTo>
                <a:cubicBezTo>
                  <a:pt x="371662" y="3999478"/>
                  <a:pt x="375482" y="3997359"/>
                  <a:pt x="383081" y="3988749"/>
                </a:cubicBezTo>
                <a:lnTo>
                  <a:pt x="384062" y="3987394"/>
                </a:lnTo>
                <a:lnTo>
                  <a:pt x="386559" y="3988848"/>
                </a:lnTo>
                <a:cubicBezTo>
                  <a:pt x="398434" y="3965348"/>
                  <a:pt x="415197" y="3949041"/>
                  <a:pt x="427072" y="3925541"/>
                </a:cubicBezTo>
                <a:cubicBezTo>
                  <a:pt x="427072" y="3925541"/>
                  <a:pt x="428962" y="3922297"/>
                  <a:pt x="428962" y="3922297"/>
                </a:cubicBezTo>
                <a:cubicBezTo>
                  <a:pt x="443834" y="3909234"/>
                  <a:pt x="444618" y="3892309"/>
                  <a:pt x="453534" y="3880121"/>
                </a:cubicBezTo>
                <a:cubicBezTo>
                  <a:pt x="455424" y="3876877"/>
                  <a:pt x="455959" y="3872844"/>
                  <a:pt x="456495" y="3868810"/>
                </a:cubicBezTo>
                <a:lnTo>
                  <a:pt x="447327" y="3882295"/>
                </a:lnTo>
                <a:lnTo>
                  <a:pt x="446343" y="3873515"/>
                </a:lnTo>
                <a:cubicBezTo>
                  <a:pt x="444414" y="3872390"/>
                  <a:pt x="447230" y="3865340"/>
                  <a:pt x="452901" y="3855607"/>
                </a:cubicBezTo>
                <a:lnTo>
                  <a:pt x="461558" y="3836666"/>
                </a:lnTo>
                <a:lnTo>
                  <a:pt x="462847" y="3834349"/>
                </a:lnTo>
                <a:lnTo>
                  <a:pt x="481291" y="3811311"/>
                </a:lnTo>
                <a:cubicBezTo>
                  <a:pt x="487020" y="3808131"/>
                  <a:pt x="492719" y="3801674"/>
                  <a:pt x="498410" y="3794125"/>
                </a:cubicBezTo>
                <a:lnTo>
                  <a:pt x="501742" y="3789489"/>
                </a:lnTo>
                <a:lnTo>
                  <a:pt x="526804" y="3746472"/>
                </a:lnTo>
                <a:lnTo>
                  <a:pt x="538035" y="3718351"/>
                </a:lnTo>
                <a:cubicBezTo>
                  <a:pt x="545518" y="3696638"/>
                  <a:pt x="547408" y="3693394"/>
                  <a:pt x="559791" y="3683226"/>
                </a:cubicBezTo>
                <a:lnTo>
                  <a:pt x="566439" y="3678442"/>
                </a:lnTo>
                <a:lnTo>
                  <a:pt x="566496" y="3678344"/>
                </a:lnTo>
                <a:lnTo>
                  <a:pt x="578311" y="3648389"/>
                </a:lnTo>
                <a:cubicBezTo>
                  <a:pt x="582907" y="3639117"/>
                  <a:pt x="588105" y="3630195"/>
                  <a:pt x="593775" y="3620462"/>
                </a:cubicBezTo>
                <a:cubicBezTo>
                  <a:pt x="601336" y="3607485"/>
                  <a:pt x="607007" y="3597751"/>
                  <a:pt x="614567" y="3584775"/>
                </a:cubicBezTo>
                <a:lnTo>
                  <a:pt x="631697" y="3554552"/>
                </a:lnTo>
                <a:lnTo>
                  <a:pt x="625494" y="3550938"/>
                </a:lnTo>
                <a:lnTo>
                  <a:pt x="626444" y="3549447"/>
                </a:lnTo>
                <a:lnTo>
                  <a:pt x="631139" y="3543583"/>
                </a:lnTo>
                <a:lnTo>
                  <a:pt x="640326" y="3527816"/>
                </a:lnTo>
                <a:lnTo>
                  <a:pt x="652972" y="3511477"/>
                </a:lnTo>
                <a:lnTo>
                  <a:pt x="649154" y="3519315"/>
                </a:lnTo>
                <a:lnTo>
                  <a:pt x="655639" y="3512310"/>
                </a:lnTo>
                <a:lnTo>
                  <a:pt x="660856" y="3503105"/>
                </a:lnTo>
                <a:lnTo>
                  <a:pt x="664784" y="3493559"/>
                </a:lnTo>
                <a:lnTo>
                  <a:pt x="684097" y="3462573"/>
                </a:lnTo>
                <a:cubicBezTo>
                  <a:pt x="688948" y="3448017"/>
                  <a:pt x="699754" y="3432585"/>
                  <a:pt x="704603" y="3418029"/>
                </a:cubicBezTo>
                <a:lnTo>
                  <a:pt x="748321" y="3320276"/>
                </a:lnTo>
                <a:lnTo>
                  <a:pt x="753804" y="3310865"/>
                </a:lnTo>
                <a:cubicBezTo>
                  <a:pt x="762290" y="3294081"/>
                  <a:pt x="771741" y="3277860"/>
                  <a:pt x="782157" y="3262201"/>
                </a:cubicBezTo>
                <a:cubicBezTo>
                  <a:pt x="813403" y="3215223"/>
                  <a:pt x="837935" y="3168679"/>
                  <a:pt x="867252" y="3120577"/>
                </a:cubicBezTo>
                <a:cubicBezTo>
                  <a:pt x="867252" y="3120577"/>
                  <a:pt x="866288" y="3120015"/>
                  <a:pt x="868177" y="3116771"/>
                </a:cubicBezTo>
                <a:cubicBezTo>
                  <a:pt x="864358" y="3118891"/>
                  <a:pt x="863433" y="3122698"/>
                  <a:pt x="859653" y="3129186"/>
                </a:cubicBezTo>
                <a:cubicBezTo>
                  <a:pt x="857763" y="3132430"/>
                  <a:pt x="856798" y="3131868"/>
                  <a:pt x="856798" y="3131868"/>
                </a:cubicBezTo>
                <a:cubicBezTo>
                  <a:pt x="855833" y="3131306"/>
                  <a:pt x="853905" y="3130182"/>
                  <a:pt x="856759" y="3127500"/>
                </a:cubicBezTo>
                <a:cubicBezTo>
                  <a:pt x="858649" y="3124256"/>
                  <a:pt x="858610" y="3119888"/>
                  <a:pt x="860500" y="3116643"/>
                </a:cubicBezTo>
                <a:cubicBezTo>
                  <a:pt x="872806" y="3097740"/>
                  <a:pt x="879363" y="3079832"/>
                  <a:pt x="890704" y="3060367"/>
                </a:cubicBezTo>
                <a:cubicBezTo>
                  <a:pt x="924727" y="3001970"/>
                  <a:pt x="960640" y="2940329"/>
                  <a:pt x="994663" y="2881932"/>
                </a:cubicBezTo>
                <a:cubicBezTo>
                  <a:pt x="1006003" y="2862467"/>
                  <a:pt x="1014489" y="2845683"/>
                  <a:pt x="1015337" y="2833141"/>
                </a:cubicBezTo>
                <a:cubicBezTo>
                  <a:pt x="1011518" y="2835261"/>
                  <a:pt x="1007738" y="2841749"/>
                  <a:pt x="1004883" y="2844432"/>
                </a:cubicBezTo>
                <a:cubicBezTo>
                  <a:pt x="991613" y="2862773"/>
                  <a:pt x="987833" y="2869261"/>
                  <a:pt x="989840" y="2879122"/>
                </a:cubicBezTo>
                <a:cubicBezTo>
                  <a:pt x="989879" y="2883491"/>
                  <a:pt x="987988" y="2886735"/>
                  <a:pt x="985133" y="2889417"/>
                </a:cubicBezTo>
                <a:cubicBezTo>
                  <a:pt x="977535" y="2898026"/>
                  <a:pt x="970938" y="2911565"/>
                  <a:pt x="965267" y="2921298"/>
                </a:cubicBezTo>
                <a:cubicBezTo>
                  <a:pt x="953927" y="2940764"/>
                  <a:pt x="944476" y="2956984"/>
                  <a:pt x="930241" y="2974765"/>
                </a:cubicBezTo>
                <a:cubicBezTo>
                  <a:pt x="925497" y="2980691"/>
                  <a:pt x="916972" y="2993106"/>
                  <a:pt x="916046" y="2996913"/>
                </a:cubicBezTo>
                <a:cubicBezTo>
                  <a:pt x="911379" y="3011576"/>
                  <a:pt x="899999" y="3026672"/>
                  <a:pt x="896258" y="3037530"/>
                </a:cubicBezTo>
                <a:cubicBezTo>
                  <a:pt x="893442" y="3044580"/>
                  <a:pt x="889662" y="3051068"/>
                  <a:pt x="884917" y="3056995"/>
                </a:cubicBezTo>
                <a:cubicBezTo>
                  <a:pt x="875427" y="3068848"/>
                  <a:pt x="869756" y="3078581"/>
                  <a:pt x="864125" y="3092682"/>
                </a:cubicBezTo>
                <a:cubicBezTo>
                  <a:pt x="859419" y="3102977"/>
                  <a:pt x="855638" y="3109466"/>
                  <a:pt x="848039" y="3118075"/>
                </a:cubicBezTo>
                <a:cubicBezTo>
                  <a:pt x="833766" y="3131486"/>
                  <a:pt x="819571" y="3153634"/>
                  <a:pt x="807304" y="3176905"/>
                </a:cubicBezTo>
                <a:cubicBezTo>
                  <a:pt x="803523" y="3183394"/>
                  <a:pt x="800707" y="3190444"/>
                  <a:pt x="799782" y="3194251"/>
                </a:cubicBezTo>
                <a:lnTo>
                  <a:pt x="778819" y="3240110"/>
                </a:lnTo>
                <a:lnTo>
                  <a:pt x="767158" y="3254581"/>
                </a:lnTo>
                <a:cubicBezTo>
                  <a:pt x="756353" y="3270013"/>
                  <a:pt x="746902" y="3286235"/>
                  <a:pt x="733386" y="3300087"/>
                </a:cubicBezTo>
                <a:lnTo>
                  <a:pt x="734392" y="3293619"/>
                </a:lnTo>
                <a:lnTo>
                  <a:pt x="756152" y="3251396"/>
                </a:lnTo>
                <a:cubicBezTo>
                  <a:pt x="764639" y="3234613"/>
                  <a:pt x="773125" y="3217830"/>
                  <a:pt x="781611" y="3201046"/>
                </a:cubicBezTo>
                <a:cubicBezTo>
                  <a:pt x="791988" y="3181018"/>
                  <a:pt x="803368" y="3165922"/>
                  <a:pt x="811854" y="3149138"/>
                </a:cubicBezTo>
                <a:cubicBezTo>
                  <a:pt x="818450" y="3135599"/>
                  <a:pt x="827014" y="3127552"/>
                  <a:pt x="836465" y="3111331"/>
                </a:cubicBezTo>
                <a:cubicBezTo>
                  <a:pt x="841171" y="3101037"/>
                  <a:pt x="849696" y="3088621"/>
                  <a:pt x="857256" y="3075644"/>
                </a:cubicBezTo>
                <a:cubicBezTo>
                  <a:pt x="859147" y="3072400"/>
                  <a:pt x="859147" y="3072400"/>
                  <a:pt x="861037" y="3069155"/>
                </a:cubicBezTo>
                <a:cubicBezTo>
                  <a:pt x="873420" y="3058988"/>
                  <a:pt x="881906" y="3042205"/>
                  <a:pt x="889428" y="3024860"/>
                </a:cubicBezTo>
                <a:cubicBezTo>
                  <a:pt x="895060" y="3010758"/>
                  <a:pt x="903585" y="2998343"/>
                  <a:pt x="908252" y="2983680"/>
                </a:cubicBezTo>
                <a:cubicBezTo>
                  <a:pt x="908252" y="2983680"/>
                  <a:pt x="910141" y="2980436"/>
                  <a:pt x="912997" y="2977754"/>
                </a:cubicBezTo>
                <a:cubicBezTo>
                  <a:pt x="915851" y="2975071"/>
                  <a:pt x="917741" y="2971828"/>
                  <a:pt x="919631" y="2968583"/>
                </a:cubicBezTo>
                <a:cubicBezTo>
                  <a:pt x="937569" y="2935579"/>
                  <a:pt x="960328" y="2905383"/>
                  <a:pt x="977300" y="2871817"/>
                </a:cubicBezTo>
                <a:cubicBezTo>
                  <a:pt x="984861" y="2858840"/>
                  <a:pt x="991535" y="2854037"/>
                  <a:pt x="996241" y="2843743"/>
                </a:cubicBezTo>
                <a:cubicBezTo>
                  <a:pt x="1001912" y="2834009"/>
                  <a:pt x="1009472" y="2821033"/>
                  <a:pt x="1015143" y="2811300"/>
                </a:cubicBezTo>
                <a:cubicBezTo>
                  <a:pt x="1027448" y="2792396"/>
                  <a:pt x="1033041" y="2773927"/>
                  <a:pt x="1044421" y="2758830"/>
                </a:cubicBezTo>
                <a:cubicBezTo>
                  <a:pt x="1048201" y="2752341"/>
                  <a:pt x="1050092" y="2749096"/>
                  <a:pt x="1051981" y="2745853"/>
                </a:cubicBezTo>
                <a:cubicBezTo>
                  <a:pt x="1053872" y="2742608"/>
                  <a:pt x="1054797" y="2738802"/>
                  <a:pt x="1058616" y="2736682"/>
                </a:cubicBezTo>
                <a:cubicBezTo>
                  <a:pt x="1059580" y="2737244"/>
                  <a:pt x="1059620" y="2741612"/>
                  <a:pt x="1057730" y="2744856"/>
                </a:cubicBezTo>
                <a:cubicBezTo>
                  <a:pt x="1053024" y="2755150"/>
                  <a:pt x="1050246" y="2766570"/>
                  <a:pt x="1042686" y="2779546"/>
                </a:cubicBezTo>
                <a:cubicBezTo>
                  <a:pt x="1038906" y="2786035"/>
                  <a:pt x="1040835" y="2787159"/>
                  <a:pt x="1038019" y="2794209"/>
                </a:cubicBezTo>
                <a:cubicBezTo>
                  <a:pt x="1050363" y="2779674"/>
                  <a:pt x="1059814" y="2763453"/>
                  <a:pt x="1070230" y="2747793"/>
                </a:cubicBezTo>
                <a:lnTo>
                  <a:pt x="1073499" y="2743358"/>
                </a:lnTo>
                <a:lnTo>
                  <a:pt x="1071539" y="2742216"/>
                </a:lnTo>
                <a:lnTo>
                  <a:pt x="1080055" y="2732188"/>
                </a:lnTo>
                <a:cubicBezTo>
                  <a:pt x="1084761" y="2721894"/>
                  <a:pt x="1091396" y="2712722"/>
                  <a:pt x="1095176" y="2706234"/>
                </a:cubicBezTo>
                <a:cubicBezTo>
                  <a:pt x="1099882" y="2695940"/>
                  <a:pt x="1106556" y="2691137"/>
                  <a:pt x="1111263" y="2680842"/>
                </a:cubicBezTo>
                <a:cubicBezTo>
                  <a:pt x="1116007" y="2674916"/>
                  <a:pt x="1120752" y="2668989"/>
                  <a:pt x="1124532" y="2662500"/>
                </a:cubicBezTo>
                <a:cubicBezTo>
                  <a:pt x="1137763" y="2639791"/>
                  <a:pt x="1149104" y="2620326"/>
                  <a:pt x="1160445" y="2600860"/>
                </a:cubicBezTo>
                <a:cubicBezTo>
                  <a:pt x="1168006" y="2587882"/>
                  <a:pt x="1174602" y="2574343"/>
                  <a:pt x="1183166" y="2566296"/>
                </a:cubicBezTo>
                <a:cubicBezTo>
                  <a:pt x="1183166" y="2566296"/>
                  <a:pt x="1185056" y="2563053"/>
                  <a:pt x="1186946" y="2559808"/>
                </a:cubicBezTo>
                <a:cubicBezTo>
                  <a:pt x="1193503" y="2541900"/>
                  <a:pt x="1206812" y="2527928"/>
                  <a:pt x="1215298" y="2511144"/>
                </a:cubicBezTo>
                <a:cubicBezTo>
                  <a:pt x="1223784" y="2494360"/>
                  <a:pt x="1233235" y="2478139"/>
                  <a:pt x="1243651" y="2462480"/>
                </a:cubicBezTo>
                <a:cubicBezTo>
                  <a:pt x="1274897" y="2415502"/>
                  <a:pt x="1299430" y="2368958"/>
                  <a:pt x="1328746" y="2320856"/>
                </a:cubicBezTo>
                <a:cubicBezTo>
                  <a:pt x="1328746" y="2320856"/>
                  <a:pt x="1327782" y="2320294"/>
                  <a:pt x="1329672" y="2317050"/>
                </a:cubicBezTo>
                <a:cubicBezTo>
                  <a:pt x="1325852" y="2319170"/>
                  <a:pt x="1324927" y="2322976"/>
                  <a:pt x="1321147" y="2329465"/>
                </a:cubicBezTo>
                <a:cubicBezTo>
                  <a:pt x="1319257" y="2332710"/>
                  <a:pt x="1318292" y="2332147"/>
                  <a:pt x="1318292" y="2332147"/>
                </a:cubicBezTo>
                <a:cubicBezTo>
                  <a:pt x="1317327" y="2331585"/>
                  <a:pt x="1315399" y="2330462"/>
                  <a:pt x="1318254" y="2327779"/>
                </a:cubicBezTo>
                <a:cubicBezTo>
                  <a:pt x="1320143" y="2324535"/>
                  <a:pt x="1320104" y="2320167"/>
                  <a:pt x="1321994" y="2316922"/>
                </a:cubicBezTo>
                <a:cubicBezTo>
                  <a:pt x="1334300" y="2298019"/>
                  <a:pt x="1340858" y="2280112"/>
                  <a:pt x="1352198" y="2260646"/>
                </a:cubicBezTo>
                <a:lnTo>
                  <a:pt x="1375187" y="2221188"/>
                </a:lnTo>
                <a:lnTo>
                  <a:pt x="1374218" y="2220624"/>
                </a:lnTo>
                <a:lnTo>
                  <a:pt x="1363405" y="2226628"/>
                </a:lnTo>
                <a:lnTo>
                  <a:pt x="1357752" y="2237809"/>
                </a:lnTo>
                <a:cubicBezTo>
                  <a:pt x="1354936" y="2244859"/>
                  <a:pt x="1351156" y="2251348"/>
                  <a:pt x="1346411" y="2257275"/>
                </a:cubicBezTo>
                <a:cubicBezTo>
                  <a:pt x="1336921" y="2269127"/>
                  <a:pt x="1331250" y="2278860"/>
                  <a:pt x="1325619" y="2292961"/>
                </a:cubicBezTo>
                <a:cubicBezTo>
                  <a:pt x="1320913" y="2303256"/>
                  <a:pt x="1317133" y="2309745"/>
                  <a:pt x="1309534" y="2318354"/>
                </a:cubicBezTo>
                <a:cubicBezTo>
                  <a:pt x="1295260" y="2331765"/>
                  <a:pt x="1281065" y="2353913"/>
                  <a:pt x="1268798" y="2377184"/>
                </a:cubicBezTo>
                <a:cubicBezTo>
                  <a:pt x="1265017" y="2383674"/>
                  <a:pt x="1262202" y="2390723"/>
                  <a:pt x="1261276" y="2394531"/>
                </a:cubicBezTo>
                <a:cubicBezTo>
                  <a:pt x="1255683" y="2413000"/>
                  <a:pt x="1247197" y="2429782"/>
                  <a:pt x="1237746" y="2446003"/>
                </a:cubicBezTo>
                <a:cubicBezTo>
                  <a:pt x="1228295" y="2462225"/>
                  <a:pt x="1216955" y="2481690"/>
                  <a:pt x="1207504" y="2497912"/>
                </a:cubicBezTo>
                <a:cubicBezTo>
                  <a:pt x="1196163" y="2517377"/>
                  <a:pt x="1181968" y="2539526"/>
                  <a:pt x="1167733" y="2557305"/>
                </a:cubicBezTo>
                <a:cubicBezTo>
                  <a:pt x="1163953" y="2563794"/>
                  <a:pt x="1160173" y="2570283"/>
                  <a:pt x="1158282" y="2573527"/>
                </a:cubicBezTo>
                <a:cubicBezTo>
                  <a:pt x="1152612" y="2583259"/>
                  <a:pt x="1149757" y="2585942"/>
                  <a:pt x="1145938" y="2588062"/>
                </a:cubicBezTo>
                <a:cubicBezTo>
                  <a:pt x="1160133" y="2565914"/>
                  <a:pt x="1166690" y="2548007"/>
                  <a:pt x="1178031" y="2528541"/>
                </a:cubicBezTo>
                <a:cubicBezTo>
                  <a:pt x="1192188" y="2502026"/>
                  <a:pt x="1206345" y="2475509"/>
                  <a:pt x="1217647" y="2451675"/>
                </a:cubicBezTo>
                <a:cubicBezTo>
                  <a:pt x="1226133" y="2434892"/>
                  <a:pt x="1234619" y="2418109"/>
                  <a:pt x="1243105" y="2401325"/>
                </a:cubicBezTo>
                <a:cubicBezTo>
                  <a:pt x="1253482" y="2381298"/>
                  <a:pt x="1264862" y="2366201"/>
                  <a:pt x="1273348" y="2349417"/>
                </a:cubicBezTo>
                <a:cubicBezTo>
                  <a:pt x="1279944" y="2335878"/>
                  <a:pt x="1288508" y="2327831"/>
                  <a:pt x="1297959" y="2311610"/>
                </a:cubicBezTo>
                <a:cubicBezTo>
                  <a:pt x="1302665" y="2301316"/>
                  <a:pt x="1311190" y="2288900"/>
                  <a:pt x="1318751" y="2275923"/>
                </a:cubicBezTo>
                <a:cubicBezTo>
                  <a:pt x="1320641" y="2272679"/>
                  <a:pt x="1320641" y="2272679"/>
                  <a:pt x="1322531" y="2269434"/>
                </a:cubicBezTo>
                <a:cubicBezTo>
                  <a:pt x="1328722" y="2264350"/>
                  <a:pt x="1333940" y="2257614"/>
                  <a:pt x="1338549" y="2249978"/>
                </a:cubicBezTo>
                <a:lnTo>
                  <a:pt x="1339638" y="2247793"/>
                </a:lnTo>
                <a:lnTo>
                  <a:pt x="1324367" y="2265997"/>
                </a:lnTo>
                <a:cubicBezTo>
                  <a:pt x="1319950" y="2268313"/>
                  <a:pt x="1316584" y="2267437"/>
                  <a:pt x="1313228" y="2267654"/>
                </a:cubicBezTo>
                <a:cubicBezTo>
                  <a:pt x="1304586" y="2266965"/>
                  <a:pt x="1290312" y="2280377"/>
                  <a:pt x="1276039" y="2293787"/>
                </a:cubicBezTo>
                <a:cubicBezTo>
                  <a:pt x="1272220" y="2295908"/>
                  <a:pt x="1269404" y="2302959"/>
                  <a:pt x="1267514" y="2306203"/>
                </a:cubicBezTo>
                <a:cubicBezTo>
                  <a:pt x="1259953" y="2319180"/>
                  <a:pt x="1253357" y="2332719"/>
                  <a:pt x="1244793" y="2340766"/>
                </a:cubicBezTo>
                <a:cubicBezTo>
                  <a:pt x="1241938" y="2343448"/>
                  <a:pt x="1240048" y="2346693"/>
                  <a:pt x="1236268" y="2353182"/>
                </a:cubicBezTo>
                <a:cubicBezTo>
                  <a:pt x="1230597" y="2362914"/>
                  <a:pt x="1224927" y="2372648"/>
                  <a:pt x="1221147" y="2379136"/>
                </a:cubicBezTo>
                <a:cubicBezTo>
                  <a:pt x="1210731" y="2394795"/>
                  <a:pt x="1202245" y="2411578"/>
                  <a:pt x="1197578" y="2426241"/>
                </a:cubicBezTo>
                <a:cubicBezTo>
                  <a:pt x="1194801" y="2437659"/>
                  <a:pt x="1186276" y="2450075"/>
                  <a:pt x="1177712" y="2458121"/>
                </a:cubicBezTo>
                <a:cubicBezTo>
                  <a:pt x="1164403" y="2472095"/>
                  <a:pt x="1151172" y="2494805"/>
                  <a:pt x="1138827" y="2509341"/>
                </a:cubicBezTo>
                <a:cubicBezTo>
                  <a:pt x="1135973" y="2512022"/>
                  <a:pt x="1109627" y="2570548"/>
                  <a:pt x="1110592" y="2571109"/>
                </a:cubicBezTo>
                <a:cubicBezTo>
                  <a:pt x="1110670" y="2579845"/>
                  <a:pt x="1104074" y="2593384"/>
                  <a:pt x="1098404" y="2603118"/>
                </a:cubicBezTo>
                <a:cubicBezTo>
                  <a:pt x="1093698" y="2613412"/>
                  <a:pt x="1085133" y="2621459"/>
                  <a:pt x="1077534" y="2630068"/>
                </a:cubicBezTo>
                <a:cubicBezTo>
                  <a:pt x="1076569" y="2629506"/>
                  <a:pt x="1075605" y="2628945"/>
                  <a:pt x="1073714" y="2632189"/>
                </a:cubicBezTo>
                <a:cubicBezTo>
                  <a:pt x="1062374" y="2651654"/>
                  <a:pt x="1050955" y="2662383"/>
                  <a:pt x="1040539" y="2678042"/>
                </a:cubicBezTo>
                <a:cubicBezTo>
                  <a:pt x="1033904" y="2687214"/>
                  <a:pt x="1035872" y="2692705"/>
                  <a:pt x="1028273" y="2701314"/>
                </a:cubicBezTo>
                <a:cubicBezTo>
                  <a:pt x="1026383" y="2704559"/>
                  <a:pt x="1016084" y="2733322"/>
                  <a:pt x="1016123" y="2737691"/>
                </a:cubicBezTo>
                <a:cubicBezTo>
                  <a:pt x="1015198" y="2741496"/>
                  <a:pt x="1014272" y="2745303"/>
                  <a:pt x="1013347" y="2749110"/>
                </a:cubicBezTo>
                <a:cubicBezTo>
                  <a:pt x="1006789" y="2767017"/>
                  <a:pt x="999229" y="2779993"/>
                  <a:pt x="987810" y="2790722"/>
                </a:cubicBezTo>
                <a:cubicBezTo>
                  <a:pt x="984955" y="2793405"/>
                  <a:pt x="982100" y="2796088"/>
                  <a:pt x="977356" y="2802014"/>
                </a:cubicBezTo>
                <a:cubicBezTo>
                  <a:pt x="976391" y="2801452"/>
                  <a:pt x="973536" y="2804135"/>
                  <a:pt x="973536" y="2804135"/>
                </a:cubicBezTo>
                <a:cubicBezTo>
                  <a:pt x="964085" y="2820356"/>
                  <a:pt x="953632" y="2831647"/>
                  <a:pt x="947035" y="2845186"/>
                </a:cubicBezTo>
                <a:cubicBezTo>
                  <a:pt x="940440" y="2858725"/>
                  <a:pt x="933843" y="2872264"/>
                  <a:pt x="930102" y="2883121"/>
                </a:cubicBezTo>
                <a:cubicBezTo>
                  <a:pt x="922619" y="2904835"/>
                  <a:pt x="916949" y="2914567"/>
                  <a:pt x="903640" y="2928541"/>
                </a:cubicBezTo>
                <a:cubicBezTo>
                  <a:pt x="897930" y="2933905"/>
                  <a:pt x="894150" y="2940393"/>
                  <a:pt x="888479" y="2950127"/>
                </a:cubicBezTo>
                <a:lnTo>
                  <a:pt x="882133" y="2961019"/>
                </a:lnTo>
                <a:lnTo>
                  <a:pt x="878758" y="2964843"/>
                </a:lnTo>
                <a:cubicBezTo>
                  <a:pt x="874939" y="2966963"/>
                  <a:pt x="870194" y="2972889"/>
                  <a:pt x="872046" y="2965277"/>
                </a:cubicBezTo>
                <a:lnTo>
                  <a:pt x="872203" y="2963832"/>
                </a:lnTo>
                <a:lnTo>
                  <a:pt x="898029" y="2919256"/>
                </a:lnTo>
                <a:lnTo>
                  <a:pt x="908922" y="2904198"/>
                </a:lnTo>
                <a:cubicBezTo>
                  <a:pt x="912722" y="2899894"/>
                  <a:pt x="914381" y="2897601"/>
                  <a:pt x="915201" y="2895363"/>
                </a:cubicBezTo>
                <a:lnTo>
                  <a:pt x="916325" y="2887675"/>
                </a:lnTo>
                <a:lnTo>
                  <a:pt x="1718820" y="1502528"/>
                </a:lnTo>
                <a:lnTo>
                  <a:pt x="1730573" y="1485239"/>
                </a:lnTo>
                <a:cubicBezTo>
                  <a:pt x="1733818" y="1482785"/>
                  <a:pt x="1737063" y="1480330"/>
                  <a:pt x="1736527" y="1484363"/>
                </a:cubicBezTo>
                <a:cubicBezTo>
                  <a:pt x="1737348" y="1489187"/>
                  <a:pt x="1736813" y="1493220"/>
                  <a:pt x="1733032" y="1499709"/>
                </a:cubicBezTo>
                <a:cubicBezTo>
                  <a:pt x="1719801" y="1522418"/>
                  <a:pt x="1706570" y="1545129"/>
                  <a:pt x="1694695" y="1568628"/>
                </a:cubicBezTo>
                <a:cubicBezTo>
                  <a:pt x="1680393" y="1599406"/>
                  <a:pt x="1663917" y="1624570"/>
                  <a:pt x="1645551" y="1652979"/>
                </a:cubicBezTo>
                <a:cubicBezTo>
                  <a:pt x="1630430" y="1678934"/>
                  <a:pt x="1618018" y="1706467"/>
                  <a:pt x="1598832" y="1730051"/>
                </a:cubicBezTo>
                <a:cubicBezTo>
                  <a:pt x="1595586" y="1732506"/>
                  <a:pt x="1593696" y="1735752"/>
                  <a:pt x="1593161" y="1739784"/>
                </a:cubicBezTo>
                <a:cubicBezTo>
                  <a:pt x="1582105" y="1768107"/>
                  <a:pt x="1564275" y="1792483"/>
                  <a:pt x="1550508" y="1819227"/>
                </a:cubicBezTo>
                <a:cubicBezTo>
                  <a:pt x="1541057" y="1835449"/>
                  <a:pt x="1528362" y="1854125"/>
                  <a:pt x="1518090" y="1865522"/>
                </a:cubicBezTo>
                <a:cubicBezTo>
                  <a:pt x="1507285" y="1880954"/>
                  <a:pt x="1496478" y="1896386"/>
                  <a:pt x="1490273" y="1910152"/>
                </a:cubicBezTo>
                <a:cubicBezTo>
                  <a:pt x="1485422" y="1924708"/>
                  <a:pt x="1474617" y="1940140"/>
                  <a:pt x="1469767" y="1954697"/>
                </a:cubicBezTo>
                <a:cubicBezTo>
                  <a:pt x="1457105" y="1995119"/>
                  <a:pt x="1438489" y="2036420"/>
                  <a:pt x="1415807" y="2075351"/>
                </a:cubicBezTo>
                <a:cubicBezTo>
                  <a:pt x="1402576" y="2098062"/>
                  <a:pt x="1391235" y="2117526"/>
                  <a:pt x="1378004" y="2140236"/>
                </a:cubicBezTo>
                <a:cubicBezTo>
                  <a:pt x="1376114" y="2143481"/>
                  <a:pt x="1370979" y="2149179"/>
                  <a:pt x="1371800" y="2154003"/>
                </a:cubicBezTo>
                <a:cubicBezTo>
                  <a:pt x="1372619" y="2158827"/>
                  <a:pt x="1379110" y="2153917"/>
                  <a:pt x="1381000" y="2150673"/>
                </a:cubicBezTo>
                <a:cubicBezTo>
                  <a:pt x="1389915" y="2138486"/>
                  <a:pt x="1398297" y="2130332"/>
                  <a:pt x="1407212" y="2118144"/>
                </a:cubicBezTo>
                <a:cubicBezTo>
                  <a:pt x="1418018" y="2102712"/>
                  <a:pt x="1427469" y="2086491"/>
                  <a:pt x="1440985" y="2072638"/>
                </a:cubicBezTo>
                <a:cubicBezTo>
                  <a:pt x="1438560" y="2079915"/>
                  <a:pt x="1441270" y="2081495"/>
                  <a:pt x="1437490" y="2087984"/>
                </a:cubicBezTo>
                <a:cubicBezTo>
                  <a:pt x="1429930" y="2100960"/>
                  <a:pt x="1428324" y="2113062"/>
                  <a:pt x="1424009" y="2123584"/>
                </a:cubicBezTo>
                <a:cubicBezTo>
                  <a:pt x="1422119" y="2126829"/>
                  <a:pt x="1422940" y="2131652"/>
                  <a:pt x="1424294" y="2132442"/>
                </a:cubicBezTo>
                <a:cubicBezTo>
                  <a:pt x="1428895" y="2130777"/>
                  <a:pt x="1429429" y="2126742"/>
                  <a:pt x="1431319" y="2123498"/>
                </a:cubicBezTo>
                <a:cubicBezTo>
                  <a:pt x="1433209" y="2120254"/>
                  <a:pt x="1435100" y="2117010"/>
                  <a:pt x="1438880" y="2110521"/>
                </a:cubicBezTo>
                <a:cubicBezTo>
                  <a:pt x="1451041" y="2095879"/>
                  <a:pt x="1455072" y="2076500"/>
                  <a:pt x="1467767" y="2057824"/>
                </a:cubicBezTo>
                <a:cubicBezTo>
                  <a:pt x="1473438" y="2048090"/>
                  <a:pt x="1480999" y="2035114"/>
                  <a:pt x="1486669" y="2025380"/>
                </a:cubicBezTo>
                <a:cubicBezTo>
                  <a:pt x="1490985" y="2014859"/>
                  <a:pt x="1498831" y="2010739"/>
                  <a:pt x="1506391" y="1997762"/>
                </a:cubicBezTo>
                <a:cubicBezTo>
                  <a:pt x="1522582" y="1963740"/>
                  <a:pt x="1546904" y="1934455"/>
                  <a:pt x="1564451" y="1901223"/>
                </a:cubicBezTo>
                <a:cubicBezTo>
                  <a:pt x="1566341" y="1897978"/>
                  <a:pt x="1568231" y="1894735"/>
                  <a:pt x="1571476" y="1892280"/>
                </a:cubicBezTo>
                <a:cubicBezTo>
                  <a:pt x="1574722" y="1889825"/>
                  <a:pt x="1576612" y="1886581"/>
                  <a:pt x="1576612" y="1886581"/>
                </a:cubicBezTo>
                <a:cubicBezTo>
                  <a:pt x="1580107" y="1871236"/>
                  <a:pt x="1589023" y="1859048"/>
                  <a:pt x="1593872" y="1844491"/>
                </a:cubicBezTo>
                <a:cubicBezTo>
                  <a:pt x="1600614" y="1826692"/>
                  <a:pt x="1608710" y="1809681"/>
                  <a:pt x="1623045" y="1800651"/>
                </a:cubicBezTo>
                <a:cubicBezTo>
                  <a:pt x="1624936" y="1797407"/>
                  <a:pt x="1624936" y="1797407"/>
                  <a:pt x="1626826" y="1794162"/>
                </a:cubicBezTo>
                <a:cubicBezTo>
                  <a:pt x="1634387" y="1781185"/>
                  <a:pt x="1643302" y="1768997"/>
                  <a:pt x="1647618" y="1758475"/>
                </a:cubicBezTo>
                <a:cubicBezTo>
                  <a:pt x="1657068" y="1742254"/>
                  <a:pt x="1666804" y="1734891"/>
                  <a:pt x="1673010" y="1721124"/>
                </a:cubicBezTo>
                <a:cubicBezTo>
                  <a:pt x="1681105" y="1704112"/>
                  <a:pt x="1693266" y="1689470"/>
                  <a:pt x="1703253" y="1669216"/>
                </a:cubicBezTo>
                <a:cubicBezTo>
                  <a:pt x="1711348" y="1652203"/>
                  <a:pt x="1719443" y="1635193"/>
                  <a:pt x="1727539" y="1618182"/>
                </a:cubicBezTo>
                <a:cubicBezTo>
                  <a:pt x="1738060" y="1593893"/>
                  <a:pt x="1751826" y="1567149"/>
                  <a:pt x="1765592" y="1540406"/>
                </a:cubicBezTo>
                <a:cubicBezTo>
                  <a:pt x="1776933" y="1520941"/>
                  <a:pt x="1782318" y="1502351"/>
                  <a:pt x="1796904" y="1480431"/>
                </a:cubicBezTo>
                <a:cubicBezTo>
                  <a:pt x="1792303" y="1482095"/>
                  <a:pt x="1789058" y="1484550"/>
                  <a:pt x="1783388" y="1494283"/>
                </a:cubicBezTo>
                <a:cubicBezTo>
                  <a:pt x="1781498" y="1497527"/>
                  <a:pt x="1777718" y="1504015"/>
                  <a:pt x="1773937" y="1510505"/>
                </a:cubicBezTo>
                <a:cubicBezTo>
                  <a:pt x="1758531" y="1527602"/>
                  <a:pt x="1743945" y="1549522"/>
                  <a:pt x="1732604" y="1568988"/>
                </a:cubicBezTo>
                <a:cubicBezTo>
                  <a:pt x="1723153" y="1585208"/>
                  <a:pt x="1711812" y="1604673"/>
                  <a:pt x="1702361" y="1620895"/>
                </a:cubicBezTo>
                <a:cubicBezTo>
                  <a:pt x="1692911" y="1637117"/>
                  <a:pt x="1684815" y="1654128"/>
                  <a:pt x="1680784" y="1673506"/>
                </a:cubicBezTo>
                <a:cubicBezTo>
                  <a:pt x="1680250" y="1677541"/>
                  <a:pt x="1677825" y="1684819"/>
                  <a:pt x="1674044" y="1691308"/>
                </a:cubicBezTo>
                <a:cubicBezTo>
                  <a:pt x="1662168" y="1714807"/>
                  <a:pt x="1647582" y="1736727"/>
                  <a:pt x="1631355" y="1749001"/>
                </a:cubicBezTo>
                <a:cubicBezTo>
                  <a:pt x="1622975" y="1757154"/>
                  <a:pt x="1619195" y="1763644"/>
                  <a:pt x="1614879" y="1774165"/>
                </a:cubicBezTo>
                <a:cubicBezTo>
                  <a:pt x="1610029" y="1788722"/>
                  <a:pt x="1604359" y="1798454"/>
                  <a:pt x="1594087" y="1809852"/>
                </a:cubicBezTo>
                <a:cubicBezTo>
                  <a:pt x="1588952" y="1815552"/>
                  <a:pt x="1585172" y="1822041"/>
                  <a:pt x="1582747" y="1829318"/>
                </a:cubicBezTo>
                <a:cubicBezTo>
                  <a:pt x="1579787" y="1840630"/>
                  <a:pt x="1567625" y="1855272"/>
                  <a:pt x="1564130" y="1870618"/>
                </a:cubicBezTo>
                <a:cubicBezTo>
                  <a:pt x="1563595" y="1874651"/>
                  <a:pt x="1554679" y="1886840"/>
                  <a:pt x="1549544" y="1892538"/>
                </a:cubicBezTo>
                <a:cubicBezTo>
                  <a:pt x="1534138" y="1909636"/>
                  <a:pt x="1524687" y="1925857"/>
                  <a:pt x="1513346" y="1945321"/>
                </a:cubicBezTo>
                <a:cubicBezTo>
                  <a:pt x="1507676" y="1955055"/>
                  <a:pt x="1501470" y="1968822"/>
                  <a:pt x="1493090" y="1976975"/>
                </a:cubicBezTo>
                <a:cubicBezTo>
                  <a:pt x="1489844" y="1979429"/>
                  <a:pt x="1487954" y="1982674"/>
                  <a:pt x="1488774" y="1987498"/>
                </a:cubicBezTo>
                <a:cubicBezTo>
                  <a:pt x="1493125" y="1998724"/>
                  <a:pt x="1489345" y="2005213"/>
                  <a:pt x="1475293" y="2023098"/>
                </a:cubicBezTo>
                <a:cubicBezTo>
                  <a:pt x="1472048" y="2025554"/>
                  <a:pt x="1468268" y="2032042"/>
                  <a:pt x="1463667" y="2033707"/>
                </a:cubicBezTo>
                <a:cubicBezTo>
                  <a:pt x="1462562" y="2020027"/>
                  <a:pt x="1470657" y="2003015"/>
                  <a:pt x="1481998" y="1983550"/>
                </a:cubicBezTo>
                <a:cubicBezTo>
                  <a:pt x="1516020" y="1925153"/>
                  <a:pt x="1551933" y="1863512"/>
                  <a:pt x="1585956" y="1805115"/>
                </a:cubicBezTo>
                <a:cubicBezTo>
                  <a:pt x="1597297" y="1785650"/>
                  <a:pt x="1602682" y="1767060"/>
                  <a:pt x="1615379" y="1748384"/>
                </a:cubicBezTo>
                <a:cubicBezTo>
                  <a:pt x="1617269" y="1745140"/>
                  <a:pt x="1616449" y="1740315"/>
                  <a:pt x="1618339" y="1737072"/>
                </a:cubicBezTo>
                <a:cubicBezTo>
                  <a:pt x="1621584" y="1734617"/>
                  <a:pt x="1618874" y="1733038"/>
                  <a:pt x="1617519" y="1732249"/>
                </a:cubicBezTo>
                <a:cubicBezTo>
                  <a:pt x="1617519" y="1732249"/>
                  <a:pt x="1616163" y="1731459"/>
                  <a:pt x="1614273" y="1734703"/>
                </a:cubicBezTo>
                <a:cubicBezTo>
                  <a:pt x="1610493" y="1741192"/>
                  <a:pt x="1609959" y="1745226"/>
                  <a:pt x="1605358" y="1746890"/>
                </a:cubicBezTo>
                <a:cubicBezTo>
                  <a:pt x="1607248" y="1743647"/>
                  <a:pt x="1605893" y="1742857"/>
                  <a:pt x="1605893" y="1742857"/>
                </a:cubicBezTo>
                <a:cubicBezTo>
                  <a:pt x="1635600" y="1694982"/>
                  <a:pt x="1659351" y="1647983"/>
                  <a:pt x="1691769" y="1601689"/>
                </a:cubicBezTo>
                <a:cubicBezTo>
                  <a:pt x="1702576" y="1586257"/>
                  <a:pt x="1712027" y="1570036"/>
                  <a:pt x="1720122" y="1553024"/>
                </a:cubicBezTo>
                <a:cubicBezTo>
                  <a:pt x="1728218" y="1536013"/>
                  <a:pt x="1743089" y="1522951"/>
                  <a:pt x="1748474" y="1504360"/>
                </a:cubicBezTo>
                <a:cubicBezTo>
                  <a:pt x="1750364" y="1501115"/>
                  <a:pt x="1752254" y="1497871"/>
                  <a:pt x="1752254" y="1497871"/>
                </a:cubicBezTo>
                <a:cubicBezTo>
                  <a:pt x="1761990" y="1490508"/>
                  <a:pt x="1768196" y="1476741"/>
                  <a:pt x="1775757" y="1463765"/>
                </a:cubicBezTo>
                <a:cubicBezTo>
                  <a:pt x="1787098" y="1444298"/>
                  <a:pt x="1798439" y="1424833"/>
                  <a:pt x="1811670" y="1402123"/>
                </a:cubicBezTo>
                <a:cubicBezTo>
                  <a:pt x="1815450" y="1395634"/>
                  <a:pt x="1820585" y="1389934"/>
                  <a:pt x="1825720" y="1384236"/>
                </a:cubicBezTo>
                <a:cubicBezTo>
                  <a:pt x="1830036" y="1373714"/>
                  <a:pt x="1837882" y="1369593"/>
                  <a:pt x="1842197" y="1359072"/>
                </a:cubicBezTo>
                <a:cubicBezTo>
                  <a:pt x="1845977" y="1352583"/>
                  <a:pt x="1853003" y="1343639"/>
                  <a:pt x="1857319" y="1333117"/>
                </a:cubicBezTo>
                <a:lnTo>
                  <a:pt x="1866211" y="1324004"/>
                </a:lnTo>
                <a:lnTo>
                  <a:pt x="1870322" y="1326399"/>
                </a:lnTo>
                <a:lnTo>
                  <a:pt x="1851506" y="1359063"/>
                </a:lnTo>
                <a:cubicBezTo>
                  <a:pt x="1844044" y="1369925"/>
                  <a:pt x="1835867" y="1379283"/>
                  <a:pt x="1827076" y="1385027"/>
                </a:cubicBezTo>
                <a:cubicBezTo>
                  <a:pt x="1816270" y="1400456"/>
                  <a:pt x="1814131" y="1416592"/>
                  <a:pt x="1803324" y="1432024"/>
                </a:cubicBezTo>
                <a:cubicBezTo>
                  <a:pt x="1809280" y="1431148"/>
                  <a:pt x="1808745" y="1435183"/>
                  <a:pt x="1803075" y="1444915"/>
                </a:cubicBezTo>
                <a:cubicBezTo>
                  <a:pt x="1799295" y="1451404"/>
                  <a:pt x="1797404" y="1454649"/>
                  <a:pt x="1795514" y="1457893"/>
                </a:cubicBezTo>
                <a:cubicBezTo>
                  <a:pt x="1796869" y="1458682"/>
                  <a:pt x="1798224" y="1459471"/>
                  <a:pt x="1799579" y="1460260"/>
                </a:cubicBezTo>
                <a:cubicBezTo>
                  <a:pt x="1803359" y="1453771"/>
                  <a:pt x="1807139" y="1447284"/>
                  <a:pt x="1809030" y="1444039"/>
                </a:cubicBezTo>
                <a:cubicBezTo>
                  <a:pt x="1812810" y="1437551"/>
                  <a:pt x="1814700" y="1434306"/>
                  <a:pt x="1816590" y="1431062"/>
                </a:cubicBezTo>
                <a:cubicBezTo>
                  <a:pt x="1818480" y="1427819"/>
                  <a:pt x="1820906" y="1420540"/>
                  <a:pt x="1823617" y="1422119"/>
                </a:cubicBezTo>
                <a:cubicBezTo>
                  <a:pt x="1829572" y="1421244"/>
                  <a:pt x="1824436" y="1426943"/>
                  <a:pt x="1822012" y="1434221"/>
                </a:cubicBezTo>
                <a:cubicBezTo>
                  <a:pt x="1821476" y="1438255"/>
                  <a:pt x="1824721" y="1435799"/>
                  <a:pt x="1826077" y="1436590"/>
                </a:cubicBezTo>
                <a:cubicBezTo>
                  <a:pt x="1833922" y="1432470"/>
                  <a:pt x="1839592" y="1422736"/>
                  <a:pt x="1846619" y="1413794"/>
                </a:cubicBezTo>
                <a:cubicBezTo>
                  <a:pt x="1859850" y="1391084"/>
                  <a:pt x="1869015" y="1366006"/>
                  <a:pt x="1881711" y="1347329"/>
                </a:cubicBezTo>
                <a:lnTo>
                  <a:pt x="1887841" y="1335911"/>
                </a:lnTo>
                <a:lnTo>
                  <a:pt x="1880885" y="1331859"/>
                </a:lnTo>
                <a:lnTo>
                  <a:pt x="1883349" y="1323699"/>
                </a:lnTo>
                <a:cubicBezTo>
                  <a:pt x="1885773" y="1316421"/>
                  <a:pt x="1890374" y="1314757"/>
                  <a:pt x="1891729" y="1315546"/>
                </a:cubicBezTo>
                <a:cubicBezTo>
                  <a:pt x="1895795" y="1317914"/>
                  <a:pt x="1900395" y="1316250"/>
                  <a:pt x="1908776" y="1308095"/>
                </a:cubicBezTo>
                <a:cubicBezTo>
                  <a:pt x="1912022" y="1305641"/>
                  <a:pt x="1913912" y="1302397"/>
                  <a:pt x="1915802" y="1299153"/>
                </a:cubicBezTo>
                <a:cubicBezTo>
                  <a:pt x="1917407" y="1287051"/>
                  <a:pt x="1929567" y="1272409"/>
                  <a:pt x="1932528" y="1261097"/>
                </a:cubicBezTo>
                <a:cubicBezTo>
                  <a:pt x="1934953" y="1253819"/>
                  <a:pt x="1938734" y="1247330"/>
                  <a:pt x="1944404" y="1237598"/>
                </a:cubicBezTo>
                <a:lnTo>
                  <a:pt x="1958707" y="1228589"/>
                </a:lnTo>
                <a:lnTo>
                  <a:pt x="1973854" y="1202591"/>
                </a:lnTo>
                <a:lnTo>
                  <a:pt x="1970866" y="1192178"/>
                </a:lnTo>
                <a:cubicBezTo>
                  <a:pt x="1968156" y="1190599"/>
                  <a:pt x="1970581" y="1183321"/>
                  <a:pt x="1976252" y="1173588"/>
                </a:cubicBezTo>
                <a:cubicBezTo>
                  <a:pt x="1980032" y="1167100"/>
                  <a:pt x="1983812" y="1160612"/>
                  <a:pt x="1984882" y="1152543"/>
                </a:cubicBezTo>
                <a:cubicBezTo>
                  <a:pt x="1989197" y="1142021"/>
                  <a:pt x="1997577" y="1133867"/>
                  <a:pt x="2005423" y="1129747"/>
                </a:cubicBezTo>
                <a:cubicBezTo>
                  <a:pt x="2012324" y="1127250"/>
                  <a:pt x="2018609" y="1121134"/>
                  <a:pt x="2024691" y="1113813"/>
                </a:cubicBezTo>
                <a:lnTo>
                  <a:pt x="2028213" y="1109288"/>
                </a:lnTo>
                <a:lnTo>
                  <a:pt x="2053276" y="1066271"/>
                </a:lnTo>
                <a:lnTo>
                  <a:pt x="2062949" y="1037242"/>
                </a:lnTo>
                <a:cubicBezTo>
                  <a:pt x="2068869" y="1014619"/>
                  <a:pt x="2070759" y="1011375"/>
                  <a:pt x="2085095" y="1002345"/>
                </a:cubicBezTo>
                <a:lnTo>
                  <a:pt x="2092910" y="998241"/>
                </a:lnTo>
                <a:lnTo>
                  <a:pt x="2092968" y="998143"/>
                </a:lnTo>
                <a:lnTo>
                  <a:pt x="2103078" y="967195"/>
                </a:lnTo>
                <a:cubicBezTo>
                  <a:pt x="2107430" y="957781"/>
                  <a:pt x="2112628" y="948859"/>
                  <a:pt x="2118298" y="939126"/>
                </a:cubicBezTo>
                <a:cubicBezTo>
                  <a:pt x="2125859" y="926149"/>
                  <a:pt x="2131530" y="916415"/>
                  <a:pt x="2139090" y="903439"/>
                </a:cubicBezTo>
                <a:lnTo>
                  <a:pt x="2156076" y="873131"/>
                </a:lnTo>
                <a:lnTo>
                  <a:pt x="2125655" y="855408"/>
                </a:lnTo>
                <a:lnTo>
                  <a:pt x="2134979" y="845851"/>
                </a:lnTo>
                <a:cubicBezTo>
                  <a:pt x="2139294" y="835329"/>
                  <a:pt x="2146320" y="826385"/>
                  <a:pt x="2150100" y="819897"/>
                </a:cubicBezTo>
                <a:cubicBezTo>
                  <a:pt x="2154416" y="809375"/>
                  <a:pt x="2162262" y="805255"/>
                  <a:pt x="2166577" y="794733"/>
                </a:cubicBezTo>
                <a:cubicBezTo>
                  <a:pt x="2171712" y="789034"/>
                  <a:pt x="2176848" y="783334"/>
                  <a:pt x="2180628" y="776846"/>
                </a:cubicBezTo>
                <a:cubicBezTo>
                  <a:pt x="2193859" y="754136"/>
                  <a:pt x="2205199" y="734671"/>
                  <a:pt x="2216541" y="715205"/>
                </a:cubicBezTo>
                <a:cubicBezTo>
                  <a:pt x="2224101" y="702227"/>
                  <a:pt x="2230307" y="688461"/>
                  <a:pt x="2240043" y="681097"/>
                </a:cubicBezTo>
                <a:cubicBezTo>
                  <a:pt x="2240043" y="681097"/>
                  <a:pt x="2241933" y="677853"/>
                  <a:pt x="2243823" y="674609"/>
                </a:cubicBezTo>
                <a:cubicBezTo>
                  <a:pt x="2249209" y="656019"/>
                  <a:pt x="2264079" y="642956"/>
                  <a:pt x="2272176" y="625945"/>
                </a:cubicBezTo>
                <a:cubicBezTo>
                  <a:pt x="2280271" y="608933"/>
                  <a:pt x="2289721" y="592712"/>
                  <a:pt x="2300528" y="577281"/>
                </a:cubicBezTo>
                <a:cubicBezTo>
                  <a:pt x="2332946" y="530985"/>
                  <a:pt x="2356697" y="483986"/>
                  <a:pt x="2386405" y="436111"/>
                </a:cubicBezTo>
                <a:cubicBezTo>
                  <a:pt x="2386405" y="436111"/>
                  <a:pt x="2385050" y="435322"/>
                  <a:pt x="2386940" y="432078"/>
                </a:cubicBezTo>
                <a:cubicBezTo>
                  <a:pt x="2382339" y="433743"/>
                  <a:pt x="2381804" y="437777"/>
                  <a:pt x="2378024" y="444265"/>
                </a:cubicBezTo>
                <a:cubicBezTo>
                  <a:pt x="2376134" y="447510"/>
                  <a:pt x="2374778" y="446720"/>
                  <a:pt x="2374778" y="446720"/>
                </a:cubicBezTo>
                <a:cubicBezTo>
                  <a:pt x="2373423" y="445930"/>
                  <a:pt x="2370714" y="444352"/>
                  <a:pt x="2373959" y="441897"/>
                </a:cubicBezTo>
                <a:cubicBezTo>
                  <a:pt x="2375849" y="438653"/>
                  <a:pt x="2375028" y="433829"/>
                  <a:pt x="2376918" y="430585"/>
                </a:cubicBezTo>
                <a:cubicBezTo>
                  <a:pt x="2389615" y="411909"/>
                  <a:pt x="2395001" y="393319"/>
                  <a:pt x="2406341" y="373854"/>
                </a:cubicBezTo>
                <a:cubicBezTo>
                  <a:pt x="2440364" y="315457"/>
                  <a:pt x="2476277" y="253816"/>
                  <a:pt x="2510300" y="195419"/>
                </a:cubicBezTo>
                <a:cubicBezTo>
                  <a:pt x="2521641" y="175954"/>
                  <a:pt x="2529736" y="158942"/>
                  <a:pt x="2528631" y="145262"/>
                </a:cubicBezTo>
                <a:cubicBezTo>
                  <a:pt x="2524030" y="146927"/>
                  <a:pt x="2520250" y="153415"/>
                  <a:pt x="2517004" y="155870"/>
                </a:cubicBezTo>
                <a:cubicBezTo>
                  <a:pt x="2502953" y="173756"/>
                  <a:pt x="2499173" y="180244"/>
                  <a:pt x="2503523" y="191471"/>
                </a:cubicBezTo>
                <a:cubicBezTo>
                  <a:pt x="2504344" y="196295"/>
                  <a:pt x="2502454" y="199539"/>
                  <a:pt x="2499208" y="201993"/>
                </a:cubicBezTo>
                <a:cubicBezTo>
                  <a:pt x="2490828" y="210147"/>
                  <a:pt x="2484622" y="223913"/>
                  <a:pt x="2478951" y="233647"/>
                </a:cubicBezTo>
                <a:cubicBezTo>
                  <a:pt x="2467610" y="253112"/>
                  <a:pt x="2458160" y="269333"/>
                  <a:pt x="2442753" y="286431"/>
                </a:cubicBezTo>
                <a:cubicBezTo>
                  <a:pt x="2437618" y="292129"/>
                  <a:pt x="2428703" y="304317"/>
                  <a:pt x="2428167" y="308351"/>
                </a:cubicBezTo>
                <a:cubicBezTo>
                  <a:pt x="2424672" y="323697"/>
                  <a:pt x="2412511" y="338338"/>
                  <a:pt x="2409551" y="349651"/>
                </a:cubicBezTo>
                <a:cubicBezTo>
                  <a:pt x="2407126" y="356929"/>
                  <a:pt x="2403346" y="363417"/>
                  <a:pt x="2398210" y="369116"/>
                </a:cubicBezTo>
                <a:cubicBezTo>
                  <a:pt x="2387939" y="380514"/>
                  <a:pt x="2382268" y="390247"/>
                  <a:pt x="2377418" y="404803"/>
                </a:cubicBezTo>
                <a:cubicBezTo>
                  <a:pt x="2373103" y="415325"/>
                  <a:pt x="2369322" y="421814"/>
                  <a:pt x="2360942" y="429968"/>
                </a:cubicBezTo>
                <a:cubicBezTo>
                  <a:pt x="2344715" y="442241"/>
                  <a:pt x="2330129" y="464162"/>
                  <a:pt x="2318253" y="487661"/>
                </a:cubicBezTo>
                <a:cubicBezTo>
                  <a:pt x="2314473" y="494150"/>
                  <a:pt x="2312047" y="501427"/>
                  <a:pt x="2311513" y="505462"/>
                </a:cubicBezTo>
                <a:cubicBezTo>
                  <a:pt x="2307482" y="524842"/>
                  <a:pt x="2299387" y="541852"/>
                  <a:pt x="2289936" y="558073"/>
                </a:cubicBezTo>
                <a:cubicBezTo>
                  <a:pt x="2280485" y="574295"/>
                  <a:pt x="2269144" y="593760"/>
                  <a:pt x="2259694" y="609981"/>
                </a:cubicBezTo>
                <a:cubicBezTo>
                  <a:pt x="2248352" y="629447"/>
                  <a:pt x="2233767" y="651368"/>
                  <a:pt x="2218360" y="668464"/>
                </a:cubicBezTo>
                <a:cubicBezTo>
                  <a:pt x="2214580" y="674953"/>
                  <a:pt x="2210800" y="681442"/>
                  <a:pt x="2208909" y="684686"/>
                </a:cubicBezTo>
                <a:cubicBezTo>
                  <a:pt x="2203239" y="694419"/>
                  <a:pt x="2199994" y="696874"/>
                  <a:pt x="2195393" y="698538"/>
                </a:cubicBezTo>
                <a:cubicBezTo>
                  <a:pt x="2209979" y="676618"/>
                  <a:pt x="2215364" y="658028"/>
                  <a:pt x="2226705" y="638562"/>
                </a:cubicBezTo>
                <a:cubicBezTo>
                  <a:pt x="2240471" y="611819"/>
                  <a:pt x="2254238" y="585076"/>
                  <a:pt x="2264758" y="560786"/>
                </a:cubicBezTo>
                <a:lnTo>
                  <a:pt x="2266296" y="557555"/>
                </a:lnTo>
                <a:lnTo>
                  <a:pt x="2371578" y="375833"/>
                </a:lnTo>
                <a:lnTo>
                  <a:pt x="2386687" y="359687"/>
                </a:lnTo>
                <a:cubicBezTo>
                  <a:pt x="2391345" y="352080"/>
                  <a:pt x="2395054" y="343378"/>
                  <a:pt x="2398425" y="334477"/>
                </a:cubicBezTo>
                <a:cubicBezTo>
                  <a:pt x="2400850" y="327199"/>
                  <a:pt x="2404291" y="320513"/>
                  <a:pt x="2407563" y="313728"/>
                </a:cubicBezTo>
                <a:lnTo>
                  <a:pt x="2407572" y="313704"/>
                </a:lnTo>
                <a:lnTo>
                  <a:pt x="2437294" y="262403"/>
                </a:lnTo>
                <a:lnTo>
                  <a:pt x="2457385" y="229773"/>
                </a:lnTo>
                <a:cubicBezTo>
                  <a:pt x="2467683" y="214045"/>
                  <a:pt x="2477811" y="198218"/>
                  <a:pt x="2485906" y="181207"/>
                </a:cubicBezTo>
                <a:cubicBezTo>
                  <a:pt x="2493467" y="168230"/>
                  <a:pt x="2501313" y="164110"/>
                  <a:pt x="2505628" y="153588"/>
                </a:cubicBezTo>
                <a:cubicBezTo>
                  <a:pt x="2511299" y="143855"/>
                  <a:pt x="2518859" y="130878"/>
                  <a:pt x="2524530" y="121145"/>
                </a:cubicBezTo>
                <a:cubicBezTo>
                  <a:pt x="2537226" y="102469"/>
                  <a:pt x="2541256" y="83089"/>
                  <a:pt x="2553417" y="68448"/>
                </a:cubicBezTo>
                <a:cubicBezTo>
                  <a:pt x="2557198" y="61959"/>
                  <a:pt x="2559088" y="58714"/>
                  <a:pt x="2560978" y="55471"/>
                </a:cubicBezTo>
                <a:cubicBezTo>
                  <a:pt x="2562868" y="52226"/>
                  <a:pt x="2563403" y="48192"/>
                  <a:pt x="2568003" y="46527"/>
                </a:cubicBezTo>
                <a:cubicBezTo>
                  <a:pt x="2569358" y="47317"/>
                  <a:pt x="2570179" y="52139"/>
                  <a:pt x="2568289" y="55384"/>
                </a:cubicBezTo>
                <a:cubicBezTo>
                  <a:pt x="2563973" y="65906"/>
                  <a:pt x="2562368" y="78008"/>
                  <a:pt x="2554808" y="90984"/>
                </a:cubicBezTo>
                <a:cubicBezTo>
                  <a:pt x="2551027" y="97474"/>
                  <a:pt x="2553738" y="99053"/>
                  <a:pt x="2551313" y="106330"/>
                </a:cubicBezTo>
                <a:cubicBezTo>
                  <a:pt x="2564829" y="92478"/>
                  <a:pt x="2574280" y="76257"/>
                  <a:pt x="2585086" y="60824"/>
                </a:cubicBezTo>
                <a:lnTo>
                  <a:pt x="2588562" y="56510"/>
                </a:lnTo>
                <a:lnTo>
                  <a:pt x="2585809" y="54906"/>
                </a:lnTo>
                <a:lnTo>
                  <a:pt x="2595132" y="45349"/>
                </a:lnTo>
                <a:close/>
                <a:moveTo>
                  <a:pt x="2589319" y="0"/>
                </a:moveTo>
                <a:lnTo>
                  <a:pt x="2600754" y="19738"/>
                </a:lnTo>
                <a:lnTo>
                  <a:pt x="2581829" y="52587"/>
                </a:lnTo>
                <a:lnTo>
                  <a:pt x="2564651" y="425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44514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원형: 비어 있음 1">
            <a:extLst>
              <a:ext uri="{FF2B5EF4-FFF2-40B4-BE49-F238E27FC236}">
                <a16:creationId xmlns:a16="http://schemas.microsoft.com/office/drawing/2014/main" id="{43510F96-4E4D-4F6A-818D-E299E831CC01}"/>
              </a:ext>
            </a:extLst>
          </p:cNvPr>
          <p:cNvSpPr/>
          <p:nvPr userDrawn="1"/>
        </p:nvSpPr>
        <p:spPr>
          <a:xfrm>
            <a:off x="6392167" y="1281975"/>
            <a:ext cx="4759543" cy="4759542"/>
          </a:xfrm>
          <a:prstGeom prst="donut">
            <a:avLst>
              <a:gd name="adj" fmla="val 93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prstClr val="black"/>
              </a:solidFill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586A9378-5329-4795-BD81-E4B63FD478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0713" y="1366318"/>
            <a:ext cx="1822409" cy="2586876"/>
          </a:xfrm>
          <a:custGeom>
            <a:avLst/>
            <a:gdLst>
              <a:gd name="connsiteX0" fmla="*/ 863642 w 1822409"/>
              <a:gd name="connsiteY0" fmla="*/ 0 h 2586876"/>
              <a:gd name="connsiteX1" fmla="*/ 1706307 w 1822409"/>
              <a:gd name="connsiteY1" fmla="*/ 2577164 h 2586876"/>
              <a:gd name="connsiteX2" fmla="*/ 0 w 1822409"/>
              <a:gd name="connsiteY2" fmla="*/ 2586876 h 25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2409" h="2586876">
                <a:moveTo>
                  <a:pt x="863642" y="0"/>
                </a:moveTo>
                <a:cubicBezTo>
                  <a:pt x="1679882" y="581132"/>
                  <a:pt x="2021522" y="1626487"/>
                  <a:pt x="1706307" y="2577164"/>
                </a:cubicBezTo>
                <a:lnTo>
                  <a:pt x="0" y="2586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417FB495-1718-4B12-A0EC-D01DB876E6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18320" y="932350"/>
            <a:ext cx="2719605" cy="2144179"/>
          </a:xfrm>
          <a:custGeom>
            <a:avLst/>
            <a:gdLst>
              <a:gd name="connsiteX0" fmla="*/ 1401769 w 2719605"/>
              <a:gd name="connsiteY0" fmla="*/ 1 h 2144179"/>
              <a:gd name="connsiteX1" fmla="*/ 2719605 w 2719605"/>
              <a:gd name="connsiteY1" fmla="*/ 421978 h 2144179"/>
              <a:gd name="connsiteX2" fmla="*/ 2144640 w 2719605"/>
              <a:gd name="connsiteY2" fmla="*/ 2144179 h 2144179"/>
              <a:gd name="connsiteX3" fmla="*/ 2136701 w 2719605"/>
              <a:gd name="connsiteY3" fmla="*/ 2144179 h 2144179"/>
              <a:gd name="connsiteX4" fmla="*/ 0 w 2719605"/>
              <a:gd name="connsiteY4" fmla="*/ 480476 h 2144179"/>
              <a:gd name="connsiteX5" fmla="*/ 1401769 w 2719605"/>
              <a:gd name="connsiteY5" fmla="*/ 1 h 214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9605" h="2144179">
                <a:moveTo>
                  <a:pt x="1401769" y="1"/>
                </a:moveTo>
                <a:cubicBezTo>
                  <a:pt x="1863929" y="178"/>
                  <a:pt x="2326036" y="140289"/>
                  <a:pt x="2719605" y="421978"/>
                </a:cubicBezTo>
                <a:lnTo>
                  <a:pt x="2144640" y="2144179"/>
                </a:lnTo>
                <a:lnTo>
                  <a:pt x="2136701" y="2144179"/>
                </a:lnTo>
                <a:lnTo>
                  <a:pt x="0" y="480476"/>
                </a:lnTo>
                <a:cubicBezTo>
                  <a:pt x="412291" y="159962"/>
                  <a:pt x="907061" y="-188"/>
                  <a:pt x="140176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4FE3062D-0FB9-425A-A589-68F4CEA8D7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2016" y="4022252"/>
            <a:ext cx="2626805" cy="1570156"/>
          </a:xfrm>
          <a:custGeom>
            <a:avLst/>
            <a:gdLst>
              <a:gd name="connsiteX0" fmla="*/ 462339 w 2626805"/>
              <a:gd name="connsiteY0" fmla="*/ 1569148 h 1570156"/>
              <a:gd name="connsiteX1" fmla="*/ 483227 w 2626805"/>
              <a:gd name="connsiteY1" fmla="*/ 1569612 h 1570156"/>
              <a:gd name="connsiteX2" fmla="*/ 471294 w 2626805"/>
              <a:gd name="connsiteY2" fmla="*/ 1570156 h 1570156"/>
              <a:gd name="connsiteX3" fmla="*/ 462562 w 2626805"/>
              <a:gd name="connsiteY3" fmla="*/ 1569858 h 1570156"/>
              <a:gd name="connsiteX4" fmla="*/ 2626805 w 2626805"/>
              <a:gd name="connsiteY4" fmla="*/ 0 h 1570156"/>
              <a:gd name="connsiteX5" fmla="*/ 495284 w 2626805"/>
              <a:gd name="connsiteY5" fmla="*/ 1569062 h 1570156"/>
              <a:gd name="connsiteX6" fmla="*/ 0 w 2626805"/>
              <a:gd name="connsiteY6" fmla="*/ 14951 h 15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6805" h="1570156">
                <a:moveTo>
                  <a:pt x="462339" y="1569148"/>
                </a:moveTo>
                <a:lnTo>
                  <a:pt x="483227" y="1569612"/>
                </a:lnTo>
                <a:cubicBezTo>
                  <a:pt x="479254" y="1570099"/>
                  <a:pt x="475275" y="1570133"/>
                  <a:pt x="471294" y="1570156"/>
                </a:cubicBezTo>
                <a:lnTo>
                  <a:pt x="462562" y="1569858"/>
                </a:lnTo>
                <a:close/>
                <a:moveTo>
                  <a:pt x="2626805" y="0"/>
                </a:moveTo>
                <a:cubicBezTo>
                  <a:pt x="2323053" y="924730"/>
                  <a:pt x="1466758" y="1554229"/>
                  <a:pt x="495284" y="1569062"/>
                </a:cubicBezTo>
                <a:lnTo>
                  <a:pt x="0" y="149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C4C57A6F-87E6-418B-8AAD-B2B59AF316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2163" y="3145591"/>
            <a:ext cx="2195336" cy="2446823"/>
          </a:xfrm>
          <a:custGeom>
            <a:avLst/>
            <a:gdLst>
              <a:gd name="connsiteX0" fmla="*/ 1374390 w 2195336"/>
              <a:gd name="connsiteY0" fmla="*/ 0 h 2446823"/>
              <a:gd name="connsiteX1" fmla="*/ 2151590 w 2195336"/>
              <a:gd name="connsiteY1" fmla="*/ 2438716 h 2446823"/>
              <a:gd name="connsiteX2" fmla="*/ 2195126 w 2195336"/>
              <a:gd name="connsiteY2" fmla="*/ 2439683 h 2446823"/>
              <a:gd name="connsiteX3" fmla="*/ 2195336 w 2195336"/>
              <a:gd name="connsiteY3" fmla="*/ 2440337 h 2446823"/>
              <a:gd name="connsiteX4" fmla="*/ 2192990 w 2195336"/>
              <a:gd name="connsiteY4" fmla="*/ 2440444 h 2446823"/>
              <a:gd name="connsiteX5" fmla="*/ 2151693 w 2195336"/>
              <a:gd name="connsiteY5" fmla="*/ 2439035 h 2446823"/>
              <a:gd name="connsiteX6" fmla="*/ 2154077 w 2195336"/>
              <a:gd name="connsiteY6" fmla="*/ 2446517 h 2446823"/>
              <a:gd name="connsiteX7" fmla="*/ 0 w 2195336"/>
              <a:gd name="connsiteY7" fmla="*/ 1016322 h 24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336" h="2446823">
                <a:moveTo>
                  <a:pt x="1374390" y="0"/>
                </a:moveTo>
                <a:lnTo>
                  <a:pt x="2151590" y="2438716"/>
                </a:lnTo>
                <a:lnTo>
                  <a:pt x="2195126" y="2439683"/>
                </a:lnTo>
                <a:lnTo>
                  <a:pt x="2195336" y="2440337"/>
                </a:lnTo>
                <a:lnTo>
                  <a:pt x="2192990" y="2440444"/>
                </a:lnTo>
                <a:lnTo>
                  <a:pt x="2151693" y="2439035"/>
                </a:lnTo>
                <a:lnTo>
                  <a:pt x="2154077" y="2446517"/>
                </a:lnTo>
                <a:cubicBezTo>
                  <a:pt x="1203619" y="2462028"/>
                  <a:pt x="349619" y="1887845"/>
                  <a:pt x="0" y="10163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94196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3BA6D116-08C4-4B82-9CED-6CAA135A4C41}"/>
              </a:ext>
            </a:extLst>
          </p:cNvPr>
          <p:cNvSpPr/>
          <p:nvPr userDrawn="1"/>
        </p:nvSpPr>
        <p:spPr>
          <a:xfrm>
            <a:off x="647699" y="1720158"/>
            <a:ext cx="6441164" cy="3417684"/>
          </a:xfrm>
          <a:prstGeom prst="frame">
            <a:avLst>
              <a:gd name="adj1" fmla="val 90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B0F0"/>
              </a:solidFill>
            </a:endParaRPr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94D1C30F-C049-4A2E-AA78-FB452C660A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12336" y="425513"/>
            <a:ext cx="3096285" cy="600697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2148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>
            <a:extLst>
              <a:ext uri="{FF2B5EF4-FFF2-40B4-BE49-F238E27FC236}">
                <a16:creationId xmlns:a16="http://schemas.microsoft.com/office/drawing/2014/main" id="{B1200484-72B4-43EB-A307-AC173EECE210}"/>
              </a:ext>
            </a:extLst>
          </p:cNvPr>
          <p:cNvSpPr/>
          <p:nvPr/>
        </p:nvSpPr>
        <p:spPr>
          <a:xfrm rot="2700000">
            <a:off x="7613275" y="909332"/>
            <a:ext cx="2073280" cy="5107827"/>
          </a:xfrm>
          <a:prstGeom prst="rect">
            <a:avLst/>
          </a:prstGeom>
          <a:noFill/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rgbClr val="00B0F0">
                  <a:lumMod val="75000"/>
                </a:srgbClr>
              </a:solidFill>
            </a:endParaRPr>
          </a:p>
        </p:txBody>
      </p:sp>
      <p:sp>
        <p:nvSpPr>
          <p:cNvPr id="5" name="Rectangle 33">
            <a:extLst>
              <a:ext uri="{FF2B5EF4-FFF2-40B4-BE49-F238E27FC236}">
                <a16:creationId xmlns:a16="http://schemas.microsoft.com/office/drawing/2014/main" id="{746E5197-E35A-4AF6-8BB9-724E846289AD}"/>
              </a:ext>
            </a:extLst>
          </p:cNvPr>
          <p:cNvSpPr/>
          <p:nvPr/>
        </p:nvSpPr>
        <p:spPr>
          <a:xfrm rot="18900000">
            <a:off x="7613282" y="875086"/>
            <a:ext cx="2073279" cy="5107830"/>
          </a:xfrm>
          <a:prstGeom prst="rect">
            <a:avLst/>
          </a:prstGeom>
          <a:noFill/>
          <a:ln w="889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rgbClr val="00B0F0">
                  <a:lumMod val="75000"/>
                </a:srgbClr>
              </a:solidFill>
            </a:endParaRPr>
          </a:p>
        </p:txBody>
      </p: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5C6A544B-DEF5-42CF-B81D-EA204CF5C29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69923" y="2050576"/>
            <a:ext cx="2565552" cy="2565552"/>
          </a:xfrm>
          <a:custGeom>
            <a:avLst/>
            <a:gdLst>
              <a:gd name="connsiteX0" fmla="*/ 1282776 w 2565552"/>
              <a:gd name="connsiteY0" fmla="*/ 0 h 2565552"/>
              <a:gd name="connsiteX1" fmla="*/ 2565552 w 2565552"/>
              <a:gd name="connsiteY1" fmla="*/ 1282777 h 2565552"/>
              <a:gd name="connsiteX2" fmla="*/ 1282776 w 2565552"/>
              <a:gd name="connsiteY2" fmla="*/ 2565552 h 2565552"/>
              <a:gd name="connsiteX3" fmla="*/ 0 w 2565552"/>
              <a:gd name="connsiteY3" fmla="*/ 1282776 h 256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5552" h="2565552">
                <a:moveTo>
                  <a:pt x="1282776" y="0"/>
                </a:moveTo>
                <a:lnTo>
                  <a:pt x="2565552" y="1282777"/>
                </a:lnTo>
                <a:lnTo>
                  <a:pt x="1282776" y="2565552"/>
                </a:lnTo>
                <a:lnTo>
                  <a:pt x="0" y="12827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C02AE221-A9B0-4F37-A129-07368400CD5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370697" y="3451350"/>
            <a:ext cx="2565552" cy="2565552"/>
          </a:xfrm>
          <a:custGeom>
            <a:avLst/>
            <a:gdLst>
              <a:gd name="connsiteX0" fmla="*/ 1282775 w 2565552"/>
              <a:gd name="connsiteY0" fmla="*/ 0 h 2565552"/>
              <a:gd name="connsiteX1" fmla="*/ 2565552 w 2565552"/>
              <a:gd name="connsiteY1" fmla="*/ 1282776 h 2565552"/>
              <a:gd name="connsiteX2" fmla="*/ 1282776 w 2565552"/>
              <a:gd name="connsiteY2" fmla="*/ 2565552 h 2565552"/>
              <a:gd name="connsiteX3" fmla="*/ 0 w 2565552"/>
              <a:gd name="connsiteY3" fmla="*/ 1282776 h 256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5552" h="2565552">
                <a:moveTo>
                  <a:pt x="1282775" y="0"/>
                </a:moveTo>
                <a:lnTo>
                  <a:pt x="2565552" y="1282776"/>
                </a:lnTo>
                <a:lnTo>
                  <a:pt x="1282776" y="2565552"/>
                </a:lnTo>
                <a:lnTo>
                  <a:pt x="0" y="12827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자유형: 도형 13">
            <a:extLst>
              <a:ext uri="{FF2B5EF4-FFF2-40B4-BE49-F238E27FC236}">
                <a16:creationId xmlns:a16="http://schemas.microsoft.com/office/drawing/2014/main" id="{E5285B70-0363-436C-AB13-3367F4E0FD7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758183" y="2063864"/>
            <a:ext cx="2565552" cy="2565552"/>
          </a:xfrm>
          <a:custGeom>
            <a:avLst/>
            <a:gdLst>
              <a:gd name="connsiteX0" fmla="*/ 1282776 w 2565552"/>
              <a:gd name="connsiteY0" fmla="*/ 0 h 2565552"/>
              <a:gd name="connsiteX1" fmla="*/ 2565552 w 2565552"/>
              <a:gd name="connsiteY1" fmla="*/ 1282776 h 2565552"/>
              <a:gd name="connsiteX2" fmla="*/ 1282776 w 2565552"/>
              <a:gd name="connsiteY2" fmla="*/ 2565552 h 2565552"/>
              <a:gd name="connsiteX3" fmla="*/ 0 w 2565552"/>
              <a:gd name="connsiteY3" fmla="*/ 1282776 h 256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5552" h="2565552">
                <a:moveTo>
                  <a:pt x="1282776" y="0"/>
                </a:moveTo>
                <a:lnTo>
                  <a:pt x="2565552" y="1282776"/>
                </a:lnTo>
                <a:lnTo>
                  <a:pt x="1282776" y="2565552"/>
                </a:lnTo>
                <a:lnTo>
                  <a:pt x="0" y="12827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B86ADC2A-A8A4-4EF0-8AEC-78660E2990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57409" y="663093"/>
            <a:ext cx="2565552" cy="2565553"/>
          </a:xfrm>
          <a:custGeom>
            <a:avLst/>
            <a:gdLst>
              <a:gd name="connsiteX0" fmla="*/ 1282775 w 2565552"/>
              <a:gd name="connsiteY0" fmla="*/ 0 h 2565553"/>
              <a:gd name="connsiteX1" fmla="*/ 2565552 w 2565552"/>
              <a:gd name="connsiteY1" fmla="*/ 1282777 h 2565553"/>
              <a:gd name="connsiteX2" fmla="*/ 1282776 w 2565552"/>
              <a:gd name="connsiteY2" fmla="*/ 2565553 h 2565553"/>
              <a:gd name="connsiteX3" fmla="*/ 0 w 2565552"/>
              <a:gd name="connsiteY3" fmla="*/ 1282776 h 256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5552" h="2565553">
                <a:moveTo>
                  <a:pt x="1282775" y="0"/>
                </a:moveTo>
                <a:lnTo>
                  <a:pt x="2565552" y="1282777"/>
                </a:lnTo>
                <a:lnTo>
                  <a:pt x="1282776" y="2565553"/>
                </a:lnTo>
                <a:lnTo>
                  <a:pt x="0" y="12827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023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21">
            <a:extLst>
              <a:ext uri="{FF2B5EF4-FFF2-40B4-BE49-F238E27FC236}">
                <a16:creationId xmlns:a16="http://schemas.microsoft.com/office/drawing/2014/main" id="{DF0E7D4B-AC33-4A8C-8204-4FE282F7F8F5}"/>
              </a:ext>
            </a:extLst>
          </p:cNvPr>
          <p:cNvSpPr>
            <a:spLocks noChangeAspect="1"/>
          </p:cNvSpPr>
          <p:nvPr userDrawn="1"/>
        </p:nvSpPr>
        <p:spPr>
          <a:xfrm>
            <a:off x="817093" y="405520"/>
            <a:ext cx="3605776" cy="3657538"/>
          </a:xfrm>
          <a:custGeom>
            <a:avLst/>
            <a:gdLst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355803 w 1652142"/>
              <a:gd name="connsiteY39" fmla="*/ 1305197 h 1665940"/>
              <a:gd name="connsiteX40" fmla="*/ 152856 w 1652142"/>
              <a:gd name="connsiteY40" fmla="*/ 1344512 h 1665940"/>
              <a:gd name="connsiteX41" fmla="*/ 46675 w 1652142"/>
              <a:gd name="connsiteY41" fmla="*/ 1116809 h 1665940"/>
              <a:gd name="connsiteX42" fmla="*/ 183929 w 1652142"/>
              <a:gd name="connsiteY42" fmla="*/ 1005520 h 1665940"/>
              <a:gd name="connsiteX43" fmla="*/ 161615 w 1652142"/>
              <a:gd name="connsiteY43" fmla="*/ 838915 h 1665940"/>
              <a:gd name="connsiteX44" fmla="*/ 0 w 1652142"/>
              <a:gd name="connsiteY44" fmla="*/ 749197 h 1665940"/>
              <a:gd name="connsiteX45" fmla="*/ 65026 w 1652142"/>
              <a:gd name="connsiteY45" fmla="*/ 506515 h 1665940"/>
              <a:gd name="connsiteX46" fmla="*/ 250227 w 1652142"/>
              <a:gd name="connsiteY46" fmla="*/ 509630 h 1665940"/>
              <a:gd name="connsiteX47" fmla="*/ 340015 w 1652142"/>
              <a:gd name="connsiteY47" fmla="*/ 388679 h 1665940"/>
              <a:gd name="connsiteX48" fmla="*/ 277984 w 1652142"/>
              <a:gd name="connsiteY48" fmla="*/ 197357 h 1665940"/>
              <a:gd name="connsiteX49" fmla="*/ 491050 w 1652142"/>
              <a:gd name="connsiteY49" fmla="*/ 64219 h 1665940"/>
              <a:gd name="connsiteX50" fmla="*/ 639843 w 1652142"/>
              <a:gd name="connsiteY50" fmla="*/ 207726 h 1665940"/>
              <a:gd name="connsiteX51" fmla="*/ 638348 w 1652142"/>
              <a:gd name="connsiteY51" fmla="*/ 208660 h 1665940"/>
              <a:gd name="connsiteX52" fmla="*/ 821488 w 1652142"/>
              <a:gd name="connsiteY52" fmla="*/ 182440 h 1665940"/>
              <a:gd name="connsiteX53" fmla="*/ 815140 w 1652142"/>
              <a:gd name="connsiteY53" fmla="*/ 180739 h 1665940"/>
              <a:gd name="connsiteX54" fmla="*/ 915476 w 1652142"/>
              <a:gd name="connsiteY54" fmla="*/ 0 h 1665940"/>
              <a:gd name="connsiteX55" fmla="*/ 1158157 w 1652142"/>
              <a:gd name="connsiteY55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638348 w 1652142"/>
              <a:gd name="connsiteY50" fmla="*/ 208660 h 1665940"/>
              <a:gd name="connsiteX51" fmla="*/ 821488 w 1652142"/>
              <a:gd name="connsiteY51" fmla="*/ 182440 h 1665940"/>
              <a:gd name="connsiteX52" fmla="*/ 815140 w 1652142"/>
              <a:gd name="connsiteY52" fmla="*/ 180739 h 1665940"/>
              <a:gd name="connsiteX53" fmla="*/ 915476 w 1652142"/>
              <a:gd name="connsiteY53" fmla="*/ 0 h 1665940"/>
              <a:gd name="connsiteX54" fmla="*/ 1158157 w 1652142"/>
              <a:gd name="connsiteY54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638348 w 1652142"/>
              <a:gd name="connsiteY50" fmla="*/ 208660 h 1665940"/>
              <a:gd name="connsiteX51" fmla="*/ 821488 w 1652142"/>
              <a:gd name="connsiteY51" fmla="*/ 182440 h 1665940"/>
              <a:gd name="connsiteX52" fmla="*/ 915476 w 1652142"/>
              <a:gd name="connsiteY52" fmla="*/ 0 h 1665940"/>
              <a:gd name="connsiteX53" fmla="*/ 1158157 w 1652142"/>
              <a:gd name="connsiteY53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821488 w 1652142"/>
              <a:gd name="connsiteY50" fmla="*/ 182440 h 1665940"/>
              <a:gd name="connsiteX51" fmla="*/ 915476 w 1652142"/>
              <a:gd name="connsiteY51" fmla="*/ 0 h 1665940"/>
              <a:gd name="connsiteX52" fmla="*/ 1158157 w 1652142"/>
              <a:gd name="connsiteY52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286346 w 1652142"/>
              <a:gd name="connsiteY21" fmla="*/ 377149 h 1665940"/>
              <a:gd name="connsiteX22" fmla="*/ 1470353 w 1652142"/>
              <a:gd name="connsiteY22" fmla="*/ 331395 h 1665940"/>
              <a:gd name="connsiteX23" fmla="*/ 1588305 w 1652142"/>
              <a:gd name="connsiteY23" fmla="*/ 553229 h 1665940"/>
              <a:gd name="connsiteX24" fmla="*/ 1457194 w 1652142"/>
              <a:gd name="connsiteY24" fmla="*/ 671432 h 1665940"/>
              <a:gd name="connsiteX25" fmla="*/ 1478595 w 1652142"/>
              <a:gd name="connsiteY25" fmla="*/ 857704 h 1665940"/>
              <a:gd name="connsiteX26" fmla="*/ 1642362 w 1652142"/>
              <a:gd name="connsiteY26" fmla="*/ 948616 h 1665940"/>
              <a:gd name="connsiteX27" fmla="*/ 1577335 w 1652142"/>
              <a:gd name="connsiteY27" fmla="*/ 1191298 h 1665940"/>
              <a:gd name="connsiteX28" fmla="*/ 1378614 w 1652142"/>
              <a:gd name="connsiteY28" fmla="*/ 1187955 h 1665940"/>
              <a:gd name="connsiteX29" fmla="*/ 1288939 w 1652142"/>
              <a:gd name="connsiteY29" fmla="*/ 1301599 h 1665940"/>
              <a:gd name="connsiteX30" fmla="*/ 1354201 w 1652142"/>
              <a:gd name="connsiteY30" fmla="*/ 1471932 h 1665940"/>
              <a:gd name="connsiteX31" fmla="*/ 1148396 w 1652142"/>
              <a:gd name="connsiteY31" fmla="*/ 1616039 h 1665940"/>
              <a:gd name="connsiteX32" fmla="*/ 992294 w 1652142"/>
              <a:gd name="connsiteY32" fmla="*/ 1480516 h 1665940"/>
              <a:gd name="connsiteX33" fmla="*/ 823805 w 1652142"/>
              <a:gd name="connsiteY33" fmla="*/ 1495510 h 1665940"/>
              <a:gd name="connsiteX34" fmla="*/ 729193 w 1652142"/>
              <a:gd name="connsiteY34" fmla="*/ 1665940 h 1665940"/>
              <a:gd name="connsiteX35" fmla="*/ 486511 w 1652142"/>
              <a:gd name="connsiteY35" fmla="*/ 1600914 h 1665940"/>
              <a:gd name="connsiteX36" fmla="*/ 489790 w 1652142"/>
              <a:gd name="connsiteY36" fmla="*/ 1406012 h 1665940"/>
              <a:gd name="connsiteX37" fmla="*/ 352658 w 1652142"/>
              <a:gd name="connsiteY37" fmla="*/ 1298452 h 1665940"/>
              <a:gd name="connsiteX38" fmla="*/ 152856 w 1652142"/>
              <a:gd name="connsiteY38" fmla="*/ 1344512 h 1665940"/>
              <a:gd name="connsiteX39" fmla="*/ 46675 w 1652142"/>
              <a:gd name="connsiteY39" fmla="*/ 1116809 h 1665940"/>
              <a:gd name="connsiteX40" fmla="*/ 183929 w 1652142"/>
              <a:gd name="connsiteY40" fmla="*/ 1005520 h 1665940"/>
              <a:gd name="connsiteX41" fmla="*/ 161615 w 1652142"/>
              <a:gd name="connsiteY41" fmla="*/ 838915 h 1665940"/>
              <a:gd name="connsiteX42" fmla="*/ 0 w 1652142"/>
              <a:gd name="connsiteY42" fmla="*/ 749197 h 1665940"/>
              <a:gd name="connsiteX43" fmla="*/ 65026 w 1652142"/>
              <a:gd name="connsiteY43" fmla="*/ 506515 h 1665940"/>
              <a:gd name="connsiteX44" fmla="*/ 250227 w 1652142"/>
              <a:gd name="connsiteY44" fmla="*/ 509630 h 1665940"/>
              <a:gd name="connsiteX45" fmla="*/ 340015 w 1652142"/>
              <a:gd name="connsiteY45" fmla="*/ 388679 h 1665940"/>
              <a:gd name="connsiteX46" fmla="*/ 277984 w 1652142"/>
              <a:gd name="connsiteY46" fmla="*/ 197357 h 1665940"/>
              <a:gd name="connsiteX47" fmla="*/ 491050 w 1652142"/>
              <a:gd name="connsiteY47" fmla="*/ 64219 h 1665940"/>
              <a:gd name="connsiteX48" fmla="*/ 639843 w 1652142"/>
              <a:gd name="connsiteY48" fmla="*/ 207726 h 1665940"/>
              <a:gd name="connsiteX49" fmla="*/ 821488 w 1652142"/>
              <a:gd name="connsiteY49" fmla="*/ 182440 h 1665940"/>
              <a:gd name="connsiteX50" fmla="*/ 915476 w 1652142"/>
              <a:gd name="connsiteY50" fmla="*/ 0 h 1665940"/>
              <a:gd name="connsiteX51" fmla="*/ 1158157 w 1652142"/>
              <a:gd name="connsiteY51" fmla="*/ 65026 h 1665940"/>
              <a:gd name="connsiteX0" fmla="*/ 898689 w 1649662"/>
              <a:gd name="connsiteY0" fmla="*/ 548008 h 1665940"/>
              <a:gd name="connsiteX1" fmla="*/ 529661 w 1649662"/>
              <a:gd name="connsiteY1" fmla="*/ 761066 h 1665940"/>
              <a:gd name="connsiteX2" fmla="*/ 742719 w 1649662"/>
              <a:gd name="connsiteY2" fmla="*/ 1130094 h 1665940"/>
              <a:gd name="connsiteX3" fmla="*/ 1111747 w 1649662"/>
              <a:gd name="connsiteY3" fmla="*/ 917036 h 1665940"/>
              <a:gd name="connsiteX4" fmla="*/ 898689 w 1649662"/>
              <a:gd name="connsiteY4" fmla="*/ 548008 h 1665940"/>
              <a:gd name="connsiteX5" fmla="*/ 952303 w 1649662"/>
              <a:gd name="connsiteY5" fmla="*/ 347916 h 1665940"/>
              <a:gd name="connsiteX6" fmla="*/ 1311839 w 1649662"/>
              <a:gd name="connsiteY6" fmla="*/ 970650 h 1665940"/>
              <a:gd name="connsiteX7" fmla="*/ 689105 w 1649662"/>
              <a:gd name="connsiteY7" fmla="*/ 1330186 h 1665940"/>
              <a:gd name="connsiteX8" fmla="*/ 329569 w 1649662"/>
              <a:gd name="connsiteY8" fmla="*/ 707451 h 1665940"/>
              <a:gd name="connsiteX9" fmla="*/ 952303 w 1649662"/>
              <a:gd name="connsiteY9" fmla="*/ 347916 h 1665940"/>
              <a:gd name="connsiteX10" fmla="*/ 971799 w 1649662"/>
              <a:gd name="connsiteY10" fmla="*/ 275155 h 1665940"/>
              <a:gd name="connsiteX11" fmla="*/ 256808 w 1649662"/>
              <a:gd name="connsiteY11" fmla="*/ 687955 h 1665940"/>
              <a:gd name="connsiteX12" fmla="*/ 669609 w 1649662"/>
              <a:gd name="connsiteY12" fmla="*/ 1402947 h 1665940"/>
              <a:gd name="connsiteX13" fmla="*/ 1384600 w 1649662"/>
              <a:gd name="connsiteY13" fmla="*/ 990146 h 1665940"/>
              <a:gd name="connsiteX14" fmla="*/ 971799 w 1649662"/>
              <a:gd name="connsiteY14" fmla="*/ 275155 h 1665940"/>
              <a:gd name="connsiteX15" fmla="*/ 1647140 w 1649662"/>
              <a:gd name="connsiteY15" fmla="*/ 399895 h 1665940"/>
              <a:gd name="connsiteX16" fmla="*/ 1649662 w 1649662"/>
              <a:gd name="connsiteY16" fmla="*/ 403784 h 1665940"/>
              <a:gd name="connsiteX17" fmla="*/ 1647140 w 1649662"/>
              <a:gd name="connsiteY17" fmla="*/ 399895 h 1665940"/>
              <a:gd name="connsiteX18" fmla="*/ 1158157 w 1649662"/>
              <a:gd name="connsiteY18" fmla="*/ 65026 h 1665940"/>
              <a:gd name="connsiteX19" fmla="*/ 1154679 w 1649662"/>
              <a:gd name="connsiteY19" fmla="*/ 271718 h 1665940"/>
              <a:gd name="connsiteX20" fmla="*/ 1286346 w 1649662"/>
              <a:gd name="connsiteY20" fmla="*/ 377149 h 1665940"/>
              <a:gd name="connsiteX21" fmla="*/ 1470353 w 1649662"/>
              <a:gd name="connsiteY21" fmla="*/ 331395 h 1665940"/>
              <a:gd name="connsiteX22" fmla="*/ 1588305 w 1649662"/>
              <a:gd name="connsiteY22" fmla="*/ 553229 h 1665940"/>
              <a:gd name="connsiteX23" fmla="*/ 1457194 w 1649662"/>
              <a:gd name="connsiteY23" fmla="*/ 671432 h 1665940"/>
              <a:gd name="connsiteX24" fmla="*/ 1478595 w 1649662"/>
              <a:gd name="connsiteY24" fmla="*/ 857704 h 1665940"/>
              <a:gd name="connsiteX25" fmla="*/ 1642362 w 1649662"/>
              <a:gd name="connsiteY25" fmla="*/ 948616 h 1665940"/>
              <a:gd name="connsiteX26" fmla="*/ 1577335 w 1649662"/>
              <a:gd name="connsiteY26" fmla="*/ 1191298 h 1665940"/>
              <a:gd name="connsiteX27" fmla="*/ 1378614 w 1649662"/>
              <a:gd name="connsiteY27" fmla="*/ 1187955 h 1665940"/>
              <a:gd name="connsiteX28" fmla="*/ 1288939 w 1649662"/>
              <a:gd name="connsiteY28" fmla="*/ 1301599 h 1665940"/>
              <a:gd name="connsiteX29" fmla="*/ 1354201 w 1649662"/>
              <a:gd name="connsiteY29" fmla="*/ 1471932 h 1665940"/>
              <a:gd name="connsiteX30" fmla="*/ 1148396 w 1649662"/>
              <a:gd name="connsiteY30" fmla="*/ 1616039 h 1665940"/>
              <a:gd name="connsiteX31" fmla="*/ 992294 w 1649662"/>
              <a:gd name="connsiteY31" fmla="*/ 1480516 h 1665940"/>
              <a:gd name="connsiteX32" fmla="*/ 823805 w 1649662"/>
              <a:gd name="connsiteY32" fmla="*/ 1495510 h 1665940"/>
              <a:gd name="connsiteX33" fmla="*/ 729193 w 1649662"/>
              <a:gd name="connsiteY33" fmla="*/ 1665940 h 1665940"/>
              <a:gd name="connsiteX34" fmla="*/ 486511 w 1649662"/>
              <a:gd name="connsiteY34" fmla="*/ 1600914 h 1665940"/>
              <a:gd name="connsiteX35" fmla="*/ 489790 w 1649662"/>
              <a:gd name="connsiteY35" fmla="*/ 1406012 h 1665940"/>
              <a:gd name="connsiteX36" fmla="*/ 352658 w 1649662"/>
              <a:gd name="connsiteY36" fmla="*/ 1298452 h 1665940"/>
              <a:gd name="connsiteX37" fmla="*/ 152856 w 1649662"/>
              <a:gd name="connsiteY37" fmla="*/ 1344512 h 1665940"/>
              <a:gd name="connsiteX38" fmla="*/ 46675 w 1649662"/>
              <a:gd name="connsiteY38" fmla="*/ 1116809 h 1665940"/>
              <a:gd name="connsiteX39" fmla="*/ 183929 w 1649662"/>
              <a:gd name="connsiteY39" fmla="*/ 1005520 h 1665940"/>
              <a:gd name="connsiteX40" fmla="*/ 161615 w 1649662"/>
              <a:gd name="connsiteY40" fmla="*/ 838915 h 1665940"/>
              <a:gd name="connsiteX41" fmla="*/ 0 w 1649662"/>
              <a:gd name="connsiteY41" fmla="*/ 749197 h 1665940"/>
              <a:gd name="connsiteX42" fmla="*/ 65026 w 1649662"/>
              <a:gd name="connsiteY42" fmla="*/ 506515 h 1665940"/>
              <a:gd name="connsiteX43" fmla="*/ 250227 w 1649662"/>
              <a:gd name="connsiteY43" fmla="*/ 509630 h 1665940"/>
              <a:gd name="connsiteX44" fmla="*/ 340015 w 1649662"/>
              <a:gd name="connsiteY44" fmla="*/ 388679 h 1665940"/>
              <a:gd name="connsiteX45" fmla="*/ 277984 w 1649662"/>
              <a:gd name="connsiteY45" fmla="*/ 197357 h 1665940"/>
              <a:gd name="connsiteX46" fmla="*/ 491050 w 1649662"/>
              <a:gd name="connsiteY46" fmla="*/ 64219 h 1665940"/>
              <a:gd name="connsiteX47" fmla="*/ 639843 w 1649662"/>
              <a:gd name="connsiteY47" fmla="*/ 207726 h 1665940"/>
              <a:gd name="connsiteX48" fmla="*/ 821488 w 1649662"/>
              <a:gd name="connsiteY48" fmla="*/ 182440 h 1665940"/>
              <a:gd name="connsiteX49" fmla="*/ 915476 w 1649662"/>
              <a:gd name="connsiteY49" fmla="*/ 0 h 1665940"/>
              <a:gd name="connsiteX50" fmla="*/ 1158157 w 1649662"/>
              <a:gd name="connsiteY50" fmla="*/ 65026 h 1665940"/>
              <a:gd name="connsiteX0" fmla="*/ 898689 w 1642362"/>
              <a:gd name="connsiteY0" fmla="*/ 548008 h 1665940"/>
              <a:gd name="connsiteX1" fmla="*/ 529661 w 1642362"/>
              <a:gd name="connsiteY1" fmla="*/ 761066 h 1665940"/>
              <a:gd name="connsiteX2" fmla="*/ 742719 w 1642362"/>
              <a:gd name="connsiteY2" fmla="*/ 1130094 h 1665940"/>
              <a:gd name="connsiteX3" fmla="*/ 1111747 w 1642362"/>
              <a:gd name="connsiteY3" fmla="*/ 917036 h 1665940"/>
              <a:gd name="connsiteX4" fmla="*/ 898689 w 1642362"/>
              <a:gd name="connsiteY4" fmla="*/ 548008 h 1665940"/>
              <a:gd name="connsiteX5" fmla="*/ 952303 w 1642362"/>
              <a:gd name="connsiteY5" fmla="*/ 347916 h 1665940"/>
              <a:gd name="connsiteX6" fmla="*/ 1311839 w 1642362"/>
              <a:gd name="connsiteY6" fmla="*/ 970650 h 1665940"/>
              <a:gd name="connsiteX7" fmla="*/ 689105 w 1642362"/>
              <a:gd name="connsiteY7" fmla="*/ 1330186 h 1665940"/>
              <a:gd name="connsiteX8" fmla="*/ 329569 w 1642362"/>
              <a:gd name="connsiteY8" fmla="*/ 707451 h 1665940"/>
              <a:gd name="connsiteX9" fmla="*/ 952303 w 1642362"/>
              <a:gd name="connsiteY9" fmla="*/ 347916 h 1665940"/>
              <a:gd name="connsiteX10" fmla="*/ 971799 w 1642362"/>
              <a:gd name="connsiteY10" fmla="*/ 275155 h 1665940"/>
              <a:gd name="connsiteX11" fmla="*/ 256808 w 1642362"/>
              <a:gd name="connsiteY11" fmla="*/ 687955 h 1665940"/>
              <a:gd name="connsiteX12" fmla="*/ 669609 w 1642362"/>
              <a:gd name="connsiteY12" fmla="*/ 1402947 h 1665940"/>
              <a:gd name="connsiteX13" fmla="*/ 1384600 w 1642362"/>
              <a:gd name="connsiteY13" fmla="*/ 990146 h 1665940"/>
              <a:gd name="connsiteX14" fmla="*/ 971799 w 1642362"/>
              <a:gd name="connsiteY14" fmla="*/ 275155 h 1665940"/>
              <a:gd name="connsiteX15" fmla="*/ 1158157 w 1642362"/>
              <a:gd name="connsiteY15" fmla="*/ 65026 h 1665940"/>
              <a:gd name="connsiteX16" fmla="*/ 1154679 w 1642362"/>
              <a:gd name="connsiteY16" fmla="*/ 271718 h 1665940"/>
              <a:gd name="connsiteX17" fmla="*/ 1286346 w 1642362"/>
              <a:gd name="connsiteY17" fmla="*/ 377149 h 1665940"/>
              <a:gd name="connsiteX18" fmla="*/ 1470353 w 1642362"/>
              <a:gd name="connsiteY18" fmla="*/ 331395 h 1665940"/>
              <a:gd name="connsiteX19" fmla="*/ 1588305 w 1642362"/>
              <a:gd name="connsiteY19" fmla="*/ 553229 h 1665940"/>
              <a:gd name="connsiteX20" fmla="*/ 1457194 w 1642362"/>
              <a:gd name="connsiteY20" fmla="*/ 671432 h 1665940"/>
              <a:gd name="connsiteX21" fmla="*/ 1478595 w 1642362"/>
              <a:gd name="connsiteY21" fmla="*/ 857704 h 1665940"/>
              <a:gd name="connsiteX22" fmla="*/ 1642362 w 1642362"/>
              <a:gd name="connsiteY22" fmla="*/ 948616 h 1665940"/>
              <a:gd name="connsiteX23" fmla="*/ 1577335 w 1642362"/>
              <a:gd name="connsiteY23" fmla="*/ 1191298 h 1665940"/>
              <a:gd name="connsiteX24" fmla="*/ 1378614 w 1642362"/>
              <a:gd name="connsiteY24" fmla="*/ 1187955 h 1665940"/>
              <a:gd name="connsiteX25" fmla="*/ 1288939 w 1642362"/>
              <a:gd name="connsiteY25" fmla="*/ 1301599 h 1665940"/>
              <a:gd name="connsiteX26" fmla="*/ 1354201 w 1642362"/>
              <a:gd name="connsiteY26" fmla="*/ 1471932 h 1665940"/>
              <a:gd name="connsiteX27" fmla="*/ 1148396 w 1642362"/>
              <a:gd name="connsiteY27" fmla="*/ 1616039 h 1665940"/>
              <a:gd name="connsiteX28" fmla="*/ 992294 w 1642362"/>
              <a:gd name="connsiteY28" fmla="*/ 1480516 h 1665940"/>
              <a:gd name="connsiteX29" fmla="*/ 823805 w 1642362"/>
              <a:gd name="connsiteY29" fmla="*/ 1495510 h 1665940"/>
              <a:gd name="connsiteX30" fmla="*/ 729193 w 1642362"/>
              <a:gd name="connsiteY30" fmla="*/ 1665940 h 1665940"/>
              <a:gd name="connsiteX31" fmla="*/ 486511 w 1642362"/>
              <a:gd name="connsiteY31" fmla="*/ 1600914 h 1665940"/>
              <a:gd name="connsiteX32" fmla="*/ 489790 w 1642362"/>
              <a:gd name="connsiteY32" fmla="*/ 1406012 h 1665940"/>
              <a:gd name="connsiteX33" fmla="*/ 352658 w 1642362"/>
              <a:gd name="connsiteY33" fmla="*/ 1298452 h 1665940"/>
              <a:gd name="connsiteX34" fmla="*/ 152856 w 1642362"/>
              <a:gd name="connsiteY34" fmla="*/ 1344512 h 1665940"/>
              <a:gd name="connsiteX35" fmla="*/ 46675 w 1642362"/>
              <a:gd name="connsiteY35" fmla="*/ 1116809 h 1665940"/>
              <a:gd name="connsiteX36" fmla="*/ 183929 w 1642362"/>
              <a:gd name="connsiteY36" fmla="*/ 1005520 h 1665940"/>
              <a:gd name="connsiteX37" fmla="*/ 161615 w 1642362"/>
              <a:gd name="connsiteY37" fmla="*/ 838915 h 1665940"/>
              <a:gd name="connsiteX38" fmla="*/ 0 w 1642362"/>
              <a:gd name="connsiteY38" fmla="*/ 749197 h 1665940"/>
              <a:gd name="connsiteX39" fmla="*/ 65026 w 1642362"/>
              <a:gd name="connsiteY39" fmla="*/ 506515 h 1665940"/>
              <a:gd name="connsiteX40" fmla="*/ 250227 w 1642362"/>
              <a:gd name="connsiteY40" fmla="*/ 509630 h 1665940"/>
              <a:gd name="connsiteX41" fmla="*/ 340015 w 1642362"/>
              <a:gd name="connsiteY41" fmla="*/ 388679 h 1665940"/>
              <a:gd name="connsiteX42" fmla="*/ 277984 w 1642362"/>
              <a:gd name="connsiteY42" fmla="*/ 197357 h 1665940"/>
              <a:gd name="connsiteX43" fmla="*/ 491050 w 1642362"/>
              <a:gd name="connsiteY43" fmla="*/ 64219 h 1665940"/>
              <a:gd name="connsiteX44" fmla="*/ 639843 w 1642362"/>
              <a:gd name="connsiteY44" fmla="*/ 207726 h 1665940"/>
              <a:gd name="connsiteX45" fmla="*/ 821488 w 1642362"/>
              <a:gd name="connsiteY45" fmla="*/ 182440 h 1665940"/>
              <a:gd name="connsiteX46" fmla="*/ 915476 w 1642362"/>
              <a:gd name="connsiteY46" fmla="*/ 0 h 1665940"/>
              <a:gd name="connsiteX47" fmla="*/ 1158157 w 1642362"/>
              <a:gd name="connsiteY47" fmla="*/ 65026 h 166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64236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158157" y="65026"/>
                </a:moveTo>
                <a:cubicBezTo>
                  <a:pt x="1156998" y="133923"/>
                  <a:pt x="1155838" y="202821"/>
                  <a:pt x="1154679" y="271718"/>
                </a:cubicBezTo>
                <a:lnTo>
                  <a:pt x="1286346" y="377149"/>
                </a:ln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823805" y="1495510"/>
                </a:ln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821488" y="182440"/>
                </a:lnTo>
                <a:lnTo>
                  <a:pt x="915476" y="0"/>
                </a:lnTo>
                <a:lnTo>
                  <a:pt x="1158157" y="65026"/>
                </a:lnTo>
                <a:close/>
              </a:path>
            </a:pathLst>
          </a:custGeom>
          <a:solidFill>
            <a:schemeClr val="bg1"/>
          </a:solidFill>
          <a:ln w="31750">
            <a:noFill/>
          </a:ln>
          <a:effectLst>
            <a:innerShdw blurRad="114300">
              <a:schemeClr val="bg1">
                <a:lumMod val="7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Oval 21">
            <a:extLst>
              <a:ext uri="{FF2B5EF4-FFF2-40B4-BE49-F238E27FC236}">
                <a16:creationId xmlns:a16="http://schemas.microsoft.com/office/drawing/2014/main" id="{208A355B-288B-46AC-8F6D-C8E1883AEEBD}"/>
              </a:ext>
            </a:extLst>
          </p:cNvPr>
          <p:cNvSpPr>
            <a:spLocks noChangeAspect="1"/>
          </p:cNvSpPr>
          <p:nvPr userDrawn="1"/>
        </p:nvSpPr>
        <p:spPr>
          <a:xfrm rot="21317264">
            <a:off x="4317857" y="1291151"/>
            <a:ext cx="5263891" cy="5339456"/>
          </a:xfrm>
          <a:custGeom>
            <a:avLst/>
            <a:gdLst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355803 w 1652142"/>
              <a:gd name="connsiteY39" fmla="*/ 1305197 h 1665940"/>
              <a:gd name="connsiteX40" fmla="*/ 152856 w 1652142"/>
              <a:gd name="connsiteY40" fmla="*/ 1344512 h 1665940"/>
              <a:gd name="connsiteX41" fmla="*/ 46675 w 1652142"/>
              <a:gd name="connsiteY41" fmla="*/ 1116809 h 1665940"/>
              <a:gd name="connsiteX42" fmla="*/ 183929 w 1652142"/>
              <a:gd name="connsiteY42" fmla="*/ 1005520 h 1665940"/>
              <a:gd name="connsiteX43" fmla="*/ 161615 w 1652142"/>
              <a:gd name="connsiteY43" fmla="*/ 838915 h 1665940"/>
              <a:gd name="connsiteX44" fmla="*/ 0 w 1652142"/>
              <a:gd name="connsiteY44" fmla="*/ 749197 h 1665940"/>
              <a:gd name="connsiteX45" fmla="*/ 65026 w 1652142"/>
              <a:gd name="connsiteY45" fmla="*/ 506515 h 1665940"/>
              <a:gd name="connsiteX46" fmla="*/ 250227 w 1652142"/>
              <a:gd name="connsiteY46" fmla="*/ 509630 h 1665940"/>
              <a:gd name="connsiteX47" fmla="*/ 340015 w 1652142"/>
              <a:gd name="connsiteY47" fmla="*/ 388679 h 1665940"/>
              <a:gd name="connsiteX48" fmla="*/ 277984 w 1652142"/>
              <a:gd name="connsiteY48" fmla="*/ 197357 h 1665940"/>
              <a:gd name="connsiteX49" fmla="*/ 491050 w 1652142"/>
              <a:gd name="connsiteY49" fmla="*/ 64219 h 1665940"/>
              <a:gd name="connsiteX50" fmla="*/ 639843 w 1652142"/>
              <a:gd name="connsiteY50" fmla="*/ 207726 h 1665940"/>
              <a:gd name="connsiteX51" fmla="*/ 638348 w 1652142"/>
              <a:gd name="connsiteY51" fmla="*/ 208660 h 1665940"/>
              <a:gd name="connsiteX52" fmla="*/ 821488 w 1652142"/>
              <a:gd name="connsiteY52" fmla="*/ 182440 h 1665940"/>
              <a:gd name="connsiteX53" fmla="*/ 815140 w 1652142"/>
              <a:gd name="connsiteY53" fmla="*/ 180739 h 1665940"/>
              <a:gd name="connsiteX54" fmla="*/ 915476 w 1652142"/>
              <a:gd name="connsiteY54" fmla="*/ 0 h 1665940"/>
              <a:gd name="connsiteX55" fmla="*/ 1158157 w 1652142"/>
              <a:gd name="connsiteY55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638348 w 1652142"/>
              <a:gd name="connsiteY50" fmla="*/ 208660 h 1665940"/>
              <a:gd name="connsiteX51" fmla="*/ 821488 w 1652142"/>
              <a:gd name="connsiteY51" fmla="*/ 182440 h 1665940"/>
              <a:gd name="connsiteX52" fmla="*/ 815140 w 1652142"/>
              <a:gd name="connsiteY52" fmla="*/ 180739 h 1665940"/>
              <a:gd name="connsiteX53" fmla="*/ 915476 w 1652142"/>
              <a:gd name="connsiteY53" fmla="*/ 0 h 1665940"/>
              <a:gd name="connsiteX54" fmla="*/ 1158157 w 1652142"/>
              <a:gd name="connsiteY54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638348 w 1652142"/>
              <a:gd name="connsiteY50" fmla="*/ 208660 h 1665940"/>
              <a:gd name="connsiteX51" fmla="*/ 821488 w 1652142"/>
              <a:gd name="connsiteY51" fmla="*/ 182440 h 1665940"/>
              <a:gd name="connsiteX52" fmla="*/ 915476 w 1652142"/>
              <a:gd name="connsiteY52" fmla="*/ 0 h 1665940"/>
              <a:gd name="connsiteX53" fmla="*/ 1158157 w 1652142"/>
              <a:gd name="connsiteY53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821488 w 1652142"/>
              <a:gd name="connsiteY50" fmla="*/ 182440 h 1665940"/>
              <a:gd name="connsiteX51" fmla="*/ 915476 w 1652142"/>
              <a:gd name="connsiteY51" fmla="*/ 0 h 1665940"/>
              <a:gd name="connsiteX52" fmla="*/ 1158157 w 1652142"/>
              <a:gd name="connsiteY52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286346 w 1652142"/>
              <a:gd name="connsiteY21" fmla="*/ 377149 h 1665940"/>
              <a:gd name="connsiteX22" fmla="*/ 1470353 w 1652142"/>
              <a:gd name="connsiteY22" fmla="*/ 331395 h 1665940"/>
              <a:gd name="connsiteX23" fmla="*/ 1588305 w 1652142"/>
              <a:gd name="connsiteY23" fmla="*/ 553229 h 1665940"/>
              <a:gd name="connsiteX24" fmla="*/ 1457194 w 1652142"/>
              <a:gd name="connsiteY24" fmla="*/ 671432 h 1665940"/>
              <a:gd name="connsiteX25" fmla="*/ 1478595 w 1652142"/>
              <a:gd name="connsiteY25" fmla="*/ 857704 h 1665940"/>
              <a:gd name="connsiteX26" fmla="*/ 1642362 w 1652142"/>
              <a:gd name="connsiteY26" fmla="*/ 948616 h 1665940"/>
              <a:gd name="connsiteX27" fmla="*/ 1577335 w 1652142"/>
              <a:gd name="connsiteY27" fmla="*/ 1191298 h 1665940"/>
              <a:gd name="connsiteX28" fmla="*/ 1378614 w 1652142"/>
              <a:gd name="connsiteY28" fmla="*/ 1187955 h 1665940"/>
              <a:gd name="connsiteX29" fmla="*/ 1288939 w 1652142"/>
              <a:gd name="connsiteY29" fmla="*/ 1301599 h 1665940"/>
              <a:gd name="connsiteX30" fmla="*/ 1354201 w 1652142"/>
              <a:gd name="connsiteY30" fmla="*/ 1471932 h 1665940"/>
              <a:gd name="connsiteX31" fmla="*/ 1148396 w 1652142"/>
              <a:gd name="connsiteY31" fmla="*/ 1616039 h 1665940"/>
              <a:gd name="connsiteX32" fmla="*/ 992294 w 1652142"/>
              <a:gd name="connsiteY32" fmla="*/ 1480516 h 1665940"/>
              <a:gd name="connsiteX33" fmla="*/ 823805 w 1652142"/>
              <a:gd name="connsiteY33" fmla="*/ 1495510 h 1665940"/>
              <a:gd name="connsiteX34" fmla="*/ 729193 w 1652142"/>
              <a:gd name="connsiteY34" fmla="*/ 1665940 h 1665940"/>
              <a:gd name="connsiteX35" fmla="*/ 486511 w 1652142"/>
              <a:gd name="connsiteY35" fmla="*/ 1600914 h 1665940"/>
              <a:gd name="connsiteX36" fmla="*/ 489790 w 1652142"/>
              <a:gd name="connsiteY36" fmla="*/ 1406012 h 1665940"/>
              <a:gd name="connsiteX37" fmla="*/ 352658 w 1652142"/>
              <a:gd name="connsiteY37" fmla="*/ 1298452 h 1665940"/>
              <a:gd name="connsiteX38" fmla="*/ 152856 w 1652142"/>
              <a:gd name="connsiteY38" fmla="*/ 1344512 h 1665940"/>
              <a:gd name="connsiteX39" fmla="*/ 46675 w 1652142"/>
              <a:gd name="connsiteY39" fmla="*/ 1116809 h 1665940"/>
              <a:gd name="connsiteX40" fmla="*/ 183929 w 1652142"/>
              <a:gd name="connsiteY40" fmla="*/ 1005520 h 1665940"/>
              <a:gd name="connsiteX41" fmla="*/ 161615 w 1652142"/>
              <a:gd name="connsiteY41" fmla="*/ 838915 h 1665940"/>
              <a:gd name="connsiteX42" fmla="*/ 0 w 1652142"/>
              <a:gd name="connsiteY42" fmla="*/ 749197 h 1665940"/>
              <a:gd name="connsiteX43" fmla="*/ 65026 w 1652142"/>
              <a:gd name="connsiteY43" fmla="*/ 506515 h 1665940"/>
              <a:gd name="connsiteX44" fmla="*/ 250227 w 1652142"/>
              <a:gd name="connsiteY44" fmla="*/ 509630 h 1665940"/>
              <a:gd name="connsiteX45" fmla="*/ 340015 w 1652142"/>
              <a:gd name="connsiteY45" fmla="*/ 388679 h 1665940"/>
              <a:gd name="connsiteX46" fmla="*/ 277984 w 1652142"/>
              <a:gd name="connsiteY46" fmla="*/ 197357 h 1665940"/>
              <a:gd name="connsiteX47" fmla="*/ 491050 w 1652142"/>
              <a:gd name="connsiteY47" fmla="*/ 64219 h 1665940"/>
              <a:gd name="connsiteX48" fmla="*/ 639843 w 1652142"/>
              <a:gd name="connsiteY48" fmla="*/ 207726 h 1665940"/>
              <a:gd name="connsiteX49" fmla="*/ 821488 w 1652142"/>
              <a:gd name="connsiteY49" fmla="*/ 182440 h 1665940"/>
              <a:gd name="connsiteX50" fmla="*/ 915476 w 1652142"/>
              <a:gd name="connsiteY50" fmla="*/ 0 h 1665940"/>
              <a:gd name="connsiteX51" fmla="*/ 1158157 w 1652142"/>
              <a:gd name="connsiteY51" fmla="*/ 65026 h 1665940"/>
              <a:gd name="connsiteX0" fmla="*/ 898689 w 1649662"/>
              <a:gd name="connsiteY0" fmla="*/ 548008 h 1665940"/>
              <a:gd name="connsiteX1" fmla="*/ 529661 w 1649662"/>
              <a:gd name="connsiteY1" fmla="*/ 761066 h 1665940"/>
              <a:gd name="connsiteX2" fmla="*/ 742719 w 1649662"/>
              <a:gd name="connsiteY2" fmla="*/ 1130094 h 1665940"/>
              <a:gd name="connsiteX3" fmla="*/ 1111747 w 1649662"/>
              <a:gd name="connsiteY3" fmla="*/ 917036 h 1665940"/>
              <a:gd name="connsiteX4" fmla="*/ 898689 w 1649662"/>
              <a:gd name="connsiteY4" fmla="*/ 548008 h 1665940"/>
              <a:gd name="connsiteX5" fmla="*/ 952303 w 1649662"/>
              <a:gd name="connsiteY5" fmla="*/ 347916 h 1665940"/>
              <a:gd name="connsiteX6" fmla="*/ 1311839 w 1649662"/>
              <a:gd name="connsiteY6" fmla="*/ 970650 h 1665940"/>
              <a:gd name="connsiteX7" fmla="*/ 689105 w 1649662"/>
              <a:gd name="connsiteY7" fmla="*/ 1330186 h 1665940"/>
              <a:gd name="connsiteX8" fmla="*/ 329569 w 1649662"/>
              <a:gd name="connsiteY8" fmla="*/ 707451 h 1665940"/>
              <a:gd name="connsiteX9" fmla="*/ 952303 w 1649662"/>
              <a:gd name="connsiteY9" fmla="*/ 347916 h 1665940"/>
              <a:gd name="connsiteX10" fmla="*/ 971799 w 1649662"/>
              <a:gd name="connsiteY10" fmla="*/ 275155 h 1665940"/>
              <a:gd name="connsiteX11" fmla="*/ 256808 w 1649662"/>
              <a:gd name="connsiteY11" fmla="*/ 687955 h 1665940"/>
              <a:gd name="connsiteX12" fmla="*/ 669609 w 1649662"/>
              <a:gd name="connsiteY12" fmla="*/ 1402947 h 1665940"/>
              <a:gd name="connsiteX13" fmla="*/ 1384600 w 1649662"/>
              <a:gd name="connsiteY13" fmla="*/ 990146 h 1665940"/>
              <a:gd name="connsiteX14" fmla="*/ 971799 w 1649662"/>
              <a:gd name="connsiteY14" fmla="*/ 275155 h 1665940"/>
              <a:gd name="connsiteX15" fmla="*/ 1647140 w 1649662"/>
              <a:gd name="connsiteY15" fmla="*/ 399895 h 1665940"/>
              <a:gd name="connsiteX16" fmla="*/ 1649662 w 1649662"/>
              <a:gd name="connsiteY16" fmla="*/ 403784 h 1665940"/>
              <a:gd name="connsiteX17" fmla="*/ 1647140 w 1649662"/>
              <a:gd name="connsiteY17" fmla="*/ 399895 h 1665940"/>
              <a:gd name="connsiteX18" fmla="*/ 1158157 w 1649662"/>
              <a:gd name="connsiteY18" fmla="*/ 65026 h 1665940"/>
              <a:gd name="connsiteX19" fmla="*/ 1154679 w 1649662"/>
              <a:gd name="connsiteY19" fmla="*/ 271718 h 1665940"/>
              <a:gd name="connsiteX20" fmla="*/ 1286346 w 1649662"/>
              <a:gd name="connsiteY20" fmla="*/ 377149 h 1665940"/>
              <a:gd name="connsiteX21" fmla="*/ 1470353 w 1649662"/>
              <a:gd name="connsiteY21" fmla="*/ 331395 h 1665940"/>
              <a:gd name="connsiteX22" fmla="*/ 1588305 w 1649662"/>
              <a:gd name="connsiteY22" fmla="*/ 553229 h 1665940"/>
              <a:gd name="connsiteX23" fmla="*/ 1457194 w 1649662"/>
              <a:gd name="connsiteY23" fmla="*/ 671432 h 1665940"/>
              <a:gd name="connsiteX24" fmla="*/ 1478595 w 1649662"/>
              <a:gd name="connsiteY24" fmla="*/ 857704 h 1665940"/>
              <a:gd name="connsiteX25" fmla="*/ 1642362 w 1649662"/>
              <a:gd name="connsiteY25" fmla="*/ 948616 h 1665940"/>
              <a:gd name="connsiteX26" fmla="*/ 1577335 w 1649662"/>
              <a:gd name="connsiteY26" fmla="*/ 1191298 h 1665940"/>
              <a:gd name="connsiteX27" fmla="*/ 1378614 w 1649662"/>
              <a:gd name="connsiteY27" fmla="*/ 1187955 h 1665940"/>
              <a:gd name="connsiteX28" fmla="*/ 1288939 w 1649662"/>
              <a:gd name="connsiteY28" fmla="*/ 1301599 h 1665940"/>
              <a:gd name="connsiteX29" fmla="*/ 1354201 w 1649662"/>
              <a:gd name="connsiteY29" fmla="*/ 1471932 h 1665940"/>
              <a:gd name="connsiteX30" fmla="*/ 1148396 w 1649662"/>
              <a:gd name="connsiteY30" fmla="*/ 1616039 h 1665940"/>
              <a:gd name="connsiteX31" fmla="*/ 992294 w 1649662"/>
              <a:gd name="connsiteY31" fmla="*/ 1480516 h 1665940"/>
              <a:gd name="connsiteX32" fmla="*/ 823805 w 1649662"/>
              <a:gd name="connsiteY32" fmla="*/ 1495510 h 1665940"/>
              <a:gd name="connsiteX33" fmla="*/ 729193 w 1649662"/>
              <a:gd name="connsiteY33" fmla="*/ 1665940 h 1665940"/>
              <a:gd name="connsiteX34" fmla="*/ 486511 w 1649662"/>
              <a:gd name="connsiteY34" fmla="*/ 1600914 h 1665940"/>
              <a:gd name="connsiteX35" fmla="*/ 489790 w 1649662"/>
              <a:gd name="connsiteY35" fmla="*/ 1406012 h 1665940"/>
              <a:gd name="connsiteX36" fmla="*/ 352658 w 1649662"/>
              <a:gd name="connsiteY36" fmla="*/ 1298452 h 1665940"/>
              <a:gd name="connsiteX37" fmla="*/ 152856 w 1649662"/>
              <a:gd name="connsiteY37" fmla="*/ 1344512 h 1665940"/>
              <a:gd name="connsiteX38" fmla="*/ 46675 w 1649662"/>
              <a:gd name="connsiteY38" fmla="*/ 1116809 h 1665940"/>
              <a:gd name="connsiteX39" fmla="*/ 183929 w 1649662"/>
              <a:gd name="connsiteY39" fmla="*/ 1005520 h 1665940"/>
              <a:gd name="connsiteX40" fmla="*/ 161615 w 1649662"/>
              <a:gd name="connsiteY40" fmla="*/ 838915 h 1665940"/>
              <a:gd name="connsiteX41" fmla="*/ 0 w 1649662"/>
              <a:gd name="connsiteY41" fmla="*/ 749197 h 1665940"/>
              <a:gd name="connsiteX42" fmla="*/ 65026 w 1649662"/>
              <a:gd name="connsiteY42" fmla="*/ 506515 h 1665940"/>
              <a:gd name="connsiteX43" fmla="*/ 250227 w 1649662"/>
              <a:gd name="connsiteY43" fmla="*/ 509630 h 1665940"/>
              <a:gd name="connsiteX44" fmla="*/ 340015 w 1649662"/>
              <a:gd name="connsiteY44" fmla="*/ 388679 h 1665940"/>
              <a:gd name="connsiteX45" fmla="*/ 277984 w 1649662"/>
              <a:gd name="connsiteY45" fmla="*/ 197357 h 1665940"/>
              <a:gd name="connsiteX46" fmla="*/ 491050 w 1649662"/>
              <a:gd name="connsiteY46" fmla="*/ 64219 h 1665940"/>
              <a:gd name="connsiteX47" fmla="*/ 639843 w 1649662"/>
              <a:gd name="connsiteY47" fmla="*/ 207726 h 1665940"/>
              <a:gd name="connsiteX48" fmla="*/ 821488 w 1649662"/>
              <a:gd name="connsiteY48" fmla="*/ 182440 h 1665940"/>
              <a:gd name="connsiteX49" fmla="*/ 915476 w 1649662"/>
              <a:gd name="connsiteY49" fmla="*/ 0 h 1665940"/>
              <a:gd name="connsiteX50" fmla="*/ 1158157 w 1649662"/>
              <a:gd name="connsiteY50" fmla="*/ 65026 h 1665940"/>
              <a:gd name="connsiteX0" fmla="*/ 898689 w 1642362"/>
              <a:gd name="connsiteY0" fmla="*/ 548008 h 1665940"/>
              <a:gd name="connsiteX1" fmla="*/ 529661 w 1642362"/>
              <a:gd name="connsiteY1" fmla="*/ 761066 h 1665940"/>
              <a:gd name="connsiteX2" fmla="*/ 742719 w 1642362"/>
              <a:gd name="connsiteY2" fmla="*/ 1130094 h 1665940"/>
              <a:gd name="connsiteX3" fmla="*/ 1111747 w 1642362"/>
              <a:gd name="connsiteY3" fmla="*/ 917036 h 1665940"/>
              <a:gd name="connsiteX4" fmla="*/ 898689 w 1642362"/>
              <a:gd name="connsiteY4" fmla="*/ 548008 h 1665940"/>
              <a:gd name="connsiteX5" fmla="*/ 952303 w 1642362"/>
              <a:gd name="connsiteY5" fmla="*/ 347916 h 1665940"/>
              <a:gd name="connsiteX6" fmla="*/ 1311839 w 1642362"/>
              <a:gd name="connsiteY6" fmla="*/ 970650 h 1665940"/>
              <a:gd name="connsiteX7" fmla="*/ 689105 w 1642362"/>
              <a:gd name="connsiteY7" fmla="*/ 1330186 h 1665940"/>
              <a:gd name="connsiteX8" fmla="*/ 329569 w 1642362"/>
              <a:gd name="connsiteY8" fmla="*/ 707451 h 1665940"/>
              <a:gd name="connsiteX9" fmla="*/ 952303 w 1642362"/>
              <a:gd name="connsiteY9" fmla="*/ 347916 h 1665940"/>
              <a:gd name="connsiteX10" fmla="*/ 971799 w 1642362"/>
              <a:gd name="connsiteY10" fmla="*/ 275155 h 1665940"/>
              <a:gd name="connsiteX11" fmla="*/ 256808 w 1642362"/>
              <a:gd name="connsiteY11" fmla="*/ 687955 h 1665940"/>
              <a:gd name="connsiteX12" fmla="*/ 669609 w 1642362"/>
              <a:gd name="connsiteY12" fmla="*/ 1402947 h 1665940"/>
              <a:gd name="connsiteX13" fmla="*/ 1384600 w 1642362"/>
              <a:gd name="connsiteY13" fmla="*/ 990146 h 1665940"/>
              <a:gd name="connsiteX14" fmla="*/ 971799 w 1642362"/>
              <a:gd name="connsiteY14" fmla="*/ 275155 h 1665940"/>
              <a:gd name="connsiteX15" fmla="*/ 1158157 w 1642362"/>
              <a:gd name="connsiteY15" fmla="*/ 65026 h 1665940"/>
              <a:gd name="connsiteX16" fmla="*/ 1154679 w 1642362"/>
              <a:gd name="connsiteY16" fmla="*/ 271718 h 1665940"/>
              <a:gd name="connsiteX17" fmla="*/ 1286346 w 1642362"/>
              <a:gd name="connsiteY17" fmla="*/ 377149 h 1665940"/>
              <a:gd name="connsiteX18" fmla="*/ 1470353 w 1642362"/>
              <a:gd name="connsiteY18" fmla="*/ 331395 h 1665940"/>
              <a:gd name="connsiteX19" fmla="*/ 1588305 w 1642362"/>
              <a:gd name="connsiteY19" fmla="*/ 553229 h 1665940"/>
              <a:gd name="connsiteX20" fmla="*/ 1457194 w 1642362"/>
              <a:gd name="connsiteY20" fmla="*/ 671432 h 1665940"/>
              <a:gd name="connsiteX21" fmla="*/ 1478595 w 1642362"/>
              <a:gd name="connsiteY21" fmla="*/ 857704 h 1665940"/>
              <a:gd name="connsiteX22" fmla="*/ 1642362 w 1642362"/>
              <a:gd name="connsiteY22" fmla="*/ 948616 h 1665940"/>
              <a:gd name="connsiteX23" fmla="*/ 1577335 w 1642362"/>
              <a:gd name="connsiteY23" fmla="*/ 1191298 h 1665940"/>
              <a:gd name="connsiteX24" fmla="*/ 1378614 w 1642362"/>
              <a:gd name="connsiteY24" fmla="*/ 1187955 h 1665940"/>
              <a:gd name="connsiteX25" fmla="*/ 1288939 w 1642362"/>
              <a:gd name="connsiteY25" fmla="*/ 1301599 h 1665940"/>
              <a:gd name="connsiteX26" fmla="*/ 1354201 w 1642362"/>
              <a:gd name="connsiteY26" fmla="*/ 1471932 h 1665940"/>
              <a:gd name="connsiteX27" fmla="*/ 1148396 w 1642362"/>
              <a:gd name="connsiteY27" fmla="*/ 1616039 h 1665940"/>
              <a:gd name="connsiteX28" fmla="*/ 992294 w 1642362"/>
              <a:gd name="connsiteY28" fmla="*/ 1480516 h 1665940"/>
              <a:gd name="connsiteX29" fmla="*/ 823805 w 1642362"/>
              <a:gd name="connsiteY29" fmla="*/ 1495510 h 1665940"/>
              <a:gd name="connsiteX30" fmla="*/ 729193 w 1642362"/>
              <a:gd name="connsiteY30" fmla="*/ 1665940 h 1665940"/>
              <a:gd name="connsiteX31" fmla="*/ 486511 w 1642362"/>
              <a:gd name="connsiteY31" fmla="*/ 1600914 h 1665940"/>
              <a:gd name="connsiteX32" fmla="*/ 489790 w 1642362"/>
              <a:gd name="connsiteY32" fmla="*/ 1406012 h 1665940"/>
              <a:gd name="connsiteX33" fmla="*/ 352658 w 1642362"/>
              <a:gd name="connsiteY33" fmla="*/ 1298452 h 1665940"/>
              <a:gd name="connsiteX34" fmla="*/ 152856 w 1642362"/>
              <a:gd name="connsiteY34" fmla="*/ 1344512 h 1665940"/>
              <a:gd name="connsiteX35" fmla="*/ 46675 w 1642362"/>
              <a:gd name="connsiteY35" fmla="*/ 1116809 h 1665940"/>
              <a:gd name="connsiteX36" fmla="*/ 183929 w 1642362"/>
              <a:gd name="connsiteY36" fmla="*/ 1005520 h 1665940"/>
              <a:gd name="connsiteX37" fmla="*/ 161615 w 1642362"/>
              <a:gd name="connsiteY37" fmla="*/ 838915 h 1665940"/>
              <a:gd name="connsiteX38" fmla="*/ 0 w 1642362"/>
              <a:gd name="connsiteY38" fmla="*/ 749197 h 1665940"/>
              <a:gd name="connsiteX39" fmla="*/ 65026 w 1642362"/>
              <a:gd name="connsiteY39" fmla="*/ 506515 h 1665940"/>
              <a:gd name="connsiteX40" fmla="*/ 250227 w 1642362"/>
              <a:gd name="connsiteY40" fmla="*/ 509630 h 1665940"/>
              <a:gd name="connsiteX41" fmla="*/ 340015 w 1642362"/>
              <a:gd name="connsiteY41" fmla="*/ 388679 h 1665940"/>
              <a:gd name="connsiteX42" fmla="*/ 277984 w 1642362"/>
              <a:gd name="connsiteY42" fmla="*/ 197357 h 1665940"/>
              <a:gd name="connsiteX43" fmla="*/ 491050 w 1642362"/>
              <a:gd name="connsiteY43" fmla="*/ 64219 h 1665940"/>
              <a:gd name="connsiteX44" fmla="*/ 639843 w 1642362"/>
              <a:gd name="connsiteY44" fmla="*/ 207726 h 1665940"/>
              <a:gd name="connsiteX45" fmla="*/ 821488 w 1642362"/>
              <a:gd name="connsiteY45" fmla="*/ 182440 h 1665940"/>
              <a:gd name="connsiteX46" fmla="*/ 915476 w 1642362"/>
              <a:gd name="connsiteY46" fmla="*/ 0 h 1665940"/>
              <a:gd name="connsiteX47" fmla="*/ 1158157 w 1642362"/>
              <a:gd name="connsiteY47" fmla="*/ 65026 h 166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64236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158157" y="65026"/>
                </a:moveTo>
                <a:cubicBezTo>
                  <a:pt x="1156998" y="133923"/>
                  <a:pt x="1155838" y="202821"/>
                  <a:pt x="1154679" y="271718"/>
                </a:cubicBezTo>
                <a:lnTo>
                  <a:pt x="1286346" y="377149"/>
                </a:ln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823805" y="1495510"/>
                </a:ln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821488" y="182440"/>
                </a:lnTo>
                <a:lnTo>
                  <a:pt x="915476" y="0"/>
                </a:lnTo>
                <a:lnTo>
                  <a:pt x="1158157" y="65026"/>
                </a:lnTo>
                <a:close/>
              </a:path>
            </a:pathLst>
          </a:custGeom>
          <a:solidFill>
            <a:schemeClr val="bg1"/>
          </a:solidFill>
          <a:ln w="31750">
            <a:noFill/>
          </a:ln>
          <a:effectLst>
            <a:innerShdw blurRad="114300">
              <a:schemeClr val="bg1">
                <a:lumMod val="7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21FA63-AC15-4DE7-9AE2-3208C79351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Tahoma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0102CF-3DC1-4FBF-A6B6-7990E98E434C}"/>
              </a:ext>
            </a:extLst>
          </p:cNvPr>
          <p:cNvSpPr/>
          <p:nvPr userDrawn="1"/>
        </p:nvSpPr>
        <p:spPr>
          <a:xfrm>
            <a:off x="0" y="6605087"/>
            <a:ext cx="1219200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4E7073-04D6-4156-BAD6-03D7742E4277}"/>
              </a:ext>
            </a:extLst>
          </p:cNvPr>
          <p:cNvSpPr/>
          <p:nvPr userDrawn="1"/>
        </p:nvSpPr>
        <p:spPr>
          <a:xfrm>
            <a:off x="0" y="4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605B5919-1260-4929-BF92-B5876842C4C1}"/>
              </a:ext>
            </a:extLst>
          </p:cNvPr>
          <p:cNvSpPr/>
          <p:nvPr userDrawn="1"/>
        </p:nvSpPr>
        <p:spPr>
          <a:xfrm rot="10800000">
            <a:off x="5920903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455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ahoma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5943124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ahoma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2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rgbClr val="00B0F0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5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rgbClr val="00B0F0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81" y="1276656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00B0F0"/>
                </a:solidFill>
              </a:rPr>
              <a:t>You can Resize without losing quality</a:t>
            </a:r>
            <a:endParaRPr lang="ko-KR" altLang="en-US" sz="1400" b="1" dirty="0">
              <a:solidFill>
                <a:srgbClr val="00B0F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00B0F0"/>
                </a:solidFill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rgbClr val="00B0F0"/>
                </a:solidFill>
              </a:rPr>
              <a:t>Line Color</a:t>
            </a:r>
            <a:endParaRPr lang="ko-KR" altLang="en-US" sz="1400" b="1" dirty="0">
              <a:solidFill>
                <a:srgbClr val="00B0F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44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rgbClr val="00B0F0"/>
                </a:solidFill>
              </a:rPr>
              <a:t>www.allppt.com</a:t>
            </a:r>
            <a:endParaRPr lang="ko-KR" altLang="en-US" sz="1400" dirty="0">
              <a:solidFill>
                <a:srgbClr val="00B0F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7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rgbClr val="00B0F0"/>
                </a:solidFill>
              </a:rPr>
              <a:t>FREE </a:t>
            </a:r>
          </a:p>
          <a:p>
            <a:r>
              <a:rPr lang="en-US" altLang="ko-KR" sz="2800" b="1" dirty="0">
                <a:solidFill>
                  <a:srgbClr val="00B0F0"/>
                </a:solidFill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9208479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6179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45819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04228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Tahoma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Tahoma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50241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254204-7576-4E7F-BCC2-47087CDF8998}"/>
              </a:ext>
            </a:extLst>
          </p:cNvPr>
          <p:cNvSpPr/>
          <p:nvPr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ahoma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6857212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그림 개체 틀 29">
            <a:extLst>
              <a:ext uri="{FF2B5EF4-FFF2-40B4-BE49-F238E27FC236}">
                <a16:creationId xmlns:a16="http://schemas.microsoft.com/office/drawing/2014/main" id="{7B60FE99-DD5E-4D6E-99F4-535645C4CB0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" y="0"/>
            <a:ext cx="6569477" cy="6858000"/>
          </a:xfrm>
          <a:custGeom>
            <a:avLst/>
            <a:gdLst>
              <a:gd name="connsiteX0" fmla="*/ 4117221 w 6569477"/>
              <a:gd name="connsiteY0" fmla="*/ 6784486 h 6858000"/>
              <a:gd name="connsiteX1" fmla="*/ 4065123 w 6569477"/>
              <a:gd name="connsiteY1" fmla="*/ 6846362 h 6858000"/>
              <a:gd name="connsiteX2" fmla="*/ 4054153 w 6569477"/>
              <a:gd name="connsiteY2" fmla="*/ 6858000 h 6858000"/>
              <a:gd name="connsiteX3" fmla="*/ 4025354 w 6569477"/>
              <a:gd name="connsiteY3" fmla="*/ 6858000 h 6858000"/>
              <a:gd name="connsiteX4" fmla="*/ 4042817 w 6569477"/>
              <a:gd name="connsiteY4" fmla="*/ 6837081 h 6858000"/>
              <a:gd name="connsiteX5" fmla="*/ 4117221 w 6569477"/>
              <a:gd name="connsiteY5" fmla="*/ 6784486 h 6858000"/>
              <a:gd name="connsiteX6" fmla="*/ 4098863 w 6569477"/>
              <a:gd name="connsiteY6" fmla="*/ 6687079 h 6858000"/>
              <a:gd name="connsiteX7" fmla="*/ 4016483 w 6569477"/>
              <a:gd name="connsiteY7" fmla="*/ 6816306 h 6858000"/>
              <a:gd name="connsiteX8" fmla="*/ 3967818 w 6569477"/>
              <a:gd name="connsiteY8" fmla="*/ 6856958 h 6858000"/>
              <a:gd name="connsiteX9" fmla="*/ 3966685 w 6569477"/>
              <a:gd name="connsiteY9" fmla="*/ 6858000 h 6858000"/>
              <a:gd name="connsiteX10" fmla="*/ 3929841 w 6569477"/>
              <a:gd name="connsiteY10" fmla="*/ 6858000 h 6858000"/>
              <a:gd name="connsiteX11" fmla="*/ 4004165 w 6569477"/>
              <a:gd name="connsiteY11" fmla="*/ 6784103 h 6858000"/>
              <a:gd name="connsiteX12" fmla="*/ 4098863 w 6569477"/>
              <a:gd name="connsiteY12" fmla="*/ 6687079 h 6858000"/>
              <a:gd name="connsiteX13" fmla="*/ 5739924 w 6569477"/>
              <a:gd name="connsiteY13" fmla="*/ 6488019 h 6858000"/>
              <a:gd name="connsiteX14" fmla="*/ 5746811 w 6569477"/>
              <a:gd name="connsiteY14" fmla="*/ 6494900 h 6858000"/>
              <a:gd name="connsiteX15" fmla="*/ 5746479 w 6569477"/>
              <a:gd name="connsiteY15" fmla="*/ 6496223 h 6858000"/>
              <a:gd name="connsiteX16" fmla="*/ 5739923 w 6569477"/>
              <a:gd name="connsiteY16" fmla="*/ 6501783 h 6858000"/>
              <a:gd name="connsiteX17" fmla="*/ 5739923 w 6569477"/>
              <a:gd name="connsiteY17" fmla="*/ 6494900 h 6858000"/>
              <a:gd name="connsiteX18" fmla="*/ 4189806 w 6569477"/>
              <a:gd name="connsiteY18" fmla="*/ 6433624 h 6858000"/>
              <a:gd name="connsiteX19" fmla="*/ 4188863 w 6569477"/>
              <a:gd name="connsiteY19" fmla="*/ 6437396 h 6858000"/>
              <a:gd name="connsiteX20" fmla="*/ 4181480 w 6569477"/>
              <a:gd name="connsiteY20" fmla="*/ 6441614 h 6858000"/>
              <a:gd name="connsiteX21" fmla="*/ 4190270 w 6569477"/>
              <a:gd name="connsiteY21" fmla="*/ 6433178 h 6858000"/>
              <a:gd name="connsiteX22" fmla="*/ 4189806 w 6569477"/>
              <a:gd name="connsiteY22" fmla="*/ 6433624 h 6858000"/>
              <a:gd name="connsiteX23" fmla="*/ 4189918 w 6569477"/>
              <a:gd name="connsiteY23" fmla="*/ 6433179 h 6858000"/>
              <a:gd name="connsiteX24" fmla="*/ 4080254 w 6569477"/>
              <a:gd name="connsiteY24" fmla="*/ 6424489 h 6858000"/>
              <a:gd name="connsiteX25" fmla="*/ 4080253 w 6569477"/>
              <a:gd name="connsiteY25" fmla="*/ 6424742 h 6858000"/>
              <a:gd name="connsiteX26" fmla="*/ 4071818 w 6569477"/>
              <a:gd name="connsiteY26" fmla="*/ 6433178 h 6858000"/>
              <a:gd name="connsiteX27" fmla="*/ 4239510 w 6569477"/>
              <a:gd name="connsiteY27" fmla="*/ 6367480 h 6858000"/>
              <a:gd name="connsiteX28" fmla="*/ 4236315 w 6569477"/>
              <a:gd name="connsiteY28" fmla="*/ 6373075 h 6858000"/>
              <a:gd name="connsiteX29" fmla="*/ 4232912 w 6569477"/>
              <a:gd name="connsiteY29" fmla="*/ 6373925 h 6858000"/>
              <a:gd name="connsiteX30" fmla="*/ 4238687 w 6569477"/>
              <a:gd name="connsiteY30" fmla="*/ 6368327 h 6858000"/>
              <a:gd name="connsiteX31" fmla="*/ 4265838 w 6569477"/>
              <a:gd name="connsiteY31" fmla="*/ 6340386 h 6858000"/>
              <a:gd name="connsiteX32" fmla="*/ 4239510 w 6569477"/>
              <a:gd name="connsiteY32" fmla="*/ 6367480 h 6858000"/>
              <a:gd name="connsiteX33" fmla="*/ 4240531 w 6569477"/>
              <a:gd name="connsiteY33" fmla="*/ 6365693 h 6858000"/>
              <a:gd name="connsiteX34" fmla="*/ 4248968 w 6569477"/>
              <a:gd name="connsiteY34" fmla="*/ 6357257 h 6858000"/>
              <a:gd name="connsiteX35" fmla="*/ 4265838 w 6569477"/>
              <a:gd name="connsiteY35" fmla="*/ 6340386 h 6858000"/>
              <a:gd name="connsiteX36" fmla="*/ 4291147 w 6569477"/>
              <a:gd name="connsiteY36" fmla="*/ 6272900 h 6858000"/>
              <a:gd name="connsiteX37" fmla="*/ 4299581 w 6569477"/>
              <a:gd name="connsiteY37" fmla="*/ 6272900 h 6858000"/>
              <a:gd name="connsiteX38" fmla="*/ 4308018 w 6569477"/>
              <a:gd name="connsiteY38" fmla="*/ 6272900 h 6858000"/>
              <a:gd name="connsiteX39" fmla="*/ 4291147 w 6569477"/>
              <a:gd name="connsiteY39" fmla="*/ 6289772 h 6858000"/>
              <a:gd name="connsiteX40" fmla="*/ 4274273 w 6569477"/>
              <a:gd name="connsiteY40" fmla="*/ 6306643 h 6858000"/>
              <a:gd name="connsiteX41" fmla="*/ 4257404 w 6569477"/>
              <a:gd name="connsiteY41" fmla="*/ 6323512 h 6858000"/>
              <a:gd name="connsiteX42" fmla="*/ 4257404 w 6569477"/>
              <a:gd name="connsiteY42" fmla="*/ 6331950 h 6858000"/>
              <a:gd name="connsiteX43" fmla="*/ 4215224 w 6569477"/>
              <a:gd name="connsiteY43" fmla="*/ 6374128 h 6858000"/>
              <a:gd name="connsiteX44" fmla="*/ 4215223 w 6569477"/>
              <a:gd name="connsiteY44" fmla="*/ 6382562 h 6858000"/>
              <a:gd name="connsiteX45" fmla="*/ 4223663 w 6569477"/>
              <a:gd name="connsiteY45" fmla="*/ 6382564 h 6858000"/>
              <a:gd name="connsiteX46" fmla="*/ 4232099 w 6569477"/>
              <a:gd name="connsiteY46" fmla="*/ 6374128 h 6858000"/>
              <a:gd name="connsiteX47" fmla="*/ 4232912 w 6569477"/>
              <a:gd name="connsiteY47" fmla="*/ 6373925 h 6858000"/>
              <a:gd name="connsiteX48" fmla="*/ 4215378 w 6569477"/>
              <a:gd name="connsiteY48" fmla="*/ 6390919 h 6858000"/>
              <a:gd name="connsiteX49" fmla="*/ 4215224 w 6569477"/>
              <a:gd name="connsiteY49" fmla="*/ 6391000 h 6858000"/>
              <a:gd name="connsiteX50" fmla="*/ 4215199 w 6569477"/>
              <a:gd name="connsiteY50" fmla="*/ 6391088 h 6858000"/>
              <a:gd name="connsiteX51" fmla="*/ 4213115 w 6569477"/>
              <a:gd name="connsiteY51" fmla="*/ 6393108 h 6858000"/>
              <a:gd name="connsiteX52" fmla="*/ 4198356 w 6569477"/>
              <a:gd name="connsiteY52" fmla="*/ 6382564 h 6858000"/>
              <a:gd name="connsiteX53" fmla="*/ 4113994 w 6569477"/>
              <a:gd name="connsiteY53" fmla="*/ 6475357 h 6858000"/>
              <a:gd name="connsiteX54" fmla="*/ 4122431 w 6569477"/>
              <a:gd name="connsiteY54" fmla="*/ 6475355 h 6858000"/>
              <a:gd name="connsiteX55" fmla="*/ 4097125 w 6569477"/>
              <a:gd name="connsiteY55" fmla="*/ 6500664 h 6858000"/>
              <a:gd name="connsiteX56" fmla="*/ 4088687 w 6569477"/>
              <a:gd name="connsiteY56" fmla="*/ 6500664 h 6858000"/>
              <a:gd name="connsiteX57" fmla="*/ 4088688 w 6569477"/>
              <a:gd name="connsiteY57" fmla="*/ 6509098 h 6858000"/>
              <a:gd name="connsiteX58" fmla="*/ 4080256 w 6569477"/>
              <a:gd name="connsiteY58" fmla="*/ 6509098 h 6858000"/>
              <a:gd name="connsiteX59" fmla="*/ 4063383 w 6569477"/>
              <a:gd name="connsiteY59" fmla="*/ 6525971 h 6858000"/>
              <a:gd name="connsiteX60" fmla="*/ 4054946 w 6569477"/>
              <a:gd name="connsiteY60" fmla="*/ 6542841 h 6858000"/>
              <a:gd name="connsiteX61" fmla="*/ 4046513 w 6569477"/>
              <a:gd name="connsiteY61" fmla="*/ 6551277 h 6858000"/>
              <a:gd name="connsiteX62" fmla="*/ 4021201 w 6569477"/>
              <a:gd name="connsiteY62" fmla="*/ 6576584 h 6858000"/>
              <a:gd name="connsiteX63" fmla="*/ 4021203 w 6569477"/>
              <a:gd name="connsiteY63" fmla="*/ 6585021 h 6858000"/>
              <a:gd name="connsiteX64" fmla="*/ 4012768 w 6569477"/>
              <a:gd name="connsiteY64" fmla="*/ 6593455 h 6858000"/>
              <a:gd name="connsiteX65" fmla="*/ 3936845 w 6569477"/>
              <a:gd name="connsiteY65" fmla="*/ 6660941 h 6858000"/>
              <a:gd name="connsiteX66" fmla="*/ 3928411 w 6569477"/>
              <a:gd name="connsiteY66" fmla="*/ 6652505 h 6858000"/>
              <a:gd name="connsiteX67" fmla="*/ 3936844 w 6569477"/>
              <a:gd name="connsiteY67" fmla="*/ 6644069 h 6858000"/>
              <a:gd name="connsiteX68" fmla="*/ 3945281 w 6569477"/>
              <a:gd name="connsiteY68" fmla="*/ 6635634 h 6858000"/>
              <a:gd name="connsiteX69" fmla="*/ 3936845 w 6569477"/>
              <a:gd name="connsiteY69" fmla="*/ 6635634 h 6858000"/>
              <a:gd name="connsiteX70" fmla="*/ 3928411 w 6569477"/>
              <a:gd name="connsiteY70" fmla="*/ 6644072 h 6858000"/>
              <a:gd name="connsiteX71" fmla="*/ 3919975 w 6569477"/>
              <a:gd name="connsiteY71" fmla="*/ 6652505 h 6858000"/>
              <a:gd name="connsiteX72" fmla="*/ 3919975 w 6569477"/>
              <a:gd name="connsiteY72" fmla="*/ 6660941 h 6858000"/>
              <a:gd name="connsiteX73" fmla="*/ 3919974 w 6569477"/>
              <a:gd name="connsiteY73" fmla="*/ 6669377 h 6858000"/>
              <a:gd name="connsiteX74" fmla="*/ 3844054 w 6569477"/>
              <a:gd name="connsiteY74" fmla="*/ 6728426 h 6858000"/>
              <a:gd name="connsiteX75" fmla="*/ 3844051 w 6569477"/>
              <a:gd name="connsiteY75" fmla="*/ 6736860 h 6858000"/>
              <a:gd name="connsiteX76" fmla="*/ 3675339 w 6569477"/>
              <a:gd name="connsiteY76" fmla="*/ 6854962 h 6858000"/>
              <a:gd name="connsiteX77" fmla="*/ 3671147 w 6569477"/>
              <a:gd name="connsiteY77" fmla="*/ 6858000 h 6858000"/>
              <a:gd name="connsiteX78" fmla="*/ 3532438 w 6569477"/>
              <a:gd name="connsiteY78" fmla="*/ 6858000 h 6858000"/>
              <a:gd name="connsiteX79" fmla="*/ 3566728 w 6569477"/>
              <a:gd name="connsiteY79" fmla="*/ 6830708 h 6858000"/>
              <a:gd name="connsiteX80" fmla="*/ 3624722 w 6569477"/>
              <a:gd name="connsiteY80" fmla="*/ 6795912 h 6858000"/>
              <a:gd name="connsiteX81" fmla="*/ 3633161 w 6569477"/>
              <a:gd name="connsiteY81" fmla="*/ 6787476 h 6858000"/>
              <a:gd name="connsiteX82" fmla="*/ 3633160 w 6569477"/>
              <a:gd name="connsiteY82" fmla="*/ 6779041 h 6858000"/>
              <a:gd name="connsiteX83" fmla="*/ 3641596 w 6569477"/>
              <a:gd name="connsiteY83" fmla="*/ 6779041 h 6858000"/>
              <a:gd name="connsiteX84" fmla="*/ 3641596 w 6569477"/>
              <a:gd name="connsiteY84" fmla="*/ 6787476 h 6858000"/>
              <a:gd name="connsiteX85" fmla="*/ 3683775 w 6569477"/>
              <a:gd name="connsiteY85" fmla="*/ 6770605 h 6858000"/>
              <a:gd name="connsiteX86" fmla="*/ 3683775 w 6569477"/>
              <a:gd name="connsiteY86" fmla="*/ 6762169 h 6858000"/>
              <a:gd name="connsiteX87" fmla="*/ 3675339 w 6569477"/>
              <a:gd name="connsiteY87" fmla="*/ 6787476 h 6858000"/>
              <a:gd name="connsiteX88" fmla="*/ 3742824 w 6569477"/>
              <a:gd name="connsiteY88" fmla="*/ 6736862 h 6858000"/>
              <a:gd name="connsiteX89" fmla="*/ 3785001 w 6569477"/>
              <a:gd name="connsiteY89" fmla="*/ 6703120 h 6858000"/>
              <a:gd name="connsiteX90" fmla="*/ 3827182 w 6569477"/>
              <a:gd name="connsiteY90" fmla="*/ 6669377 h 6858000"/>
              <a:gd name="connsiteX91" fmla="*/ 3903102 w 6569477"/>
              <a:gd name="connsiteY91" fmla="*/ 6601891 h 6858000"/>
              <a:gd name="connsiteX92" fmla="*/ 3928411 w 6569477"/>
              <a:gd name="connsiteY92" fmla="*/ 6585021 h 6858000"/>
              <a:gd name="connsiteX93" fmla="*/ 3945281 w 6569477"/>
              <a:gd name="connsiteY93" fmla="*/ 6568148 h 6858000"/>
              <a:gd name="connsiteX94" fmla="*/ 3962152 w 6569477"/>
              <a:gd name="connsiteY94" fmla="*/ 6559714 h 6858000"/>
              <a:gd name="connsiteX95" fmla="*/ 3987461 w 6569477"/>
              <a:gd name="connsiteY95" fmla="*/ 6534407 h 6858000"/>
              <a:gd name="connsiteX96" fmla="*/ 4012768 w 6569477"/>
              <a:gd name="connsiteY96" fmla="*/ 6517534 h 6858000"/>
              <a:gd name="connsiteX97" fmla="*/ 4029637 w 6569477"/>
              <a:gd name="connsiteY97" fmla="*/ 6492227 h 6858000"/>
              <a:gd name="connsiteX98" fmla="*/ 4038075 w 6569477"/>
              <a:gd name="connsiteY98" fmla="*/ 6492227 h 6858000"/>
              <a:gd name="connsiteX99" fmla="*/ 4291147 w 6569477"/>
              <a:gd name="connsiteY99" fmla="*/ 6272900 h 6858000"/>
              <a:gd name="connsiteX100" fmla="*/ 4561089 w 6569477"/>
              <a:gd name="connsiteY100" fmla="*/ 6171673 h 6858000"/>
              <a:gd name="connsiteX101" fmla="*/ 4556321 w 6569477"/>
              <a:gd name="connsiteY101" fmla="*/ 6179312 h 6858000"/>
              <a:gd name="connsiteX102" fmla="*/ 4554763 w 6569477"/>
              <a:gd name="connsiteY102" fmla="*/ 6179053 h 6858000"/>
              <a:gd name="connsiteX103" fmla="*/ 4561089 w 6569477"/>
              <a:gd name="connsiteY103" fmla="*/ 6171673 h 6858000"/>
              <a:gd name="connsiteX104" fmla="*/ 4671175 w 6569477"/>
              <a:gd name="connsiteY104" fmla="*/ 5979022 h 6858000"/>
              <a:gd name="connsiteX105" fmla="*/ 4669173 w 6569477"/>
              <a:gd name="connsiteY105" fmla="*/ 5981473 h 6858000"/>
              <a:gd name="connsiteX106" fmla="*/ 4645447 w 6569477"/>
              <a:gd name="connsiteY106" fmla="*/ 5994524 h 6858000"/>
              <a:gd name="connsiteX107" fmla="*/ 4644391 w 6569477"/>
              <a:gd name="connsiteY107" fmla="*/ 6000718 h 6858000"/>
              <a:gd name="connsiteX108" fmla="*/ 4645606 w 6569477"/>
              <a:gd name="connsiteY108" fmla="*/ 6000505 h 6858000"/>
              <a:gd name="connsiteX109" fmla="*/ 4646686 w 6569477"/>
              <a:gd name="connsiteY109" fmla="*/ 5998475 h 6858000"/>
              <a:gd name="connsiteX110" fmla="*/ 4647927 w 6569477"/>
              <a:gd name="connsiteY110" fmla="*/ 6000099 h 6858000"/>
              <a:gd name="connsiteX111" fmla="*/ 4649663 w 6569477"/>
              <a:gd name="connsiteY111" fmla="*/ 5999795 h 6858000"/>
              <a:gd name="connsiteX112" fmla="*/ 4654936 w 6569477"/>
              <a:gd name="connsiteY112" fmla="*/ 6000454 h 6858000"/>
              <a:gd name="connsiteX113" fmla="*/ 4654647 w 6569477"/>
              <a:gd name="connsiteY113" fmla="*/ 6003455 h 6858000"/>
              <a:gd name="connsiteX114" fmla="*/ 4658944 w 6569477"/>
              <a:gd name="connsiteY114" fmla="*/ 5998240 h 6858000"/>
              <a:gd name="connsiteX115" fmla="*/ 5823292 w 6569477"/>
              <a:gd name="connsiteY115" fmla="*/ 5722907 h 6858000"/>
              <a:gd name="connsiteX116" fmla="*/ 5800797 w 6569477"/>
              <a:gd name="connsiteY116" fmla="*/ 5768179 h 6858000"/>
              <a:gd name="connsiteX117" fmla="*/ 5806978 w 6569477"/>
              <a:gd name="connsiteY117" fmla="*/ 5758327 h 6858000"/>
              <a:gd name="connsiteX118" fmla="*/ 5818310 w 6569477"/>
              <a:gd name="connsiteY118" fmla="*/ 5744909 h 6858000"/>
              <a:gd name="connsiteX119" fmla="*/ 5822096 w 6569477"/>
              <a:gd name="connsiteY119" fmla="*/ 5732580 h 6858000"/>
              <a:gd name="connsiteX120" fmla="*/ 5907073 w 6569477"/>
              <a:gd name="connsiteY120" fmla="*/ 5708785 h 6858000"/>
              <a:gd name="connsiteX121" fmla="*/ 5869741 w 6569477"/>
              <a:gd name="connsiteY121" fmla="*/ 5783136 h 6858000"/>
              <a:gd name="connsiteX122" fmla="*/ 5842500 w 6569477"/>
              <a:gd name="connsiteY122" fmla="*/ 5863847 h 6858000"/>
              <a:gd name="connsiteX123" fmla="*/ 5690433 w 6569477"/>
              <a:gd name="connsiteY123" fmla="*/ 6081162 h 6858000"/>
              <a:gd name="connsiteX124" fmla="*/ 5663883 w 6569477"/>
              <a:gd name="connsiteY124" fmla="*/ 6103351 h 6858000"/>
              <a:gd name="connsiteX125" fmla="*/ 5636415 w 6569477"/>
              <a:gd name="connsiteY125" fmla="*/ 6152111 h 6858000"/>
              <a:gd name="connsiteX126" fmla="*/ 5637318 w 6569477"/>
              <a:gd name="connsiteY126" fmla="*/ 6151784 h 6858000"/>
              <a:gd name="connsiteX127" fmla="*/ 5618612 w 6569477"/>
              <a:gd name="connsiteY127" fmla="*/ 6190081 h 6858000"/>
              <a:gd name="connsiteX128" fmla="*/ 5611094 w 6569477"/>
              <a:gd name="connsiteY128" fmla="*/ 6205514 h 6858000"/>
              <a:gd name="connsiteX129" fmla="*/ 5619596 w 6569477"/>
              <a:gd name="connsiteY129" fmla="*/ 6194628 h 6858000"/>
              <a:gd name="connsiteX130" fmla="*/ 5636991 w 6569477"/>
              <a:gd name="connsiteY130" fmla="*/ 6166061 h 6858000"/>
              <a:gd name="connsiteX131" fmla="*/ 5657339 w 6569477"/>
              <a:gd name="connsiteY131" fmla="*/ 6161951 h 6858000"/>
              <a:gd name="connsiteX132" fmla="*/ 5638432 w 6569477"/>
              <a:gd name="connsiteY132" fmla="*/ 6208150 h 6858000"/>
              <a:gd name="connsiteX133" fmla="*/ 5718245 w 6569477"/>
              <a:gd name="connsiteY133" fmla="*/ 6079013 h 6858000"/>
              <a:gd name="connsiteX134" fmla="*/ 5802168 w 6569477"/>
              <a:gd name="connsiteY134" fmla="*/ 5970237 h 6858000"/>
              <a:gd name="connsiteX135" fmla="*/ 5917053 w 6569477"/>
              <a:gd name="connsiteY135" fmla="*/ 5735129 h 6858000"/>
              <a:gd name="connsiteX136" fmla="*/ 5902116 w 6569477"/>
              <a:gd name="connsiteY136" fmla="*/ 5731083 h 6858000"/>
              <a:gd name="connsiteX137" fmla="*/ 5917201 w 6569477"/>
              <a:gd name="connsiteY137" fmla="*/ 5634092 h 6858000"/>
              <a:gd name="connsiteX138" fmla="*/ 5891750 w 6569477"/>
              <a:gd name="connsiteY138" fmla="*/ 5667883 h 6858000"/>
              <a:gd name="connsiteX139" fmla="*/ 5781231 w 6569477"/>
              <a:gd name="connsiteY139" fmla="*/ 5830035 h 6858000"/>
              <a:gd name="connsiteX140" fmla="*/ 5766290 w 6569477"/>
              <a:gd name="connsiteY140" fmla="*/ 5839137 h 6858000"/>
              <a:gd name="connsiteX141" fmla="*/ 5764238 w 6569477"/>
              <a:gd name="connsiteY141" fmla="*/ 5841451 h 6858000"/>
              <a:gd name="connsiteX142" fmla="*/ 5588834 w 6569477"/>
              <a:gd name="connsiteY142" fmla="*/ 6142779 h 6858000"/>
              <a:gd name="connsiteX143" fmla="*/ 5549933 w 6569477"/>
              <a:gd name="connsiteY143" fmla="*/ 6201116 h 6858000"/>
              <a:gd name="connsiteX144" fmla="*/ 5547357 w 6569477"/>
              <a:gd name="connsiteY144" fmla="*/ 6207173 h 6858000"/>
              <a:gd name="connsiteX145" fmla="*/ 5529789 w 6569477"/>
              <a:gd name="connsiteY145" fmla="*/ 6231324 h 6858000"/>
              <a:gd name="connsiteX146" fmla="*/ 5464244 w 6569477"/>
              <a:gd name="connsiteY146" fmla="*/ 6329615 h 6858000"/>
              <a:gd name="connsiteX147" fmla="*/ 5402037 w 6569477"/>
              <a:gd name="connsiteY147" fmla="*/ 6435651 h 6858000"/>
              <a:gd name="connsiteX148" fmla="*/ 5408957 w 6569477"/>
              <a:gd name="connsiteY148" fmla="*/ 6435651 h 6858000"/>
              <a:gd name="connsiteX149" fmla="*/ 5422798 w 6569477"/>
              <a:gd name="connsiteY149" fmla="*/ 6428728 h 6858000"/>
              <a:gd name="connsiteX150" fmla="*/ 5421385 w 6569477"/>
              <a:gd name="connsiteY150" fmla="*/ 6432963 h 6858000"/>
              <a:gd name="connsiteX151" fmla="*/ 5408956 w 6569477"/>
              <a:gd name="connsiteY151" fmla="*/ 6449499 h 6858000"/>
              <a:gd name="connsiteX152" fmla="*/ 5415877 w 6569477"/>
              <a:gd name="connsiteY152" fmla="*/ 6449499 h 6858000"/>
              <a:gd name="connsiteX153" fmla="*/ 5421385 w 6569477"/>
              <a:gd name="connsiteY153" fmla="*/ 6432963 h 6858000"/>
              <a:gd name="connsiteX154" fmla="*/ 5487674 w 6569477"/>
              <a:gd name="connsiteY154" fmla="*/ 6344780 h 6858000"/>
              <a:gd name="connsiteX155" fmla="*/ 5495039 w 6569477"/>
              <a:gd name="connsiteY155" fmla="*/ 6334691 h 6858000"/>
              <a:gd name="connsiteX156" fmla="*/ 5485269 w 6569477"/>
              <a:gd name="connsiteY156" fmla="*/ 6342855 h 6858000"/>
              <a:gd name="connsiteX157" fmla="*/ 5480829 w 6569477"/>
              <a:gd name="connsiteY157" fmla="*/ 6337541 h 6858000"/>
              <a:gd name="connsiteX158" fmla="*/ 5525918 w 6569477"/>
              <a:gd name="connsiteY158" fmla="*/ 6272793 h 6858000"/>
              <a:gd name="connsiteX159" fmla="*/ 5577186 w 6569477"/>
              <a:gd name="connsiteY159" fmla="*/ 6193853 h 6858000"/>
              <a:gd name="connsiteX160" fmla="*/ 5598425 w 6569477"/>
              <a:gd name="connsiteY160" fmla="*/ 6176103 h 6858000"/>
              <a:gd name="connsiteX161" fmla="*/ 5613302 w 6569477"/>
              <a:gd name="connsiteY161" fmla="*/ 6163670 h 6858000"/>
              <a:gd name="connsiteX162" fmla="*/ 5616665 w 6569477"/>
              <a:gd name="connsiteY162" fmla="*/ 6159249 h 6858000"/>
              <a:gd name="connsiteX163" fmla="*/ 5619814 w 6569477"/>
              <a:gd name="connsiteY163" fmla="*/ 6158111 h 6858000"/>
              <a:gd name="connsiteX164" fmla="*/ 5641844 w 6569477"/>
              <a:gd name="connsiteY164" fmla="*/ 6122335 h 6858000"/>
              <a:gd name="connsiteX165" fmla="*/ 5694784 w 6569477"/>
              <a:gd name="connsiteY165" fmla="*/ 6032412 h 6858000"/>
              <a:gd name="connsiteX166" fmla="*/ 5727512 w 6569477"/>
              <a:gd name="connsiteY166" fmla="*/ 5996037 h 6858000"/>
              <a:gd name="connsiteX167" fmla="*/ 5723942 w 6569477"/>
              <a:gd name="connsiteY167" fmla="*/ 5980974 h 6858000"/>
              <a:gd name="connsiteX168" fmla="*/ 5822911 w 6569477"/>
              <a:gd name="connsiteY168" fmla="*/ 5808034 h 6858000"/>
              <a:gd name="connsiteX169" fmla="*/ 5877583 w 6569477"/>
              <a:gd name="connsiteY169" fmla="*/ 5711587 h 6858000"/>
              <a:gd name="connsiteX170" fmla="*/ 6242698 w 6569477"/>
              <a:gd name="connsiteY170" fmla="*/ 5517691 h 6858000"/>
              <a:gd name="connsiteX171" fmla="*/ 6208261 w 6569477"/>
              <a:gd name="connsiteY171" fmla="*/ 5662208 h 6858000"/>
              <a:gd name="connsiteX172" fmla="*/ 6146276 w 6569477"/>
              <a:gd name="connsiteY172" fmla="*/ 5765433 h 6858000"/>
              <a:gd name="connsiteX173" fmla="*/ 6153163 w 6569477"/>
              <a:gd name="connsiteY173" fmla="*/ 5772316 h 6858000"/>
              <a:gd name="connsiteX174" fmla="*/ 6139388 w 6569477"/>
              <a:gd name="connsiteY174" fmla="*/ 5792960 h 6858000"/>
              <a:gd name="connsiteX175" fmla="*/ 6132502 w 6569477"/>
              <a:gd name="connsiteY175" fmla="*/ 5799841 h 6858000"/>
              <a:gd name="connsiteX176" fmla="*/ 6139387 w 6569477"/>
              <a:gd name="connsiteY176" fmla="*/ 5799843 h 6858000"/>
              <a:gd name="connsiteX177" fmla="*/ 6098063 w 6569477"/>
              <a:gd name="connsiteY177" fmla="*/ 5903069 h 6858000"/>
              <a:gd name="connsiteX178" fmla="*/ 6098064 w 6569477"/>
              <a:gd name="connsiteY178" fmla="*/ 5909950 h 6858000"/>
              <a:gd name="connsiteX179" fmla="*/ 6098065 w 6569477"/>
              <a:gd name="connsiteY179" fmla="*/ 5916833 h 6858000"/>
              <a:gd name="connsiteX180" fmla="*/ 6098065 w 6569477"/>
              <a:gd name="connsiteY180" fmla="*/ 5923714 h 6858000"/>
              <a:gd name="connsiteX181" fmla="*/ 6091178 w 6569477"/>
              <a:gd name="connsiteY181" fmla="*/ 5923714 h 6858000"/>
              <a:gd name="connsiteX182" fmla="*/ 6098065 w 6569477"/>
              <a:gd name="connsiteY182" fmla="*/ 5930597 h 6858000"/>
              <a:gd name="connsiteX183" fmla="*/ 6084290 w 6569477"/>
              <a:gd name="connsiteY183" fmla="*/ 5985651 h 6858000"/>
              <a:gd name="connsiteX184" fmla="*/ 6118727 w 6569477"/>
              <a:gd name="connsiteY184" fmla="*/ 5965005 h 6858000"/>
              <a:gd name="connsiteX185" fmla="*/ 6115283 w 6569477"/>
              <a:gd name="connsiteY185" fmla="*/ 5978768 h 6858000"/>
              <a:gd name="connsiteX186" fmla="*/ 6113562 w 6569477"/>
              <a:gd name="connsiteY186" fmla="*/ 5985649 h 6858000"/>
              <a:gd name="connsiteX187" fmla="*/ 6111840 w 6569477"/>
              <a:gd name="connsiteY187" fmla="*/ 5985651 h 6858000"/>
              <a:gd name="connsiteX188" fmla="*/ 6111840 w 6569477"/>
              <a:gd name="connsiteY188" fmla="*/ 5992530 h 6858000"/>
              <a:gd name="connsiteX189" fmla="*/ 6113562 w 6569477"/>
              <a:gd name="connsiteY189" fmla="*/ 5985649 h 6858000"/>
              <a:gd name="connsiteX190" fmla="*/ 6118727 w 6569477"/>
              <a:gd name="connsiteY190" fmla="*/ 5985649 h 6858000"/>
              <a:gd name="connsiteX191" fmla="*/ 6118727 w 6569477"/>
              <a:gd name="connsiteY191" fmla="*/ 5992532 h 6858000"/>
              <a:gd name="connsiteX192" fmla="*/ 6118727 w 6569477"/>
              <a:gd name="connsiteY192" fmla="*/ 5999413 h 6858000"/>
              <a:gd name="connsiteX193" fmla="*/ 6098065 w 6569477"/>
              <a:gd name="connsiteY193" fmla="*/ 6033823 h 6858000"/>
              <a:gd name="connsiteX194" fmla="*/ 6091178 w 6569477"/>
              <a:gd name="connsiteY194" fmla="*/ 6040704 h 6858000"/>
              <a:gd name="connsiteX195" fmla="*/ 6084290 w 6569477"/>
              <a:gd name="connsiteY195" fmla="*/ 6054467 h 6858000"/>
              <a:gd name="connsiteX196" fmla="*/ 6077403 w 6569477"/>
              <a:gd name="connsiteY196" fmla="*/ 6061350 h 6858000"/>
              <a:gd name="connsiteX197" fmla="*/ 6084290 w 6569477"/>
              <a:gd name="connsiteY197" fmla="*/ 6047585 h 6858000"/>
              <a:gd name="connsiteX198" fmla="*/ 6091178 w 6569477"/>
              <a:gd name="connsiteY198" fmla="*/ 6033821 h 6858000"/>
              <a:gd name="connsiteX199" fmla="*/ 6056740 w 6569477"/>
              <a:gd name="connsiteY199" fmla="*/ 6068231 h 6858000"/>
              <a:gd name="connsiteX200" fmla="*/ 6036078 w 6569477"/>
              <a:gd name="connsiteY200" fmla="*/ 6047587 h 6858000"/>
              <a:gd name="connsiteX201" fmla="*/ 5884558 w 6569477"/>
              <a:gd name="connsiteY201" fmla="*/ 6329737 h 6858000"/>
              <a:gd name="connsiteX202" fmla="*/ 5877670 w 6569477"/>
              <a:gd name="connsiteY202" fmla="*/ 6343502 h 6858000"/>
              <a:gd name="connsiteX203" fmla="*/ 5870783 w 6569477"/>
              <a:gd name="connsiteY203" fmla="*/ 6350383 h 6858000"/>
              <a:gd name="connsiteX204" fmla="*/ 5801910 w 6569477"/>
              <a:gd name="connsiteY204" fmla="*/ 6460490 h 6858000"/>
              <a:gd name="connsiteX205" fmla="*/ 5719261 w 6569477"/>
              <a:gd name="connsiteY205" fmla="*/ 6598128 h 6858000"/>
              <a:gd name="connsiteX206" fmla="*/ 5615952 w 6569477"/>
              <a:gd name="connsiteY206" fmla="*/ 6728880 h 6858000"/>
              <a:gd name="connsiteX207" fmla="*/ 5540191 w 6569477"/>
              <a:gd name="connsiteY207" fmla="*/ 6825223 h 6858000"/>
              <a:gd name="connsiteX208" fmla="*/ 5514417 w 6569477"/>
              <a:gd name="connsiteY208" fmla="*/ 6858000 h 6858000"/>
              <a:gd name="connsiteX209" fmla="*/ 5432172 w 6569477"/>
              <a:gd name="connsiteY209" fmla="*/ 6858000 h 6858000"/>
              <a:gd name="connsiteX210" fmla="*/ 5485092 w 6569477"/>
              <a:gd name="connsiteY210" fmla="*/ 6818343 h 6858000"/>
              <a:gd name="connsiteX211" fmla="*/ 5498867 w 6569477"/>
              <a:gd name="connsiteY211" fmla="*/ 6832106 h 6858000"/>
              <a:gd name="connsiteX212" fmla="*/ 5547078 w 6569477"/>
              <a:gd name="connsiteY212" fmla="*/ 6777051 h 6858000"/>
              <a:gd name="connsiteX213" fmla="*/ 5540191 w 6569477"/>
              <a:gd name="connsiteY213" fmla="*/ 6777052 h 6858000"/>
              <a:gd name="connsiteX214" fmla="*/ 5533303 w 6569477"/>
              <a:gd name="connsiteY214" fmla="*/ 6783935 h 6858000"/>
              <a:gd name="connsiteX215" fmla="*/ 5533304 w 6569477"/>
              <a:gd name="connsiteY215" fmla="*/ 6777052 h 6858000"/>
              <a:gd name="connsiteX216" fmla="*/ 5512641 w 6569477"/>
              <a:gd name="connsiteY216" fmla="*/ 6783935 h 6858000"/>
              <a:gd name="connsiteX217" fmla="*/ 5547078 w 6569477"/>
              <a:gd name="connsiteY217" fmla="*/ 6742645 h 6858000"/>
              <a:gd name="connsiteX218" fmla="*/ 5547077 w 6569477"/>
              <a:gd name="connsiteY218" fmla="*/ 6735761 h 6858000"/>
              <a:gd name="connsiteX219" fmla="*/ 5553964 w 6569477"/>
              <a:gd name="connsiteY219" fmla="*/ 6735759 h 6858000"/>
              <a:gd name="connsiteX220" fmla="*/ 5560853 w 6569477"/>
              <a:gd name="connsiteY220" fmla="*/ 6721997 h 6858000"/>
              <a:gd name="connsiteX221" fmla="*/ 5567740 w 6569477"/>
              <a:gd name="connsiteY221" fmla="*/ 6721999 h 6858000"/>
              <a:gd name="connsiteX222" fmla="*/ 5615951 w 6569477"/>
              <a:gd name="connsiteY222" fmla="*/ 6639417 h 6858000"/>
              <a:gd name="connsiteX223" fmla="*/ 5677937 w 6569477"/>
              <a:gd name="connsiteY223" fmla="*/ 6591244 h 6858000"/>
              <a:gd name="connsiteX224" fmla="*/ 5684824 w 6569477"/>
              <a:gd name="connsiteY224" fmla="*/ 6584361 h 6858000"/>
              <a:gd name="connsiteX225" fmla="*/ 5698599 w 6569477"/>
              <a:gd name="connsiteY225" fmla="*/ 6570599 h 6858000"/>
              <a:gd name="connsiteX226" fmla="*/ 5698600 w 6569477"/>
              <a:gd name="connsiteY226" fmla="*/ 6577480 h 6858000"/>
              <a:gd name="connsiteX227" fmla="*/ 5691712 w 6569477"/>
              <a:gd name="connsiteY227" fmla="*/ 6584363 h 6858000"/>
              <a:gd name="connsiteX228" fmla="*/ 5691711 w 6569477"/>
              <a:gd name="connsiteY228" fmla="*/ 6591244 h 6858000"/>
              <a:gd name="connsiteX229" fmla="*/ 5719261 w 6569477"/>
              <a:gd name="connsiteY229" fmla="*/ 6543072 h 6858000"/>
              <a:gd name="connsiteX230" fmla="*/ 5712373 w 6569477"/>
              <a:gd name="connsiteY230" fmla="*/ 6549953 h 6858000"/>
              <a:gd name="connsiteX231" fmla="*/ 5712373 w 6569477"/>
              <a:gd name="connsiteY231" fmla="*/ 6543070 h 6858000"/>
              <a:gd name="connsiteX232" fmla="*/ 5712374 w 6569477"/>
              <a:gd name="connsiteY232" fmla="*/ 6536189 h 6858000"/>
              <a:gd name="connsiteX233" fmla="*/ 5698599 w 6569477"/>
              <a:gd name="connsiteY233" fmla="*/ 6543072 h 6858000"/>
              <a:gd name="connsiteX234" fmla="*/ 5733036 w 6569477"/>
              <a:gd name="connsiteY234" fmla="*/ 6508664 h 6858000"/>
              <a:gd name="connsiteX235" fmla="*/ 5739923 w 6569477"/>
              <a:gd name="connsiteY235" fmla="*/ 6501783 h 6858000"/>
              <a:gd name="connsiteX236" fmla="*/ 5745949 w 6569477"/>
              <a:gd name="connsiteY236" fmla="*/ 6498341 h 6858000"/>
              <a:gd name="connsiteX237" fmla="*/ 5746479 w 6569477"/>
              <a:gd name="connsiteY237" fmla="*/ 6496223 h 6858000"/>
              <a:gd name="connsiteX238" fmla="*/ 5774791 w 6569477"/>
              <a:gd name="connsiteY238" fmla="*/ 6472212 h 6858000"/>
              <a:gd name="connsiteX239" fmla="*/ 5863896 w 6569477"/>
              <a:gd name="connsiteY239" fmla="*/ 6343502 h 6858000"/>
              <a:gd name="connsiteX240" fmla="*/ 5870782 w 6569477"/>
              <a:gd name="connsiteY240" fmla="*/ 6336621 h 6858000"/>
              <a:gd name="connsiteX241" fmla="*/ 5877670 w 6569477"/>
              <a:gd name="connsiteY241" fmla="*/ 6322854 h 6858000"/>
              <a:gd name="connsiteX242" fmla="*/ 5877670 w 6569477"/>
              <a:gd name="connsiteY242" fmla="*/ 6329736 h 6858000"/>
              <a:gd name="connsiteX243" fmla="*/ 5896073 w 6569477"/>
              <a:gd name="connsiteY243" fmla="*/ 6274575 h 6858000"/>
              <a:gd name="connsiteX244" fmla="*/ 5897128 w 6569477"/>
              <a:gd name="connsiteY244" fmla="*/ 6268192 h 6858000"/>
              <a:gd name="connsiteX245" fmla="*/ 5897471 w 6569477"/>
              <a:gd name="connsiteY245" fmla="*/ 6267801 h 6858000"/>
              <a:gd name="connsiteX246" fmla="*/ 5898331 w 6569477"/>
              <a:gd name="connsiteY246" fmla="*/ 6260920 h 6858000"/>
              <a:gd name="connsiteX247" fmla="*/ 5897128 w 6569477"/>
              <a:gd name="connsiteY247" fmla="*/ 6268192 h 6858000"/>
              <a:gd name="connsiteX248" fmla="*/ 5891445 w 6569477"/>
              <a:gd name="connsiteY248" fmla="*/ 6274682 h 6858000"/>
              <a:gd name="connsiteX249" fmla="*/ 5884558 w 6569477"/>
              <a:gd name="connsiteY249" fmla="*/ 6274684 h 6858000"/>
              <a:gd name="connsiteX250" fmla="*/ 5891444 w 6569477"/>
              <a:gd name="connsiteY250" fmla="*/ 6260922 h 6858000"/>
              <a:gd name="connsiteX251" fmla="*/ 5891445 w 6569477"/>
              <a:gd name="connsiteY251" fmla="*/ 6258416 h 6858000"/>
              <a:gd name="connsiteX252" fmla="*/ 5894028 w 6569477"/>
              <a:gd name="connsiteY252" fmla="*/ 6254899 h 6858000"/>
              <a:gd name="connsiteX253" fmla="*/ 5898332 w 6569477"/>
              <a:gd name="connsiteY253" fmla="*/ 6247155 h 6858000"/>
              <a:gd name="connsiteX254" fmla="*/ 5891444 w 6569477"/>
              <a:gd name="connsiteY254" fmla="*/ 6254039 h 6858000"/>
              <a:gd name="connsiteX255" fmla="*/ 5891445 w 6569477"/>
              <a:gd name="connsiteY255" fmla="*/ 6258416 h 6858000"/>
              <a:gd name="connsiteX256" fmla="*/ 5884558 w 6569477"/>
              <a:gd name="connsiteY256" fmla="*/ 6267801 h 6858000"/>
              <a:gd name="connsiteX257" fmla="*/ 6022303 w 6569477"/>
              <a:gd name="connsiteY257" fmla="*/ 5992532 h 6858000"/>
              <a:gd name="connsiteX258" fmla="*/ 6049854 w 6569477"/>
              <a:gd name="connsiteY258" fmla="*/ 5958122 h 6858000"/>
              <a:gd name="connsiteX259" fmla="*/ 6042968 w 6569477"/>
              <a:gd name="connsiteY259" fmla="*/ 5944358 h 6858000"/>
              <a:gd name="connsiteX260" fmla="*/ 6049853 w 6569477"/>
              <a:gd name="connsiteY260" fmla="*/ 5937477 h 6858000"/>
              <a:gd name="connsiteX261" fmla="*/ 6056739 w 6569477"/>
              <a:gd name="connsiteY261" fmla="*/ 5923714 h 6858000"/>
              <a:gd name="connsiteX262" fmla="*/ 6110010 w 6569477"/>
              <a:gd name="connsiteY262" fmla="*/ 5829842 h 6858000"/>
              <a:gd name="connsiteX263" fmla="*/ 6122376 w 6569477"/>
              <a:gd name="connsiteY263" fmla="*/ 5811522 h 6858000"/>
              <a:gd name="connsiteX264" fmla="*/ 6124752 w 6569477"/>
              <a:gd name="connsiteY264" fmla="*/ 5810165 h 6858000"/>
              <a:gd name="connsiteX265" fmla="*/ 6125614 w 6569477"/>
              <a:gd name="connsiteY265" fmla="*/ 5806724 h 6858000"/>
              <a:gd name="connsiteX266" fmla="*/ 6122376 w 6569477"/>
              <a:gd name="connsiteY266" fmla="*/ 5811522 h 6858000"/>
              <a:gd name="connsiteX267" fmla="*/ 6118726 w 6569477"/>
              <a:gd name="connsiteY267" fmla="*/ 5813605 h 6858000"/>
              <a:gd name="connsiteX268" fmla="*/ 6111839 w 6569477"/>
              <a:gd name="connsiteY268" fmla="*/ 5806722 h 6858000"/>
              <a:gd name="connsiteX269" fmla="*/ 6118725 w 6569477"/>
              <a:gd name="connsiteY269" fmla="*/ 5799843 h 6858000"/>
              <a:gd name="connsiteX270" fmla="*/ 6118726 w 6569477"/>
              <a:gd name="connsiteY270" fmla="*/ 5792960 h 6858000"/>
              <a:gd name="connsiteX271" fmla="*/ 6180713 w 6569477"/>
              <a:gd name="connsiteY271" fmla="*/ 5682851 h 6858000"/>
              <a:gd name="connsiteX272" fmla="*/ 6242698 w 6569477"/>
              <a:gd name="connsiteY272" fmla="*/ 5517691 h 6858000"/>
              <a:gd name="connsiteX273" fmla="*/ 6031724 w 6569477"/>
              <a:gd name="connsiteY273" fmla="*/ 5503741 h 6858000"/>
              <a:gd name="connsiteX274" fmla="*/ 6030787 w 6569477"/>
              <a:gd name="connsiteY274" fmla="*/ 5503894 h 6858000"/>
              <a:gd name="connsiteX275" fmla="*/ 6006746 w 6569477"/>
              <a:gd name="connsiteY275" fmla="*/ 5510028 h 6858000"/>
              <a:gd name="connsiteX276" fmla="*/ 5958107 w 6569477"/>
              <a:gd name="connsiteY276" fmla="*/ 5613697 h 6858000"/>
              <a:gd name="connsiteX277" fmla="*/ 5918354 w 6569477"/>
              <a:gd name="connsiteY277" fmla="*/ 5687414 h 6858000"/>
              <a:gd name="connsiteX278" fmla="*/ 5923128 w 6569477"/>
              <a:gd name="connsiteY278" fmla="*/ 5688762 h 6858000"/>
              <a:gd name="connsiteX279" fmla="*/ 5945484 w 6569477"/>
              <a:gd name="connsiteY279" fmla="*/ 5701131 h 6858000"/>
              <a:gd name="connsiteX280" fmla="*/ 6002207 w 6569477"/>
              <a:gd name="connsiteY280" fmla="*/ 5562534 h 6858000"/>
              <a:gd name="connsiteX281" fmla="*/ 4900498 w 6569477"/>
              <a:gd name="connsiteY281" fmla="*/ 5370762 h 6858000"/>
              <a:gd name="connsiteX282" fmla="*/ 4900627 w 6569477"/>
              <a:gd name="connsiteY282" fmla="*/ 5371339 h 6858000"/>
              <a:gd name="connsiteX283" fmla="*/ 4890083 w 6569477"/>
              <a:gd name="connsiteY283" fmla="*/ 5387153 h 6858000"/>
              <a:gd name="connsiteX284" fmla="*/ 6059700 w 6569477"/>
              <a:gd name="connsiteY284" fmla="*/ 5339561 h 6858000"/>
              <a:gd name="connsiteX285" fmla="*/ 6048904 w 6569477"/>
              <a:gd name="connsiteY285" fmla="*/ 5362569 h 6858000"/>
              <a:gd name="connsiteX286" fmla="*/ 5960539 w 6569477"/>
              <a:gd name="connsiteY286" fmla="*/ 5532008 h 6858000"/>
              <a:gd name="connsiteX287" fmla="*/ 5934065 w 6569477"/>
              <a:gd name="connsiteY287" fmla="*/ 5610445 h 6858000"/>
              <a:gd name="connsiteX288" fmla="*/ 5937012 w 6569477"/>
              <a:gd name="connsiteY288" fmla="*/ 5610037 h 6858000"/>
              <a:gd name="connsiteX289" fmla="*/ 5948427 w 6569477"/>
              <a:gd name="connsiteY289" fmla="*/ 5612905 h 6858000"/>
              <a:gd name="connsiteX290" fmla="*/ 6012835 w 6569477"/>
              <a:gd name="connsiteY290" fmla="*/ 5441778 h 6858000"/>
              <a:gd name="connsiteX291" fmla="*/ 6060534 w 6569477"/>
              <a:gd name="connsiteY291" fmla="*/ 5347774 h 6858000"/>
              <a:gd name="connsiteX292" fmla="*/ 5092541 w 6569477"/>
              <a:gd name="connsiteY292" fmla="*/ 5302798 h 6858000"/>
              <a:gd name="connsiteX293" fmla="*/ 5084105 w 6569477"/>
              <a:gd name="connsiteY293" fmla="*/ 5311234 h 6858000"/>
              <a:gd name="connsiteX294" fmla="*/ 5092541 w 6569477"/>
              <a:gd name="connsiteY294" fmla="*/ 5302798 h 6858000"/>
              <a:gd name="connsiteX295" fmla="*/ 4274497 w 6569477"/>
              <a:gd name="connsiteY295" fmla="*/ 5281926 h 6858000"/>
              <a:gd name="connsiteX296" fmla="*/ 4273967 w 6569477"/>
              <a:gd name="connsiteY296" fmla="*/ 5284044 h 6858000"/>
              <a:gd name="connsiteX297" fmla="*/ 4267941 w 6569477"/>
              <a:gd name="connsiteY297" fmla="*/ 5287486 h 6858000"/>
              <a:gd name="connsiteX298" fmla="*/ 6147025 w 6569477"/>
              <a:gd name="connsiteY298" fmla="*/ 5207320 h 6858000"/>
              <a:gd name="connsiteX299" fmla="*/ 6127664 w 6569477"/>
              <a:gd name="connsiteY299" fmla="*/ 5251775 h 6858000"/>
              <a:gd name="connsiteX300" fmla="*/ 6127242 w 6569477"/>
              <a:gd name="connsiteY300" fmla="*/ 5251844 h 6858000"/>
              <a:gd name="connsiteX301" fmla="*/ 6127919 w 6569477"/>
              <a:gd name="connsiteY301" fmla="*/ 5262990 h 6858000"/>
              <a:gd name="connsiteX302" fmla="*/ 6131360 w 6569477"/>
              <a:gd name="connsiteY302" fmla="*/ 5253356 h 6858000"/>
              <a:gd name="connsiteX303" fmla="*/ 5028123 w 6569477"/>
              <a:gd name="connsiteY303" fmla="*/ 5195433 h 6858000"/>
              <a:gd name="connsiteX304" fmla="*/ 5025054 w 6569477"/>
              <a:gd name="connsiteY304" fmla="*/ 5201570 h 6858000"/>
              <a:gd name="connsiteX305" fmla="*/ 5025055 w 6569477"/>
              <a:gd name="connsiteY305" fmla="*/ 5210004 h 6858000"/>
              <a:gd name="connsiteX306" fmla="*/ 5016618 w 6569477"/>
              <a:gd name="connsiteY306" fmla="*/ 5218441 h 6858000"/>
              <a:gd name="connsiteX307" fmla="*/ 5016619 w 6569477"/>
              <a:gd name="connsiteY307" fmla="*/ 5201568 h 6858000"/>
              <a:gd name="connsiteX308" fmla="*/ 5038512 w 6569477"/>
              <a:gd name="connsiteY308" fmla="*/ 5179677 h 6858000"/>
              <a:gd name="connsiteX309" fmla="*/ 5030458 w 6569477"/>
              <a:gd name="connsiteY309" fmla="*/ 5194189 h 6858000"/>
              <a:gd name="connsiteX310" fmla="*/ 5028123 w 6569477"/>
              <a:gd name="connsiteY310" fmla="*/ 5195433 h 6858000"/>
              <a:gd name="connsiteX311" fmla="*/ 5033492 w 6569477"/>
              <a:gd name="connsiteY311" fmla="*/ 5184698 h 6858000"/>
              <a:gd name="connsiteX312" fmla="*/ 5051826 w 6569477"/>
              <a:gd name="connsiteY312" fmla="*/ 5150955 h 6858000"/>
              <a:gd name="connsiteX313" fmla="*/ 5058797 w 6569477"/>
              <a:gd name="connsiteY313" fmla="*/ 5150956 h 6858000"/>
              <a:gd name="connsiteX314" fmla="*/ 5041926 w 6569477"/>
              <a:gd name="connsiteY314" fmla="*/ 5176263 h 6858000"/>
              <a:gd name="connsiteX315" fmla="*/ 5038512 w 6569477"/>
              <a:gd name="connsiteY315" fmla="*/ 5179677 h 6858000"/>
              <a:gd name="connsiteX316" fmla="*/ 5045089 w 6569477"/>
              <a:gd name="connsiteY316" fmla="*/ 5167825 h 6858000"/>
              <a:gd name="connsiteX317" fmla="*/ 5057164 w 6569477"/>
              <a:gd name="connsiteY317" fmla="*/ 5137575 h 6858000"/>
              <a:gd name="connsiteX318" fmla="*/ 5051826 w 6569477"/>
              <a:gd name="connsiteY318" fmla="*/ 5150955 h 6858000"/>
              <a:gd name="connsiteX319" fmla="*/ 5050362 w 6569477"/>
              <a:gd name="connsiteY319" fmla="*/ 5150956 h 6858000"/>
              <a:gd name="connsiteX320" fmla="*/ 4431848 w 6569477"/>
              <a:gd name="connsiteY320" fmla="*/ 5083476 h 6858000"/>
              <a:gd name="connsiteX321" fmla="*/ 4414009 w 6569477"/>
              <a:gd name="connsiteY321" fmla="*/ 5091602 h 6858000"/>
              <a:gd name="connsiteX322" fmla="*/ 4405686 w 6569477"/>
              <a:gd name="connsiteY322" fmla="*/ 5115441 h 6858000"/>
              <a:gd name="connsiteX323" fmla="*/ 4405685 w 6569477"/>
              <a:gd name="connsiteY323" fmla="*/ 5108559 h 6858000"/>
              <a:gd name="connsiteX324" fmla="*/ 4398800 w 6569477"/>
              <a:gd name="connsiteY324" fmla="*/ 5122323 h 6858000"/>
              <a:gd name="connsiteX325" fmla="*/ 4391913 w 6569477"/>
              <a:gd name="connsiteY325" fmla="*/ 5129203 h 6858000"/>
              <a:gd name="connsiteX326" fmla="*/ 4302808 w 6569477"/>
              <a:gd name="connsiteY326" fmla="*/ 5257916 h 6858000"/>
              <a:gd name="connsiteX327" fmla="*/ 4274497 w 6569477"/>
              <a:gd name="connsiteY327" fmla="*/ 5281926 h 6858000"/>
              <a:gd name="connsiteX328" fmla="*/ 4274828 w 6569477"/>
              <a:gd name="connsiteY328" fmla="*/ 5280603 h 6858000"/>
              <a:gd name="connsiteX329" fmla="*/ 4267941 w 6569477"/>
              <a:gd name="connsiteY329" fmla="*/ 5273721 h 6858000"/>
              <a:gd name="connsiteX330" fmla="*/ 4267941 w 6569477"/>
              <a:gd name="connsiteY330" fmla="*/ 5280603 h 6858000"/>
              <a:gd name="connsiteX331" fmla="*/ 4267941 w 6569477"/>
              <a:gd name="connsiteY331" fmla="*/ 5287486 h 6858000"/>
              <a:gd name="connsiteX332" fmla="*/ 4261052 w 6569477"/>
              <a:gd name="connsiteY332" fmla="*/ 5294367 h 6858000"/>
              <a:gd name="connsiteX333" fmla="*/ 4226617 w 6569477"/>
              <a:gd name="connsiteY333" fmla="*/ 5328775 h 6858000"/>
              <a:gd name="connsiteX334" fmla="*/ 4240390 w 6569477"/>
              <a:gd name="connsiteY334" fmla="*/ 5321894 h 6858000"/>
              <a:gd name="connsiteX335" fmla="*/ 4240389 w 6569477"/>
              <a:gd name="connsiteY335" fmla="*/ 5328775 h 6858000"/>
              <a:gd name="connsiteX336" fmla="*/ 4240390 w 6569477"/>
              <a:gd name="connsiteY336" fmla="*/ 5335658 h 6858000"/>
              <a:gd name="connsiteX337" fmla="*/ 4247279 w 6569477"/>
              <a:gd name="connsiteY337" fmla="*/ 5328773 h 6858000"/>
              <a:gd name="connsiteX338" fmla="*/ 4219728 w 6569477"/>
              <a:gd name="connsiteY338" fmla="*/ 5376947 h 6858000"/>
              <a:gd name="connsiteX339" fmla="*/ 4219727 w 6569477"/>
              <a:gd name="connsiteY339" fmla="*/ 5370066 h 6858000"/>
              <a:gd name="connsiteX340" fmla="*/ 4226616 w 6569477"/>
              <a:gd name="connsiteY340" fmla="*/ 5363185 h 6858000"/>
              <a:gd name="connsiteX341" fmla="*/ 4226617 w 6569477"/>
              <a:gd name="connsiteY341" fmla="*/ 5356304 h 6858000"/>
              <a:gd name="connsiteX342" fmla="*/ 4212842 w 6569477"/>
              <a:gd name="connsiteY342" fmla="*/ 5370066 h 6858000"/>
              <a:gd name="connsiteX343" fmla="*/ 4205955 w 6569477"/>
              <a:gd name="connsiteY343" fmla="*/ 5376946 h 6858000"/>
              <a:gd name="connsiteX344" fmla="*/ 4143968 w 6569477"/>
              <a:gd name="connsiteY344" fmla="*/ 5425119 h 6858000"/>
              <a:gd name="connsiteX345" fmla="*/ 4114698 w 6569477"/>
              <a:gd name="connsiteY345" fmla="*/ 5468991 h 6858000"/>
              <a:gd name="connsiteX346" fmla="*/ 4106774 w 6569477"/>
              <a:gd name="connsiteY346" fmla="*/ 5485182 h 6858000"/>
              <a:gd name="connsiteX347" fmla="*/ 4105934 w 6569477"/>
              <a:gd name="connsiteY347" fmla="*/ 5519940 h 6858000"/>
              <a:gd name="connsiteX348" fmla="*/ 4076469 w 6569477"/>
              <a:gd name="connsiteY348" fmla="*/ 5566880 h 6858000"/>
              <a:gd name="connsiteX349" fmla="*/ 4038190 w 6569477"/>
              <a:gd name="connsiteY349" fmla="*/ 5604898 h 6858000"/>
              <a:gd name="connsiteX350" fmla="*/ 4036241 w 6569477"/>
              <a:gd name="connsiteY350" fmla="*/ 5607124 h 6858000"/>
              <a:gd name="connsiteX351" fmla="*/ 4050421 w 6569477"/>
              <a:gd name="connsiteY351" fmla="*/ 5633545 h 6858000"/>
              <a:gd name="connsiteX352" fmla="*/ 4143968 w 6569477"/>
              <a:gd name="connsiteY352" fmla="*/ 5514583 h 6858000"/>
              <a:gd name="connsiteX353" fmla="*/ 4247279 w 6569477"/>
              <a:gd name="connsiteY353" fmla="*/ 5383830 h 6858000"/>
              <a:gd name="connsiteX354" fmla="*/ 4329927 w 6569477"/>
              <a:gd name="connsiteY354" fmla="*/ 5246195 h 6858000"/>
              <a:gd name="connsiteX355" fmla="*/ 4398800 w 6569477"/>
              <a:gd name="connsiteY355" fmla="*/ 5136086 h 6858000"/>
              <a:gd name="connsiteX356" fmla="*/ 4405686 w 6569477"/>
              <a:gd name="connsiteY356" fmla="*/ 5129203 h 6858000"/>
              <a:gd name="connsiteX357" fmla="*/ 4412575 w 6569477"/>
              <a:gd name="connsiteY357" fmla="*/ 5115438 h 6858000"/>
              <a:gd name="connsiteX358" fmla="*/ 4424641 w 6569477"/>
              <a:gd name="connsiteY358" fmla="*/ 5024444 h 6858000"/>
              <a:gd name="connsiteX359" fmla="*/ 4412574 w 6569477"/>
              <a:gd name="connsiteY359" fmla="*/ 5053506 h 6858000"/>
              <a:gd name="connsiteX360" fmla="*/ 4419461 w 6569477"/>
              <a:gd name="connsiteY360" fmla="*/ 5044121 h 6858000"/>
              <a:gd name="connsiteX361" fmla="*/ 4419461 w 6569477"/>
              <a:gd name="connsiteY361" fmla="*/ 5046624 h 6858000"/>
              <a:gd name="connsiteX362" fmla="*/ 4412574 w 6569477"/>
              <a:gd name="connsiteY362" fmla="*/ 5060387 h 6858000"/>
              <a:gd name="connsiteX363" fmla="*/ 4416932 w 6569477"/>
              <a:gd name="connsiteY363" fmla="*/ 5060387 h 6858000"/>
              <a:gd name="connsiteX364" fmla="*/ 4420817 w 6569477"/>
              <a:gd name="connsiteY364" fmla="*/ 5042274 h 6858000"/>
              <a:gd name="connsiteX365" fmla="*/ 4419461 w 6569477"/>
              <a:gd name="connsiteY365" fmla="*/ 5044121 h 6858000"/>
              <a:gd name="connsiteX366" fmla="*/ 4419462 w 6569477"/>
              <a:gd name="connsiteY366" fmla="*/ 5039742 h 6858000"/>
              <a:gd name="connsiteX367" fmla="*/ 4421877 w 6569477"/>
              <a:gd name="connsiteY367" fmla="*/ 5037328 h 6858000"/>
              <a:gd name="connsiteX368" fmla="*/ 6184910 w 6569477"/>
              <a:gd name="connsiteY368" fmla="*/ 5000207 h 6858000"/>
              <a:gd name="connsiteX369" fmla="*/ 6182308 w 6569477"/>
              <a:gd name="connsiteY369" fmla="*/ 5002382 h 6858000"/>
              <a:gd name="connsiteX370" fmla="*/ 6184369 w 6569477"/>
              <a:gd name="connsiteY370" fmla="*/ 5004325 h 6858000"/>
              <a:gd name="connsiteX371" fmla="*/ 6185038 w 6569477"/>
              <a:gd name="connsiteY371" fmla="*/ 5003800 h 6858000"/>
              <a:gd name="connsiteX372" fmla="*/ 4530169 w 6569477"/>
              <a:gd name="connsiteY372" fmla="*/ 4904952 h 6858000"/>
              <a:gd name="connsiteX373" fmla="*/ 4471060 w 6569477"/>
              <a:gd name="connsiteY373" fmla="*/ 5018446 h 6858000"/>
              <a:gd name="connsiteX374" fmla="*/ 4496083 w 6569477"/>
              <a:gd name="connsiteY374" fmla="*/ 4976946 h 6858000"/>
              <a:gd name="connsiteX375" fmla="*/ 5279291 w 6569477"/>
              <a:gd name="connsiteY375" fmla="*/ 4811201 h 6858000"/>
              <a:gd name="connsiteX376" fmla="*/ 5278126 w 6569477"/>
              <a:gd name="connsiteY376" fmla="*/ 4830398 h 6858000"/>
              <a:gd name="connsiteX377" fmla="*/ 5278126 w 6569477"/>
              <a:gd name="connsiteY377" fmla="*/ 4821965 h 6858000"/>
              <a:gd name="connsiteX378" fmla="*/ 5278125 w 6569477"/>
              <a:gd name="connsiteY378" fmla="*/ 4813529 h 6858000"/>
              <a:gd name="connsiteX379" fmla="*/ 4639857 w 6569477"/>
              <a:gd name="connsiteY379" fmla="*/ 4771353 h 6858000"/>
              <a:gd name="connsiteX380" fmla="*/ 4641578 w 6569477"/>
              <a:gd name="connsiteY380" fmla="*/ 4771353 h 6858000"/>
              <a:gd name="connsiteX381" fmla="*/ 4639859 w 6569477"/>
              <a:gd name="connsiteY381" fmla="*/ 4778235 h 6858000"/>
              <a:gd name="connsiteX382" fmla="*/ 4639857 w 6569477"/>
              <a:gd name="connsiteY382" fmla="*/ 4771353 h 6858000"/>
              <a:gd name="connsiteX383" fmla="*/ 6300040 w 6569477"/>
              <a:gd name="connsiteY383" fmla="*/ 4758666 h 6858000"/>
              <a:gd name="connsiteX384" fmla="*/ 6294570 w 6569477"/>
              <a:gd name="connsiteY384" fmla="*/ 4787455 h 6858000"/>
              <a:gd name="connsiteX385" fmla="*/ 6297038 w 6569477"/>
              <a:gd name="connsiteY385" fmla="*/ 4785392 h 6858000"/>
              <a:gd name="connsiteX386" fmla="*/ 6301896 w 6569477"/>
              <a:gd name="connsiteY386" fmla="*/ 4759338 h 6858000"/>
              <a:gd name="connsiteX387" fmla="*/ 4624114 w 6569477"/>
              <a:gd name="connsiteY387" fmla="*/ 4714333 h 6858000"/>
              <a:gd name="connsiteX388" fmla="*/ 4608083 w 6569477"/>
              <a:gd name="connsiteY388" fmla="*/ 4755346 h 6858000"/>
              <a:gd name="connsiteX389" fmla="*/ 4566989 w 6569477"/>
              <a:gd name="connsiteY389" fmla="*/ 4834251 h 6858000"/>
              <a:gd name="connsiteX390" fmla="*/ 4579591 w 6569477"/>
              <a:gd name="connsiteY390" fmla="*/ 4838449 h 6858000"/>
              <a:gd name="connsiteX391" fmla="*/ 4584759 w 6569477"/>
              <a:gd name="connsiteY391" fmla="*/ 4853934 h 6858000"/>
              <a:gd name="connsiteX392" fmla="*/ 4619195 w 6569477"/>
              <a:gd name="connsiteY392" fmla="*/ 4819526 h 6858000"/>
              <a:gd name="connsiteX393" fmla="*/ 4612310 w 6569477"/>
              <a:gd name="connsiteY393" fmla="*/ 4833285 h 6858000"/>
              <a:gd name="connsiteX394" fmla="*/ 4605419 w 6569477"/>
              <a:gd name="connsiteY394" fmla="*/ 4847052 h 6858000"/>
              <a:gd name="connsiteX395" fmla="*/ 4612308 w 6569477"/>
              <a:gd name="connsiteY395" fmla="*/ 4840169 h 6858000"/>
              <a:gd name="connsiteX396" fmla="*/ 4619195 w 6569477"/>
              <a:gd name="connsiteY396" fmla="*/ 4826408 h 6858000"/>
              <a:gd name="connsiteX397" fmla="*/ 4626081 w 6569477"/>
              <a:gd name="connsiteY397" fmla="*/ 4819526 h 6858000"/>
              <a:gd name="connsiteX398" fmla="*/ 4646742 w 6569477"/>
              <a:gd name="connsiteY398" fmla="*/ 4785116 h 6858000"/>
              <a:gd name="connsiteX399" fmla="*/ 4646742 w 6569477"/>
              <a:gd name="connsiteY399" fmla="*/ 4778236 h 6858000"/>
              <a:gd name="connsiteX400" fmla="*/ 4646742 w 6569477"/>
              <a:gd name="connsiteY400" fmla="*/ 4771353 h 6858000"/>
              <a:gd name="connsiteX401" fmla="*/ 4641578 w 6569477"/>
              <a:gd name="connsiteY401" fmla="*/ 4771353 h 6858000"/>
              <a:gd name="connsiteX402" fmla="*/ 4643300 w 6569477"/>
              <a:gd name="connsiteY402" fmla="*/ 4764470 h 6858000"/>
              <a:gd name="connsiteX403" fmla="*/ 4646744 w 6569477"/>
              <a:gd name="connsiteY403" fmla="*/ 4750706 h 6858000"/>
              <a:gd name="connsiteX404" fmla="*/ 4612308 w 6569477"/>
              <a:gd name="connsiteY404" fmla="*/ 4771353 h 6858000"/>
              <a:gd name="connsiteX405" fmla="*/ 4626081 w 6569477"/>
              <a:gd name="connsiteY405" fmla="*/ 4716301 h 6858000"/>
              <a:gd name="connsiteX406" fmla="*/ 4626083 w 6569477"/>
              <a:gd name="connsiteY406" fmla="*/ 4709296 h 6858000"/>
              <a:gd name="connsiteX407" fmla="*/ 4626036 w 6569477"/>
              <a:gd name="connsiteY407" fmla="*/ 4709417 h 6858000"/>
              <a:gd name="connsiteX408" fmla="*/ 4626083 w 6569477"/>
              <a:gd name="connsiteY408" fmla="*/ 4709417 h 6858000"/>
              <a:gd name="connsiteX409" fmla="*/ 4669890 w 6569477"/>
              <a:gd name="connsiteY409" fmla="*/ 4597214 h 6858000"/>
              <a:gd name="connsiteX410" fmla="*/ 4652597 w 6569477"/>
              <a:gd name="connsiteY410" fmla="*/ 4641464 h 6858000"/>
              <a:gd name="connsiteX411" fmla="*/ 4662239 w 6569477"/>
              <a:gd name="connsiteY411" fmla="*/ 4624254 h 6858000"/>
              <a:gd name="connsiteX412" fmla="*/ 4670635 w 6569477"/>
              <a:gd name="connsiteY412" fmla="*/ 4600705 h 6858000"/>
              <a:gd name="connsiteX413" fmla="*/ 6312651 w 6569477"/>
              <a:gd name="connsiteY413" fmla="*/ 4449732 h 6858000"/>
              <a:gd name="connsiteX414" fmla="*/ 6267859 w 6569477"/>
              <a:gd name="connsiteY414" fmla="*/ 4610691 h 6858000"/>
              <a:gd name="connsiteX415" fmla="*/ 6182372 w 6569477"/>
              <a:gd name="connsiteY415" fmla="*/ 4871073 h 6858000"/>
              <a:gd name="connsiteX416" fmla="*/ 5921253 w 6569477"/>
              <a:gd name="connsiteY416" fmla="*/ 5525765 h 6858000"/>
              <a:gd name="connsiteX417" fmla="*/ 5877945 w 6569477"/>
              <a:gd name="connsiteY417" fmla="*/ 5612921 h 6858000"/>
              <a:gd name="connsiteX418" fmla="*/ 5913709 w 6569477"/>
              <a:gd name="connsiteY418" fmla="*/ 5556906 h 6858000"/>
              <a:gd name="connsiteX419" fmla="*/ 6019724 w 6569477"/>
              <a:gd name="connsiteY419" fmla="*/ 5360027 h 6858000"/>
              <a:gd name="connsiteX420" fmla="*/ 6039225 w 6569477"/>
              <a:gd name="connsiteY420" fmla="*/ 5361777 h 6858000"/>
              <a:gd name="connsiteX421" fmla="*/ 6048547 w 6569477"/>
              <a:gd name="connsiteY421" fmla="*/ 5341824 h 6858000"/>
              <a:gd name="connsiteX422" fmla="*/ 6046345 w 6569477"/>
              <a:gd name="connsiteY422" fmla="*/ 5341588 h 6858000"/>
              <a:gd name="connsiteX423" fmla="*/ 6084294 w 6569477"/>
              <a:gd name="connsiteY423" fmla="*/ 5246712 h 6858000"/>
              <a:gd name="connsiteX424" fmla="*/ 6089991 w 6569477"/>
              <a:gd name="connsiteY424" fmla="*/ 5252078 h 6858000"/>
              <a:gd name="connsiteX425" fmla="*/ 6098822 w 6569477"/>
              <a:gd name="connsiteY425" fmla="*/ 5228225 h 6858000"/>
              <a:gd name="connsiteX426" fmla="*/ 6103633 w 6569477"/>
              <a:gd name="connsiteY426" fmla="*/ 5190650 h 6858000"/>
              <a:gd name="connsiteX427" fmla="*/ 6151332 w 6569477"/>
              <a:gd name="connsiteY427" fmla="*/ 5096646 h 6858000"/>
              <a:gd name="connsiteX428" fmla="*/ 6137143 w 6569477"/>
              <a:gd name="connsiteY428" fmla="*/ 5090460 h 6858000"/>
              <a:gd name="connsiteX429" fmla="*/ 6155791 w 6569477"/>
              <a:gd name="connsiteY429" fmla="*/ 5046678 h 6858000"/>
              <a:gd name="connsiteX430" fmla="*/ 6163274 w 6569477"/>
              <a:gd name="connsiteY430" fmla="*/ 5026869 h 6858000"/>
              <a:gd name="connsiteX431" fmla="*/ 6160038 w 6569477"/>
              <a:gd name="connsiteY431" fmla="*/ 5031146 h 6858000"/>
              <a:gd name="connsiteX432" fmla="*/ 6158362 w 6569477"/>
              <a:gd name="connsiteY432" fmla="*/ 5022395 h 6858000"/>
              <a:gd name="connsiteX433" fmla="*/ 6191781 w 6569477"/>
              <a:gd name="connsiteY433" fmla="*/ 4868143 h 6858000"/>
              <a:gd name="connsiteX434" fmla="*/ 6200750 w 6569477"/>
              <a:gd name="connsiteY434" fmla="*/ 4932832 h 6858000"/>
              <a:gd name="connsiteX435" fmla="*/ 6218420 w 6569477"/>
              <a:gd name="connsiteY435" fmla="*/ 4900018 h 6858000"/>
              <a:gd name="connsiteX436" fmla="*/ 6222771 w 6569477"/>
              <a:gd name="connsiteY436" fmla="*/ 4851267 h 6858000"/>
              <a:gd name="connsiteX437" fmla="*/ 6309018 w 6569477"/>
              <a:gd name="connsiteY437" fmla="*/ 4490449 h 6858000"/>
              <a:gd name="connsiteX438" fmla="*/ 6312390 w 6569477"/>
              <a:gd name="connsiteY438" fmla="*/ 4452667 h 6858000"/>
              <a:gd name="connsiteX439" fmla="*/ 4770714 w 6569477"/>
              <a:gd name="connsiteY439" fmla="*/ 4303393 h 6858000"/>
              <a:gd name="connsiteX440" fmla="*/ 4768098 w 6569477"/>
              <a:gd name="connsiteY440" fmla="*/ 4309185 h 6858000"/>
              <a:gd name="connsiteX441" fmla="*/ 4730786 w 6569477"/>
              <a:gd name="connsiteY441" fmla="*/ 4441413 h 6858000"/>
              <a:gd name="connsiteX442" fmla="*/ 4697881 w 6569477"/>
              <a:gd name="connsiteY442" fmla="*/ 4525604 h 6858000"/>
              <a:gd name="connsiteX443" fmla="*/ 4705286 w 6569477"/>
              <a:gd name="connsiteY443" fmla="*/ 4517587 h 6858000"/>
              <a:gd name="connsiteX444" fmla="*/ 4736280 w 6569477"/>
              <a:gd name="connsiteY444" fmla="*/ 4447908 h 6858000"/>
              <a:gd name="connsiteX445" fmla="*/ 4770714 w 6569477"/>
              <a:gd name="connsiteY445" fmla="*/ 4303393 h 6858000"/>
              <a:gd name="connsiteX446" fmla="*/ 5516941 w 6569477"/>
              <a:gd name="connsiteY446" fmla="*/ 4034216 h 6858000"/>
              <a:gd name="connsiteX447" fmla="*/ 5516585 w 6569477"/>
              <a:gd name="connsiteY447" fmla="*/ 4035638 h 6858000"/>
              <a:gd name="connsiteX448" fmla="*/ 5517415 w 6569477"/>
              <a:gd name="connsiteY448" fmla="*/ 4034843 h 6858000"/>
              <a:gd name="connsiteX449" fmla="*/ 4464361 w 6569477"/>
              <a:gd name="connsiteY449" fmla="*/ 3887629 h 6858000"/>
              <a:gd name="connsiteX450" fmla="*/ 4447219 w 6569477"/>
              <a:gd name="connsiteY450" fmla="*/ 3951032 h 6858000"/>
              <a:gd name="connsiteX451" fmla="*/ 4449788 w 6569477"/>
              <a:gd name="connsiteY451" fmla="*/ 3945610 h 6858000"/>
              <a:gd name="connsiteX452" fmla="*/ 4458042 w 6569477"/>
              <a:gd name="connsiteY452" fmla="*/ 3931642 h 6858000"/>
              <a:gd name="connsiteX453" fmla="*/ 5497455 w 6569477"/>
              <a:gd name="connsiteY453" fmla="*/ 3860297 h 6858000"/>
              <a:gd name="connsiteX454" fmla="*/ 5497454 w 6569477"/>
              <a:gd name="connsiteY454" fmla="*/ 3868735 h 6858000"/>
              <a:gd name="connsiteX455" fmla="*/ 5496941 w 6569477"/>
              <a:gd name="connsiteY455" fmla="*/ 3868220 h 6858000"/>
              <a:gd name="connsiteX456" fmla="*/ 5489018 w 6569477"/>
              <a:gd name="connsiteY456" fmla="*/ 3851862 h 6858000"/>
              <a:gd name="connsiteX457" fmla="*/ 5489416 w 6569477"/>
              <a:gd name="connsiteY457" fmla="*/ 3851862 h 6858000"/>
              <a:gd name="connsiteX458" fmla="*/ 5489019 w 6569477"/>
              <a:gd name="connsiteY458" fmla="*/ 3860299 h 6858000"/>
              <a:gd name="connsiteX459" fmla="*/ 5911079 w 6569477"/>
              <a:gd name="connsiteY459" fmla="*/ 3772494 h 6858000"/>
              <a:gd name="connsiteX460" fmla="*/ 5910807 w 6569477"/>
              <a:gd name="connsiteY460" fmla="*/ 3775940 h 6858000"/>
              <a:gd name="connsiteX461" fmla="*/ 5911685 w 6569477"/>
              <a:gd name="connsiteY461" fmla="*/ 3774713 h 6858000"/>
              <a:gd name="connsiteX462" fmla="*/ 6449798 w 6569477"/>
              <a:gd name="connsiteY462" fmla="*/ 3769517 h 6858000"/>
              <a:gd name="connsiteX463" fmla="*/ 6435579 w 6569477"/>
              <a:gd name="connsiteY463" fmla="*/ 3779144 h 6858000"/>
              <a:gd name="connsiteX464" fmla="*/ 6426392 w 6569477"/>
              <a:gd name="connsiteY464" fmla="*/ 3784213 h 6858000"/>
              <a:gd name="connsiteX465" fmla="*/ 6421513 w 6569477"/>
              <a:gd name="connsiteY465" fmla="*/ 3924977 h 6858000"/>
              <a:gd name="connsiteX466" fmla="*/ 6405797 w 6569477"/>
              <a:gd name="connsiteY466" fmla="*/ 4066691 h 6858000"/>
              <a:gd name="connsiteX467" fmla="*/ 6410326 w 6569477"/>
              <a:gd name="connsiteY467" fmla="*/ 4126067 h 6858000"/>
              <a:gd name="connsiteX468" fmla="*/ 6395881 w 6569477"/>
              <a:gd name="connsiteY468" fmla="*/ 4232882 h 6858000"/>
              <a:gd name="connsiteX469" fmla="*/ 6391736 w 6569477"/>
              <a:gd name="connsiteY469" fmla="*/ 4265027 h 6858000"/>
              <a:gd name="connsiteX470" fmla="*/ 6399816 w 6569477"/>
              <a:gd name="connsiteY470" fmla="*/ 4239321 h 6858000"/>
              <a:gd name="connsiteX471" fmla="*/ 6405907 w 6569477"/>
              <a:gd name="connsiteY471" fmla="*/ 4171069 h 6858000"/>
              <a:gd name="connsiteX472" fmla="*/ 6428796 w 6569477"/>
              <a:gd name="connsiteY472" fmla="*/ 4079755 h 6858000"/>
              <a:gd name="connsiteX473" fmla="*/ 6419916 w 6569477"/>
              <a:gd name="connsiteY473" fmla="*/ 4069130 h 6858000"/>
              <a:gd name="connsiteX474" fmla="*/ 6433836 w 6569477"/>
              <a:gd name="connsiteY474" fmla="*/ 3913127 h 6858000"/>
              <a:gd name="connsiteX475" fmla="*/ 6455766 w 6569477"/>
              <a:gd name="connsiteY475" fmla="*/ 3777500 h 6858000"/>
              <a:gd name="connsiteX476" fmla="*/ 6449798 w 6569477"/>
              <a:gd name="connsiteY476" fmla="*/ 3769517 h 6858000"/>
              <a:gd name="connsiteX477" fmla="*/ 6431269 w 6569477"/>
              <a:gd name="connsiteY477" fmla="*/ 3677444 h 6858000"/>
              <a:gd name="connsiteX478" fmla="*/ 6429099 w 6569477"/>
              <a:gd name="connsiteY478" fmla="*/ 3684082 h 6858000"/>
              <a:gd name="connsiteX479" fmla="*/ 6428712 w 6569477"/>
              <a:gd name="connsiteY479" fmla="*/ 3698653 h 6858000"/>
              <a:gd name="connsiteX480" fmla="*/ 6430840 w 6569477"/>
              <a:gd name="connsiteY480" fmla="*/ 3685964 h 6858000"/>
              <a:gd name="connsiteX481" fmla="*/ 6441196 w 6569477"/>
              <a:gd name="connsiteY481" fmla="*/ 3504743 h 6858000"/>
              <a:gd name="connsiteX482" fmla="*/ 6440326 w 6569477"/>
              <a:gd name="connsiteY482" fmla="*/ 3514494 h 6858000"/>
              <a:gd name="connsiteX483" fmla="*/ 6440393 w 6569477"/>
              <a:gd name="connsiteY483" fmla="*/ 3514771 h 6858000"/>
              <a:gd name="connsiteX484" fmla="*/ 6438704 w 6569477"/>
              <a:gd name="connsiteY484" fmla="*/ 3535807 h 6858000"/>
              <a:gd name="connsiteX485" fmla="*/ 6440401 w 6569477"/>
              <a:gd name="connsiteY485" fmla="*/ 3531965 h 6858000"/>
              <a:gd name="connsiteX486" fmla="*/ 6441548 w 6569477"/>
              <a:gd name="connsiteY486" fmla="*/ 3519646 h 6858000"/>
              <a:gd name="connsiteX487" fmla="*/ 6440393 w 6569477"/>
              <a:gd name="connsiteY487" fmla="*/ 3514771 h 6858000"/>
              <a:gd name="connsiteX488" fmla="*/ 6458019 w 6569477"/>
              <a:gd name="connsiteY488" fmla="*/ 3495196 h 6858000"/>
              <a:gd name="connsiteX489" fmla="*/ 6453910 w 6569477"/>
              <a:gd name="connsiteY489" fmla="*/ 3495641 h 6858000"/>
              <a:gd name="connsiteX490" fmla="*/ 6451579 w 6569477"/>
              <a:gd name="connsiteY490" fmla="*/ 3538789 h 6858000"/>
              <a:gd name="connsiteX491" fmla="*/ 6438544 w 6569477"/>
              <a:gd name="connsiteY491" fmla="*/ 3621912 h 6858000"/>
              <a:gd name="connsiteX492" fmla="*/ 6434839 w 6569477"/>
              <a:gd name="connsiteY492" fmla="*/ 3651648 h 6858000"/>
              <a:gd name="connsiteX493" fmla="*/ 6440156 w 6569477"/>
              <a:gd name="connsiteY493" fmla="*/ 3649560 h 6858000"/>
              <a:gd name="connsiteX494" fmla="*/ 6448445 w 6569477"/>
              <a:gd name="connsiteY494" fmla="*/ 3639248 h 6858000"/>
              <a:gd name="connsiteX495" fmla="*/ 6452125 w 6569477"/>
              <a:gd name="connsiteY495" fmla="*/ 3653091 h 6858000"/>
              <a:gd name="connsiteX496" fmla="*/ 6452316 w 6569477"/>
              <a:gd name="connsiteY496" fmla="*/ 3654200 h 6858000"/>
              <a:gd name="connsiteX497" fmla="*/ 6453358 w 6569477"/>
              <a:gd name="connsiteY497" fmla="*/ 3623160 h 6858000"/>
              <a:gd name="connsiteX498" fmla="*/ 6456256 w 6569477"/>
              <a:gd name="connsiteY498" fmla="*/ 3501181 h 6858000"/>
              <a:gd name="connsiteX499" fmla="*/ 6458019 w 6569477"/>
              <a:gd name="connsiteY499" fmla="*/ 3495196 h 6858000"/>
              <a:gd name="connsiteX500" fmla="*/ 5472148 w 6569477"/>
              <a:gd name="connsiteY500" fmla="*/ 3455387 h 6858000"/>
              <a:gd name="connsiteX501" fmla="*/ 5480584 w 6569477"/>
              <a:gd name="connsiteY501" fmla="*/ 3463821 h 6858000"/>
              <a:gd name="connsiteX502" fmla="*/ 5472148 w 6569477"/>
              <a:gd name="connsiteY502" fmla="*/ 3463821 h 6858000"/>
              <a:gd name="connsiteX503" fmla="*/ 5489019 w 6569477"/>
              <a:gd name="connsiteY503" fmla="*/ 3362594 h 6858000"/>
              <a:gd name="connsiteX504" fmla="*/ 5497455 w 6569477"/>
              <a:gd name="connsiteY504" fmla="*/ 3514435 h 6858000"/>
              <a:gd name="connsiteX505" fmla="*/ 5522761 w 6569477"/>
              <a:gd name="connsiteY505" fmla="*/ 3581921 h 6858000"/>
              <a:gd name="connsiteX506" fmla="*/ 5531197 w 6569477"/>
              <a:gd name="connsiteY506" fmla="*/ 3666278 h 6858000"/>
              <a:gd name="connsiteX507" fmla="*/ 5514328 w 6569477"/>
              <a:gd name="connsiteY507" fmla="*/ 3809685 h 6858000"/>
              <a:gd name="connsiteX508" fmla="*/ 5505888 w 6569477"/>
              <a:gd name="connsiteY508" fmla="*/ 3801249 h 6858000"/>
              <a:gd name="connsiteX509" fmla="*/ 5505890 w 6569477"/>
              <a:gd name="connsiteY509" fmla="*/ 3809685 h 6858000"/>
              <a:gd name="connsiteX510" fmla="*/ 5497454 w 6569477"/>
              <a:gd name="connsiteY510" fmla="*/ 3843426 h 6858000"/>
              <a:gd name="connsiteX511" fmla="*/ 5497455 w 6569477"/>
              <a:gd name="connsiteY511" fmla="*/ 3851862 h 6858000"/>
              <a:gd name="connsiteX512" fmla="*/ 5489416 w 6569477"/>
              <a:gd name="connsiteY512" fmla="*/ 3851862 h 6858000"/>
              <a:gd name="connsiteX513" fmla="*/ 5490073 w 6569477"/>
              <a:gd name="connsiteY513" fmla="*/ 3838023 h 6858000"/>
              <a:gd name="connsiteX514" fmla="*/ 5480584 w 6569477"/>
              <a:gd name="connsiteY514" fmla="*/ 3801246 h 6858000"/>
              <a:gd name="connsiteX515" fmla="*/ 5489019 w 6569477"/>
              <a:gd name="connsiteY515" fmla="*/ 3792812 h 6858000"/>
              <a:gd name="connsiteX516" fmla="*/ 5489019 w 6569477"/>
              <a:gd name="connsiteY516" fmla="*/ 3784378 h 6858000"/>
              <a:gd name="connsiteX517" fmla="*/ 5497455 w 6569477"/>
              <a:gd name="connsiteY517" fmla="*/ 3775942 h 6858000"/>
              <a:gd name="connsiteX518" fmla="*/ 5497455 w 6569477"/>
              <a:gd name="connsiteY518" fmla="*/ 3767506 h 6858000"/>
              <a:gd name="connsiteX519" fmla="*/ 5489019 w 6569477"/>
              <a:gd name="connsiteY519" fmla="*/ 3767506 h 6858000"/>
              <a:gd name="connsiteX520" fmla="*/ 5480584 w 6569477"/>
              <a:gd name="connsiteY520" fmla="*/ 3700021 h 6858000"/>
              <a:gd name="connsiteX521" fmla="*/ 5489019 w 6569477"/>
              <a:gd name="connsiteY521" fmla="*/ 3700021 h 6858000"/>
              <a:gd name="connsiteX522" fmla="*/ 5489018 w 6569477"/>
              <a:gd name="connsiteY522" fmla="*/ 3683147 h 6858000"/>
              <a:gd name="connsiteX523" fmla="*/ 5489019 w 6569477"/>
              <a:gd name="connsiteY523" fmla="*/ 3674714 h 6858000"/>
              <a:gd name="connsiteX524" fmla="*/ 5497455 w 6569477"/>
              <a:gd name="connsiteY524" fmla="*/ 3590358 h 6858000"/>
              <a:gd name="connsiteX525" fmla="*/ 5489019 w 6569477"/>
              <a:gd name="connsiteY525" fmla="*/ 3590355 h 6858000"/>
              <a:gd name="connsiteX526" fmla="*/ 5497454 w 6569477"/>
              <a:gd name="connsiteY526" fmla="*/ 3581921 h 6858000"/>
              <a:gd name="connsiteX527" fmla="*/ 5489016 w 6569477"/>
              <a:gd name="connsiteY527" fmla="*/ 3573485 h 6858000"/>
              <a:gd name="connsiteX528" fmla="*/ 5489019 w 6569477"/>
              <a:gd name="connsiteY528" fmla="*/ 3522871 h 6858000"/>
              <a:gd name="connsiteX529" fmla="*/ 5480583 w 6569477"/>
              <a:gd name="connsiteY529" fmla="*/ 3497564 h 6858000"/>
              <a:gd name="connsiteX530" fmla="*/ 5489019 w 6569477"/>
              <a:gd name="connsiteY530" fmla="*/ 3489128 h 6858000"/>
              <a:gd name="connsiteX531" fmla="*/ 5472148 w 6569477"/>
              <a:gd name="connsiteY531" fmla="*/ 3480692 h 6858000"/>
              <a:gd name="connsiteX532" fmla="*/ 5480583 w 6569477"/>
              <a:gd name="connsiteY532" fmla="*/ 3480694 h 6858000"/>
              <a:gd name="connsiteX533" fmla="*/ 5480584 w 6569477"/>
              <a:gd name="connsiteY533" fmla="*/ 3472258 h 6858000"/>
              <a:gd name="connsiteX534" fmla="*/ 5480584 w 6569477"/>
              <a:gd name="connsiteY534" fmla="*/ 3463821 h 6858000"/>
              <a:gd name="connsiteX535" fmla="*/ 5480583 w 6569477"/>
              <a:gd name="connsiteY535" fmla="*/ 3455387 h 6858000"/>
              <a:gd name="connsiteX536" fmla="*/ 5480584 w 6569477"/>
              <a:gd name="connsiteY536" fmla="*/ 3446949 h 6858000"/>
              <a:gd name="connsiteX537" fmla="*/ 5489018 w 6569477"/>
              <a:gd name="connsiteY537" fmla="*/ 3430080 h 6858000"/>
              <a:gd name="connsiteX538" fmla="*/ 5480583 w 6569477"/>
              <a:gd name="connsiteY538" fmla="*/ 3413208 h 6858000"/>
              <a:gd name="connsiteX539" fmla="*/ 5489019 w 6569477"/>
              <a:gd name="connsiteY539" fmla="*/ 3362594 h 6858000"/>
              <a:gd name="connsiteX540" fmla="*/ 6476672 w 6569477"/>
              <a:gd name="connsiteY540" fmla="*/ 3330681 h 6858000"/>
              <a:gd name="connsiteX541" fmla="*/ 6474216 w 6569477"/>
              <a:gd name="connsiteY541" fmla="*/ 3344735 h 6858000"/>
              <a:gd name="connsiteX542" fmla="*/ 6474237 w 6569477"/>
              <a:gd name="connsiteY542" fmla="*/ 3389156 h 6858000"/>
              <a:gd name="connsiteX543" fmla="*/ 6473057 w 6569477"/>
              <a:gd name="connsiteY543" fmla="*/ 3436128 h 6858000"/>
              <a:gd name="connsiteX544" fmla="*/ 6474117 w 6569477"/>
              <a:gd name="connsiteY544" fmla="*/ 3429860 h 6858000"/>
              <a:gd name="connsiteX545" fmla="*/ 6484385 w 6569477"/>
              <a:gd name="connsiteY545" fmla="*/ 3401681 h 6858000"/>
              <a:gd name="connsiteX546" fmla="*/ 6476754 w 6569477"/>
              <a:gd name="connsiteY546" fmla="*/ 3334041 h 6858000"/>
              <a:gd name="connsiteX547" fmla="*/ 4591997 w 6569477"/>
              <a:gd name="connsiteY547" fmla="*/ 3197452 h 6858000"/>
              <a:gd name="connsiteX548" fmla="*/ 4573874 w 6569477"/>
              <a:gd name="connsiteY548" fmla="*/ 3239660 h 6858000"/>
              <a:gd name="connsiteX549" fmla="*/ 4466612 w 6569477"/>
              <a:gd name="connsiteY549" fmla="*/ 4099989 h 6858000"/>
              <a:gd name="connsiteX550" fmla="*/ 4461265 w 6569477"/>
              <a:gd name="connsiteY550" fmla="*/ 4132980 h 6858000"/>
              <a:gd name="connsiteX551" fmla="*/ 4451817 w 6569477"/>
              <a:gd name="connsiteY551" fmla="*/ 4150441 h 6858000"/>
              <a:gd name="connsiteX552" fmla="*/ 4445021 w 6569477"/>
              <a:gd name="connsiteY552" fmla="*/ 4150252 h 6858000"/>
              <a:gd name="connsiteX553" fmla="*/ 4440617 w 6569477"/>
              <a:gd name="connsiteY553" fmla="*/ 4171396 h 6858000"/>
              <a:gd name="connsiteX554" fmla="*/ 4419203 w 6569477"/>
              <a:gd name="connsiteY554" fmla="*/ 4256889 h 6858000"/>
              <a:gd name="connsiteX555" fmla="*/ 4407405 w 6569477"/>
              <a:gd name="connsiteY555" fmla="*/ 4258040 h 6858000"/>
              <a:gd name="connsiteX556" fmla="*/ 4396892 w 6569477"/>
              <a:gd name="connsiteY556" fmla="*/ 4321021 h 6858000"/>
              <a:gd name="connsiteX557" fmla="*/ 4369578 w 6569477"/>
              <a:gd name="connsiteY557" fmla="*/ 4407090 h 6858000"/>
              <a:gd name="connsiteX558" fmla="*/ 4333800 w 6569477"/>
              <a:gd name="connsiteY558" fmla="*/ 4479686 h 6858000"/>
              <a:gd name="connsiteX559" fmla="*/ 4325334 w 6569477"/>
              <a:gd name="connsiteY559" fmla="*/ 4466213 h 6858000"/>
              <a:gd name="connsiteX560" fmla="*/ 4280710 w 6569477"/>
              <a:gd name="connsiteY560" fmla="*/ 4594480 h 6858000"/>
              <a:gd name="connsiteX561" fmla="*/ 4225440 w 6569477"/>
              <a:gd name="connsiteY561" fmla="*/ 4735700 h 6858000"/>
              <a:gd name="connsiteX562" fmla="*/ 4207997 w 6569477"/>
              <a:gd name="connsiteY562" fmla="*/ 4727870 h 6858000"/>
              <a:gd name="connsiteX563" fmla="*/ 4197352 w 6569477"/>
              <a:gd name="connsiteY563" fmla="*/ 4740823 h 6858000"/>
              <a:gd name="connsiteX564" fmla="*/ 4196197 w 6569477"/>
              <a:gd name="connsiteY564" fmla="*/ 4729021 h 6858000"/>
              <a:gd name="connsiteX565" fmla="*/ 4197864 w 6569477"/>
              <a:gd name="connsiteY565" fmla="*/ 4721710 h 6858000"/>
              <a:gd name="connsiteX566" fmla="*/ 4198377 w 6569477"/>
              <a:gd name="connsiteY566" fmla="*/ 4702596 h 6858000"/>
              <a:gd name="connsiteX567" fmla="*/ 4205687 w 6569477"/>
              <a:gd name="connsiteY567" fmla="*/ 4704265 h 6858000"/>
              <a:gd name="connsiteX568" fmla="*/ 4211842 w 6569477"/>
              <a:gd name="connsiteY568" fmla="*/ 4694134 h 6858000"/>
              <a:gd name="connsiteX569" fmla="*/ 4212998 w 6569477"/>
              <a:gd name="connsiteY569" fmla="*/ 4705936 h 6858000"/>
              <a:gd name="connsiteX570" fmla="*/ 4211331 w 6569477"/>
              <a:gd name="connsiteY570" fmla="*/ 4713247 h 6858000"/>
              <a:gd name="connsiteX571" fmla="*/ 4241466 w 6569477"/>
              <a:gd name="connsiteY571" fmla="*/ 4631670 h 6858000"/>
              <a:gd name="connsiteX572" fmla="*/ 4288913 w 6569477"/>
              <a:gd name="connsiteY572" fmla="*/ 4507894 h 6858000"/>
              <a:gd name="connsiteX573" fmla="*/ 4316357 w 6569477"/>
              <a:gd name="connsiteY573" fmla="*/ 4471856 h 6858000"/>
              <a:gd name="connsiteX574" fmla="*/ 4320714 w 6569477"/>
              <a:gd name="connsiteY574" fmla="*/ 4419005 h 6858000"/>
              <a:gd name="connsiteX575" fmla="*/ 4355338 w 6569477"/>
              <a:gd name="connsiteY575" fmla="*/ 4334607 h 6858000"/>
              <a:gd name="connsiteX576" fmla="*/ 4378161 w 6569477"/>
              <a:gd name="connsiteY576" fmla="*/ 4251360 h 6858000"/>
              <a:gd name="connsiteX577" fmla="*/ 4394450 w 6569477"/>
              <a:gd name="connsiteY577" fmla="*/ 4247389 h 6858000"/>
              <a:gd name="connsiteX578" fmla="*/ 4413578 w 6569477"/>
              <a:gd name="connsiteY578" fmla="*/ 4184571 h 6858000"/>
              <a:gd name="connsiteX579" fmla="*/ 4421652 w 6569477"/>
              <a:gd name="connsiteY579" fmla="*/ 4146369 h 6858000"/>
              <a:gd name="connsiteX580" fmla="*/ 4419667 w 6569477"/>
              <a:gd name="connsiteY580" fmla="*/ 4145669 h 6858000"/>
              <a:gd name="connsiteX581" fmla="*/ 4417525 w 6569477"/>
              <a:gd name="connsiteY581" fmla="*/ 4118952 h 6858000"/>
              <a:gd name="connsiteX582" fmla="*/ 4441264 w 6569477"/>
              <a:gd name="connsiteY582" fmla="*/ 4013294 h 6858000"/>
              <a:gd name="connsiteX583" fmla="*/ 4436422 w 6569477"/>
              <a:gd name="connsiteY583" fmla="*/ 4018999 h 6858000"/>
              <a:gd name="connsiteX584" fmla="*/ 4431567 w 6569477"/>
              <a:gd name="connsiteY584" fmla="*/ 4022637 h 6858000"/>
              <a:gd name="connsiteX585" fmla="*/ 4428326 w 6569477"/>
              <a:gd name="connsiteY585" fmla="*/ 4020913 h 6858000"/>
              <a:gd name="connsiteX586" fmla="*/ 4391474 w 6569477"/>
              <a:gd name="connsiteY586" fmla="*/ 4157215 h 6858000"/>
              <a:gd name="connsiteX587" fmla="*/ 3740297 w 6569477"/>
              <a:gd name="connsiteY587" fmla="*/ 5325287 h 6858000"/>
              <a:gd name="connsiteX588" fmla="*/ 3673269 w 6569477"/>
              <a:gd name="connsiteY588" fmla="*/ 5399037 h 6858000"/>
              <a:gd name="connsiteX589" fmla="*/ 3669727 w 6569477"/>
              <a:gd name="connsiteY589" fmla="*/ 5403831 h 6858000"/>
              <a:gd name="connsiteX590" fmla="*/ 3640004 w 6569477"/>
              <a:gd name="connsiteY590" fmla="*/ 5455366 h 6858000"/>
              <a:gd name="connsiteX591" fmla="*/ 3518669 w 6569477"/>
              <a:gd name="connsiteY591" fmla="*/ 5580675 h 6858000"/>
              <a:gd name="connsiteX592" fmla="*/ 3333378 w 6569477"/>
              <a:gd name="connsiteY592" fmla="*/ 5787546 h 6858000"/>
              <a:gd name="connsiteX593" fmla="*/ 2632692 w 6569477"/>
              <a:gd name="connsiteY593" fmla="*/ 6357958 h 6858000"/>
              <a:gd name="connsiteX594" fmla="*/ 2932959 w 6569477"/>
              <a:gd name="connsiteY594" fmla="*/ 6170259 h 6858000"/>
              <a:gd name="connsiteX595" fmla="*/ 3209727 w 6569477"/>
              <a:gd name="connsiteY595" fmla="*/ 5975694 h 6858000"/>
              <a:gd name="connsiteX596" fmla="*/ 3479318 w 6569477"/>
              <a:gd name="connsiteY596" fmla="*/ 5724393 h 6858000"/>
              <a:gd name="connsiteX597" fmla="*/ 3630789 w 6569477"/>
              <a:gd name="connsiteY597" fmla="*/ 5574052 h 6858000"/>
              <a:gd name="connsiteX598" fmla="*/ 3641784 w 6569477"/>
              <a:gd name="connsiteY598" fmla="*/ 5558498 h 6858000"/>
              <a:gd name="connsiteX599" fmla="*/ 3648847 w 6569477"/>
              <a:gd name="connsiteY599" fmla="*/ 5558267 h 6858000"/>
              <a:gd name="connsiteX600" fmla="*/ 3723992 w 6569477"/>
              <a:gd name="connsiteY600" fmla="*/ 5473810 h 6858000"/>
              <a:gd name="connsiteX601" fmla="*/ 3661585 w 6569477"/>
              <a:gd name="connsiteY601" fmla="*/ 5560315 h 6858000"/>
              <a:gd name="connsiteX602" fmla="*/ 3668289 w 6569477"/>
              <a:gd name="connsiteY602" fmla="*/ 5568400 h 6858000"/>
              <a:gd name="connsiteX603" fmla="*/ 3671349 w 6569477"/>
              <a:gd name="connsiteY603" fmla="*/ 5565159 h 6858000"/>
              <a:gd name="connsiteX604" fmla="*/ 3704743 w 6569477"/>
              <a:gd name="connsiteY604" fmla="*/ 5518593 h 6858000"/>
              <a:gd name="connsiteX605" fmla="*/ 3742448 w 6569477"/>
              <a:gd name="connsiteY605" fmla="*/ 5493487 h 6858000"/>
              <a:gd name="connsiteX606" fmla="*/ 3763817 w 6569477"/>
              <a:gd name="connsiteY606" fmla="*/ 5444954 h 6858000"/>
              <a:gd name="connsiteX607" fmla="*/ 3824093 w 6569477"/>
              <a:gd name="connsiteY607" fmla="*/ 5376481 h 6858000"/>
              <a:gd name="connsiteX608" fmla="*/ 3872840 w 6569477"/>
              <a:gd name="connsiteY608" fmla="*/ 5305243 h 6858000"/>
              <a:gd name="connsiteX609" fmla="*/ 3889533 w 6569477"/>
              <a:gd name="connsiteY609" fmla="*/ 5306806 h 6858000"/>
              <a:gd name="connsiteX610" fmla="*/ 4015119 w 6569477"/>
              <a:gd name="connsiteY610" fmla="*/ 5097899 h 6858000"/>
              <a:gd name="connsiteX611" fmla="*/ 3994464 w 6569477"/>
              <a:gd name="connsiteY611" fmla="*/ 5102704 h 6858000"/>
              <a:gd name="connsiteX612" fmla="*/ 4092802 w 6569477"/>
              <a:gd name="connsiteY612" fmla="*/ 4987260 h 6858000"/>
              <a:gd name="connsiteX613" fmla="*/ 4080850 w 6569477"/>
              <a:gd name="connsiteY613" fmla="*/ 5021436 h 6858000"/>
              <a:gd name="connsiteX614" fmla="*/ 4078382 w 6569477"/>
              <a:gd name="connsiteY614" fmla="*/ 5029071 h 6858000"/>
              <a:gd name="connsiteX615" fmla="*/ 4076190 w 6569477"/>
              <a:gd name="connsiteY615" fmla="*/ 5029922 h 6858000"/>
              <a:gd name="connsiteX616" fmla="*/ 4076596 w 6569477"/>
              <a:gd name="connsiteY616" fmla="*/ 5034592 h 6858000"/>
              <a:gd name="connsiteX617" fmla="*/ 4078382 w 6569477"/>
              <a:gd name="connsiteY617" fmla="*/ 5029071 h 6858000"/>
              <a:gd name="connsiteX618" fmla="*/ 4080559 w 6569477"/>
              <a:gd name="connsiteY618" fmla="*/ 5028225 h 6858000"/>
              <a:gd name="connsiteX619" fmla="*/ 4085722 w 6569477"/>
              <a:gd name="connsiteY619" fmla="*/ 5027024 h 6858000"/>
              <a:gd name="connsiteX620" fmla="*/ 4077797 w 6569477"/>
              <a:gd name="connsiteY620" fmla="*/ 5039757 h 6858000"/>
              <a:gd name="connsiteX621" fmla="*/ 4079000 w 6569477"/>
              <a:gd name="connsiteY621" fmla="*/ 5044924 h 6858000"/>
              <a:gd name="connsiteX622" fmla="*/ 4073836 w 6569477"/>
              <a:gd name="connsiteY622" fmla="*/ 5046125 h 6858000"/>
              <a:gd name="connsiteX623" fmla="*/ 3990632 w 6569477"/>
              <a:gd name="connsiteY623" fmla="*/ 5179830 h 6858000"/>
              <a:gd name="connsiteX624" fmla="*/ 3909830 w 6569477"/>
              <a:gd name="connsiteY624" fmla="*/ 5323866 h 6858000"/>
              <a:gd name="connsiteX625" fmla="*/ 3898301 w 6569477"/>
              <a:gd name="connsiteY625" fmla="*/ 5321102 h 6858000"/>
              <a:gd name="connsiteX626" fmla="*/ 3867806 w 6569477"/>
              <a:gd name="connsiteY626" fmla="*/ 5377204 h 6858000"/>
              <a:gd name="connsiteX627" fmla="*/ 3813895 w 6569477"/>
              <a:gd name="connsiteY627" fmla="*/ 5449641 h 6858000"/>
              <a:gd name="connsiteX628" fmla="*/ 3756379 w 6569477"/>
              <a:gd name="connsiteY628" fmla="*/ 5506583 h 6858000"/>
              <a:gd name="connsiteX629" fmla="*/ 3752775 w 6569477"/>
              <a:gd name="connsiteY629" fmla="*/ 5491084 h 6858000"/>
              <a:gd name="connsiteX630" fmla="*/ 3709265 w 6569477"/>
              <a:gd name="connsiteY630" fmla="*/ 5546809 h 6858000"/>
              <a:gd name="connsiteX631" fmla="*/ 3669885 w 6569477"/>
              <a:gd name="connsiteY631" fmla="*/ 5596303 h 6858000"/>
              <a:gd name="connsiteX632" fmla="*/ 3646499 w 6569477"/>
              <a:gd name="connsiteY632" fmla="*/ 5639958 h 6858000"/>
              <a:gd name="connsiteX633" fmla="*/ 3613620 w 6569477"/>
              <a:gd name="connsiteY633" fmla="*/ 5675270 h 6858000"/>
              <a:gd name="connsiteX634" fmla="*/ 3413507 w 6569477"/>
              <a:gd name="connsiteY634" fmla="*/ 5872624 h 6858000"/>
              <a:gd name="connsiteX635" fmla="*/ 3322805 w 6569477"/>
              <a:gd name="connsiteY635" fmla="*/ 5952776 h 6858000"/>
              <a:gd name="connsiteX636" fmla="*/ 3320558 w 6569477"/>
              <a:gd name="connsiteY636" fmla="*/ 5955085 h 6858000"/>
              <a:gd name="connsiteX637" fmla="*/ 3314757 w 6569477"/>
              <a:gd name="connsiteY637" fmla="*/ 5959888 h 6858000"/>
              <a:gd name="connsiteX638" fmla="*/ 3307300 w 6569477"/>
              <a:gd name="connsiteY638" fmla="*/ 5966478 h 6858000"/>
              <a:gd name="connsiteX639" fmla="*/ 3303928 w 6569477"/>
              <a:gd name="connsiteY639" fmla="*/ 5968852 h 6858000"/>
              <a:gd name="connsiteX640" fmla="*/ 3201349 w 6569477"/>
              <a:gd name="connsiteY640" fmla="*/ 6053762 h 6858000"/>
              <a:gd name="connsiteX641" fmla="*/ 3207992 w 6569477"/>
              <a:gd name="connsiteY641" fmla="*/ 6056670 h 6858000"/>
              <a:gd name="connsiteX642" fmla="*/ 3225724 w 6569477"/>
              <a:gd name="connsiteY642" fmla="*/ 6055701 h 6858000"/>
              <a:gd name="connsiteX643" fmla="*/ 3234055 w 6569477"/>
              <a:gd name="connsiteY643" fmla="*/ 6055584 h 6858000"/>
              <a:gd name="connsiteX644" fmla="*/ 3383085 w 6569477"/>
              <a:gd name="connsiteY644" fmla="*/ 5947757 h 6858000"/>
              <a:gd name="connsiteX645" fmla="*/ 3692178 w 6569477"/>
              <a:gd name="connsiteY645" fmla="*/ 5663100 h 6858000"/>
              <a:gd name="connsiteX646" fmla="*/ 3726668 w 6569477"/>
              <a:gd name="connsiteY646" fmla="*/ 5628774 h 6858000"/>
              <a:gd name="connsiteX647" fmla="*/ 3751517 w 6569477"/>
              <a:gd name="connsiteY647" fmla="*/ 5601329 h 6858000"/>
              <a:gd name="connsiteX648" fmla="*/ 3758066 w 6569477"/>
              <a:gd name="connsiteY648" fmla="*/ 5598201 h 6858000"/>
              <a:gd name="connsiteX649" fmla="*/ 4021526 w 6569477"/>
              <a:gd name="connsiteY649" fmla="*/ 5278330 h 6858000"/>
              <a:gd name="connsiteX650" fmla="*/ 4018741 w 6569477"/>
              <a:gd name="connsiteY650" fmla="*/ 5279415 h 6858000"/>
              <a:gd name="connsiteX651" fmla="*/ 4005846 w 6569477"/>
              <a:gd name="connsiteY651" fmla="*/ 5290131 h 6858000"/>
              <a:gd name="connsiteX652" fmla="*/ 4006936 w 6569477"/>
              <a:gd name="connsiteY652" fmla="*/ 5278323 h 6858000"/>
              <a:gd name="connsiteX653" fmla="*/ 4009950 w 6569477"/>
              <a:gd name="connsiteY653" fmla="*/ 5271457 h 6858000"/>
              <a:gd name="connsiteX654" fmla="*/ 4014054 w 6569477"/>
              <a:gd name="connsiteY654" fmla="*/ 5252781 h 6858000"/>
              <a:gd name="connsiteX655" fmla="*/ 4020918 w 6569477"/>
              <a:gd name="connsiteY655" fmla="*/ 5255799 h 6858000"/>
              <a:gd name="connsiteX656" fmla="*/ 4028873 w 6569477"/>
              <a:gd name="connsiteY656" fmla="*/ 5247008 h 6858000"/>
              <a:gd name="connsiteX657" fmla="*/ 4027784 w 6569477"/>
              <a:gd name="connsiteY657" fmla="*/ 5258816 h 6858000"/>
              <a:gd name="connsiteX658" fmla="*/ 4024769 w 6569477"/>
              <a:gd name="connsiteY658" fmla="*/ 5265682 h 6858000"/>
              <a:gd name="connsiteX659" fmla="*/ 4069734 w 6569477"/>
              <a:gd name="connsiteY659" fmla="*/ 5191244 h 6858000"/>
              <a:gd name="connsiteX660" fmla="*/ 4139652 w 6569477"/>
              <a:gd name="connsiteY660" fmla="*/ 5078624 h 6858000"/>
              <a:gd name="connsiteX661" fmla="*/ 4173395 w 6569477"/>
              <a:gd name="connsiteY661" fmla="*/ 5048402 h 6858000"/>
              <a:gd name="connsiteX662" fmla="*/ 4187632 w 6569477"/>
              <a:gd name="connsiteY662" fmla="*/ 4997320 h 6858000"/>
              <a:gd name="connsiteX663" fmla="*/ 4237537 w 6569477"/>
              <a:gd name="connsiteY663" fmla="*/ 4920957 h 6858000"/>
              <a:gd name="connsiteX664" fmla="*/ 4275637 w 6569477"/>
              <a:gd name="connsiteY664" fmla="*/ 4843501 h 6858000"/>
              <a:gd name="connsiteX665" fmla="*/ 4292382 w 6569477"/>
              <a:gd name="connsiteY665" fmla="*/ 4842669 h 6858000"/>
              <a:gd name="connsiteX666" fmla="*/ 4386922 w 6569477"/>
              <a:gd name="connsiteY666" fmla="*/ 4618000 h 6858000"/>
              <a:gd name="connsiteX667" fmla="*/ 4367162 w 6569477"/>
              <a:gd name="connsiteY667" fmla="*/ 4625699 h 6858000"/>
              <a:gd name="connsiteX668" fmla="*/ 4425731 w 6569477"/>
              <a:gd name="connsiteY668" fmla="*/ 4531642 h 6858000"/>
              <a:gd name="connsiteX669" fmla="*/ 4440463 w 6569477"/>
              <a:gd name="connsiteY669" fmla="*/ 4509053 h 6858000"/>
              <a:gd name="connsiteX670" fmla="*/ 4496479 w 6569477"/>
              <a:gd name="connsiteY670" fmla="*/ 4324901 h 6858000"/>
              <a:gd name="connsiteX671" fmla="*/ 4558379 w 6569477"/>
              <a:gd name="connsiteY671" fmla="*/ 4048002 h 6858000"/>
              <a:gd name="connsiteX672" fmla="*/ 4558015 w 6569477"/>
              <a:gd name="connsiteY672" fmla="*/ 3905566 h 6858000"/>
              <a:gd name="connsiteX673" fmla="*/ 4557679 w 6569477"/>
              <a:gd name="connsiteY673" fmla="*/ 3800467 h 6858000"/>
              <a:gd name="connsiteX674" fmla="*/ 4604555 w 6569477"/>
              <a:gd name="connsiteY674" fmla="*/ 3232475 h 6858000"/>
              <a:gd name="connsiteX675" fmla="*/ 4591997 w 6569477"/>
              <a:gd name="connsiteY675" fmla="*/ 3197452 h 6858000"/>
              <a:gd name="connsiteX676" fmla="*/ 6452746 w 6569477"/>
              <a:gd name="connsiteY676" fmla="*/ 3122946 h 6858000"/>
              <a:gd name="connsiteX677" fmla="*/ 6453162 w 6569477"/>
              <a:gd name="connsiteY677" fmla="*/ 3130579 h 6858000"/>
              <a:gd name="connsiteX678" fmla="*/ 6456587 w 6569477"/>
              <a:gd name="connsiteY678" fmla="*/ 3167050 h 6858000"/>
              <a:gd name="connsiteX679" fmla="*/ 6461451 w 6569477"/>
              <a:gd name="connsiteY679" fmla="*/ 3181937 h 6858000"/>
              <a:gd name="connsiteX680" fmla="*/ 6467043 w 6569477"/>
              <a:gd name="connsiteY680" fmla="*/ 3130919 h 6858000"/>
              <a:gd name="connsiteX681" fmla="*/ 6466334 w 6569477"/>
              <a:gd name="connsiteY681" fmla="*/ 3130706 h 6858000"/>
              <a:gd name="connsiteX682" fmla="*/ 6458257 w 6569477"/>
              <a:gd name="connsiteY682" fmla="*/ 3143801 h 6858000"/>
              <a:gd name="connsiteX683" fmla="*/ 6455200 w 6569477"/>
              <a:gd name="connsiteY683" fmla="*/ 3129015 h 6858000"/>
              <a:gd name="connsiteX684" fmla="*/ 5899755 w 6569477"/>
              <a:gd name="connsiteY684" fmla="*/ 3090904 h 6858000"/>
              <a:gd name="connsiteX685" fmla="*/ 5899749 w 6569477"/>
              <a:gd name="connsiteY685" fmla="*/ 3090971 h 6858000"/>
              <a:gd name="connsiteX686" fmla="*/ 5913876 w 6569477"/>
              <a:gd name="connsiteY686" fmla="*/ 3255517 h 6858000"/>
              <a:gd name="connsiteX687" fmla="*/ 5902787 w 6569477"/>
              <a:gd name="connsiteY687" fmla="*/ 3259712 h 6858000"/>
              <a:gd name="connsiteX688" fmla="*/ 5909097 w 6569477"/>
              <a:gd name="connsiteY688" fmla="*/ 3323253 h 6858000"/>
              <a:gd name="connsiteX689" fmla="*/ 5905223 w 6569477"/>
              <a:gd name="connsiteY689" fmla="*/ 3413467 h 6858000"/>
              <a:gd name="connsiteX690" fmla="*/ 5889655 w 6569477"/>
              <a:gd name="connsiteY690" fmla="*/ 3492889 h 6858000"/>
              <a:gd name="connsiteX691" fmla="*/ 5877964 w 6569477"/>
              <a:gd name="connsiteY691" fmla="*/ 3482098 h 6858000"/>
              <a:gd name="connsiteX692" fmla="*/ 5873297 w 6569477"/>
              <a:gd name="connsiteY692" fmla="*/ 3552644 h 6858000"/>
              <a:gd name="connsiteX693" fmla="*/ 5868721 w 6569477"/>
              <a:gd name="connsiteY693" fmla="*/ 3613366 h 6858000"/>
              <a:gd name="connsiteX694" fmla="*/ 5868626 w 6569477"/>
              <a:gd name="connsiteY694" fmla="*/ 3615664 h 6858000"/>
              <a:gd name="connsiteX695" fmla="*/ 5902370 w 6569477"/>
              <a:gd name="connsiteY695" fmla="*/ 3649406 h 6858000"/>
              <a:gd name="connsiteX696" fmla="*/ 5893933 w 6569477"/>
              <a:gd name="connsiteY696" fmla="*/ 3759069 h 6858000"/>
              <a:gd name="connsiteX697" fmla="*/ 5910807 w 6569477"/>
              <a:gd name="connsiteY697" fmla="*/ 3708454 h 6858000"/>
              <a:gd name="connsiteX698" fmla="*/ 5913969 w 6569477"/>
              <a:gd name="connsiteY698" fmla="*/ 3735871 h 6858000"/>
              <a:gd name="connsiteX699" fmla="*/ 5913771 w 6569477"/>
              <a:gd name="connsiteY699" fmla="*/ 3738386 h 6858000"/>
              <a:gd name="connsiteX700" fmla="*/ 5919568 w 6569477"/>
              <a:gd name="connsiteY700" fmla="*/ 3702380 h 6858000"/>
              <a:gd name="connsiteX701" fmla="*/ 5920803 w 6569477"/>
              <a:gd name="connsiteY701" fmla="*/ 3653480 h 6858000"/>
              <a:gd name="connsiteX702" fmla="*/ 5935379 w 6569477"/>
              <a:gd name="connsiteY702" fmla="*/ 3617663 h 6858000"/>
              <a:gd name="connsiteX703" fmla="*/ 5927180 w 6569477"/>
              <a:gd name="connsiteY703" fmla="*/ 3573144 h 6858000"/>
              <a:gd name="connsiteX704" fmla="*/ 5936885 w 6569477"/>
              <a:gd name="connsiteY704" fmla="*/ 3495878 h 6858000"/>
              <a:gd name="connsiteX705" fmla="*/ 5937123 w 6569477"/>
              <a:gd name="connsiteY705" fmla="*/ 3422193 h 6858000"/>
              <a:gd name="connsiteX706" fmla="*/ 5949659 w 6569477"/>
              <a:gd name="connsiteY706" fmla="*/ 3415287 h 6858000"/>
              <a:gd name="connsiteX707" fmla="*/ 5948577 w 6569477"/>
              <a:gd name="connsiteY707" fmla="*/ 3308820 h 6858000"/>
              <a:gd name="connsiteX708" fmla="*/ 5940173 w 6569477"/>
              <a:gd name="connsiteY708" fmla="*/ 3227623 h 6858000"/>
              <a:gd name="connsiteX709" fmla="*/ 5936112 w 6569477"/>
              <a:gd name="connsiteY709" fmla="*/ 3227623 h 6858000"/>
              <a:gd name="connsiteX710" fmla="*/ 5934113 w 6569477"/>
              <a:gd name="connsiteY710" fmla="*/ 3216005 h 6858000"/>
              <a:gd name="connsiteX711" fmla="*/ 5933300 w 6569477"/>
              <a:gd name="connsiteY711" fmla="*/ 3217735 h 6858000"/>
              <a:gd name="connsiteX712" fmla="*/ 5925816 w 6569477"/>
              <a:gd name="connsiteY712" fmla="*/ 3220835 h 6858000"/>
              <a:gd name="connsiteX713" fmla="*/ 5922789 w 6569477"/>
              <a:gd name="connsiteY713" fmla="*/ 3182917 h 6858000"/>
              <a:gd name="connsiteX714" fmla="*/ 5925668 w 6569477"/>
              <a:gd name="connsiteY714" fmla="*/ 3166923 h 6858000"/>
              <a:gd name="connsiteX715" fmla="*/ 5922799 w 6569477"/>
              <a:gd name="connsiteY715" fmla="*/ 3150253 h 6858000"/>
              <a:gd name="connsiteX716" fmla="*/ 6470079 w 6569477"/>
              <a:gd name="connsiteY716" fmla="*/ 2971783 h 6858000"/>
              <a:gd name="connsiteX717" fmla="*/ 6459848 w 6569477"/>
              <a:gd name="connsiteY717" fmla="*/ 2985189 h 6858000"/>
              <a:gd name="connsiteX718" fmla="*/ 6446665 w 6569477"/>
              <a:gd name="connsiteY718" fmla="*/ 2989730 h 6858000"/>
              <a:gd name="connsiteX719" fmla="*/ 6447438 w 6569477"/>
              <a:gd name="connsiteY719" fmla="*/ 2994236 h 6858000"/>
              <a:gd name="connsiteX720" fmla="*/ 6440386 w 6569477"/>
              <a:gd name="connsiteY720" fmla="*/ 3018174 h 6858000"/>
              <a:gd name="connsiteX721" fmla="*/ 6450805 w 6569477"/>
              <a:gd name="connsiteY721" fmla="*/ 3087293 h 6858000"/>
              <a:gd name="connsiteX722" fmla="*/ 6451373 w 6569477"/>
              <a:gd name="connsiteY722" fmla="*/ 3097752 h 6858000"/>
              <a:gd name="connsiteX723" fmla="*/ 6456557 w 6569477"/>
              <a:gd name="connsiteY723" fmla="*/ 3096583 h 6858000"/>
              <a:gd name="connsiteX724" fmla="*/ 6467490 w 6569477"/>
              <a:gd name="connsiteY724" fmla="*/ 3085383 h 6858000"/>
              <a:gd name="connsiteX725" fmla="*/ 6469775 w 6569477"/>
              <a:gd name="connsiteY725" fmla="*/ 3085600 h 6858000"/>
              <a:gd name="connsiteX726" fmla="*/ 6473655 w 6569477"/>
              <a:gd name="connsiteY726" fmla="*/ 3017169 h 6858000"/>
              <a:gd name="connsiteX727" fmla="*/ 6473968 w 6569477"/>
              <a:gd name="connsiteY727" fmla="*/ 2994029 h 6858000"/>
              <a:gd name="connsiteX728" fmla="*/ 5796128 w 6569477"/>
              <a:gd name="connsiteY728" fmla="*/ 2808658 h 6858000"/>
              <a:gd name="connsiteX729" fmla="*/ 5796854 w 6569477"/>
              <a:gd name="connsiteY729" fmla="*/ 2813211 h 6858000"/>
              <a:gd name="connsiteX730" fmla="*/ 5790016 w 6569477"/>
              <a:gd name="connsiteY730" fmla="*/ 2888065 h 6858000"/>
              <a:gd name="connsiteX731" fmla="*/ 5804143 w 6569477"/>
              <a:gd name="connsiteY731" fmla="*/ 3052612 h 6858000"/>
              <a:gd name="connsiteX732" fmla="*/ 5793054 w 6569477"/>
              <a:gd name="connsiteY732" fmla="*/ 3056806 h 6858000"/>
              <a:gd name="connsiteX733" fmla="*/ 5799363 w 6569477"/>
              <a:gd name="connsiteY733" fmla="*/ 3120348 h 6858000"/>
              <a:gd name="connsiteX734" fmla="*/ 5795489 w 6569477"/>
              <a:gd name="connsiteY734" fmla="*/ 3210561 h 6858000"/>
              <a:gd name="connsiteX735" fmla="*/ 5779922 w 6569477"/>
              <a:gd name="connsiteY735" fmla="*/ 3289984 h 6858000"/>
              <a:gd name="connsiteX736" fmla="*/ 5768230 w 6569477"/>
              <a:gd name="connsiteY736" fmla="*/ 3279192 h 6858000"/>
              <a:gd name="connsiteX737" fmla="*/ 5758672 w 6569477"/>
              <a:gd name="connsiteY737" fmla="*/ 3414663 h 6858000"/>
              <a:gd name="connsiteX738" fmla="*/ 5755841 w 6569477"/>
              <a:gd name="connsiteY738" fmla="*/ 3484197 h 6858000"/>
              <a:gd name="connsiteX739" fmla="*/ 5751250 w 6569477"/>
              <a:gd name="connsiteY739" fmla="*/ 3511578 h 6858000"/>
              <a:gd name="connsiteX740" fmla="*/ 5753689 w 6569477"/>
              <a:gd name="connsiteY740" fmla="*/ 3558722 h 6858000"/>
              <a:gd name="connsiteX741" fmla="*/ 5750526 w 6569477"/>
              <a:gd name="connsiteY741" fmla="*/ 3632535 h 6858000"/>
              <a:gd name="connsiteX742" fmla="*/ 5834884 w 6569477"/>
              <a:gd name="connsiteY742" fmla="*/ 3413208 h 6858000"/>
              <a:gd name="connsiteX743" fmla="*/ 5868624 w 6569477"/>
              <a:gd name="connsiteY743" fmla="*/ 3387901 h 6858000"/>
              <a:gd name="connsiteX744" fmla="*/ 5866517 w 6569477"/>
              <a:gd name="connsiteY744" fmla="*/ 3410045 h 6858000"/>
              <a:gd name="connsiteX745" fmla="*/ 5867131 w 6569477"/>
              <a:gd name="connsiteY745" fmla="*/ 3410229 h 6858000"/>
              <a:gd name="connsiteX746" fmla="*/ 5872246 w 6569477"/>
              <a:gd name="connsiteY746" fmla="*/ 3386637 h 6858000"/>
              <a:gd name="connsiteX747" fmla="*/ 5872535 w 6569477"/>
              <a:gd name="connsiteY747" fmla="*/ 3347224 h 6858000"/>
              <a:gd name="connsiteX748" fmla="*/ 5872815 w 6569477"/>
              <a:gd name="connsiteY748" fmla="*/ 3260906 h 6858000"/>
              <a:gd name="connsiteX749" fmla="*/ 5887499 w 6569477"/>
              <a:gd name="connsiteY749" fmla="*/ 3252816 h 6858000"/>
              <a:gd name="connsiteX750" fmla="*/ 5880163 w 6569477"/>
              <a:gd name="connsiteY750" fmla="*/ 3070525 h 6858000"/>
              <a:gd name="connsiteX751" fmla="*/ 5878087 w 6569477"/>
              <a:gd name="connsiteY751" fmla="*/ 3050101 h 6858000"/>
              <a:gd name="connsiteX752" fmla="*/ 5870867 w 6569477"/>
              <a:gd name="connsiteY752" fmla="*/ 3036635 h 6858000"/>
              <a:gd name="connsiteX753" fmla="*/ 5865140 w 6569477"/>
              <a:gd name="connsiteY753" fmla="*/ 3025482 h 6858000"/>
              <a:gd name="connsiteX754" fmla="*/ 5864600 w 6569477"/>
              <a:gd name="connsiteY754" fmla="*/ 3026174 h 6858000"/>
              <a:gd name="connsiteX755" fmla="*/ 5859570 w 6569477"/>
              <a:gd name="connsiteY755" fmla="*/ 3025027 h 6858000"/>
              <a:gd name="connsiteX756" fmla="*/ 5858588 w 6569477"/>
              <a:gd name="connsiteY756" fmla="*/ 3012722 h 6858000"/>
              <a:gd name="connsiteX757" fmla="*/ 5843319 w 6569477"/>
              <a:gd name="connsiteY757" fmla="*/ 2982990 h 6858000"/>
              <a:gd name="connsiteX758" fmla="*/ 5834884 w 6569477"/>
              <a:gd name="connsiteY758" fmla="*/ 3016734 h 6858000"/>
              <a:gd name="connsiteX759" fmla="*/ 5818012 w 6569477"/>
              <a:gd name="connsiteY759" fmla="*/ 2864891 h 6858000"/>
              <a:gd name="connsiteX760" fmla="*/ 5804304 w 6569477"/>
              <a:gd name="connsiteY760" fmla="*/ 2829962 h 6858000"/>
              <a:gd name="connsiteX761" fmla="*/ 6508420 w 6569477"/>
              <a:gd name="connsiteY761" fmla="*/ 2779156 h 6858000"/>
              <a:gd name="connsiteX762" fmla="*/ 6507136 w 6569477"/>
              <a:gd name="connsiteY762" fmla="*/ 2780799 h 6858000"/>
              <a:gd name="connsiteX763" fmla="*/ 6500134 w 6569477"/>
              <a:gd name="connsiteY763" fmla="*/ 2779246 h 6858000"/>
              <a:gd name="connsiteX764" fmla="*/ 6502399 w 6569477"/>
              <a:gd name="connsiteY764" fmla="*/ 2890359 h 6858000"/>
              <a:gd name="connsiteX765" fmla="*/ 6505686 w 6569477"/>
              <a:gd name="connsiteY765" fmla="*/ 2887611 h 6858000"/>
              <a:gd name="connsiteX766" fmla="*/ 6511866 w 6569477"/>
              <a:gd name="connsiteY766" fmla="*/ 2873422 h 6858000"/>
              <a:gd name="connsiteX767" fmla="*/ 6513497 w 6569477"/>
              <a:gd name="connsiteY767" fmla="*/ 2877577 h 6858000"/>
              <a:gd name="connsiteX768" fmla="*/ 6514565 w 6569477"/>
              <a:gd name="connsiteY768" fmla="*/ 2898237 h 6858000"/>
              <a:gd name="connsiteX769" fmla="*/ 6519875 w 6569477"/>
              <a:gd name="connsiteY769" fmla="*/ 2893798 h 6858000"/>
              <a:gd name="connsiteX770" fmla="*/ 6513497 w 6569477"/>
              <a:gd name="connsiteY770" fmla="*/ 2877577 h 6858000"/>
              <a:gd name="connsiteX771" fmla="*/ 5404661 w 6569477"/>
              <a:gd name="connsiteY771" fmla="*/ 2763661 h 6858000"/>
              <a:gd name="connsiteX772" fmla="*/ 5413098 w 6569477"/>
              <a:gd name="connsiteY772" fmla="*/ 2788968 h 6858000"/>
              <a:gd name="connsiteX773" fmla="*/ 5413098 w 6569477"/>
              <a:gd name="connsiteY773" fmla="*/ 2797406 h 6858000"/>
              <a:gd name="connsiteX774" fmla="*/ 5413098 w 6569477"/>
              <a:gd name="connsiteY774" fmla="*/ 2805841 h 6858000"/>
              <a:gd name="connsiteX775" fmla="*/ 5413098 w 6569477"/>
              <a:gd name="connsiteY775" fmla="*/ 2814276 h 6858000"/>
              <a:gd name="connsiteX776" fmla="*/ 5404662 w 6569477"/>
              <a:gd name="connsiteY776" fmla="*/ 2797406 h 6858000"/>
              <a:gd name="connsiteX777" fmla="*/ 6368014 w 6569477"/>
              <a:gd name="connsiteY777" fmla="*/ 2752114 h 6858000"/>
              <a:gd name="connsiteX778" fmla="*/ 6354550 w 6569477"/>
              <a:gd name="connsiteY778" fmla="*/ 2796770 h 6858000"/>
              <a:gd name="connsiteX779" fmla="*/ 6353593 w 6569477"/>
              <a:gd name="connsiteY779" fmla="*/ 2805446 h 6858000"/>
              <a:gd name="connsiteX780" fmla="*/ 6374570 w 6569477"/>
              <a:gd name="connsiteY780" fmla="*/ 2874671 h 6858000"/>
              <a:gd name="connsiteX781" fmla="*/ 6409578 w 6569477"/>
              <a:gd name="connsiteY781" fmla="*/ 3143175 h 6858000"/>
              <a:gd name="connsiteX782" fmla="*/ 6414888 w 6569477"/>
              <a:gd name="connsiteY782" fmla="*/ 3138739 h 6858000"/>
              <a:gd name="connsiteX783" fmla="*/ 6421068 w 6569477"/>
              <a:gd name="connsiteY783" fmla="*/ 3124551 h 6858000"/>
              <a:gd name="connsiteX784" fmla="*/ 6422700 w 6569477"/>
              <a:gd name="connsiteY784" fmla="*/ 3128706 h 6858000"/>
              <a:gd name="connsiteX785" fmla="*/ 6423768 w 6569477"/>
              <a:gd name="connsiteY785" fmla="*/ 3149362 h 6858000"/>
              <a:gd name="connsiteX786" fmla="*/ 6429077 w 6569477"/>
              <a:gd name="connsiteY786" fmla="*/ 3144926 h 6858000"/>
              <a:gd name="connsiteX787" fmla="*/ 6422700 w 6569477"/>
              <a:gd name="connsiteY787" fmla="*/ 3128706 h 6858000"/>
              <a:gd name="connsiteX788" fmla="*/ 6417015 w 6569477"/>
              <a:gd name="connsiteY788" fmla="*/ 3018534 h 6858000"/>
              <a:gd name="connsiteX789" fmla="*/ 6414015 w 6569477"/>
              <a:gd name="connsiteY789" fmla="*/ 2972866 h 6858000"/>
              <a:gd name="connsiteX790" fmla="*/ 6406544 w 6569477"/>
              <a:gd name="connsiteY790" fmla="*/ 2951752 h 6858000"/>
              <a:gd name="connsiteX791" fmla="*/ 6389030 w 6569477"/>
              <a:gd name="connsiteY791" fmla="*/ 2804652 h 6858000"/>
              <a:gd name="connsiteX792" fmla="*/ 6368014 w 6569477"/>
              <a:gd name="connsiteY792" fmla="*/ 2752114 h 6858000"/>
              <a:gd name="connsiteX793" fmla="*/ 6478241 w 6569477"/>
              <a:gd name="connsiteY793" fmla="*/ 2723750 h 6858000"/>
              <a:gd name="connsiteX794" fmla="*/ 6481412 w 6569477"/>
              <a:gd name="connsiteY794" fmla="*/ 2772854 h 6858000"/>
              <a:gd name="connsiteX795" fmla="*/ 6481359 w 6569477"/>
              <a:gd name="connsiteY795" fmla="*/ 2778262 h 6858000"/>
              <a:gd name="connsiteX796" fmla="*/ 6492255 w 6569477"/>
              <a:gd name="connsiteY796" fmla="*/ 2843453 h 6858000"/>
              <a:gd name="connsiteX797" fmla="*/ 6492103 w 6569477"/>
              <a:gd name="connsiteY797" fmla="*/ 2836567 h 6858000"/>
              <a:gd name="connsiteX798" fmla="*/ 6487688 w 6569477"/>
              <a:gd name="connsiteY798" fmla="*/ 2751180 h 6858000"/>
              <a:gd name="connsiteX799" fmla="*/ 6471948 w 6569477"/>
              <a:gd name="connsiteY799" fmla="*/ 2602764 h 6858000"/>
              <a:gd name="connsiteX800" fmla="*/ 6470476 w 6569477"/>
              <a:gd name="connsiteY800" fmla="*/ 2603507 h 6858000"/>
              <a:gd name="connsiteX801" fmla="*/ 6474714 w 6569477"/>
              <a:gd name="connsiteY801" fmla="*/ 2669154 h 6858000"/>
              <a:gd name="connsiteX802" fmla="*/ 6474578 w 6569477"/>
              <a:gd name="connsiteY802" fmla="*/ 2659237 h 6858000"/>
              <a:gd name="connsiteX803" fmla="*/ 6476460 w 6569477"/>
              <a:gd name="connsiteY803" fmla="*/ 2609956 h 6858000"/>
              <a:gd name="connsiteX804" fmla="*/ 6471948 w 6569477"/>
              <a:gd name="connsiteY804" fmla="*/ 2602764 h 6858000"/>
              <a:gd name="connsiteX805" fmla="*/ 6458450 w 6569477"/>
              <a:gd name="connsiteY805" fmla="*/ 2239645 h 6858000"/>
              <a:gd name="connsiteX806" fmla="*/ 6450161 w 6569477"/>
              <a:gd name="connsiteY806" fmla="*/ 2257976 h 6858000"/>
              <a:gd name="connsiteX807" fmla="*/ 6433952 w 6569477"/>
              <a:gd name="connsiteY807" fmla="*/ 2243260 h 6858000"/>
              <a:gd name="connsiteX808" fmla="*/ 6419984 w 6569477"/>
              <a:gd name="connsiteY808" fmla="*/ 2274915 h 6858000"/>
              <a:gd name="connsiteX809" fmla="*/ 6412070 w 6569477"/>
              <a:gd name="connsiteY809" fmla="*/ 2253880 h 6858000"/>
              <a:gd name="connsiteX810" fmla="*/ 6438066 w 6569477"/>
              <a:gd name="connsiteY810" fmla="*/ 2377354 h 6858000"/>
              <a:gd name="connsiteX811" fmla="*/ 6458698 w 6569477"/>
              <a:gd name="connsiteY811" fmla="*/ 2510576 h 6858000"/>
              <a:gd name="connsiteX812" fmla="*/ 6465170 w 6569477"/>
              <a:gd name="connsiteY812" fmla="*/ 2512554 h 6858000"/>
              <a:gd name="connsiteX813" fmla="*/ 6466949 w 6569477"/>
              <a:gd name="connsiteY813" fmla="*/ 2477172 h 6858000"/>
              <a:gd name="connsiteX814" fmla="*/ 6512779 w 6569477"/>
              <a:gd name="connsiteY814" fmla="*/ 2527655 h 6858000"/>
              <a:gd name="connsiteX815" fmla="*/ 6482025 w 6569477"/>
              <a:gd name="connsiteY815" fmla="*/ 2340112 h 6858000"/>
              <a:gd name="connsiteX816" fmla="*/ 6479231 w 6569477"/>
              <a:gd name="connsiteY816" fmla="*/ 2346442 h 6858000"/>
              <a:gd name="connsiteX817" fmla="*/ 6476437 w 6569477"/>
              <a:gd name="connsiteY817" fmla="*/ 2352774 h 6858000"/>
              <a:gd name="connsiteX818" fmla="*/ 6472897 w 6569477"/>
              <a:gd name="connsiteY818" fmla="*/ 2343650 h 6858000"/>
              <a:gd name="connsiteX819" fmla="*/ 6472151 w 6569477"/>
              <a:gd name="connsiteY819" fmla="*/ 2328192 h 6858000"/>
              <a:gd name="connsiteX820" fmla="*/ 6469356 w 6569477"/>
              <a:gd name="connsiteY820" fmla="*/ 2334523 h 6858000"/>
              <a:gd name="connsiteX821" fmla="*/ 6467117 w 6569477"/>
              <a:gd name="connsiteY821" fmla="*/ 2288151 h 6858000"/>
              <a:gd name="connsiteX822" fmla="*/ 6460782 w 6569477"/>
              <a:gd name="connsiteY822" fmla="*/ 2285355 h 6858000"/>
              <a:gd name="connsiteX823" fmla="*/ 6457242 w 6569477"/>
              <a:gd name="connsiteY823" fmla="*/ 2276229 h 6858000"/>
              <a:gd name="connsiteX824" fmla="*/ 6460035 w 6569477"/>
              <a:gd name="connsiteY824" fmla="*/ 2269898 h 6858000"/>
              <a:gd name="connsiteX825" fmla="*/ 6462830 w 6569477"/>
              <a:gd name="connsiteY825" fmla="*/ 2263567 h 6858000"/>
              <a:gd name="connsiteX826" fmla="*/ 6466369 w 6569477"/>
              <a:gd name="connsiteY826" fmla="*/ 2272693 h 6858000"/>
              <a:gd name="connsiteX827" fmla="*/ 6469164 w 6569477"/>
              <a:gd name="connsiteY827" fmla="*/ 2266362 h 6858000"/>
              <a:gd name="connsiteX828" fmla="*/ 6461975 w 6569477"/>
              <a:gd name="connsiteY828" fmla="*/ 2240852 h 6858000"/>
              <a:gd name="connsiteX829" fmla="*/ 6458450 w 6569477"/>
              <a:gd name="connsiteY829" fmla="*/ 2239645 h 6858000"/>
              <a:gd name="connsiteX830" fmla="*/ 6119324 w 6569477"/>
              <a:gd name="connsiteY830" fmla="*/ 1470230 h 6858000"/>
              <a:gd name="connsiteX831" fmla="*/ 6182372 w 6569477"/>
              <a:gd name="connsiteY831" fmla="*/ 1708395 h 6858000"/>
              <a:gd name="connsiteX832" fmla="*/ 6213896 w 6569477"/>
              <a:gd name="connsiteY832" fmla="*/ 1718901 h 6858000"/>
              <a:gd name="connsiteX833" fmla="*/ 6230856 w 6569477"/>
              <a:gd name="connsiteY833" fmla="*/ 1709003 h 6858000"/>
              <a:gd name="connsiteX834" fmla="*/ 6226890 w 6569477"/>
              <a:gd name="connsiteY834" fmla="*/ 1691895 h 6858000"/>
              <a:gd name="connsiteX835" fmla="*/ 6185731 w 6569477"/>
              <a:gd name="connsiteY835" fmla="*/ 1576670 h 6858000"/>
              <a:gd name="connsiteX836" fmla="*/ 6173508 w 6569477"/>
              <a:gd name="connsiteY836" fmla="*/ 1521886 h 6858000"/>
              <a:gd name="connsiteX837" fmla="*/ 6172469 w 6569477"/>
              <a:gd name="connsiteY837" fmla="*/ 1515742 h 6858000"/>
              <a:gd name="connsiteX838" fmla="*/ 6170551 w 6569477"/>
              <a:gd name="connsiteY838" fmla="*/ 1514447 h 6858000"/>
              <a:gd name="connsiteX839" fmla="*/ 6119324 w 6569477"/>
              <a:gd name="connsiteY839" fmla="*/ 1470230 h 6858000"/>
              <a:gd name="connsiteX840" fmla="*/ 6220785 w 6569477"/>
              <a:gd name="connsiteY840" fmla="*/ 1467284 h 6858000"/>
              <a:gd name="connsiteX841" fmla="*/ 6224419 w 6569477"/>
              <a:gd name="connsiteY841" fmla="*/ 1484860 h 6858000"/>
              <a:gd name="connsiteX842" fmla="*/ 6221902 w 6569477"/>
              <a:gd name="connsiteY842" fmla="*/ 1506545 h 6858000"/>
              <a:gd name="connsiteX843" fmla="*/ 6228674 w 6569477"/>
              <a:gd name="connsiteY843" fmla="*/ 1507988 h 6858000"/>
              <a:gd name="connsiteX844" fmla="*/ 6234004 w 6569477"/>
              <a:gd name="connsiteY844" fmla="*/ 1516199 h 6858000"/>
              <a:gd name="connsiteX845" fmla="*/ 6229680 w 6569477"/>
              <a:gd name="connsiteY845" fmla="*/ 1536503 h 6858000"/>
              <a:gd name="connsiteX846" fmla="*/ 6224350 w 6569477"/>
              <a:gd name="connsiteY846" fmla="*/ 1528292 h 6858000"/>
              <a:gd name="connsiteX847" fmla="*/ 6223684 w 6569477"/>
              <a:gd name="connsiteY847" fmla="*/ 1527266 h 6858000"/>
              <a:gd name="connsiteX848" fmla="*/ 6220817 w 6569477"/>
              <a:gd name="connsiteY848" fmla="*/ 1522851 h 6858000"/>
              <a:gd name="connsiteX849" fmla="*/ 6221874 w 6569477"/>
              <a:gd name="connsiteY849" fmla="*/ 1531073 h 6858000"/>
              <a:gd name="connsiteX850" fmla="*/ 6242353 w 6569477"/>
              <a:gd name="connsiteY850" fmla="*/ 1609953 h 6858000"/>
              <a:gd name="connsiteX851" fmla="*/ 6223042 w 6569477"/>
              <a:gd name="connsiteY851" fmla="*/ 1634143 h 6858000"/>
              <a:gd name="connsiteX852" fmla="*/ 6239473 w 6569477"/>
              <a:gd name="connsiteY852" fmla="*/ 1705560 h 6858000"/>
              <a:gd name="connsiteX853" fmla="*/ 6250673 w 6569477"/>
              <a:gd name="connsiteY853" fmla="*/ 1702375 h 6858000"/>
              <a:gd name="connsiteX854" fmla="*/ 6297961 w 6569477"/>
              <a:gd name="connsiteY854" fmla="*/ 1764435 h 6858000"/>
              <a:gd name="connsiteX855" fmla="*/ 6373267 w 6569477"/>
              <a:gd name="connsiteY855" fmla="*/ 2069581 h 6858000"/>
              <a:gd name="connsiteX856" fmla="*/ 6384393 w 6569477"/>
              <a:gd name="connsiteY856" fmla="*/ 2122429 h 6858000"/>
              <a:gd name="connsiteX857" fmla="*/ 6393144 w 6569477"/>
              <a:gd name="connsiteY857" fmla="*/ 2124321 h 6858000"/>
              <a:gd name="connsiteX858" fmla="*/ 6418298 w 6569477"/>
              <a:gd name="connsiteY858" fmla="*/ 2175842 h 6858000"/>
              <a:gd name="connsiteX859" fmla="*/ 6419599 w 6569477"/>
              <a:gd name="connsiteY859" fmla="*/ 2138595 h 6858000"/>
              <a:gd name="connsiteX860" fmla="*/ 6401898 w 6569477"/>
              <a:gd name="connsiteY860" fmla="*/ 2092964 h 6858000"/>
              <a:gd name="connsiteX861" fmla="*/ 6319338 w 6569477"/>
              <a:gd name="connsiteY861" fmla="*/ 1731284 h 6858000"/>
              <a:gd name="connsiteX862" fmla="*/ 6294555 w 6569477"/>
              <a:gd name="connsiteY862" fmla="*/ 1667400 h 6858000"/>
              <a:gd name="connsiteX863" fmla="*/ 6274614 w 6569477"/>
              <a:gd name="connsiteY863" fmla="*/ 1575398 h 6858000"/>
              <a:gd name="connsiteX864" fmla="*/ 6261945 w 6569477"/>
              <a:gd name="connsiteY864" fmla="*/ 1569807 h 6858000"/>
              <a:gd name="connsiteX865" fmla="*/ 6227264 w 6569477"/>
              <a:gd name="connsiteY865" fmla="*/ 1485482 h 6858000"/>
              <a:gd name="connsiteX866" fmla="*/ 6163232 w 6569477"/>
              <a:gd name="connsiteY866" fmla="*/ 1291657 h 6858000"/>
              <a:gd name="connsiteX867" fmla="*/ 6169423 w 6569477"/>
              <a:gd name="connsiteY867" fmla="*/ 1308672 h 6858000"/>
              <a:gd name="connsiteX868" fmla="*/ 6164862 w 6569477"/>
              <a:gd name="connsiteY868" fmla="*/ 1292485 h 6858000"/>
              <a:gd name="connsiteX869" fmla="*/ 4999747 w 6569477"/>
              <a:gd name="connsiteY869" fmla="*/ 1084964 h 6858000"/>
              <a:gd name="connsiteX870" fmla="*/ 5004170 w 6569477"/>
              <a:gd name="connsiteY870" fmla="*/ 1092826 h 6858000"/>
              <a:gd name="connsiteX871" fmla="*/ 5000801 w 6569477"/>
              <a:gd name="connsiteY871" fmla="*/ 1092344 h 6858000"/>
              <a:gd name="connsiteX872" fmla="*/ 4999747 w 6569477"/>
              <a:gd name="connsiteY872" fmla="*/ 1084964 h 6858000"/>
              <a:gd name="connsiteX873" fmla="*/ 4933923 w 6569477"/>
              <a:gd name="connsiteY873" fmla="*/ 1003153 h 6858000"/>
              <a:gd name="connsiteX874" fmla="*/ 4947450 w 6569477"/>
              <a:gd name="connsiteY874" fmla="*/ 1028780 h 6858000"/>
              <a:gd name="connsiteX875" fmla="*/ 4940697 w 6569477"/>
              <a:gd name="connsiteY875" fmla="*/ 1009043 h 6858000"/>
              <a:gd name="connsiteX876" fmla="*/ 4932262 w 6569477"/>
              <a:gd name="connsiteY876" fmla="*/ 644497 h 6858000"/>
              <a:gd name="connsiteX877" fmla="*/ 4940697 w 6569477"/>
              <a:gd name="connsiteY877" fmla="*/ 654745 h 6858000"/>
              <a:gd name="connsiteX878" fmla="*/ 4932262 w 6569477"/>
              <a:gd name="connsiteY878" fmla="*/ 646309 h 6858000"/>
              <a:gd name="connsiteX879" fmla="*/ 5581482 w 6569477"/>
              <a:gd name="connsiteY879" fmla="*/ 244629 h 6858000"/>
              <a:gd name="connsiteX880" fmla="*/ 5577991 w 6569477"/>
              <a:gd name="connsiteY880" fmla="*/ 250629 h 6858000"/>
              <a:gd name="connsiteX881" fmla="*/ 5577495 w 6569477"/>
              <a:gd name="connsiteY881" fmla="*/ 252297 h 6858000"/>
              <a:gd name="connsiteX882" fmla="*/ 5647778 w 6569477"/>
              <a:gd name="connsiteY882" fmla="*/ 373537 h 6858000"/>
              <a:gd name="connsiteX883" fmla="*/ 5709512 w 6569477"/>
              <a:gd name="connsiteY883" fmla="*/ 510569 h 6858000"/>
              <a:gd name="connsiteX884" fmla="*/ 5951197 w 6569477"/>
              <a:gd name="connsiteY884" fmla="*/ 1025425 h 6858000"/>
              <a:gd name="connsiteX885" fmla="*/ 5942878 w 6569477"/>
              <a:gd name="connsiteY885" fmla="*/ 913784 h 6858000"/>
              <a:gd name="connsiteX886" fmla="*/ 5930115 w 6569477"/>
              <a:gd name="connsiteY886" fmla="*/ 859785 h 6858000"/>
              <a:gd name="connsiteX887" fmla="*/ 5902782 w 6569477"/>
              <a:gd name="connsiteY887" fmla="*/ 807112 h 6858000"/>
              <a:gd name="connsiteX888" fmla="*/ 5831966 w 6569477"/>
              <a:gd name="connsiteY888" fmla="*/ 645218 h 6858000"/>
              <a:gd name="connsiteX889" fmla="*/ 5794655 w 6569477"/>
              <a:gd name="connsiteY889" fmla="*/ 587744 h 6858000"/>
              <a:gd name="connsiteX890" fmla="*/ 5756339 w 6569477"/>
              <a:gd name="connsiteY890" fmla="*/ 501756 h 6858000"/>
              <a:gd name="connsiteX891" fmla="*/ 5742795 w 6569477"/>
              <a:gd name="connsiteY891" fmla="*/ 498872 h 6858000"/>
              <a:gd name="connsiteX892" fmla="*/ 5657513 w 6569477"/>
              <a:gd name="connsiteY892" fmla="*/ 367504 h 6858000"/>
              <a:gd name="connsiteX893" fmla="*/ 5591104 w 6569477"/>
              <a:gd name="connsiteY893" fmla="*/ 247231 h 6858000"/>
              <a:gd name="connsiteX894" fmla="*/ 5581482 w 6569477"/>
              <a:gd name="connsiteY894" fmla="*/ 244629 h 6858000"/>
              <a:gd name="connsiteX895" fmla="*/ 4684964 w 6569477"/>
              <a:gd name="connsiteY895" fmla="*/ 0 h 6858000"/>
              <a:gd name="connsiteX896" fmla="*/ 5380578 w 6569477"/>
              <a:gd name="connsiteY896" fmla="*/ 0 h 6858000"/>
              <a:gd name="connsiteX897" fmla="*/ 5478611 w 6569477"/>
              <a:gd name="connsiteY897" fmla="*/ 117479 h 6858000"/>
              <a:gd name="connsiteX898" fmla="*/ 5500013 w 6569477"/>
              <a:gd name="connsiteY898" fmla="*/ 146283 h 6858000"/>
              <a:gd name="connsiteX899" fmla="*/ 5500055 w 6569477"/>
              <a:gd name="connsiteY899" fmla="*/ 142937 h 6858000"/>
              <a:gd name="connsiteX900" fmla="*/ 5534919 w 6569477"/>
              <a:gd name="connsiteY900" fmla="*/ 178662 h 6858000"/>
              <a:gd name="connsiteX901" fmla="*/ 5448194 w 6569477"/>
              <a:gd name="connsiteY901" fmla="*/ 54062 h 6858000"/>
              <a:gd name="connsiteX902" fmla="*/ 5412460 w 6569477"/>
              <a:gd name="connsiteY902" fmla="*/ 0 h 6858000"/>
              <a:gd name="connsiteX903" fmla="*/ 5476134 w 6569477"/>
              <a:gd name="connsiteY903" fmla="*/ 0 h 6858000"/>
              <a:gd name="connsiteX904" fmla="*/ 5485373 w 6569477"/>
              <a:gd name="connsiteY904" fmla="*/ 12455 h 6858000"/>
              <a:gd name="connsiteX905" fmla="*/ 5571665 w 6569477"/>
              <a:gd name="connsiteY905" fmla="*/ 130771 h 6858000"/>
              <a:gd name="connsiteX906" fmla="*/ 5619902 w 6569477"/>
              <a:gd name="connsiteY906" fmla="*/ 208686 h 6858000"/>
              <a:gd name="connsiteX907" fmla="*/ 5662149 w 6569477"/>
              <a:gd name="connsiteY907" fmla="*/ 253738 h 6858000"/>
              <a:gd name="connsiteX908" fmla="*/ 5686327 w 6569477"/>
              <a:gd name="connsiteY908" fmla="*/ 295355 h 6858000"/>
              <a:gd name="connsiteX909" fmla="*/ 5686913 w 6569477"/>
              <a:gd name="connsiteY909" fmla="*/ 295939 h 6858000"/>
              <a:gd name="connsiteX910" fmla="*/ 5696157 w 6569477"/>
              <a:gd name="connsiteY910" fmla="*/ 311903 h 6858000"/>
              <a:gd name="connsiteX911" fmla="*/ 5731531 w 6569477"/>
              <a:gd name="connsiteY911" fmla="*/ 366614 h 6858000"/>
              <a:gd name="connsiteX912" fmla="*/ 5812509 w 6569477"/>
              <a:gd name="connsiteY912" fmla="*/ 478933 h 6858000"/>
              <a:gd name="connsiteX913" fmla="*/ 5815302 w 6569477"/>
              <a:gd name="connsiteY913" fmla="*/ 472602 h 6858000"/>
              <a:gd name="connsiteX914" fmla="*/ 5814555 w 6569477"/>
              <a:gd name="connsiteY914" fmla="*/ 457145 h 6858000"/>
              <a:gd name="connsiteX915" fmla="*/ 5817860 w 6569477"/>
              <a:gd name="connsiteY915" fmla="*/ 460147 h 6858000"/>
              <a:gd name="connsiteX916" fmla="*/ 5827972 w 6569477"/>
              <a:gd name="connsiteY916" fmla="*/ 478193 h 6858000"/>
              <a:gd name="connsiteX917" fmla="*/ 5830766 w 6569477"/>
              <a:gd name="connsiteY917" fmla="*/ 471862 h 6858000"/>
              <a:gd name="connsiteX918" fmla="*/ 5817860 w 6569477"/>
              <a:gd name="connsiteY918" fmla="*/ 460147 h 6858000"/>
              <a:gd name="connsiteX919" fmla="*/ 5763946 w 6569477"/>
              <a:gd name="connsiteY919" fmla="*/ 363899 h 6858000"/>
              <a:gd name="connsiteX920" fmla="*/ 5712077 w 6569477"/>
              <a:gd name="connsiteY920" fmla="*/ 260643 h 6858000"/>
              <a:gd name="connsiteX921" fmla="*/ 5647795 w 6569477"/>
              <a:gd name="connsiteY921" fmla="*/ 149075 h 6858000"/>
              <a:gd name="connsiteX922" fmla="*/ 5750084 w 6569477"/>
              <a:gd name="connsiteY922" fmla="*/ 277415 h 6858000"/>
              <a:gd name="connsiteX923" fmla="*/ 5737415 w 6569477"/>
              <a:gd name="connsiteY923" fmla="*/ 271824 h 6858000"/>
              <a:gd name="connsiteX924" fmla="*/ 5780454 w 6569477"/>
              <a:gd name="connsiteY924" fmla="*/ 328637 h 6858000"/>
              <a:gd name="connsiteX925" fmla="*/ 5784739 w 6569477"/>
              <a:gd name="connsiteY925" fmla="*/ 353221 h 6858000"/>
              <a:gd name="connsiteX926" fmla="*/ 5865230 w 6569477"/>
              <a:gd name="connsiteY926" fmla="*/ 479507 h 6858000"/>
              <a:gd name="connsiteX927" fmla="*/ 5891313 w 6569477"/>
              <a:gd name="connsiteY927" fmla="*/ 506145 h 6858000"/>
              <a:gd name="connsiteX928" fmla="*/ 6056025 w 6569477"/>
              <a:gd name="connsiteY928" fmla="*/ 836005 h 6858000"/>
              <a:gd name="connsiteX929" fmla="*/ 6104098 w 6569477"/>
              <a:gd name="connsiteY929" fmla="*/ 932857 h 6858000"/>
              <a:gd name="connsiteX930" fmla="*/ 6138008 w 6569477"/>
              <a:gd name="connsiteY930" fmla="*/ 993205 h 6858000"/>
              <a:gd name="connsiteX931" fmla="*/ 6123293 w 6569477"/>
              <a:gd name="connsiteY931" fmla="*/ 1009405 h 6858000"/>
              <a:gd name="connsiteX932" fmla="*/ 6012986 w 6569477"/>
              <a:gd name="connsiteY932" fmla="*/ 779192 h 6858000"/>
              <a:gd name="connsiteX933" fmla="*/ 6006652 w 6569477"/>
              <a:gd name="connsiteY933" fmla="*/ 776396 h 6858000"/>
              <a:gd name="connsiteX934" fmla="*/ 6010193 w 6569477"/>
              <a:gd name="connsiteY934" fmla="*/ 785523 h 6858000"/>
              <a:gd name="connsiteX935" fmla="*/ 6014480 w 6569477"/>
              <a:gd name="connsiteY935" fmla="*/ 810107 h 6858000"/>
              <a:gd name="connsiteX936" fmla="*/ 6004788 w 6569477"/>
              <a:gd name="connsiteY936" fmla="*/ 798404 h 6858000"/>
              <a:gd name="connsiteX937" fmla="*/ 6001064 w 6569477"/>
              <a:gd name="connsiteY937" fmla="*/ 789058 h 6858000"/>
              <a:gd name="connsiteX938" fmla="*/ 6004605 w 6569477"/>
              <a:gd name="connsiteY938" fmla="*/ 798185 h 6858000"/>
              <a:gd name="connsiteX939" fmla="*/ 6004788 w 6569477"/>
              <a:gd name="connsiteY939" fmla="*/ 798404 h 6858000"/>
              <a:gd name="connsiteX940" fmla="*/ 6051771 w 6569477"/>
              <a:gd name="connsiteY940" fmla="*/ 916385 h 6858000"/>
              <a:gd name="connsiteX941" fmla="*/ 6109323 w 6569477"/>
              <a:gd name="connsiteY941" fmla="*/ 1041059 h 6858000"/>
              <a:gd name="connsiteX942" fmla="*/ 6218330 w 6569477"/>
              <a:gd name="connsiteY942" fmla="*/ 1308516 h 6858000"/>
              <a:gd name="connsiteX943" fmla="*/ 6248699 w 6569477"/>
              <a:gd name="connsiteY943" fmla="*/ 1359737 h 6858000"/>
              <a:gd name="connsiteX944" fmla="*/ 6317460 w 6569477"/>
              <a:gd name="connsiteY944" fmla="*/ 1564049 h 6858000"/>
              <a:gd name="connsiteX945" fmla="*/ 6327364 w 6569477"/>
              <a:gd name="connsiteY945" fmla="*/ 1565758 h 6858000"/>
              <a:gd name="connsiteX946" fmla="*/ 6405224 w 6569477"/>
              <a:gd name="connsiteY946" fmla="*/ 1840478 h 6858000"/>
              <a:gd name="connsiteX947" fmla="*/ 6402944 w 6569477"/>
              <a:gd name="connsiteY947" fmla="*/ 1841928 h 6858000"/>
              <a:gd name="connsiteX948" fmla="*/ 6401876 w 6569477"/>
              <a:gd name="connsiteY948" fmla="*/ 1835782 h 6858000"/>
              <a:gd name="connsiteX949" fmla="*/ 6399693 w 6569477"/>
              <a:gd name="connsiteY949" fmla="*/ 1834088 h 6858000"/>
              <a:gd name="connsiteX950" fmla="*/ 6398335 w 6569477"/>
              <a:gd name="connsiteY950" fmla="*/ 1826656 h 6858000"/>
              <a:gd name="connsiteX951" fmla="*/ 6399057 w 6569477"/>
              <a:gd name="connsiteY951" fmla="*/ 1833594 h 6858000"/>
              <a:gd name="connsiteX952" fmla="*/ 6399693 w 6569477"/>
              <a:gd name="connsiteY952" fmla="*/ 1834088 h 6858000"/>
              <a:gd name="connsiteX953" fmla="*/ 6403601 w 6569477"/>
              <a:gd name="connsiteY953" fmla="*/ 1855454 h 6858000"/>
              <a:gd name="connsiteX954" fmla="*/ 6404114 w 6569477"/>
              <a:gd name="connsiteY954" fmla="*/ 1882153 h 6858000"/>
              <a:gd name="connsiteX955" fmla="*/ 6473067 w 6569477"/>
              <a:gd name="connsiteY955" fmla="*/ 2154626 h 6858000"/>
              <a:gd name="connsiteX956" fmla="*/ 6483134 w 6569477"/>
              <a:gd name="connsiteY956" fmla="*/ 2234707 h 6858000"/>
              <a:gd name="connsiteX957" fmla="*/ 6520415 w 6569477"/>
              <a:gd name="connsiteY957" fmla="*/ 2493203 h 6858000"/>
              <a:gd name="connsiteX958" fmla="*/ 6531980 w 6569477"/>
              <a:gd name="connsiteY958" fmla="*/ 2633394 h 6858000"/>
              <a:gd name="connsiteX959" fmla="*/ 6527593 w 6569477"/>
              <a:gd name="connsiteY959" fmla="*/ 2646575 h 6858000"/>
              <a:gd name="connsiteX960" fmla="*/ 6529126 w 6569477"/>
              <a:gd name="connsiteY960" fmla="*/ 2655889 h 6858000"/>
              <a:gd name="connsiteX961" fmla="*/ 6530629 w 6569477"/>
              <a:gd name="connsiteY961" fmla="*/ 2656552 h 6858000"/>
              <a:gd name="connsiteX962" fmla="*/ 6531421 w 6569477"/>
              <a:gd name="connsiteY962" fmla="*/ 2656903 h 6858000"/>
              <a:gd name="connsiteX963" fmla="*/ 6534962 w 6569477"/>
              <a:gd name="connsiteY963" fmla="*/ 2666028 h 6858000"/>
              <a:gd name="connsiteX964" fmla="*/ 6531926 w 6569477"/>
              <a:gd name="connsiteY964" fmla="*/ 2672908 h 6858000"/>
              <a:gd name="connsiteX965" fmla="*/ 6533706 w 6569477"/>
              <a:gd name="connsiteY965" fmla="*/ 2683731 h 6858000"/>
              <a:gd name="connsiteX966" fmla="*/ 6528462 w 6569477"/>
              <a:gd name="connsiteY966" fmla="*/ 2680756 h 6858000"/>
              <a:gd name="connsiteX967" fmla="*/ 6526580 w 6569477"/>
              <a:gd name="connsiteY967" fmla="*/ 2685022 h 6858000"/>
              <a:gd name="connsiteX968" fmla="*/ 6526136 w 6569477"/>
              <a:gd name="connsiteY968" fmla="*/ 2683881 h 6858000"/>
              <a:gd name="connsiteX969" fmla="*/ 6524812 w 6569477"/>
              <a:gd name="connsiteY969" fmla="*/ 2680466 h 6858000"/>
              <a:gd name="connsiteX970" fmla="*/ 6524804 w 6569477"/>
              <a:gd name="connsiteY970" fmla="*/ 2684545 h 6858000"/>
              <a:gd name="connsiteX971" fmla="*/ 6538236 w 6569477"/>
              <a:gd name="connsiteY971" fmla="*/ 2743109 h 6858000"/>
              <a:gd name="connsiteX972" fmla="*/ 6531185 w 6569477"/>
              <a:gd name="connsiteY972" fmla="*/ 2767044 h 6858000"/>
              <a:gd name="connsiteX973" fmla="*/ 6547385 w 6569477"/>
              <a:gd name="connsiteY973" fmla="*/ 2915923 h 6858000"/>
              <a:gd name="connsiteX974" fmla="*/ 6558964 w 6569477"/>
              <a:gd name="connsiteY974" fmla="*/ 2951360 h 6858000"/>
              <a:gd name="connsiteX975" fmla="*/ 6560463 w 6569477"/>
              <a:gd name="connsiteY975" fmla="*/ 3320054 h 6858000"/>
              <a:gd name="connsiteX976" fmla="*/ 6560643 w 6569477"/>
              <a:gd name="connsiteY976" fmla="*/ 3428182 h 6858000"/>
              <a:gd name="connsiteX977" fmla="*/ 6564303 w 6569477"/>
              <a:gd name="connsiteY977" fmla="*/ 3497307 h 6858000"/>
              <a:gd name="connsiteX978" fmla="*/ 6543934 w 6569477"/>
              <a:gd name="connsiteY978" fmla="*/ 3505308 h 6858000"/>
              <a:gd name="connsiteX979" fmla="*/ 6547053 w 6569477"/>
              <a:gd name="connsiteY979" fmla="*/ 3250053 h 6858000"/>
              <a:gd name="connsiteX980" fmla="*/ 6542614 w 6569477"/>
              <a:gd name="connsiteY980" fmla="*/ 3244740 h 6858000"/>
              <a:gd name="connsiteX981" fmla="*/ 6541744 w 6569477"/>
              <a:gd name="connsiteY981" fmla="*/ 3254490 h 6858000"/>
              <a:gd name="connsiteX982" fmla="*/ 6534694 w 6569477"/>
              <a:gd name="connsiteY982" fmla="*/ 3278429 h 6858000"/>
              <a:gd name="connsiteX983" fmla="*/ 6531190 w 6569477"/>
              <a:gd name="connsiteY983" fmla="*/ 3263643 h 6858000"/>
              <a:gd name="connsiteX984" fmla="*/ 6531994 w 6569477"/>
              <a:gd name="connsiteY984" fmla="*/ 3253615 h 6858000"/>
              <a:gd name="connsiteX985" fmla="*/ 6531124 w 6569477"/>
              <a:gd name="connsiteY985" fmla="*/ 3263366 h 6858000"/>
              <a:gd name="connsiteX986" fmla="*/ 6531190 w 6569477"/>
              <a:gd name="connsiteY986" fmla="*/ 3263643 h 6858000"/>
              <a:gd name="connsiteX987" fmla="*/ 6521033 w 6569477"/>
              <a:gd name="connsiteY987" fmla="*/ 3390229 h 6858000"/>
              <a:gd name="connsiteX988" fmla="*/ 6517384 w 6569477"/>
              <a:gd name="connsiteY988" fmla="*/ 3527497 h 6858000"/>
              <a:gd name="connsiteX989" fmla="*/ 6496595 w 6569477"/>
              <a:gd name="connsiteY989" fmla="*/ 3815563 h 6858000"/>
              <a:gd name="connsiteX990" fmla="*/ 6501124 w 6569477"/>
              <a:gd name="connsiteY990" fmla="*/ 3874940 h 6858000"/>
              <a:gd name="connsiteX991" fmla="*/ 6472234 w 6569477"/>
              <a:gd name="connsiteY991" fmla="*/ 4088567 h 6858000"/>
              <a:gd name="connsiteX992" fmla="*/ 6480357 w 6569477"/>
              <a:gd name="connsiteY992" fmla="*/ 4094487 h 6858000"/>
              <a:gd name="connsiteX993" fmla="*/ 6428427 w 6569477"/>
              <a:gd name="connsiteY993" fmla="*/ 4375267 h 6858000"/>
              <a:gd name="connsiteX994" fmla="*/ 6425741 w 6569477"/>
              <a:gd name="connsiteY994" fmla="*/ 4375556 h 6858000"/>
              <a:gd name="connsiteX995" fmla="*/ 6427506 w 6569477"/>
              <a:gd name="connsiteY995" fmla="*/ 4369573 h 6858000"/>
              <a:gd name="connsiteX996" fmla="*/ 6426300 w 6569477"/>
              <a:gd name="connsiteY996" fmla="*/ 4367087 h 6858000"/>
              <a:gd name="connsiteX997" fmla="*/ 6428376 w 6569477"/>
              <a:gd name="connsiteY997" fmla="*/ 4359822 h 6858000"/>
              <a:gd name="connsiteX998" fmla="*/ 6425949 w 6569477"/>
              <a:gd name="connsiteY998" fmla="*/ 4366362 h 6858000"/>
              <a:gd name="connsiteX999" fmla="*/ 6426300 w 6569477"/>
              <a:gd name="connsiteY999" fmla="*/ 4367087 h 6858000"/>
              <a:gd name="connsiteX1000" fmla="*/ 6420336 w 6569477"/>
              <a:gd name="connsiteY1000" fmla="*/ 4387972 h 6858000"/>
              <a:gd name="connsiteX1001" fmla="*/ 6408966 w 6569477"/>
              <a:gd name="connsiteY1001" fmla="*/ 4412135 h 6858000"/>
              <a:gd name="connsiteX1002" fmla="*/ 6350047 w 6569477"/>
              <a:gd name="connsiteY1002" fmla="*/ 4686953 h 6858000"/>
              <a:gd name="connsiteX1003" fmla="*/ 6323588 w 6569477"/>
              <a:gd name="connsiteY1003" fmla="*/ 4763203 h 6858000"/>
              <a:gd name="connsiteX1004" fmla="*/ 6242470 w 6569477"/>
              <a:gd name="connsiteY1004" fmla="*/ 5011457 h 6858000"/>
              <a:gd name="connsiteX1005" fmla="*/ 6206632 w 6569477"/>
              <a:gd name="connsiteY1005" fmla="*/ 5110210 h 6858000"/>
              <a:gd name="connsiteX1006" fmla="*/ 6191507 w 6569477"/>
              <a:gd name="connsiteY1006" fmla="*/ 5140673 h 6858000"/>
              <a:gd name="connsiteX1007" fmla="*/ 6172300 w 6569477"/>
              <a:gd name="connsiteY1007" fmla="*/ 5199455 h 6858000"/>
              <a:gd name="connsiteX1008" fmla="*/ 6156345 w 6569477"/>
              <a:gd name="connsiteY1008" fmla="*/ 5277115 h 6858000"/>
              <a:gd name="connsiteX1009" fmla="*/ 6059140 w 6569477"/>
              <a:gd name="connsiteY1009" fmla="*/ 5529842 h 6858000"/>
              <a:gd name="connsiteX1010" fmla="*/ 6065922 w 6569477"/>
              <a:gd name="connsiteY1010" fmla="*/ 5528472 h 6858000"/>
              <a:gd name="connsiteX1011" fmla="*/ 6078119 w 6569477"/>
              <a:gd name="connsiteY1011" fmla="*/ 5518945 h 6858000"/>
              <a:gd name="connsiteX1012" fmla="*/ 6077573 w 6569477"/>
              <a:gd name="connsiteY1012" fmla="*/ 5523376 h 6858000"/>
              <a:gd name="connsiteX1013" fmla="*/ 6068664 w 6569477"/>
              <a:gd name="connsiteY1013" fmla="*/ 5542046 h 6858000"/>
              <a:gd name="connsiteX1014" fmla="*/ 6075448 w 6569477"/>
              <a:gd name="connsiteY1014" fmla="*/ 5540675 h 6858000"/>
              <a:gd name="connsiteX1015" fmla="*/ 6077573 w 6569477"/>
              <a:gd name="connsiteY1015" fmla="*/ 5523376 h 6858000"/>
              <a:gd name="connsiteX1016" fmla="*/ 6125089 w 6569477"/>
              <a:gd name="connsiteY1016" fmla="*/ 5423814 h 6858000"/>
              <a:gd name="connsiteX1017" fmla="*/ 6179507 w 6569477"/>
              <a:gd name="connsiteY1017" fmla="*/ 5321879 h 6858000"/>
              <a:gd name="connsiteX1018" fmla="*/ 6233557 w 6569477"/>
              <a:gd name="connsiteY1018" fmla="*/ 5205010 h 6858000"/>
              <a:gd name="connsiteX1019" fmla="*/ 6187733 w 6569477"/>
              <a:gd name="connsiteY1019" fmla="*/ 5362599 h 6858000"/>
              <a:gd name="connsiteX1020" fmla="*/ 6184992 w 6569477"/>
              <a:gd name="connsiteY1020" fmla="*/ 5349026 h 6858000"/>
              <a:gd name="connsiteX1021" fmla="*/ 6163414 w 6569477"/>
              <a:gd name="connsiteY1021" fmla="*/ 5416956 h 6858000"/>
              <a:gd name="connsiteX1022" fmla="*/ 6145805 w 6569477"/>
              <a:gd name="connsiteY1022" fmla="*/ 5434638 h 6858000"/>
              <a:gd name="connsiteX1023" fmla="*/ 6089085 w 6569477"/>
              <a:gd name="connsiteY1023" fmla="*/ 5573237 h 6858000"/>
              <a:gd name="connsiteX1024" fmla="*/ 6082373 w 6569477"/>
              <a:gd name="connsiteY1024" fmla="*/ 5609909 h 6858000"/>
              <a:gd name="connsiteX1025" fmla="*/ 5907955 w 6569477"/>
              <a:gd name="connsiteY1025" fmla="*/ 5934742 h 6858000"/>
              <a:gd name="connsiteX1026" fmla="*/ 5856575 w 6569477"/>
              <a:gd name="connsiteY1026" fmla="*/ 6029882 h 6858000"/>
              <a:gd name="connsiteX1027" fmla="*/ 5826843 w 6569477"/>
              <a:gd name="connsiteY1027" fmla="*/ 6092393 h 6858000"/>
              <a:gd name="connsiteX1028" fmla="*/ 5805124 w 6569477"/>
              <a:gd name="connsiteY1028" fmla="*/ 6089719 h 6858000"/>
              <a:gd name="connsiteX1029" fmla="*/ 5929533 w 6569477"/>
              <a:gd name="connsiteY1029" fmla="*/ 5866812 h 6858000"/>
              <a:gd name="connsiteX1030" fmla="*/ 5928163 w 6569477"/>
              <a:gd name="connsiteY1030" fmla="*/ 5860025 h 6858000"/>
              <a:gd name="connsiteX1031" fmla="*/ 5922749 w 6569477"/>
              <a:gd name="connsiteY1031" fmla="*/ 5868182 h 6858000"/>
              <a:gd name="connsiteX1032" fmla="*/ 5905143 w 6569477"/>
              <a:gd name="connsiteY1032" fmla="*/ 5885866 h 6858000"/>
              <a:gd name="connsiteX1033" fmla="*/ 5909110 w 6569477"/>
              <a:gd name="connsiteY1033" fmla="*/ 5871199 h 6858000"/>
              <a:gd name="connsiteX1034" fmla="*/ 5914596 w 6569477"/>
              <a:gd name="connsiteY1034" fmla="*/ 5862765 h 6858000"/>
              <a:gd name="connsiteX1035" fmla="*/ 5909184 w 6569477"/>
              <a:gd name="connsiteY1035" fmla="*/ 5870922 h 6858000"/>
              <a:gd name="connsiteX1036" fmla="*/ 5909110 w 6569477"/>
              <a:gd name="connsiteY1036" fmla="*/ 5871199 h 6858000"/>
              <a:gd name="connsiteX1037" fmla="*/ 5839843 w 6569477"/>
              <a:gd name="connsiteY1037" fmla="*/ 5977637 h 6858000"/>
              <a:gd name="connsiteX1038" fmla="*/ 5771208 w 6569477"/>
              <a:gd name="connsiteY1038" fmla="*/ 6096571 h 6858000"/>
              <a:gd name="connsiteX1039" fmla="*/ 5615626 w 6569477"/>
              <a:gd name="connsiteY1039" fmla="*/ 6339899 h 6858000"/>
              <a:gd name="connsiteX1040" fmla="*/ 5591306 w 6569477"/>
              <a:gd name="connsiteY1040" fmla="*/ 6394255 h 6858000"/>
              <a:gd name="connsiteX1041" fmla="*/ 5464086 w 6569477"/>
              <a:gd name="connsiteY1041" fmla="*/ 6568285 h 6858000"/>
              <a:gd name="connsiteX1042" fmla="*/ 5468405 w 6569477"/>
              <a:gd name="connsiteY1042" fmla="*/ 6577359 h 6858000"/>
              <a:gd name="connsiteX1043" fmla="*/ 5288922 w 6569477"/>
              <a:gd name="connsiteY1043" fmla="*/ 6799441 h 6858000"/>
              <a:gd name="connsiteX1044" fmla="*/ 5286422 w 6569477"/>
              <a:gd name="connsiteY1044" fmla="*/ 6798415 h 6858000"/>
              <a:gd name="connsiteX1045" fmla="*/ 5290826 w 6569477"/>
              <a:gd name="connsiteY1045" fmla="*/ 6793995 h 6858000"/>
              <a:gd name="connsiteX1046" fmla="*/ 5290950 w 6569477"/>
              <a:gd name="connsiteY1046" fmla="*/ 6791235 h 6858000"/>
              <a:gd name="connsiteX1047" fmla="*/ 5296238 w 6569477"/>
              <a:gd name="connsiteY1047" fmla="*/ 6785838 h 6858000"/>
              <a:gd name="connsiteX1048" fmla="*/ 5290987 w 6569477"/>
              <a:gd name="connsiteY1048" fmla="*/ 6790431 h 6858000"/>
              <a:gd name="connsiteX1049" fmla="*/ 5290950 w 6569477"/>
              <a:gd name="connsiteY1049" fmla="*/ 6791235 h 6858000"/>
              <a:gd name="connsiteX1050" fmla="*/ 5275753 w 6569477"/>
              <a:gd name="connsiteY1050" fmla="*/ 6806752 h 6858000"/>
              <a:gd name="connsiteX1051" fmla="*/ 5254239 w 6569477"/>
              <a:gd name="connsiteY1051" fmla="*/ 6822575 h 6858000"/>
              <a:gd name="connsiteX1052" fmla="*/ 5225321 w 6569477"/>
              <a:gd name="connsiteY1052" fmla="*/ 6858000 h 6858000"/>
              <a:gd name="connsiteX1053" fmla="*/ 5157501 w 6569477"/>
              <a:gd name="connsiteY1053" fmla="*/ 6858000 h 6858000"/>
              <a:gd name="connsiteX1054" fmla="*/ 5208211 w 6569477"/>
              <a:gd name="connsiteY1054" fmla="*/ 6795673 h 6858000"/>
              <a:gd name="connsiteX1055" fmla="*/ 5328568 w 6569477"/>
              <a:gd name="connsiteY1055" fmla="*/ 6666293 h 6858000"/>
              <a:gd name="connsiteX1056" fmla="*/ 5366453 w 6569477"/>
              <a:gd name="connsiteY1056" fmla="*/ 6609197 h 6858000"/>
              <a:gd name="connsiteX1057" fmla="*/ 5430099 w 6569477"/>
              <a:gd name="connsiteY1057" fmla="*/ 6539833 h 6858000"/>
              <a:gd name="connsiteX1058" fmla="*/ 5427358 w 6569477"/>
              <a:gd name="connsiteY1058" fmla="*/ 6526259 h 6858000"/>
              <a:gd name="connsiteX1059" fmla="*/ 5513952 w 6569477"/>
              <a:gd name="connsiteY1059" fmla="*/ 6395753 h 6858000"/>
              <a:gd name="connsiteX1060" fmla="*/ 5597877 w 6569477"/>
              <a:gd name="connsiteY1060" fmla="*/ 6286977 h 6858000"/>
              <a:gd name="connsiteX1061" fmla="*/ 5589542 w 6569477"/>
              <a:gd name="connsiteY1061" fmla="*/ 6276299 h 6858000"/>
              <a:gd name="connsiteX1062" fmla="*/ 5579347 w 6569477"/>
              <a:gd name="connsiteY1062" fmla="*/ 6278801 h 6858000"/>
              <a:gd name="connsiteX1063" fmla="*/ 5572013 w 6569477"/>
              <a:gd name="connsiteY1063" fmla="*/ 6278854 h 6858000"/>
              <a:gd name="connsiteX1064" fmla="*/ 5561199 w 6569477"/>
              <a:gd name="connsiteY1064" fmla="*/ 6297181 h 6858000"/>
              <a:gd name="connsiteX1065" fmla="*/ 5561199 w 6569477"/>
              <a:gd name="connsiteY1065" fmla="*/ 6283333 h 6858000"/>
              <a:gd name="connsiteX1066" fmla="*/ 5526598 w 6569477"/>
              <a:gd name="connsiteY1066" fmla="*/ 6345645 h 6858000"/>
              <a:gd name="connsiteX1067" fmla="*/ 5505837 w 6569477"/>
              <a:gd name="connsiteY1067" fmla="*/ 6359491 h 6858000"/>
              <a:gd name="connsiteX1068" fmla="*/ 5422797 w 6569477"/>
              <a:gd name="connsiteY1068" fmla="*/ 6484116 h 6858000"/>
              <a:gd name="connsiteX1069" fmla="*/ 5408957 w 6569477"/>
              <a:gd name="connsiteY1069" fmla="*/ 6518733 h 6858000"/>
              <a:gd name="connsiteX1070" fmla="*/ 5173676 w 6569477"/>
              <a:gd name="connsiteY1070" fmla="*/ 6802601 h 6858000"/>
              <a:gd name="connsiteX1071" fmla="*/ 5153132 w 6569477"/>
              <a:gd name="connsiteY1071" fmla="*/ 6832134 h 6858000"/>
              <a:gd name="connsiteX1072" fmla="*/ 5136638 w 6569477"/>
              <a:gd name="connsiteY1072" fmla="*/ 6858000 h 6858000"/>
              <a:gd name="connsiteX1073" fmla="*/ 5106051 w 6569477"/>
              <a:gd name="connsiteY1073" fmla="*/ 6858000 h 6858000"/>
              <a:gd name="connsiteX1074" fmla="*/ 5127832 w 6569477"/>
              <a:gd name="connsiteY1074" fmla="*/ 6832026 h 6858000"/>
              <a:gd name="connsiteX1075" fmla="*/ 5208277 w 6569477"/>
              <a:gd name="connsiteY1075" fmla="*/ 6740288 h 6858000"/>
              <a:gd name="connsiteX1076" fmla="*/ 5208277 w 6569477"/>
              <a:gd name="connsiteY1076" fmla="*/ 6733364 h 6858000"/>
              <a:gd name="connsiteX1077" fmla="*/ 5201357 w 6569477"/>
              <a:gd name="connsiteY1077" fmla="*/ 6740288 h 6858000"/>
              <a:gd name="connsiteX1078" fmla="*/ 5180596 w 6569477"/>
              <a:gd name="connsiteY1078" fmla="*/ 6754136 h 6858000"/>
              <a:gd name="connsiteX1079" fmla="*/ 5187389 w 6569477"/>
              <a:gd name="connsiteY1079" fmla="*/ 6740544 h 6858000"/>
              <a:gd name="connsiteX1080" fmla="*/ 5194437 w 6569477"/>
              <a:gd name="connsiteY1080" fmla="*/ 6733364 h 6858000"/>
              <a:gd name="connsiteX1081" fmla="*/ 5187516 w 6569477"/>
              <a:gd name="connsiteY1081" fmla="*/ 6740288 h 6858000"/>
              <a:gd name="connsiteX1082" fmla="*/ 5187389 w 6569477"/>
              <a:gd name="connsiteY1082" fmla="*/ 6740544 h 6858000"/>
              <a:gd name="connsiteX1083" fmla="*/ 5098421 w 6569477"/>
              <a:gd name="connsiteY1083" fmla="*/ 6831161 h 6858000"/>
              <a:gd name="connsiteX1084" fmla="*/ 5074751 w 6569477"/>
              <a:gd name="connsiteY1084" fmla="*/ 6858000 h 6858000"/>
              <a:gd name="connsiteX1085" fmla="*/ 4627783 w 6569477"/>
              <a:gd name="connsiteY1085" fmla="*/ 6858000 h 6858000"/>
              <a:gd name="connsiteX1086" fmla="*/ 4759894 w 6569477"/>
              <a:gd name="connsiteY1086" fmla="*/ 6716663 h 6858000"/>
              <a:gd name="connsiteX1087" fmla="*/ 5986727 w 6569477"/>
              <a:gd name="connsiteY1087" fmla="*/ 3868735 h 6858000"/>
              <a:gd name="connsiteX1088" fmla="*/ 6003597 w 6569477"/>
              <a:gd name="connsiteY1088" fmla="*/ 3548178 h 6858000"/>
              <a:gd name="connsiteX1089" fmla="*/ 6012034 w 6569477"/>
              <a:gd name="connsiteY1089" fmla="*/ 3539742 h 6858000"/>
              <a:gd name="connsiteX1090" fmla="*/ 6012033 w 6569477"/>
              <a:gd name="connsiteY1090" fmla="*/ 3514433 h 6858000"/>
              <a:gd name="connsiteX1091" fmla="*/ 6003597 w 6569477"/>
              <a:gd name="connsiteY1091" fmla="*/ 3506001 h 6858000"/>
              <a:gd name="connsiteX1092" fmla="*/ 6003597 w 6569477"/>
              <a:gd name="connsiteY1092" fmla="*/ 3269799 h 6858000"/>
              <a:gd name="connsiteX1093" fmla="*/ 5952984 w 6569477"/>
              <a:gd name="connsiteY1093" fmla="*/ 2721484 h 6858000"/>
              <a:gd name="connsiteX1094" fmla="*/ 5404662 w 6569477"/>
              <a:gd name="connsiteY1094" fmla="*/ 1051221 h 6858000"/>
              <a:gd name="connsiteX1095" fmla="*/ 4873211 w 6569477"/>
              <a:gd name="connsiteY1095" fmla="*/ 224525 h 6858000"/>
              <a:gd name="connsiteX1096" fmla="*/ 4890083 w 6569477"/>
              <a:gd name="connsiteY1096" fmla="*/ 232961 h 6858000"/>
              <a:gd name="connsiteX1097" fmla="*/ 4797289 w 6569477"/>
              <a:gd name="connsiteY1097" fmla="*/ 114861 h 6858000"/>
              <a:gd name="connsiteX1098" fmla="*/ 4738239 w 6569477"/>
              <a:gd name="connsiteY1098" fmla="*/ 55811 h 6858000"/>
              <a:gd name="connsiteX1099" fmla="*/ 0 w 6569477"/>
              <a:gd name="connsiteY1099" fmla="*/ 0 h 6858000"/>
              <a:gd name="connsiteX1100" fmla="*/ 4229922 w 6569477"/>
              <a:gd name="connsiteY1100" fmla="*/ 0 h 6858000"/>
              <a:gd name="connsiteX1101" fmla="*/ 4372273 w 6569477"/>
              <a:gd name="connsiteY1101" fmla="*/ 157015 h 6858000"/>
              <a:gd name="connsiteX1102" fmla="*/ 4543809 w 6569477"/>
              <a:gd name="connsiteY1102" fmla="*/ 370769 h 6858000"/>
              <a:gd name="connsiteX1103" fmla="*/ 4849592 w 6569477"/>
              <a:gd name="connsiteY1103" fmla="*/ 843375 h 6858000"/>
              <a:gd name="connsiteX1104" fmla="*/ 4914877 w 6569477"/>
              <a:gd name="connsiteY1104" fmla="*/ 967066 h 6858000"/>
              <a:gd name="connsiteX1105" fmla="*/ 4925933 w 6569477"/>
              <a:gd name="connsiteY1105" fmla="*/ 979122 h 6858000"/>
              <a:gd name="connsiteX1106" fmla="*/ 4982878 w 6569477"/>
              <a:gd name="connsiteY1106" fmla="*/ 1068093 h 6858000"/>
              <a:gd name="connsiteX1107" fmla="*/ 4982876 w 6569477"/>
              <a:gd name="connsiteY1107" fmla="*/ 1076527 h 6858000"/>
              <a:gd name="connsiteX1108" fmla="*/ 4982876 w 6569477"/>
              <a:gd name="connsiteY1108" fmla="*/ 1084962 h 6858000"/>
              <a:gd name="connsiteX1109" fmla="*/ 4991312 w 6569477"/>
              <a:gd name="connsiteY1109" fmla="*/ 1084964 h 6858000"/>
              <a:gd name="connsiteX1110" fmla="*/ 5008183 w 6569477"/>
              <a:gd name="connsiteY1110" fmla="*/ 1127139 h 6858000"/>
              <a:gd name="connsiteX1111" fmla="*/ 5008183 w 6569477"/>
              <a:gd name="connsiteY1111" fmla="*/ 1135577 h 6858000"/>
              <a:gd name="connsiteX1112" fmla="*/ 5016618 w 6569477"/>
              <a:gd name="connsiteY1112" fmla="*/ 1144015 h 6858000"/>
              <a:gd name="connsiteX1113" fmla="*/ 5016619 w 6569477"/>
              <a:gd name="connsiteY1113" fmla="*/ 1135576 h 6858000"/>
              <a:gd name="connsiteX1114" fmla="*/ 5075670 w 6569477"/>
              <a:gd name="connsiteY1114" fmla="*/ 1228369 h 6858000"/>
              <a:gd name="connsiteX1115" fmla="*/ 5067232 w 6569477"/>
              <a:gd name="connsiteY1115" fmla="*/ 1228371 h 6858000"/>
              <a:gd name="connsiteX1116" fmla="*/ 5067232 w 6569477"/>
              <a:gd name="connsiteY1116" fmla="*/ 1236805 h 6858000"/>
              <a:gd name="connsiteX1117" fmla="*/ 5075669 w 6569477"/>
              <a:gd name="connsiteY1117" fmla="*/ 1245241 h 6858000"/>
              <a:gd name="connsiteX1118" fmla="*/ 5084105 w 6569477"/>
              <a:gd name="connsiteY1118" fmla="*/ 1245241 h 6858000"/>
              <a:gd name="connsiteX1119" fmla="*/ 5084107 w 6569477"/>
              <a:gd name="connsiteY1119" fmla="*/ 1253677 h 6858000"/>
              <a:gd name="connsiteX1120" fmla="*/ 5100976 w 6569477"/>
              <a:gd name="connsiteY1120" fmla="*/ 1304291 h 6858000"/>
              <a:gd name="connsiteX1121" fmla="*/ 5117847 w 6569477"/>
              <a:gd name="connsiteY1121" fmla="*/ 1312726 h 6858000"/>
              <a:gd name="connsiteX1122" fmla="*/ 5126282 w 6569477"/>
              <a:gd name="connsiteY1122" fmla="*/ 1329598 h 6858000"/>
              <a:gd name="connsiteX1123" fmla="*/ 5117847 w 6569477"/>
              <a:gd name="connsiteY1123" fmla="*/ 1338033 h 6858000"/>
              <a:gd name="connsiteX1124" fmla="*/ 5126283 w 6569477"/>
              <a:gd name="connsiteY1124" fmla="*/ 1346469 h 6858000"/>
              <a:gd name="connsiteX1125" fmla="*/ 5134719 w 6569477"/>
              <a:gd name="connsiteY1125" fmla="*/ 1354905 h 6858000"/>
              <a:gd name="connsiteX1126" fmla="*/ 5176898 w 6569477"/>
              <a:gd name="connsiteY1126" fmla="*/ 1430824 h 6858000"/>
              <a:gd name="connsiteX1127" fmla="*/ 5168461 w 6569477"/>
              <a:gd name="connsiteY1127" fmla="*/ 1397082 h 6858000"/>
              <a:gd name="connsiteX1128" fmla="*/ 5143155 w 6569477"/>
              <a:gd name="connsiteY1128" fmla="*/ 1363341 h 6858000"/>
              <a:gd name="connsiteX1129" fmla="*/ 5143154 w 6569477"/>
              <a:gd name="connsiteY1129" fmla="*/ 1354903 h 6858000"/>
              <a:gd name="connsiteX1130" fmla="*/ 5143155 w 6569477"/>
              <a:gd name="connsiteY1130" fmla="*/ 1346469 h 6858000"/>
              <a:gd name="connsiteX1131" fmla="*/ 5134719 w 6569477"/>
              <a:gd name="connsiteY1131" fmla="*/ 1329598 h 6858000"/>
              <a:gd name="connsiteX1132" fmla="*/ 5092539 w 6569477"/>
              <a:gd name="connsiteY1132" fmla="*/ 1262112 h 6858000"/>
              <a:gd name="connsiteX1133" fmla="*/ 5092540 w 6569477"/>
              <a:gd name="connsiteY1133" fmla="*/ 1245241 h 6858000"/>
              <a:gd name="connsiteX1134" fmla="*/ 5092539 w 6569477"/>
              <a:gd name="connsiteY1134" fmla="*/ 1236803 h 6858000"/>
              <a:gd name="connsiteX1135" fmla="*/ 5092539 w 6569477"/>
              <a:gd name="connsiteY1135" fmla="*/ 1219933 h 6858000"/>
              <a:gd name="connsiteX1136" fmla="*/ 5084107 w 6569477"/>
              <a:gd name="connsiteY1136" fmla="*/ 1219935 h 6858000"/>
              <a:gd name="connsiteX1137" fmla="*/ 5075668 w 6569477"/>
              <a:gd name="connsiteY1137" fmla="*/ 1219935 h 6858000"/>
              <a:gd name="connsiteX1138" fmla="*/ 5050362 w 6569477"/>
              <a:gd name="connsiteY1138" fmla="*/ 1186189 h 6858000"/>
              <a:gd name="connsiteX1139" fmla="*/ 5025055 w 6569477"/>
              <a:gd name="connsiteY1139" fmla="*/ 1135578 h 6858000"/>
              <a:gd name="connsiteX1140" fmla="*/ 5025054 w 6569477"/>
              <a:gd name="connsiteY1140" fmla="*/ 1127141 h 6858000"/>
              <a:gd name="connsiteX1141" fmla="*/ 5025055 w 6569477"/>
              <a:gd name="connsiteY1141" fmla="*/ 1118707 h 6858000"/>
              <a:gd name="connsiteX1142" fmla="*/ 5009238 w 6569477"/>
              <a:gd name="connsiteY1142" fmla="*/ 1101833 h 6858000"/>
              <a:gd name="connsiteX1143" fmla="*/ 5004170 w 6569477"/>
              <a:gd name="connsiteY1143" fmla="*/ 1092826 h 6858000"/>
              <a:gd name="connsiteX1144" fmla="*/ 5008183 w 6569477"/>
              <a:gd name="connsiteY1144" fmla="*/ 1093400 h 6858000"/>
              <a:gd name="connsiteX1145" fmla="*/ 5008182 w 6569477"/>
              <a:gd name="connsiteY1145" fmla="*/ 1084964 h 6858000"/>
              <a:gd name="connsiteX1146" fmla="*/ 4999746 w 6569477"/>
              <a:gd name="connsiteY1146" fmla="*/ 1076527 h 6858000"/>
              <a:gd name="connsiteX1147" fmla="*/ 4991312 w 6569477"/>
              <a:gd name="connsiteY1147" fmla="*/ 1068091 h 6858000"/>
              <a:gd name="connsiteX1148" fmla="*/ 4982876 w 6569477"/>
              <a:gd name="connsiteY1148" fmla="*/ 1042786 h 6858000"/>
              <a:gd name="connsiteX1149" fmla="*/ 4966004 w 6569477"/>
              <a:gd name="connsiteY1149" fmla="*/ 1025912 h 6858000"/>
              <a:gd name="connsiteX1150" fmla="*/ 4982876 w 6569477"/>
              <a:gd name="connsiteY1150" fmla="*/ 1034349 h 6858000"/>
              <a:gd name="connsiteX1151" fmla="*/ 4957571 w 6569477"/>
              <a:gd name="connsiteY1151" fmla="*/ 1009043 h 6858000"/>
              <a:gd name="connsiteX1152" fmla="*/ 4932262 w 6569477"/>
              <a:gd name="connsiteY1152" fmla="*/ 966864 h 6858000"/>
              <a:gd name="connsiteX1153" fmla="*/ 4957569 w 6569477"/>
              <a:gd name="connsiteY1153" fmla="*/ 966864 h 6858000"/>
              <a:gd name="connsiteX1154" fmla="*/ 4923825 w 6569477"/>
              <a:gd name="connsiteY1154" fmla="*/ 933123 h 6858000"/>
              <a:gd name="connsiteX1155" fmla="*/ 4932261 w 6569477"/>
              <a:gd name="connsiteY1155" fmla="*/ 933122 h 6858000"/>
              <a:gd name="connsiteX1156" fmla="*/ 4932262 w 6569477"/>
              <a:gd name="connsiteY1156" fmla="*/ 924686 h 6858000"/>
              <a:gd name="connsiteX1157" fmla="*/ 4923825 w 6569477"/>
              <a:gd name="connsiteY1157" fmla="*/ 916250 h 6858000"/>
              <a:gd name="connsiteX1158" fmla="*/ 4898518 w 6569477"/>
              <a:gd name="connsiteY1158" fmla="*/ 890943 h 6858000"/>
              <a:gd name="connsiteX1159" fmla="*/ 4890083 w 6569477"/>
              <a:gd name="connsiteY1159" fmla="*/ 874073 h 6858000"/>
              <a:gd name="connsiteX1160" fmla="*/ 4881646 w 6569477"/>
              <a:gd name="connsiteY1160" fmla="*/ 865638 h 6858000"/>
              <a:gd name="connsiteX1161" fmla="*/ 4881647 w 6569477"/>
              <a:gd name="connsiteY1161" fmla="*/ 874073 h 6858000"/>
              <a:gd name="connsiteX1162" fmla="*/ 4881647 w 6569477"/>
              <a:gd name="connsiteY1162" fmla="*/ 882507 h 6858000"/>
              <a:gd name="connsiteX1163" fmla="*/ 4839470 w 6569477"/>
              <a:gd name="connsiteY1163" fmla="*/ 815023 h 6858000"/>
              <a:gd name="connsiteX1164" fmla="*/ 4864776 w 6569477"/>
              <a:gd name="connsiteY1164" fmla="*/ 823459 h 6858000"/>
              <a:gd name="connsiteX1165" fmla="*/ 4814160 w 6569477"/>
              <a:gd name="connsiteY1165" fmla="*/ 772843 h 6858000"/>
              <a:gd name="connsiteX1166" fmla="*/ 4771982 w 6569477"/>
              <a:gd name="connsiteY1166" fmla="*/ 705360 h 6858000"/>
              <a:gd name="connsiteX1167" fmla="*/ 4780419 w 6569477"/>
              <a:gd name="connsiteY1167" fmla="*/ 713795 h 6858000"/>
              <a:gd name="connsiteX1168" fmla="*/ 4788853 w 6569477"/>
              <a:gd name="connsiteY1168" fmla="*/ 713795 h 6858000"/>
              <a:gd name="connsiteX1169" fmla="*/ 4797292 w 6569477"/>
              <a:gd name="connsiteY1169" fmla="*/ 713795 h 6858000"/>
              <a:gd name="connsiteX1170" fmla="*/ 4788854 w 6569477"/>
              <a:gd name="connsiteY1170" fmla="*/ 696923 h 6858000"/>
              <a:gd name="connsiteX1171" fmla="*/ 4797290 w 6569477"/>
              <a:gd name="connsiteY1171" fmla="*/ 696923 h 6858000"/>
              <a:gd name="connsiteX1172" fmla="*/ 4805728 w 6569477"/>
              <a:gd name="connsiteY1172" fmla="*/ 705359 h 6858000"/>
              <a:gd name="connsiteX1173" fmla="*/ 4805726 w 6569477"/>
              <a:gd name="connsiteY1173" fmla="*/ 713795 h 6858000"/>
              <a:gd name="connsiteX1174" fmla="*/ 4814160 w 6569477"/>
              <a:gd name="connsiteY1174" fmla="*/ 722229 h 6858000"/>
              <a:gd name="connsiteX1175" fmla="*/ 4822596 w 6569477"/>
              <a:gd name="connsiteY1175" fmla="*/ 730666 h 6858000"/>
              <a:gd name="connsiteX1176" fmla="*/ 4991311 w 6569477"/>
              <a:gd name="connsiteY1176" fmla="*/ 1000607 h 6858000"/>
              <a:gd name="connsiteX1177" fmla="*/ 4991312 w 6569477"/>
              <a:gd name="connsiteY1177" fmla="*/ 1009043 h 6858000"/>
              <a:gd name="connsiteX1178" fmla="*/ 4999746 w 6569477"/>
              <a:gd name="connsiteY1178" fmla="*/ 1017476 h 6858000"/>
              <a:gd name="connsiteX1179" fmla="*/ 5033490 w 6569477"/>
              <a:gd name="connsiteY1179" fmla="*/ 1068093 h 6858000"/>
              <a:gd name="connsiteX1180" fmla="*/ 5041925 w 6569477"/>
              <a:gd name="connsiteY1180" fmla="*/ 1093401 h 6858000"/>
              <a:gd name="connsiteX1181" fmla="*/ 5050362 w 6569477"/>
              <a:gd name="connsiteY1181" fmla="*/ 1101835 h 6858000"/>
              <a:gd name="connsiteX1182" fmla="*/ 5092540 w 6569477"/>
              <a:gd name="connsiteY1182" fmla="*/ 1160885 h 6858000"/>
              <a:gd name="connsiteX1183" fmla="*/ 5100975 w 6569477"/>
              <a:gd name="connsiteY1183" fmla="*/ 1169321 h 6858000"/>
              <a:gd name="connsiteX1184" fmla="*/ 5100976 w 6569477"/>
              <a:gd name="connsiteY1184" fmla="*/ 1194627 h 6858000"/>
              <a:gd name="connsiteX1185" fmla="*/ 5143155 w 6569477"/>
              <a:gd name="connsiteY1185" fmla="*/ 1253676 h 6858000"/>
              <a:gd name="connsiteX1186" fmla="*/ 5151590 w 6569477"/>
              <a:gd name="connsiteY1186" fmla="*/ 1262112 h 6858000"/>
              <a:gd name="connsiteX1187" fmla="*/ 5151590 w 6569477"/>
              <a:gd name="connsiteY1187" fmla="*/ 1270548 h 6858000"/>
              <a:gd name="connsiteX1188" fmla="*/ 5261254 w 6569477"/>
              <a:gd name="connsiteY1188" fmla="*/ 1506748 h 6858000"/>
              <a:gd name="connsiteX1189" fmla="*/ 5278126 w 6569477"/>
              <a:gd name="connsiteY1189" fmla="*/ 1532055 h 6858000"/>
              <a:gd name="connsiteX1190" fmla="*/ 5278128 w 6569477"/>
              <a:gd name="connsiteY1190" fmla="*/ 1557362 h 6858000"/>
              <a:gd name="connsiteX1191" fmla="*/ 5294998 w 6569477"/>
              <a:gd name="connsiteY1191" fmla="*/ 1557362 h 6858000"/>
              <a:gd name="connsiteX1192" fmla="*/ 5303433 w 6569477"/>
              <a:gd name="connsiteY1192" fmla="*/ 1574233 h 6858000"/>
              <a:gd name="connsiteX1193" fmla="*/ 5345614 w 6569477"/>
              <a:gd name="connsiteY1193" fmla="*/ 1692332 h 6858000"/>
              <a:gd name="connsiteX1194" fmla="*/ 5345612 w 6569477"/>
              <a:gd name="connsiteY1194" fmla="*/ 1700767 h 6858000"/>
              <a:gd name="connsiteX1195" fmla="*/ 5345612 w 6569477"/>
              <a:gd name="connsiteY1195" fmla="*/ 1717637 h 6858000"/>
              <a:gd name="connsiteX1196" fmla="*/ 5354048 w 6569477"/>
              <a:gd name="connsiteY1196" fmla="*/ 1717639 h 6858000"/>
              <a:gd name="connsiteX1197" fmla="*/ 5413098 w 6569477"/>
              <a:gd name="connsiteY1197" fmla="*/ 1844173 h 6858000"/>
              <a:gd name="connsiteX1198" fmla="*/ 5480584 w 6569477"/>
              <a:gd name="connsiteY1198" fmla="*/ 2012887 h 6858000"/>
              <a:gd name="connsiteX1199" fmla="*/ 5514328 w 6569477"/>
              <a:gd name="connsiteY1199" fmla="*/ 2105680 h 6858000"/>
              <a:gd name="connsiteX1200" fmla="*/ 5514328 w 6569477"/>
              <a:gd name="connsiteY1200" fmla="*/ 2114117 h 6858000"/>
              <a:gd name="connsiteX1201" fmla="*/ 5514327 w 6569477"/>
              <a:gd name="connsiteY1201" fmla="*/ 2122551 h 6858000"/>
              <a:gd name="connsiteX1202" fmla="*/ 5514328 w 6569477"/>
              <a:gd name="connsiteY1202" fmla="*/ 2130987 h 6858000"/>
              <a:gd name="connsiteX1203" fmla="*/ 5522762 w 6569477"/>
              <a:gd name="connsiteY1203" fmla="*/ 2130987 h 6858000"/>
              <a:gd name="connsiteX1204" fmla="*/ 5539633 w 6569477"/>
              <a:gd name="connsiteY1204" fmla="*/ 2139424 h 6858000"/>
              <a:gd name="connsiteX1205" fmla="*/ 5556503 w 6569477"/>
              <a:gd name="connsiteY1205" fmla="*/ 2198472 h 6858000"/>
              <a:gd name="connsiteX1206" fmla="*/ 5573376 w 6569477"/>
              <a:gd name="connsiteY1206" fmla="*/ 2215344 h 6858000"/>
              <a:gd name="connsiteX1207" fmla="*/ 5531197 w 6569477"/>
              <a:gd name="connsiteY1207" fmla="*/ 2114117 h 6858000"/>
              <a:gd name="connsiteX1208" fmla="*/ 5531198 w 6569477"/>
              <a:gd name="connsiteY1208" fmla="*/ 2097245 h 6858000"/>
              <a:gd name="connsiteX1209" fmla="*/ 5522762 w 6569477"/>
              <a:gd name="connsiteY1209" fmla="*/ 2088808 h 6858000"/>
              <a:gd name="connsiteX1210" fmla="*/ 5480583 w 6569477"/>
              <a:gd name="connsiteY1210" fmla="*/ 1953837 h 6858000"/>
              <a:gd name="connsiteX1211" fmla="*/ 5362484 w 6569477"/>
              <a:gd name="connsiteY1211" fmla="*/ 1641717 h 6858000"/>
              <a:gd name="connsiteX1212" fmla="*/ 5235948 w 6569477"/>
              <a:gd name="connsiteY1212" fmla="*/ 1346470 h 6858000"/>
              <a:gd name="connsiteX1213" fmla="*/ 5210643 w 6569477"/>
              <a:gd name="connsiteY1213" fmla="*/ 1304291 h 6858000"/>
              <a:gd name="connsiteX1214" fmla="*/ 5109412 w 6569477"/>
              <a:gd name="connsiteY1214" fmla="*/ 1093400 h 6858000"/>
              <a:gd name="connsiteX1215" fmla="*/ 5067234 w 6569477"/>
              <a:gd name="connsiteY1215" fmla="*/ 1025914 h 6858000"/>
              <a:gd name="connsiteX1216" fmla="*/ 4974440 w 6569477"/>
              <a:gd name="connsiteY1216" fmla="*/ 882507 h 6858000"/>
              <a:gd name="connsiteX1217" fmla="*/ 4814162 w 6569477"/>
              <a:gd name="connsiteY1217" fmla="*/ 637873 h 6858000"/>
              <a:gd name="connsiteX1218" fmla="*/ 4771983 w 6569477"/>
              <a:gd name="connsiteY1218" fmla="*/ 595695 h 6858000"/>
              <a:gd name="connsiteX1219" fmla="*/ 4729804 w 6569477"/>
              <a:gd name="connsiteY1219" fmla="*/ 519774 h 6858000"/>
              <a:gd name="connsiteX1220" fmla="*/ 4712933 w 6569477"/>
              <a:gd name="connsiteY1220" fmla="*/ 511338 h 6858000"/>
              <a:gd name="connsiteX1221" fmla="*/ 4628576 w 6569477"/>
              <a:gd name="connsiteY1221" fmla="*/ 393238 h 6858000"/>
              <a:gd name="connsiteX1222" fmla="*/ 4594833 w 6569477"/>
              <a:gd name="connsiteY1222" fmla="*/ 376368 h 6858000"/>
              <a:gd name="connsiteX1223" fmla="*/ 4577960 w 6569477"/>
              <a:gd name="connsiteY1223" fmla="*/ 342623 h 6858000"/>
              <a:gd name="connsiteX1224" fmla="*/ 4324890 w 6569477"/>
              <a:gd name="connsiteY1224" fmla="*/ 72683 h 6858000"/>
              <a:gd name="connsiteX1225" fmla="*/ 4273221 w 6569477"/>
              <a:gd name="connsiteY1225" fmla="*/ 16797 h 6858000"/>
              <a:gd name="connsiteX1226" fmla="*/ 4257562 w 6569477"/>
              <a:gd name="connsiteY1226" fmla="*/ 0 h 6858000"/>
              <a:gd name="connsiteX1227" fmla="*/ 4303981 w 6569477"/>
              <a:gd name="connsiteY1227" fmla="*/ 0 h 6858000"/>
              <a:gd name="connsiteX1228" fmla="*/ 4319485 w 6569477"/>
              <a:gd name="connsiteY1228" fmla="*/ 14161 h 6858000"/>
              <a:gd name="connsiteX1229" fmla="*/ 4341761 w 6569477"/>
              <a:gd name="connsiteY1229" fmla="*/ 38940 h 6858000"/>
              <a:gd name="connsiteX1230" fmla="*/ 4333323 w 6569477"/>
              <a:gd name="connsiteY1230" fmla="*/ 38940 h 6858000"/>
              <a:gd name="connsiteX1231" fmla="*/ 4341761 w 6569477"/>
              <a:gd name="connsiteY1231" fmla="*/ 47377 h 6858000"/>
              <a:gd name="connsiteX1232" fmla="*/ 4316454 w 6569477"/>
              <a:gd name="connsiteY1232" fmla="*/ 38940 h 6858000"/>
              <a:gd name="connsiteX1233" fmla="*/ 4358630 w 6569477"/>
              <a:gd name="connsiteY1233" fmla="*/ 64247 h 6858000"/>
              <a:gd name="connsiteX1234" fmla="*/ 4367067 w 6569477"/>
              <a:gd name="connsiteY1234" fmla="*/ 81121 h 6858000"/>
              <a:gd name="connsiteX1235" fmla="*/ 4375504 w 6569477"/>
              <a:gd name="connsiteY1235" fmla="*/ 89556 h 6858000"/>
              <a:gd name="connsiteX1236" fmla="*/ 4383940 w 6569477"/>
              <a:gd name="connsiteY1236" fmla="*/ 81120 h 6858000"/>
              <a:gd name="connsiteX1237" fmla="*/ 4434553 w 6569477"/>
              <a:gd name="connsiteY1237" fmla="*/ 131733 h 6858000"/>
              <a:gd name="connsiteX1238" fmla="*/ 4442990 w 6569477"/>
              <a:gd name="connsiteY1238" fmla="*/ 140168 h 6858000"/>
              <a:gd name="connsiteX1239" fmla="*/ 4451426 w 6569477"/>
              <a:gd name="connsiteY1239" fmla="*/ 140168 h 6858000"/>
              <a:gd name="connsiteX1240" fmla="*/ 4611704 w 6569477"/>
              <a:gd name="connsiteY1240" fmla="*/ 300447 h 6858000"/>
              <a:gd name="connsiteX1241" fmla="*/ 4620140 w 6569477"/>
              <a:gd name="connsiteY1241" fmla="*/ 325755 h 6858000"/>
              <a:gd name="connsiteX1242" fmla="*/ 4637011 w 6569477"/>
              <a:gd name="connsiteY1242" fmla="*/ 334188 h 6858000"/>
              <a:gd name="connsiteX1243" fmla="*/ 4755110 w 6569477"/>
              <a:gd name="connsiteY1243" fmla="*/ 477595 h 6858000"/>
              <a:gd name="connsiteX1244" fmla="*/ 4873211 w 6569477"/>
              <a:gd name="connsiteY1244" fmla="*/ 629438 h 6858000"/>
              <a:gd name="connsiteX1245" fmla="*/ 4881646 w 6569477"/>
              <a:gd name="connsiteY1245" fmla="*/ 654745 h 6858000"/>
              <a:gd name="connsiteX1246" fmla="*/ 4890082 w 6569477"/>
              <a:gd name="connsiteY1246" fmla="*/ 646309 h 6858000"/>
              <a:gd name="connsiteX1247" fmla="*/ 4949133 w 6569477"/>
              <a:gd name="connsiteY1247" fmla="*/ 739102 h 6858000"/>
              <a:gd name="connsiteX1248" fmla="*/ 4991312 w 6569477"/>
              <a:gd name="connsiteY1248" fmla="*/ 798150 h 6858000"/>
              <a:gd name="connsiteX1249" fmla="*/ 5058797 w 6569477"/>
              <a:gd name="connsiteY1249" fmla="*/ 899380 h 6858000"/>
              <a:gd name="connsiteX1250" fmla="*/ 5143155 w 6569477"/>
              <a:gd name="connsiteY1250" fmla="*/ 1034350 h 6858000"/>
              <a:gd name="connsiteX1251" fmla="*/ 5143154 w 6569477"/>
              <a:gd name="connsiteY1251" fmla="*/ 1051222 h 6858000"/>
              <a:gd name="connsiteX1252" fmla="*/ 5227512 w 6569477"/>
              <a:gd name="connsiteY1252" fmla="*/ 1203064 h 6858000"/>
              <a:gd name="connsiteX1253" fmla="*/ 5244383 w 6569477"/>
              <a:gd name="connsiteY1253" fmla="*/ 1219935 h 6858000"/>
              <a:gd name="connsiteX1254" fmla="*/ 5278126 w 6569477"/>
              <a:gd name="connsiteY1254" fmla="*/ 1295855 h 6858000"/>
              <a:gd name="connsiteX1255" fmla="*/ 5311869 w 6569477"/>
              <a:gd name="connsiteY1255" fmla="*/ 1338033 h 6858000"/>
              <a:gd name="connsiteX1256" fmla="*/ 5379354 w 6569477"/>
              <a:gd name="connsiteY1256" fmla="*/ 1523620 h 6858000"/>
              <a:gd name="connsiteX1257" fmla="*/ 5480584 w 6569477"/>
              <a:gd name="connsiteY1257" fmla="*/ 1768253 h 6858000"/>
              <a:gd name="connsiteX1258" fmla="*/ 5514328 w 6569477"/>
              <a:gd name="connsiteY1258" fmla="*/ 1835738 h 6858000"/>
              <a:gd name="connsiteX1259" fmla="*/ 5505890 w 6569477"/>
              <a:gd name="connsiteY1259" fmla="*/ 1827301 h 6858000"/>
              <a:gd name="connsiteX1260" fmla="*/ 5539634 w 6569477"/>
              <a:gd name="connsiteY1260" fmla="*/ 1920094 h 6858000"/>
              <a:gd name="connsiteX1261" fmla="*/ 5539634 w 6569477"/>
              <a:gd name="connsiteY1261" fmla="*/ 1945401 h 6858000"/>
              <a:gd name="connsiteX1262" fmla="*/ 5623989 w 6569477"/>
              <a:gd name="connsiteY1262" fmla="*/ 2215343 h 6858000"/>
              <a:gd name="connsiteX1263" fmla="*/ 5615554 w 6569477"/>
              <a:gd name="connsiteY1263" fmla="*/ 2215342 h 6858000"/>
              <a:gd name="connsiteX1264" fmla="*/ 5615555 w 6569477"/>
              <a:gd name="connsiteY1264" fmla="*/ 2223779 h 6858000"/>
              <a:gd name="connsiteX1265" fmla="*/ 5623988 w 6569477"/>
              <a:gd name="connsiteY1265" fmla="*/ 2232216 h 6858000"/>
              <a:gd name="connsiteX1266" fmla="*/ 5649298 w 6569477"/>
              <a:gd name="connsiteY1266" fmla="*/ 2325008 h 6858000"/>
              <a:gd name="connsiteX1267" fmla="*/ 5649298 w 6569477"/>
              <a:gd name="connsiteY1267" fmla="*/ 2333444 h 6858000"/>
              <a:gd name="connsiteX1268" fmla="*/ 5649298 w 6569477"/>
              <a:gd name="connsiteY1268" fmla="*/ 2341878 h 6858000"/>
              <a:gd name="connsiteX1269" fmla="*/ 5657733 w 6569477"/>
              <a:gd name="connsiteY1269" fmla="*/ 2341879 h 6858000"/>
              <a:gd name="connsiteX1270" fmla="*/ 5657733 w 6569477"/>
              <a:gd name="connsiteY1270" fmla="*/ 2333443 h 6858000"/>
              <a:gd name="connsiteX1271" fmla="*/ 5666169 w 6569477"/>
              <a:gd name="connsiteY1271" fmla="*/ 2367185 h 6858000"/>
              <a:gd name="connsiteX1272" fmla="*/ 5683040 w 6569477"/>
              <a:gd name="connsiteY1272" fmla="*/ 2367183 h 6858000"/>
              <a:gd name="connsiteX1273" fmla="*/ 5674605 w 6569477"/>
              <a:gd name="connsiteY1273" fmla="*/ 2341878 h 6858000"/>
              <a:gd name="connsiteX1274" fmla="*/ 5683040 w 6569477"/>
              <a:gd name="connsiteY1274" fmla="*/ 2341879 h 6858000"/>
              <a:gd name="connsiteX1275" fmla="*/ 5649298 w 6569477"/>
              <a:gd name="connsiteY1275" fmla="*/ 2274394 h 6858000"/>
              <a:gd name="connsiteX1276" fmla="*/ 5649298 w 6569477"/>
              <a:gd name="connsiteY1276" fmla="*/ 2257524 h 6858000"/>
              <a:gd name="connsiteX1277" fmla="*/ 5649298 w 6569477"/>
              <a:gd name="connsiteY1277" fmla="*/ 2249087 h 6858000"/>
              <a:gd name="connsiteX1278" fmla="*/ 5649297 w 6569477"/>
              <a:gd name="connsiteY1278" fmla="*/ 2240649 h 6858000"/>
              <a:gd name="connsiteX1279" fmla="*/ 5640860 w 6569477"/>
              <a:gd name="connsiteY1279" fmla="*/ 2240651 h 6858000"/>
              <a:gd name="connsiteX1280" fmla="*/ 5640862 w 6569477"/>
              <a:gd name="connsiteY1280" fmla="*/ 2223779 h 6858000"/>
              <a:gd name="connsiteX1281" fmla="*/ 5657734 w 6569477"/>
              <a:gd name="connsiteY1281" fmla="*/ 2232217 h 6858000"/>
              <a:gd name="connsiteX1282" fmla="*/ 5649298 w 6569477"/>
              <a:gd name="connsiteY1282" fmla="*/ 2206908 h 6858000"/>
              <a:gd name="connsiteX1283" fmla="*/ 5649298 w 6569477"/>
              <a:gd name="connsiteY1283" fmla="*/ 2198470 h 6858000"/>
              <a:gd name="connsiteX1284" fmla="*/ 5649297 w 6569477"/>
              <a:gd name="connsiteY1284" fmla="*/ 2190035 h 6858000"/>
              <a:gd name="connsiteX1285" fmla="*/ 5649298 w 6569477"/>
              <a:gd name="connsiteY1285" fmla="*/ 2181601 h 6858000"/>
              <a:gd name="connsiteX1286" fmla="*/ 5640859 w 6569477"/>
              <a:gd name="connsiteY1286" fmla="*/ 2147859 h 6858000"/>
              <a:gd name="connsiteX1287" fmla="*/ 5632426 w 6569477"/>
              <a:gd name="connsiteY1287" fmla="*/ 2139423 h 6858000"/>
              <a:gd name="connsiteX1288" fmla="*/ 5607121 w 6569477"/>
              <a:gd name="connsiteY1288" fmla="*/ 2055067 h 6858000"/>
              <a:gd name="connsiteX1289" fmla="*/ 5607118 w 6569477"/>
              <a:gd name="connsiteY1289" fmla="*/ 2038194 h 6858000"/>
              <a:gd name="connsiteX1290" fmla="*/ 5598684 w 6569477"/>
              <a:gd name="connsiteY1290" fmla="*/ 2038192 h 6858000"/>
              <a:gd name="connsiteX1291" fmla="*/ 5573377 w 6569477"/>
              <a:gd name="connsiteY1291" fmla="*/ 1962273 h 6858000"/>
              <a:gd name="connsiteX1292" fmla="*/ 5564941 w 6569477"/>
              <a:gd name="connsiteY1292" fmla="*/ 1962273 h 6858000"/>
              <a:gd name="connsiteX1293" fmla="*/ 5564941 w 6569477"/>
              <a:gd name="connsiteY1293" fmla="*/ 1953837 h 6858000"/>
              <a:gd name="connsiteX1294" fmla="*/ 5573376 w 6569477"/>
              <a:gd name="connsiteY1294" fmla="*/ 1953838 h 6858000"/>
              <a:gd name="connsiteX1295" fmla="*/ 5573377 w 6569477"/>
              <a:gd name="connsiteY1295" fmla="*/ 1945401 h 6858000"/>
              <a:gd name="connsiteX1296" fmla="*/ 5564941 w 6569477"/>
              <a:gd name="connsiteY1296" fmla="*/ 1936967 h 6858000"/>
              <a:gd name="connsiteX1297" fmla="*/ 5489019 w 6569477"/>
              <a:gd name="connsiteY1297" fmla="*/ 1700769 h 6858000"/>
              <a:gd name="connsiteX1298" fmla="*/ 5472148 w 6569477"/>
              <a:gd name="connsiteY1298" fmla="*/ 1633282 h 6858000"/>
              <a:gd name="connsiteX1299" fmla="*/ 5446841 w 6569477"/>
              <a:gd name="connsiteY1299" fmla="*/ 1591103 h 6858000"/>
              <a:gd name="connsiteX1300" fmla="*/ 5413098 w 6569477"/>
              <a:gd name="connsiteY1300" fmla="*/ 1523619 h 6858000"/>
              <a:gd name="connsiteX1301" fmla="*/ 5176900 w 6569477"/>
              <a:gd name="connsiteY1301" fmla="*/ 1034350 h 6858000"/>
              <a:gd name="connsiteX1302" fmla="*/ 5185333 w 6569477"/>
              <a:gd name="connsiteY1302" fmla="*/ 1017477 h 6858000"/>
              <a:gd name="connsiteX1303" fmla="*/ 5185335 w 6569477"/>
              <a:gd name="connsiteY1303" fmla="*/ 1025912 h 6858000"/>
              <a:gd name="connsiteX1304" fmla="*/ 5193769 w 6569477"/>
              <a:gd name="connsiteY1304" fmla="*/ 1025914 h 6858000"/>
              <a:gd name="connsiteX1305" fmla="*/ 5185332 w 6569477"/>
              <a:gd name="connsiteY1305" fmla="*/ 1009044 h 6858000"/>
              <a:gd name="connsiteX1306" fmla="*/ 5185332 w 6569477"/>
              <a:gd name="connsiteY1306" fmla="*/ 983737 h 6858000"/>
              <a:gd name="connsiteX1307" fmla="*/ 5151590 w 6569477"/>
              <a:gd name="connsiteY1307" fmla="*/ 958427 h 6858000"/>
              <a:gd name="connsiteX1308" fmla="*/ 5151589 w 6569477"/>
              <a:gd name="connsiteY1308" fmla="*/ 949995 h 6858000"/>
              <a:gd name="connsiteX1309" fmla="*/ 5143155 w 6569477"/>
              <a:gd name="connsiteY1309" fmla="*/ 941557 h 6858000"/>
              <a:gd name="connsiteX1310" fmla="*/ 5143155 w 6569477"/>
              <a:gd name="connsiteY1310" fmla="*/ 933122 h 6858000"/>
              <a:gd name="connsiteX1311" fmla="*/ 5134718 w 6569477"/>
              <a:gd name="connsiteY1311" fmla="*/ 933123 h 6858000"/>
              <a:gd name="connsiteX1312" fmla="*/ 5126283 w 6569477"/>
              <a:gd name="connsiteY1312" fmla="*/ 916250 h 6858000"/>
              <a:gd name="connsiteX1313" fmla="*/ 5109414 w 6569477"/>
              <a:gd name="connsiteY1313" fmla="*/ 874074 h 6858000"/>
              <a:gd name="connsiteX1314" fmla="*/ 5117847 w 6569477"/>
              <a:gd name="connsiteY1314" fmla="*/ 874073 h 6858000"/>
              <a:gd name="connsiteX1315" fmla="*/ 5126285 w 6569477"/>
              <a:gd name="connsiteY1315" fmla="*/ 882507 h 6858000"/>
              <a:gd name="connsiteX1316" fmla="*/ 5117848 w 6569477"/>
              <a:gd name="connsiteY1316" fmla="*/ 865636 h 6858000"/>
              <a:gd name="connsiteX1317" fmla="*/ 5109412 w 6569477"/>
              <a:gd name="connsiteY1317" fmla="*/ 857200 h 6858000"/>
              <a:gd name="connsiteX1318" fmla="*/ 5084104 w 6569477"/>
              <a:gd name="connsiteY1318" fmla="*/ 823460 h 6858000"/>
              <a:gd name="connsiteX1319" fmla="*/ 5084105 w 6569477"/>
              <a:gd name="connsiteY1319" fmla="*/ 815023 h 6858000"/>
              <a:gd name="connsiteX1320" fmla="*/ 5075670 w 6569477"/>
              <a:gd name="connsiteY1320" fmla="*/ 798150 h 6858000"/>
              <a:gd name="connsiteX1321" fmla="*/ 5067233 w 6569477"/>
              <a:gd name="connsiteY1321" fmla="*/ 798150 h 6858000"/>
              <a:gd name="connsiteX1322" fmla="*/ 5067232 w 6569477"/>
              <a:gd name="connsiteY1322" fmla="*/ 806587 h 6858000"/>
              <a:gd name="connsiteX1323" fmla="*/ 5058798 w 6569477"/>
              <a:gd name="connsiteY1323" fmla="*/ 781279 h 6858000"/>
              <a:gd name="connsiteX1324" fmla="*/ 5041925 w 6569477"/>
              <a:gd name="connsiteY1324" fmla="*/ 781279 h 6858000"/>
              <a:gd name="connsiteX1325" fmla="*/ 5041926 w 6569477"/>
              <a:gd name="connsiteY1325" fmla="*/ 764409 h 6858000"/>
              <a:gd name="connsiteX1326" fmla="*/ 5033489 w 6569477"/>
              <a:gd name="connsiteY1326" fmla="*/ 755973 h 6858000"/>
              <a:gd name="connsiteX1327" fmla="*/ 5033489 w 6569477"/>
              <a:gd name="connsiteY1327" fmla="*/ 747536 h 6858000"/>
              <a:gd name="connsiteX1328" fmla="*/ 5025055 w 6569477"/>
              <a:gd name="connsiteY1328" fmla="*/ 747536 h 6858000"/>
              <a:gd name="connsiteX1329" fmla="*/ 5025055 w 6569477"/>
              <a:gd name="connsiteY1329" fmla="*/ 755973 h 6858000"/>
              <a:gd name="connsiteX1330" fmla="*/ 4957570 w 6569477"/>
              <a:gd name="connsiteY1330" fmla="*/ 663182 h 6858000"/>
              <a:gd name="connsiteX1331" fmla="*/ 4949133 w 6569477"/>
              <a:gd name="connsiteY1331" fmla="*/ 646309 h 6858000"/>
              <a:gd name="connsiteX1332" fmla="*/ 4932264 w 6569477"/>
              <a:gd name="connsiteY1332" fmla="*/ 637873 h 6858000"/>
              <a:gd name="connsiteX1333" fmla="*/ 4932262 w 6569477"/>
              <a:gd name="connsiteY1333" fmla="*/ 644497 h 6858000"/>
              <a:gd name="connsiteX1334" fmla="*/ 4910645 w 6569477"/>
              <a:gd name="connsiteY1334" fmla="*/ 618234 h 6858000"/>
              <a:gd name="connsiteX1335" fmla="*/ 4839468 w 6569477"/>
              <a:gd name="connsiteY1335" fmla="*/ 519774 h 6858000"/>
              <a:gd name="connsiteX1336" fmla="*/ 4797289 w 6569477"/>
              <a:gd name="connsiteY1336" fmla="*/ 494466 h 6858000"/>
              <a:gd name="connsiteX1337" fmla="*/ 4797289 w 6569477"/>
              <a:gd name="connsiteY1337" fmla="*/ 469162 h 6858000"/>
              <a:gd name="connsiteX1338" fmla="*/ 4755109 w 6569477"/>
              <a:gd name="connsiteY1338" fmla="*/ 418545 h 6858000"/>
              <a:gd name="connsiteX1339" fmla="*/ 4721368 w 6569477"/>
              <a:gd name="connsiteY1339" fmla="*/ 401675 h 6858000"/>
              <a:gd name="connsiteX1340" fmla="*/ 4696060 w 6569477"/>
              <a:gd name="connsiteY1340" fmla="*/ 359495 h 6858000"/>
              <a:gd name="connsiteX1341" fmla="*/ 4704496 w 6569477"/>
              <a:gd name="connsiteY1341" fmla="*/ 359495 h 6858000"/>
              <a:gd name="connsiteX1342" fmla="*/ 4721369 w 6569477"/>
              <a:gd name="connsiteY1342" fmla="*/ 367932 h 6858000"/>
              <a:gd name="connsiteX1343" fmla="*/ 4712933 w 6569477"/>
              <a:gd name="connsiteY1343" fmla="*/ 351061 h 6858000"/>
              <a:gd name="connsiteX1344" fmla="*/ 4704497 w 6569477"/>
              <a:gd name="connsiteY1344" fmla="*/ 342625 h 6858000"/>
              <a:gd name="connsiteX1345" fmla="*/ 4729804 w 6569477"/>
              <a:gd name="connsiteY1345" fmla="*/ 359495 h 6858000"/>
              <a:gd name="connsiteX1346" fmla="*/ 4696060 w 6569477"/>
              <a:gd name="connsiteY1346" fmla="*/ 325754 h 6858000"/>
              <a:gd name="connsiteX1347" fmla="*/ 4687626 w 6569477"/>
              <a:gd name="connsiteY1347" fmla="*/ 317318 h 6858000"/>
              <a:gd name="connsiteX1348" fmla="*/ 4662317 w 6569477"/>
              <a:gd name="connsiteY1348" fmla="*/ 300447 h 6858000"/>
              <a:gd name="connsiteX1349" fmla="*/ 4670754 w 6569477"/>
              <a:gd name="connsiteY1349" fmla="*/ 317320 h 6858000"/>
              <a:gd name="connsiteX1350" fmla="*/ 4670753 w 6569477"/>
              <a:gd name="connsiteY1350" fmla="*/ 325755 h 6858000"/>
              <a:gd name="connsiteX1351" fmla="*/ 4645447 w 6569477"/>
              <a:gd name="connsiteY1351" fmla="*/ 300448 h 6858000"/>
              <a:gd name="connsiteX1352" fmla="*/ 4653882 w 6569477"/>
              <a:gd name="connsiteY1352" fmla="*/ 334188 h 6858000"/>
              <a:gd name="connsiteX1353" fmla="*/ 4620140 w 6569477"/>
              <a:gd name="connsiteY1353" fmla="*/ 275141 h 6858000"/>
              <a:gd name="connsiteX1354" fmla="*/ 4628578 w 6569477"/>
              <a:gd name="connsiteY1354" fmla="*/ 283575 h 6858000"/>
              <a:gd name="connsiteX1355" fmla="*/ 4645446 w 6569477"/>
              <a:gd name="connsiteY1355" fmla="*/ 283575 h 6858000"/>
              <a:gd name="connsiteX1356" fmla="*/ 4628576 w 6569477"/>
              <a:gd name="connsiteY1356" fmla="*/ 266706 h 6858000"/>
              <a:gd name="connsiteX1357" fmla="*/ 4628576 w 6569477"/>
              <a:gd name="connsiteY1357" fmla="*/ 258268 h 6858000"/>
              <a:gd name="connsiteX1358" fmla="*/ 4628578 w 6569477"/>
              <a:gd name="connsiteY1358" fmla="*/ 249831 h 6858000"/>
              <a:gd name="connsiteX1359" fmla="*/ 4637010 w 6569477"/>
              <a:gd name="connsiteY1359" fmla="*/ 249831 h 6858000"/>
              <a:gd name="connsiteX1360" fmla="*/ 4620140 w 6569477"/>
              <a:gd name="connsiteY1360" fmla="*/ 241397 h 6858000"/>
              <a:gd name="connsiteX1361" fmla="*/ 4611704 w 6569477"/>
              <a:gd name="connsiteY1361" fmla="*/ 232961 h 6858000"/>
              <a:gd name="connsiteX1362" fmla="*/ 4594835 w 6569477"/>
              <a:gd name="connsiteY1362" fmla="*/ 199218 h 6858000"/>
              <a:gd name="connsiteX1363" fmla="*/ 4603267 w 6569477"/>
              <a:gd name="connsiteY1363" fmla="*/ 207654 h 6858000"/>
              <a:gd name="connsiteX1364" fmla="*/ 4620140 w 6569477"/>
              <a:gd name="connsiteY1364" fmla="*/ 216090 h 6858000"/>
              <a:gd name="connsiteX1365" fmla="*/ 4603267 w 6569477"/>
              <a:gd name="connsiteY1365" fmla="*/ 190783 h 6858000"/>
              <a:gd name="connsiteX1366" fmla="*/ 4594832 w 6569477"/>
              <a:gd name="connsiteY1366" fmla="*/ 182347 h 6858000"/>
              <a:gd name="connsiteX1367" fmla="*/ 4586397 w 6569477"/>
              <a:gd name="connsiteY1367" fmla="*/ 173911 h 6858000"/>
              <a:gd name="connsiteX1368" fmla="*/ 4569526 w 6569477"/>
              <a:gd name="connsiteY1368" fmla="*/ 173913 h 6858000"/>
              <a:gd name="connsiteX1369" fmla="*/ 4577960 w 6569477"/>
              <a:gd name="connsiteY1369" fmla="*/ 190784 h 6858000"/>
              <a:gd name="connsiteX1370" fmla="*/ 4586396 w 6569477"/>
              <a:gd name="connsiteY1370" fmla="*/ 190783 h 6858000"/>
              <a:gd name="connsiteX1371" fmla="*/ 4594835 w 6569477"/>
              <a:gd name="connsiteY1371" fmla="*/ 199218 h 6858000"/>
              <a:gd name="connsiteX1372" fmla="*/ 4603267 w 6569477"/>
              <a:gd name="connsiteY1372" fmla="*/ 232961 h 6858000"/>
              <a:gd name="connsiteX1373" fmla="*/ 4594833 w 6569477"/>
              <a:gd name="connsiteY1373" fmla="*/ 224525 h 6858000"/>
              <a:gd name="connsiteX1374" fmla="*/ 4594835 w 6569477"/>
              <a:gd name="connsiteY1374" fmla="*/ 232961 h 6858000"/>
              <a:gd name="connsiteX1375" fmla="*/ 4594833 w 6569477"/>
              <a:gd name="connsiteY1375" fmla="*/ 241395 h 6858000"/>
              <a:gd name="connsiteX1376" fmla="*/ 4603266 w 6569477"/>
              <a:gd name="connsiteY1376" fmla="*/ 241396 h 6858000"/>
              <a:gd name="connsiteX1377" fmla="*/ 4611704 w 6569477"/>
              <a:gd name="connsiteY1377" fmla="*/ 249833 h 6858000"/>
              <a:gd name="connsiteX1378" fmla="*/ 4603267 w 6569477"/>
              <a:gd name="connsiteY1378" fmla="*/ 249831 h 6858000"/>
              <a:gd name="connsiteX1379" fmla="*/ 4611704 w 6569477"/>
              <a:gd name="connsiteY1379" fmla="*/ 258268 h 6858000"/>
              <a:gd name="connsiteX1380" fmla="*/ 4611703 w 6569477"/>
              <a:gd name="connsiteY1380" fmla="*/ 266704 h 6858000"/>
              <a:gd name="connsiteX1381" fmla="*/ 4552654 w 6569477"/>
              <a:gd name="connsiteY1381" fmla="*/ 207654 h 6858000"/>
              <a:gd name="connsiteX1382" fmla="*/ 4561090 w 6569477"/>
              <a:gd name="connsiteY1382" fmla="*/ 207654 h 6858000"/>
              <a:gd name="connsiteX1383" fmla="*/ 4569525 w 6569477"/>
              <a:gd name="connsiteY1383" fmla="*/ 207654 h 6858000"/>
              <a:gd name="connsiteX1384" fmla="*/ 4561090 w 6569477"/>
              <a:gd name="connsiteY1384" fmla="*/ 199218 h 6858000"/>
              <a:gd name="connsiteX1385" fmla="*/ 4552654 w 6569477"/>
              <a:gd name="connsiteY1385" fmla="*/ 199219 h 6858000"/>
              <a:gd name="connsiteX1386" fmla="*/ 4544217 w 6569477"/>
              <a:gd name="connsiteY1386" fmla="*/ 190783 h 6858000"/>
              <a:gd name="connsiteX1387" fmla="*/ 4527347 w 6569477"/>
              <a:gd name="connsiteY1387" fmla="*/ 157040 h 6858000"/>
              <a:gd name="connsiteX1388" fmla="*/ 4527346 w 6569477"/>
              <a:gd name="connsiteY1388" fmla="*/ 148604 h 6858000"/>
              <a:gd name="connsiteX1389" fmla="*/ 4518910 w 6569477"/>
              <a:gd name="connsiteY1389" fmla="*/ 140168 h 6858000"/>
              <a:gd name="connsiteX1390" fmla="*/ 4510474 w 6569477"/>
              <a:gd name="connsiteY1390" fmla="*/ 140168 h 6858000"/>
              <a:gd name="connsiteX1391" fmla="*/ 4510474 w 6569477"/>
              <a:gd name="connsiteY1391" fmla="*/ 148604 h 6858000"/>
              <a:gd name="connsiteX1392" fmla="*/ 4476732 w 6569477"/>
              <a:gd name="connsiteY1392" fmla="*/ 106427 h 6858000"/>
              <a:gd name="connsiteX1393" fmla="*/ 4468297 w 6569477"/>
              <a:gd name="connsiteY1393" fmla="*/ 97990 h 6858000"/>
              <a:gd name="connsiteX1394" fmla="*/ 4459861 w 6569477"/>
              <a:gd name="connsiteY1394" fmla="*/ 97990 h 6858000"/>
              <a:gd name="connsiteX1395" fmla="*/ 4459861 w 6569477"/>
              <a:gd name="connsiteY1395" fmla="*/ 106428 h 6858000"/>
              <a:gd name="connsiteX1396" fmla="*/ 4426117 w 6569477"/>
              <a:gd name="connsiteY1396" fmla="*/ 89554 h 6858000"/>
              <a:gd name="connsiteX1397" fmla="*/ 4388156 w 6569477"/>
              <a:gd name="connsiteY1397" fmla="*/ 29450 h 6858000"/>
              <a:gd name="connsiteX1398" fmla="*/ 4360109 w 6569477"/>
              <a:gd name="connsiteY1398" fmla="*/ 0 h 6858000"/>
              <a:gd name="connsiteX1399" fmla="*/ 4638592 w 6569477"/>
              <a:gd name="connsiteY1399" fmla="*/ 0 h 6858000"/>
              <a:gd name="connsiteX1400" fmla="*/ 4699158 w 6569477"/>
              <a:gd name="connsiteY1400" fmla="*/ 62995 h 6858000"/>
              <a:gd name="connsiteX1401" fmla="*/ 5404662 w 6569477"/>
              <a:gd name="connsiteY1401" fmla="*/ 1051221 h 6858000"/>
              <a:gd name="connsiteX1402" fmla="*/ 5938418 w 6569477"/>
              <a:gd name="connsiteY1402" fmla="*/ 2935851 h 6858000"/>
              <a:gd name="connsiteX1403" fmla="*/ 5947253 w 6569477"/>
              <a:gd name="connsiteY1403" fmla="*/ 3112842 h 6858000"/>
              <a:gd name="connsiteX1404" fmla="*/ 5951125 w 6569477"/>
              <a:gd name="connsiteY1404" fmla="*/ 3133338 h 6858000"/>
              <a:gd name="connsiteX1405" fmla="*/ 5950868 w 6569477"/>
              <a:gd name="connsiteY1405" fmla="*/ 3126941 h 6858000"/>
              <a:gd name="connsiteX1406" fmla="*/ 5953938 w 6569477"/>
              <a:gd name="connsiteY1406" fmla="*/ 3123616 h 6858000"/>
              <a:gd name="connsiteX1407" fmla="*/ 5954453 w 6569477"/>
              <a:gd name="connsiteY1407" fmla="*/ 3136408 h 6858000"/>
              <a:gd name="connsiteX1408" fmla="*/ 5957779 w 6569477"/>
              <a:gd name="connsiteY1408" fmla="*/ 3139480 h 6858000"/>
              <a:gd name="connsiteX1409" fmla="*/ 5954710 w 6569477"/>
              <a:gd name="connsiteY1409" fmla="*/ 3142804 h 6858000"/>
              <a:gd name="connsiteX1410" fmla="*/ 5960116 w 6569477"/>
              <a:gd name="connsiteY1410" fmla="*/ 3277128 h 6858000"/>
              <a:gd name="connsiteX1411" fmla="*/ 5972174 w 6569477"/>
              <a:gd name="connsiteY1411" fmla="*/ 3417593 h 6858000"/>
              <a:gd name="connsiteX1412" fmla="*/ 5962709 w 6569477"/>
              <a:gd name="connsiteY1412" fmla="*/ 3421173 h 6858000"/>
              <a:gd name="connsiteX1413" fmla="*/ 5968094 w 6569477"/>
              <a:gd name="connsiteY1413" fmla="*/ 3475415 h 6858000"/>
              <a:gd name="connsiteX1414" fmla="*/ 5964787 w 6569477"/>
              <a:gd name="connsiteY1414" fmla="*/ 3552426 h 6858000"/>
              <a:gd name="connsiteX1415" fmla="*/ 5951498 w 6569477"/>
              <a:gd name="connsiteY1415" fmla="*/ 3620225 h 6858000"/>
              <a:gd name="connsiteX1416" fmla="*/ 5941518 w 6569477"/>
              <a:gd name="connsiteY1416" fmla="*/ 3611013 h 6858000"/>
              <a:gd name="connsiteX1417" fmla="*/ 5933358 w 6569477"/>
              <a:gd name="connsiteY1417" fmla="*/ 3726657 h 6858000"/>
              <a:gd name="connsiteX1418" fmla="*/ 5932401 w 6569477"/>
              <a:gd name="connsiteY1418" fmla="*/ 3750159 h 6858000"/>
              <a:gd name="connsiteX1419" fmla="*/ 5936112 w 6569477"/>
              <a:gd name="connsiteY1419" fmla="*/ 3742197 h 6858000"/>
              <a:gd name="connsiteX1420" fmla="*/ 5931041 w 6569477"/>
              <a:gd name="connsiteY1420" fmla="*/ 3783572 h 6858000"/>
              <a:gd name="connsiteX1421" fmla="*/ 5930942 w 6569477"/>
              <a:gd name="connsiteY1421" fmla="*/ 3786013 h 6858000"/>
              <a:gd name="connsiteX1422" fmla="*/ 5930199 w 6569477"/>
              <a:gd name="connsiteY1422" fmla="*/ 3790443 h 6858000"/>
              <a:gd name="connsiteX1423" fmla="*/ 5909750 w 6569477"/>
              <a:gd name="connsiteY1423" fmla="*/ 3957308 h 6858000"/>
              <a:gd name="connsiteX1424" fmla="*/ 5877062 w 6569477"/>
              <a:gd name="connsiteY1424" fmla="*/ 4172416 h 6858000"/>
              <a:gd name="connsiteX1425" fmla="*/ 5868625 w 6569477"/>
              <a:gd name="connsiteY1425" fmla="*/ 4214595 h 6858000"/>
              <a:gd name="connsiteX1426" fmla="*/ 5609277 w 6569477"/>
              <a:gd name="connsiteY1426" fmla="*/ 5137233 h 6858000"/>
              <a:gd name="connsiteX1427" fmla="*/ 5491924 w 6569477"/>
              <a:gd name="connsiteY1427" fmla="*/ 5411666 h 6858000"/>
              <a:gd name="connsiteX1428" fmla="*/ 5491547 w 6569477"/>
              <a:gd name="connsiteY1428" fmla="*/ 5414872 h 6858000"/>
              <a:gd name="connsiteX1429" fmla="*/ 5487221 w 6569477"/>
              <a:gd name="connsiteY1429" fmla="*/ 5422780 h 6858000"/>
              <a:gd name="connsiteX1430" fmla="*/ 5489486 w 6569477"/>
              <a:gd name="connsiteY1430" fmla="*/ 5427576 h 6858000"/>
              <a:gd name="connsiteX1431" fmla="*/ 5484693 w 6569477"/>
              <a:gd name="connsiteY1431" fmla="*/ 5429840 h 6858000"/>
              <a:gd name="connsiteX1432" fmla="*/ 5431604 w 6569477"/>
              <a:gd name="connsiteY1432" fmla="*/ 5578103 h 6858000"/>
              <a:gd name="connsiteX1433" fmla="*/ 5383045 w 6569477"/>
              <a:gd name="connsiteY1433" fmla="*/ 5735954 h 6858000"/>
              <a:gd name="connsiteX1434" fmla="*/ 5371193 w 6569477"/>
              <a:gd name="connsiteY1434" fmla="*/ 5735689 h 6858000"/>
              <a:gd name="connsiteX1435" fmla="*/ 5353234 w 6569477"/>
              <a:gd name="connsiteY1435" fmla="*/ 5796964 h 6858000"/>
              <a:gd name="connsiteX1436" fmla="*/ 5315838 w 6569477"/>
              <a:gd name="connsiteY1436" fmla="*/ 5879154 h 6858000"/>
              <a:gd name="connsiteX1437" fmla="*/ 5271646 w 6569477"/>
              <a:gd name="connsiteY1437" fmla="*/ 5946958 h 6858000"/>
              <a:gd name="connsiteX1438" fmla="*/ 5264849 w 6569477"/>
              <a:gd name="connsiteY1438" fmla="*/ 5932571 h 6858000"/>
              <a:gd name="connsiteX1439" fmla="*/ 5205226 w 6569477"/>
              <a:gd name="connsiteY1439" fmla="*/ 6054591 h 6858000"/>
              <a:gd name="connsiteX1440" fmla="*/ 5133488 w 6569477"/>
              <a:gd name="connsiteY1440" fmla="*/ 6188200 h 6858000"/>
              <a:gd name="connsiteX1441" fmla="*/ 5117105 w 6569477"/>
              <a:gd name="connsiteY1441" fmla="*/ 6178342 h 6858000"/>
              <a:gd name="connsiteX1442" fmla="*/ 5104989 w 6569477"/>
              <a:gd name="connsiteY1442" fmla="*/ 6189932 h 6858000"/>
              <a:gd name="connsiteX1443" fmla="*/ 5105252 w 6569477"/>
              <a:gd name="connsiteY1443" fmla="*/ 6178076 h 6858000"/>
              <a:gd name="connsiteX1444" fmla="*/ 5107780 w 6569477"/>
              <a:gd name="connsiteY1444" fmla="*/ 6171017 h 6858000"/>
              <a:gd name="connsiteX1445" fmla="*/ 5110570 w 6569477"/>
              <a:gd name="connsiteY1445" fmla="*/ 6152101 h 6858000"/>
              <a:gd name="connsiteX1446" fmla="*/ 5117630 w 6569477"/>
              <a:gd name="connsiteY1446" fmla="*/ 6154631 h 6858000"/>
              <a:gd name="connsiteX1447" fmla="*/ 5124951 w 6569477"/>
              <a:gd name="connsiteY1447" fmla="*/ 6145306 h 6858000"/>
              <a:gd name="connsiteX1448" fmla="*/ 5124689 w 6569477"/>
              <a:gd name="connsiteY1448" fmla="*/ 6157162 h 6858000"/>
              <a:gd name="connsiteX1449" fmla="*/ 5122160 w 6569477"/>
              <a:gd name="connsiteY1449" fmla="*/ 6164222 h 6858000"/>
              <a:gd name="connsiteX1450" fmla="*/ 5161821 w 6569477"/>
              <a:gd name="connsiteY1450" fmla="*/ 6086827 h 6858000"/>
              <a:gd name="connsiteX1451" fmla="*/ 5223710 w 6569477"/>
              <a:gd name="connsiteY1451" fmla="*/ 5969604 h 6858000"/>
              <a:gd name="connsiteX1452" fmla="*/ 5255262 w 6569477"/>
              <a:gd name="connsiteY1452" fmla="*/ 5937100 h 6858000"/>
              <a:gd name="connsiteX1453" fmla="*/ 5265899 w 6569477"/>
              <a:gd name="connsiteY1453" fmla="*/ 5885149 h 6858000"/>
              <a:gd name="connsiteX1454" fmla="*/ 5310355 w 6569477"/>
              <a:gd name="connsiteY1454" fmla="*/ 5805490 h 6858000"/>
              <a:gd name="connsiteX1455" fmla="*/ 5342957 w 6569477"/>
              <a:gd name="connsiteY1455" fmla="*/ 5725565 h 6858000"/>
              <a:gd name="connsiteX1456" fmla="*/ 5359603 w 6569477"/>
              <a:gd name="connsiteY1456" fmla="*/ 5723566 h 6858000"/>
              <a:gd name="connsiteX1457" fmla="*/ 5405162 w 6569477"/>
              <a:gd name="connsiteY1457" fmla="*/ 5607458 h 6858000"/>
              <a:gd name="connsiteX1458" fmla="*/ 5419834 w 6569477"/>
              <a:gd name="connsiteY1458" fmla="*/ 5556614 h 6858000"/>
              <a:gd name="connsiteX1459" fmla="*/ 5343783 w 6569477"/>
              <a:gd name="connsiteY1459" fmla="*/ 5707015 h 6858000"/>
              <a:gd name="connsiteX1460" fmla="*/ 4588841 w 6569477"/>
              <a:gd name="connsiteY1460" fmla="*/ 6742552 h 6858000"/>
              <a:gd name="connsiteX1461" fmla="*/ 4469515 w 6569477"/>
              <a:gd name="connsiteY1461" fmla="*/ 6858000 h 6858000"/>
              <a:gd name="connsiteX1462" fmla="*/ 4102414 w 6569477"/>
              <a:gd name="connsiteY1462" fmla="*/ 6858000 h 6858000"/>
              <a:gd name="connsiteX1463" fmla="*/ 4156175 w 6569477"/>
              <a:gd name="connsiteY1463" fmla="*/ 6787476 h 6858000"/>
              <a:gd name="connsiteX1464" fmla="*/ 4333324 w 6569477"/>
              <a:gd name="connsiteY1464" fmla="*/ 6525971 h 6858000"/>
              <a:gd name="connsiteX1465" fmla="*/ 4350197 w 6569477"/>
              <a:gd name="connsiteY1465" fmla="*/ 6551277 h 6858000"/>
              <a:gd name="connsiteX1466" fmla="*/ 4451424 w 6569477"/>
              <a:gd name="connsiteY1466" fmla="*/ 6365693 h 6858000"/>
              <a:gd name="connsiteX1467" fmla="*/ 4527346 w 6569477"/>
              <a:gd name="connsiteY1467" fmla="*/ 6225714 h 6858000"/>
              <a:gd name="connsiteX1468" fmla="*/ 4556321 w 6569477"/>
              <a:gd name="connsiteY1468" fmla="*/ 6179312 h 6858000"/>
              <a:gd name="connsiteX1469" fmla="*/ 4561089 w 6569477"/>
              <a:gd name="connsiteY1469" fmla="*/ 6180105 h 6858000"/>
              <a:gd name="connsiteX1470" fmla="*/ 4577961 w 6569477"/>
              <a:gd name="connsiteY1470" fmla="*/ 6171673 h 6858000"/>
              <a:gd name="connsiteX1471" fmla="*/ 4586396 w 6569477"/>
              <a:gd name="connsiteY1471" fmla="*/ 6171671 h 6858000"/>
              <a:gd name="connsiteX1472" fmla="*/ 4603267 w 6569477"/>
              <a:gd name="connsiteY1472" fmla="*/ 6129493 h 6858000"/>
              <a:gd name="connsiteX1473" fmla="*/ 4620139 w 6569477"/>
              <a:gd name="connsiteY1473" fmla="*/ 6112623 h 6858000"/>
              <a:gd name="connsiteX1474" fmla="*/ 4620140 w 6569477"/>
              <a:gd name="connsiteY1474" fmla="*/ 6104185 h 6858000"/>
              <a:gd name="connsiteX1475" fmla="*/ 4611704 w 6569477"/>
              <a:gd name="connsiteY1475" fmla="*/ 6104186 h 6858000"/>
              <a:gd name="connsiteX1476" fmla="*/ 4645446 w 6569477"/>
              <a:gd name="connsiteY1476" fmla="*/ 6049356 h 6858000"/>
              <a:gd name="connsiteX1477" fmla="*/ 4658579 w 6569477"/>
              <a:gd name="connsiteY1477" fmla="*/ 6024607 h 6858000"/>
              <a:gd name="connsiteX1478" fmla="*/ 4657191 w 6569477"/>
              <a:gd name="connsiteY1478" fmla="*/ 6022823 h 6858000"/>
              <a:gd name="connsiteX1479" fmla="*/ 4637720 w 6569477"/>
              <a:gd name="connsiteY1479" fmla="*/ 6031225 h 6858000"/>
              <a:gd name="connsiteX1480" fmla="*/ 4625218 w 6569477"/>
              <a:gd name="connsiteY1480" fmla="*/ 6042395 h 6858000"/>
              <a:gd name="connsiteX1481" fmla="*/ 4625358 w 6569477"/>
              <a:gd name="connsiteY1481" fmla="*/ 6039920 h 6858000"/>
              <a:gd name="connsiteX1482" fmla="*/ 4603267 w 6569477"/>
              <a:gd name="connsiteY1482" fmla="*/ 6062007 h 6858000"/>
              <a:gd name="connsiteX1483" fmla="*/ 4620139 w 6569477"/>
              <a:gd name="connsiteY1483" fmla="*/ 6036700 h 6858000"/>
              <a:gd name="connsiteX1484" fmla="*/ 4502039 w 6569477"/>
              <a:gd name="connsiteY1484" fmla="*/ 6188543 h 6858000"/>
              <a:gd name="connsiteX1485" fmla="*/ 4383940 w 6569477"/>
              <a:gd name="connsiteY1485" fmla="*/ 6357257 h 6858000"/>
              <a:gd name="connsiteX1486" fmla="*/ 4367067 w 6569477"/>
              <a:gd name="connsiteY1486" fmla="*/ 6357256 h 6858000"/>
              <a:gd name="connsiteX1487" fmla="*/ 4240530 w 6569477"/>
              <a:gd name="connsiteY1487" fmla="*/ 6492227 h 6858000"/>
              <a:gd name="connsiteX1488" fmla="*/ 4189918 w 6569477"/>
              <a:gd name="connsiteY1488" fmla="*/ 6542842 h 6858000"/>
              <a:gd name="connsiteX1489" fmla="*/ 4173045 w 6569477"/>
              <a:gd name="connsiteY1489" fmla="*/ 6568148 h 6858000"/>
              <a:gd name="connsiteX1490" fmla="*/ 4130868 w 6569477"/>
              <a:gd name="connsiteY1490" fmla="*/ 6601891 h 6858000"/>
              <a:gd name="connsiteX1491" fmla="*/ 4054944 w 6569477"/>
              <a:gd name="connsiteY1491" fmla="*/ 6686246 h 6858000"/>
              <a:gd name="connsiteX1492" fmla="*/ 3979024 w 6569477"/>
              <a:gd name="connsiteY1492" fmla="*/ 6762169 h 6858000"/>
              <a:gd name="connsiteX1493" fmla="*/ 3916151 w 6569477"/>
              <a:gd name="connsiteY1493" fmla="*/ 6823459 h 6858000"/>
              <a:gd name="connsiteX1494" fmla="*/ 3874750 w 6569477"/>
              <a:gd name="connsiteY1494" fmla="*/ 6858000 h 6858000"/>
              <a:gd name="connsiteX1495" fmla="*/ 3809992 w 6569477"/>
              <a:gd name="connsiteY1495" fmla="*/ 6858000 h 6858000"/>
              <a:gd name="connsiteX1496" fmla="*/ 3835617 w 6569477"/>
              <a:gd name="connsiteY1496" fmla="*/ 6838089 h 6858000"/>
              <a:gd name="connsiteX1497" fmla="*/ 4139304 w 6569477"/>
              <a:gd name="connsiteY1497" fmla="*/ 6576584 h 6858000"/>
              <a:gd name="connsiteX1498" fmla="*/ 4046510 w 6569477"/>
              <a:gd name="connsiteY1498" fmla="*/ 6652505 h 6858000"/>
              <a:gd name="connsiteX1499" fmla="*/ 4021202 w 6569477"/>
              <a:gd name="connsiteY1499" fmla="*/ 6660941 h 6858000"/>
              <a:gd name="connsiteX1500" fmla="*/ 3810311 w 6569477"/>
              <a:gd name="connsiteY1500" fmla="*/ 6829655 h 6858000"/>
              <a:gd name="connsiteX1501" fmla="*/ 3774445 w 6569477"/>
              <a:gd name="connsiteY1501" fmla="*/ 6858000 h 6858000"/>
              <a:gd name="connsiteX1502" fmla="*/ 3720522 w 6569477"/>
              <a:gd name="connsiteY1502" fmla="*/ 6858000 h 6858000"/>
              <a:gd name="connsiteX1503" fmla="*/ 3734388 w 6569477"/>
              <a:gd name="connsiteY1503" fmla="*/ 6846525 h 6858000"/>
              <a:gd name="connsiteX1504" fmla="*/ 3768132 w 6569477"/>
              <a:gd name="connsiteY1504" fmla="*/ 6821217 h 6858000"/>
              <a:gd name="connsiteX1505" fmla="*/ 3869358 w 6569477"/>
              <a:gd name="connsiteY1505" fmla="*/ 6745298 h 6858000"/>
              <a:gd name="connsiteX1506" fmla="*/ 3911538 w 6569477"/>
              <a:gd name="connsiteY1506" fmla="*/ 6711555 h 6858000"/>
              <a:gd name="connsiteX1507" fmla="*/ 3919975 w 6569477"/>
              <a:gd name="connsiteY1507" fmla="*/ 6711555 h 6858000"/>
              <a:gd name="connsiteX1508" fmla="*/ 3928411 w 6569477"/>
              <a:gd name="connsiteY1508" fmla="*/ 6703118 h 6858000"/>
              <a:gd name="connsiteX1509" fmla="*/ 3928411 w 6569477"/>
              <a:gd name="connsiteY1509" fmla="*/ 6694684 h 6858000"/>
              <a:gd name="connsiteX1510" fmla="*/ 3936845 w 6569477"/>
              <a:gd name="connsiteY1510" fmla="*/ 6694684 h 6858000"/>
              <a:gd name="connsiteX1511" fmla="*/ 4097124 w 6569477"/>
              <a:gd name="connsiteY1511" fmla="*/ 6551277 h 6858000"/>
              <a:gd name="connsiteX1512" fmla="*/ 4113995 w 6569477"/>
              <a:gd name="connsiteY1512" fmla="*/ 6542841 h 6858000"/>
              <a:gd name="connsiteX1513" fmla="*/ 4122431 w 6569477"/>
              <a:gd name="connsiteY1513" fmla="*/ 6542841 h 6858000"/>
              <a:gd name="connsiteX1514" fmla="*/ 4130869 w 6569477"/>
              <a:gd name="connsiteY1514" fmla="*/ 6534407 h 6858000"/>
              <a:gd name="connsiteX1515" fmla="*/ 4130868 w 6569477"/>
              <a:gd name="connsiteY1515" fmla="*/ 6525971 h 6858000"/>
              <a:gd name="connsiteX1516" fmla="*/ 4189919 w 6569477"/>
              <a:gd name="connsiteY1516" fmla="*/ 6458484 h 6858000"/>
              <a:gd name="connsiteX1517" fmla="*/ 4198354 w 6569477"/>
              <a:gd name="connsiteY1517" fmla="*/ 6450050 h 6858000"/>
              <a:gd name="connsiteX1518" fmla="*/ 4206790 w 6569477"/>
              <a:gd name="connsiteY1518" fmla="*/ 6433178 h 6858000"/>
              <a:gd name="connsiteX1519" fmla="*/ 4190270 w 6569477"/>
              <a:gd name="connsiteY1519" fmla="*/ 6433178 h 6858000"/>
              <a:gd name="connsiteX1520" fmla="*/ 4207843 w 6569477"/>
              <a:gd name="connsiteY1520" fmla="*/ 6416307 h 6858000"/>
              <a:gd name="connsiteX1521" fmla="*/ 4215199 w 6569477"/>
              <a:gd name="connsiteY1521" fmla="*/ 6391088 h 6858000"/>
              <a:gd name="connsiteX1522" fmla="*/ 4215378 w 6569477"/>
              <a:gd name="connsiteY1522" fmla="*/ 6390919 h 6858000"/>
              <a:gd name="connsiteX1523" fmla="*/ 4244751 w 6569477"/>
              <a:gd name="connsiteY1523" fmla="*/ 6375183 h 6858000"/>
              <a:gd name="connsiteX1524" fmla="*/ 4274275 w 6569477"/>
              <a:gd name="connsiteY1524" fmla="*/ 6340386 h 6858000"/>
              <a:gd name="connsiteX1525" fmla="*/ 4282710 w 6569477"/>
              <a:gd name="connsiteY1525" fmla="*/ 6340386 h 6858000"/>
              <a:gd name="connsiteX1526" fmla="*/ 4282712 w 6569477"/>
              <a:gd name="connsiteY1526" fmla="*/ 6331950 h 6858000"/>
              <a:gd name="connsiteX1527" fmla="*/ 4282711 w 6569477"/>
              <a:gd name="connsiteY1527" fmla="*/ 6323514 h 6858000"/>
              <a:gd name="connsiteX1528" fmla="*/ 4308018 w 6569477"/>
              <a:gd name="connsiteY1528" fmla="*/ 6315078 h 6858000"/>
              <a:gd name="connsiteX1529" fmla="*/ 4299581 w 6569477"/>
              <a:gd name="connsiteY1529" fmla="*/ 6323514 h 6858000"/>
              <a:gd name="connsiteX1530" fmla="*/ 4291147 w 6569477"/>
              <a:gd name="connsiteY1530" fmla="*/ 6340386 h 6858000"/>
              <a:gd name="connsiteX1531" fmla="*/ 4308019 w 6569477"/>
              <a:gd name="connsiteY1531" fmla="*/ 6331950 h 6858000"/>
              <a:gd name="connsiteX1532" fmla="*/ 4316453 w 6569477"/>
              <a:gd name="connsiteY1532" fmla="*/ 6331950 h 6858000"/>
              <a:gd name="connsiteX1533" fmla="*/ 4282711 w 6569477"/>
              <a:gd name="connsiteY1533" fmla="*/ 6374128 h 6858000"/>
              <a:gd name="connsiteX1534" fmla="*/ 4544217 w 6569477"/>
              <a:gd name="connsiteY1534" fmla="*/ 6104187 h 6858000"/>
              <a:gd name="connsiteX1535" fmla="*/ 4569526 w 6569477"/>
              <a:gd name="connsiteY1535" fmla="*/ 6070442 h 6858000"/>
              <a:gd name="connsiteX1536" fmla="*/ 4577961 w 6569477"/>
              <a:gd name="connsiteY1536" fmla="*/ 6062009 h 6858000"/>
              <a:gd name="connsiteX1537" fmla="*/ 4683408 w 6569477"/>
              <a:gd name="connsiteY1537" fmla="*/ 5931256 h 6858000"/>
              <a:gd name="connsiteX1538" fmla="*/ 4748312 w 6569477"/>
              <a:gd name="connsiteY1538" fmla="*/ 5835198 h 6858000"/>
              <a:gd name="connsiteX1539" fmla="*/ 4751363 w 6569477"/>
              <a:gd name="connsiteY1539" fmla="*/ 5826231 h 6858000"/>
              <a:gd name="connsiteX1540" fmla="*/ 4767931 w 6569477"/>
              <a:gd name="connsiteY1540" fmla="*/ 5806085 h 6858000"/>
              <a:gd name="connsiteX1541" fmla="*/ 4768003 w 6569477"/>
              <a:gd name="connsiteY1541" fmla="*/ 5806053 h 6858000"/>
              <a:gd name="connsiteX1542" fmla="*/ 4788853 w 6569477"/>
              <a:gd name="connsiteY1542" fmla="*/ 5775196 h 6858000"/>
              <a:gd name="connsiteX1543" fmla="*/ 4792070 w 6569477"/>
              <a:gd name="connsiteY1543" fmla="*/ 5772856 h 6858000"/>
              <a:gd name="connsiteX1544" fmla="*/ 4793063 w 6569477"/>
              <a:gd name="connsiteY1544" fmla="*/ 5765638 h 6858000"/>
              <a:gd name="connsiteX1545" fmla="*/ 4796398 w 6569477"/>
              <a:gd name="connsiteY1545" fmla="*/ 5743259 h 6858000"/>
              <a:gd name="connsiteX1546" fmla="*/ 4843536 w 6569477"/>
              <a:gd name="connsiteY1546" fmla="*/ 5665159 h 6858000"/>
              <a:gd name="connsiteX1547" fmla="*/ 4878837 w 6569477"/>
              <a:gd name="connsiteY1547" fmla="*/ 5586387 h 6858000"/>
              <a:gd name="connsiteX1548" fmla="*/ 4895541 w 6569477"/>
              <a:gd name="connsiteY1548" fmla="*/ 5584956 h 6858000"/>
              <a:gd name="connsiteX1549" fmla="*/ 4981973 w 6569477"/>
              <a:gd name="connsiteY1549" fmla="*/ 5357045 h 6858000"/>
              <a:gd name="connsiteX1550" fmla="*/ 4962502 w 6569477"/>
              <a:gd name="connsiteY1550" fmla="*/ 5365447 h 6858000"/>
              <a:gd name="connsiteX1551" fmla="*/ 5038742 w 6569477"/>
              <a:gd name="connsiteY1551" fmla="*/ 5234354 h 6858000"/>
              <a:gd name="connsiteX1552" fmla="*/ 5031211 w 6569477"/>
              <a:gd name="connsiteY1552" fmla="*/ 5283813 h 6858000"/>
              <a:gd name="connsiteX1553" fmla="*/ 5033979 w 6569477"/>
              <a:gd name="connsiteY1553" fmla="*/ 5276843 h 6858000"/>
              <a:gd name="connsiteX1554" fmla="*/ 5038846 w 6569477"/>
              <a:gd name="connsiteY1554" fmla="*/ 5274743 h 6858000"/>
              <a:gd name="connsiteX1555" fmla="*/ 5033312 w 6569477"/>
              <a:gd name="connsiteY1555" fmla="*/ 5288683 h 6858000"/>
              <a:gd name="connsiteX1556" fmla="*/ 5035413 w 6569477"/>
              <a:gd name="connsiteY1556" fmla="*/ 5293552 h 6858000"/>
              <a:gd name="connsiteX1557" fmla="*/ 5030545 w 6569477"/>
              <a:gd name="connsiteY1557" fmla="*/ 5295653 h 6858000"/>
              <a:gd name="connsiteX1558" fmla="*/ 4972446 w 6569477"/>
              <a:gd name="connsiteY1558" fmla="*/ 5442024 h 6858000"/>
              <a:gd name="connsiteX1559" fmla="*/ 4918549 w 6569477"/>
              <a:gd name="connsiteY1559" fmla="*/ 5598134 h 6858000"/>
              <a:gd name="connsiteX1560" fmla="*/ 4906713 w 6569477"/>
              <a:gd name="connsiteY1560" fmla="*/ 5597465 h 6858000"/>
              <a:gd name="connsiteX1561" fmla="*/ 4886681 w 6569477"/>
              <a:gd name="connsiteY1561" fmla="*/ 5658095 h 6858000"/>
              <a:gd name="connsiteX1562" fmla="*/ 4846511 w 6569477"/>
              <a:gd name="connsiteY1562" fmla="*/ 5738966 h 6858000"/>
              <a:gd name="connsiteX1563" fmla="*/ 4800039 w 6569477"/>
              <a:gd name="connsiteY1563" fmla="*/ 5805228 h 6858000"/>
              <a:gd name="connsiteX1564" fmla="*/ 4796888 w 6569477"/>
              <a:gd name="connsiteY1564" fmla="*/ 5797923 h 6858000"/>
              <a:gd name="connsiteX1565" fmla="*/ 4793961 w 6569477"/>
              <a:gd name="connsiteY1565" fmla="*/ 5791139 h 6858000"/>
              <a:gd name="connsiteX1566" fmla="*/ 4788854 w 6569477"/>
              <a:gd name="connsiteY1566" fmla="*/ 5800502 h 6858000"/>
              <a:gd name="connsiteX1567" fmla="*/ 4788524 w 6569477"/>
              <a:gd name="connsiteY1567" fmla="*/ 5800530 h 6858000"/>
              <a:gd name="connsiteX1568" fmla="*/ 4772434 w 6569477"/>
              <a:gd name="connsiteY1568" fmla="*/ 5831127 h 6858000"/>
              <a:gd name="connsiteX1569" fmla="*/ 4771983 w 6569477"/>
              <a:gd name="connsiteY1569" fmla="*/ 5834245 h 6858000"/>
              <a:gd name="connsiteX1570" fmla="*/ 4770615 w 6569477"/>
              <a:gd name="connsiteY1570" fmla="*/ 5834587 h 6858000"/>
              <a:gd name="connsiteX1571" fmla="*/ 4763546 w 6569477"/>
              <a:gd name="connsiteY1571" fmla="*/ 5848027 h 6858000"/>
              <a:gd name="connsiteX1572" fmla="*/ 4763547 w 6569477"/>
              <a:gd name="connsiteY1572" fmla="*/ 5851116 h 6858000"/>
              <a:gd name="connsiteX1573" fmla="*/ 4729804 w 6569477"/>
              <a:gd name="connsiteY1573" fmla="*/ 5927037 h 6858000"/>
              <a:gd name="connsiteX1574" fmla="*/ 4738240 w 6569477"/>
              <a:gd name="connsiteY1574" fmla="*/ 5910164 h 6858000"/>
              <a:gd name="connsiteX1575" fmla="*/ 4738240 w 6569477"/>
              <a:gd name="connsiteY1575" fmla="*/ 5927039 h 6858000"/>
              <a:gd name="connsiteX1576" fmla="*/ 4755110 w 6569477"/>
              <a:gd name="connsiteY1576" fmla="*/ 5918603 h 6858000"/>
              <a:gd name="connsiteX1577" fmla="*/ 4755112 w 6569477"/>
              <a:gd name="connsiteY1577" fmla="*/ 5927039 h 6858000"/>
              <a:gd name="connsiteX1578" fmla="*/ 4746676 w 6569477"/>
              <a:gd name="connsiteY1578" fmla="*/ 5935473 h 6858000"/>
              <a:gd name="connsiteX1579" fmla="*/ 4746678 w 6569477"/>
              <a:gd name="connsiteY1579" fmla="*/ 5943907 h 6858000"/>
              <a:gd name="connsiteX1580" fmla="*/ 4721368 w 6569477"/>
              <a:gd name="connsiteY1580" fmla="*/ 5994521 h 6858000"/>
              <a:gd name="connsiteX1581" fmla="*/ 4721369 w 6569477"/>
              <a:gd name="connsiteY1581" fmla="*/ 6002959 h 6858000"/>
              <a:gd name="connsiteX1582" fmla="*/ 4729804 w 6569477"/>
              <a:gd name="connsiteY1582" fmla="*/ 5994523 h 6858000"/>
              <a:gd name="connsiteX1583" fmla="*/ 4738240 w 6569477"/>
              <a:gd name="connsiteY1583" fmla="*/ 5994523 h 6858000"/>
              <a:gd name="connsiteX1584" fmla="*/ 4653883 w 6569477"/>
              <a:gd name="connsiteY1584" fmla="*/ 6146366 h 6858000"/>
              <a:gd name="connsiteX1585" fmla="*/ 4561090 w 6569477"/>
              <a:gd name="connsiteY1585" fmla="*/ 6289771 h 6858000"/>
              <a:gd name="connsiteX1586" fmla="*/ 4561089 w 6569477"/>
              <a:gd name="connsiteY1586" fmla="*/ 6298205 h 6858000"/>
              <a:gd name="connsiteX1587" fmla="*/ 4552654 w 6569477"/>
              <a:gd name="connsiteY1587" fmla="*/ 6298207 h 6858000"/>
              <a:gd name="connsiteX1588" fmla="*/ 4552653 w 6569477"/>
              <a:gd name="connsiteY1588" fmla="*/ 6306643 h 6858000"/>
              <a:gd name="connsiteX1589" fmla="*/ 4544217 w 6569477"/>
              <a:gd name="connsiteY1589" fmla="*/ 6315080 h 6858000"/>
              <a:gd name="connsiteX1590" fmla="*/ 4527347 w 6569477"/>
              <a:gd name="connsiteY1590" fmla="*/ 6340384 h 6858000"/>
              <a:gd name="connsiteX1591" fmla="*/ 4527349 w 6569477"/>
              <a:gd name="connsiteY1591" fmla="*/ 6357257 h 6858000"/>
              <a:gd name="connsiteX1592" fmla="*/ 4544216 w 6569477"/>
              <a:gd name="connsiteY1592" fmla="*/ 6323514 h 6858000"/>
              <a:gd name="connsiteX1593" fmla="*/ 4552655 w 6569477"/>
              <a:gd name="connsiteY1593" fmla="*/ 6323514 h 6858000"/>
              <a:gd name="connsiteX1594" fmla="*/ 4552653 w 6569477"/>
              <a:gd name="connsiteY1594" fmla="*/ 6331950 h 6858000"/>
              <a:gd name="connsiteX1595" fmla="*/ 4561089 w 6569477"/>
              <a:gd name="connsiteY1595" fmla="*/ 6323512 h 6858000"/>
              <a:gd name="connsiteX1596" fmla="*/ 4561090 w 6569477"/>
              <a:gd name="connsiteY1596" fmla="*/ 6315079 h 6858000"/>
              <a:gd name="connsiteX1597" fmla="*/ 4569526 w 6569477"/>
              <a:gd name="connsiteY1597" fmla="*/ 6306641 h 6858000"/>
              <a:gd name="connsiteX1598" fmla="*/ 4586397 w 6569477"/>
              <a:gd name="connsiteY1598" fmla="*/ 6281336 h 6858000"/>
              <a:gd name="connsiteX1599" fmla="*/ 4586397 w 6569477"/>
              <a:gd name="connsiteY1599" fmla="*/ 6264464 h 6858000"/>
              <a:gd name="connsiteX1600" fmla="*/ 4603267 w 6569477"/>
              <a:gd name="connsiteY1600" fmla="*/ 6264464 h 6858000"/>
              <a:gd name="connsiteX1601" fmla="*/ 4628576 w 6569477"/>
              <a:gd name="connsiteY1601" fmla="*/ 6205416 h 6858000"/>
              <a:gd name="connsiteX1602" fmla="*/ 4696061 w 6569477"/>
              <a:gd name="connsiteY1602" fmla="*/ 6104186 h 6858000"/>
              <a:gd name="connsiteX1603" fmla="*/ 4687626 w 6569477"/>
              <a:gd name="connsiteY1603" fmla="*/ 6104185 h 6858000"/>
              <a:gd name="connsiteX1604" fmla="*/ 4704496 w 6569477"/>
              <a:gd name="connsiteY1604" fmla="*/ 6087316 h 6858000"/>
              <a:gd name="connsiteX1605" fmla="*/ 4704497 w 6569477"/>
              <a:gd name="connsiteY1605" fmla="*/ 6070444 h 6858000"/>
              <a:gd name="connsiteX1606" fmla="*/ 4712933 w 6569477"/>
              <a:gd name="connsiteY1606" fmla="*/ 6070444 h 6858000"/>
              <a:gd name="connsiteX1607" fmla="*/ 4729804 w 6569477"/>
              <a:gd name="connsiteY1607" fmla="*/ 6053573 h 6858000"/>
              <a:gd name="connsiteX1608" fmla="*/ 4770138 w 6569477"/>
              <a:gd name="connsiteY1608" fmla="*/ 5956299 h 6858000"/>
              <a:gd name="connsiteX1609" fmla="*/ 4783304 w 6569477"/>
              <a:gd name="connsiteY1609" fmla="*/ 5941648 h 6858000"/>
              <a:gd name="connsiteX1610" fmla="*/ 4783581 w 6569477"/>
              <a:gd name="connsiteY1610" fmla="*/ 5941799 h 6858000"/>
              <a:gd name="connsiteX1611" fmla="*/ 4788853 w 6569477"/>
              <a:gd name="connsiteY1611" fmla="*/ 5935473 h 6858000"/>
              <a:gd name="connsiteX1612" fmla="*/ 4783304 w 6569477"/>
              <a:gd name="connsiteY1612" fmla="*/ 5941648 h 6858000"/>
              <a:gd name="connsiteX1613" fmla="*/ 4771983 w 6569477"/>
              <a:gd name="connsiteY1613" fmla="*/ 5935471 h 6858000"/>
              <a:gd name="connsiteX1614" fmla="*/ 4873212 w 6569477"/>
              <a:gd name="connsiteY1614" fmla="*/ 5749889 h 6858000"/>
              <a:gd name="connsiteX1615" fmla="*/ 4949133 w 6569477"/>
              <a:gd name="connsiteY1615" fmla="*/ 5598046 h 6858000"/>
              <a:gd name="connsiteX1616" fmla="*/ 4957571 w 6569477"/>
              <a:gd name="connsiteY1616" fmla="*/ 5598047 h 6858000"/>
              <a:gd name="connsiteX1617" fmla="*/ 5008183 w 6569477"/>
              <a:gd name="connsiteY1617" fmla="*/ 5496818 h 6858000"/>
              <a:gd name="connsiteX1618" fmla="*/ 5008182 w 6569477"/>
              <a:gd name="connsiteY1618" fmla="*/ 5522123 h 6858000"/>
              <a:gd name="connsiteX1619" fmla="*/ 4999747 w 6569477"/>
              <a:gd name="connsiteY1619" fmla="*/ 5488384 h 6858000"/>
              <a:gd name="connsiteX1620" fmla="*/ 5067232 w 6569477"/>
              <a:gd name="connsiteY1620" fmla="*/ 5378718 h 6858000"/>
              <a:gd name="connsiteX1621" fmla="*/ 5075669 w 6569477"/>
              <a:gd name="connsiteY1621" fmla="*/ 5370283 h 6858000"/>
              <a:gd name="connsiteX1622" fmla="*/ 5075669 w 6569477"/>
              <a:gd name="connsiteY1622" fmla="*/ 5361848 h 6858000"/>
              <a:gd name="connsiteX1623" fmla="*/ 5067234 w 6569477"/>
              <a:gd name="connsiteY1623" fmla="*/ 5361848 h 6858000"/>
              <a:gd name="connsiteX1624" fmla="*/ 5075669 w 6569477"/>
              <a:gd name="connsiteY1624" fmla="*/ 5344976 h 6858000"/>
              <a:gd name="connsiteX1625" fmla="*/ 5075671 w 6569477"/>
              <a:gd name="connsiteY1625" fmla="*/ 5353411 h 6858000"/>
              <a:gd name="connsiteX1626" fmla="*/ 5084105 w 6569477"/>
              <a:gd name="connsiteY1626" fmla="*/ 5353411 h 6858000"/>
              <a:gd name="connsiteX1627" fmla="*/ 5084105 w 6569477"/>
              <a:gd name="connsiteY1627" fmla="*/ 5336541 h 6858000"/>
              <a:gd name="connsiteX1628" fmla="*/ 5092541 w 6569477"/>
              <a:gd name="connsiteY1628" fmla="*/ 5328103 h 6858000"/>
              <a:gd name="connsiteX1629" fmla="*/ 5092541 w 6569477"/>
              <a:gd name="connsiteY1629" fmla="*/ 5302798 h 6858000"/>
              <a:gd name="connsiteX1630" fmla="*/ 5100978 w 6569477"/>
              <a:gd name="connsiteY1630" fmla="*/ 5285927 h 6858000"/>
              <a:gd name="connsiteX1631" fmla="*/ 5092541 w 6569477"/>
              <a:gd name="connsiteY1631" fmla="*/ 5294363 h 6858000"/>
              <a:gd name="connsiteX1632" fmla="*/ 5084105 w 6569477"/>
              <a:gd name="connsiteY1632" fmla="*/ 5302796 h 6858000"/>
              <a:gd name="connsiteX1633" fmla="*/ 5084105 w 6569477"/>
              <a:gd name="connsiteY1633" fmla="*/ 5285927 h 6858000"/>
              <a:gd name="connsiteX1634" fmla="*/ 5109412 w 6569477"/>
              <a:gd name="connsiteY1634" fmla="*/ 5235313 h 6858000"/>
              <a:gd name="connsiteX1635" fmla="*/ 5151589 w 6569477"/>
              <a:gd name="connsiteY1635" fmla="*/ 5142520 h 6858000"/>
              <a:gd name="connsiteX1636" fmla="*/ 5160025 w 6569477"/>
              <a:gd name="connsiteY1636" fmla="*/ 5134084 h 6858000"/>
              <a:gd name="connsiteX1637" fmla="*/ 5160025 w 6569477"/>
              <a:gd name="connsiteY1637" fmla="*/ 5125649 h 6858000"/>
              <a:gd name="connsiteX1638" fmla="*/ 5176898 w 6569477"/>
              <a:gd name="connsiteY1638" fmla="*/ 5083470 h 6858000"/>
              <a:gd name="connsiteX1639" fmla="*/ 5185333 w 6569477"/>
              <a:gd name="connsiteY1639" fmla="*/ 5049729 h 6858000"/>
              <a:gd name="connsiteX1640" fmla="*/ 5219076 w 6569477"/>
              <a:gd name="connsiteY1640" fmla="*/ 4990679 h 6858000"/>
              <a:gd name="connsiteX1641" fmla="*/ 5227514 w 6569477"/>
              <a:gd name="connsiteY1641" fmla="*/ 4990679 h 6858000"/>
              <a:gd name="connsiteX1642" fmla="*/ 5227511 w 6569477"/>
              <a:gd name="connsiteY1642" fmla="*/ 4973806 h 6858000"/>
              <a:gd name="connsiteX1643" fmla="*/ 5227512 w 6569477"/>
              <a:gd name="connsiteY1643" fmla="*/ 4965372 h 6858000"/>
              <a:gd name="connsiteX1644" fmla="*/ 5219077 w 6569477"/>
              <a:gd name="connsiteY1644" fmla="*/ 4973806 h 6858000"/>
              <a:gd name="connsiteX1645" fmla="*/ 5244383 w 6569477"/>
              <a:gd name="connsiteY1645" fmla="*/ 4914756 h 6858000"/>
              <a:gd name="connsiteX1646" fmla="*/ 5252819 w 6569477"/>
              <a:gd name="connsiteY1646" fmla="*/ 4906320 h 6858000"/>
              <a:gd name="connsiteX1647" fmla="*/ 5252821 w 6569477"/>
              <a:gd name="connsiteY1647" fmla="*/ 4897886 h 6858000"/>
              <a:gd name="connsiteX1648" fmla="*/ 5269691 w 6569477"/>
              <a:gd name="connsiteY1648" fmla="*/ 4838836 h 6858000"/>
              <a:gd name="connsiteX1649" fmla="*/ 5269691 w 6569477"/>
              <a:gd name="connsiteY1649" fmla="*/ 4847272 h 6858000"/>
              <a:gd name="connsiteX1650" fmla="*/ 5269693 w 6569477"/>
              <a:gd name="connsiteY1650" fmla="*/ 4872579 h 6858000"/>
              <a:gd name="connsiteX1651" fmla="*/ 5278126 w 6569477"/>
              <a:gd name="connsiteY1651" fmla="*/ 4855707 h 6858000"/>
              <a:gd name="connsiteX1652" fmla="*/ 5286562 w 6569477"/>
              <a:gd name="connsiteY1652" fmla="*/ 4847272 h 6858000"/>
              <a:gd name="connsiteX1653" fmla="*/ 5278125 w 6569477"/>
              <a:gd name="connsiteY1653" fmla="*/ 4881015 h 6858000"/>
              <a:gd name="connsiteX1654" fmla="*/ 5294998 w 6569477"/>
              <a:gd name="connsiteY1654" fmla="*/ 4889450 h 6858000"/>
              <a:gd name="connsiteX1655" fmla="*/ 5320304 w 6569477"/>
              <a:gd name="connsiteY1655" fmla="*/ 4830400 h 6858000"/>
              <a:gd name="connsiteX1656" fmla="*/ 5328741 w 6569477"/>
              <a:gd name="connsiteY1656" fmla="*/ 4821963 h 6858000"/>
              <a:gd name="connsiteX1657" fmla="*/ 5328741 w 6569477"/>
              <a:gd name="connsiteY1657" fmla="*/ 4813530 h 6858000"/>
              <a:gd name="connsiteX1658" fmla="*/ 5328741 w 6569477"/>
              <a:gd name="connsiteY1658" fmla="*/ 4805093 h 6858000"/>
              <a:gd name="connsiteX1659" fmla="*/ 5320305 w 6569477"/>
              <a:gd name="connsiteY1659" fmla="*/ 4813527 h 6858000"/>
              <a:gd name="connsiteX1660" fmla="*/ 5320305 w 6569477"/>
              <a:gd name="connsiteY1660" fmla="*/ 4788222 h 6858000"/>
              <a:gd name="connsiteX1661" fmla="*/ 5311868 w 6569477"/>
              <a:gd name="connsiteY1661" fmla="*/ 4779784 h 6858000"/>
              <a:gd name="connsiteX1662" fmla="*/ 5294998 w 6569477"/>
              <a:gd name="connsiteY1662" fmla="*/ 4821963 h 6858000"/>
              <a:gd name="connsiteX1663" fmla="*/ 5294998 w 6569477"/>
              <a:gd name="connsiteY1663" fmla="*/ 4813529 h 6858000"/>
              <a:gd name="connsiteX1664" fmla="*/ 5286562 w 6569477"/>
              <a:gd name="connsiteY1664" fmla="*/ 4796658 h 6858000"/>
              <a:gd name="connsiteX1665" fmla="*/ 5279291 w 6569477"/>
              <a:gd name="connsiteY1665" fmla="*/ 4811201 h 6858000"/>
              <a:gd name="connsiteX1666" fmla="*/ 5280235 w 6569477"/>
              <a:gd name="connsiteY1666" fmla="*/ 4795603 h 6858000"/>
              <a:gd name="connsiteX1667" fmla="*/ 5294997 w 6569477"/>
              <a:gd name="connsiteY1667" fmla="*/ 4754479 h 6858000"/>
              <a:gd name="connsiteX1668" fmla="*/ 5269690 w 6569477"/>
              <a:gd name="connsiteY1668" fmla="*/ 4729170 h 6858000"/>
              <a:gd name="connsiteX1669" fmla="*/ 5278128 w 6569477"/>
              <a:gd name="connsiteY1669" fmla="*/ 4737607 h 6858000"/>
              <a:gd name="connsiteX1670" fmla="*/ 5286561 w 6569477"/>
              <a:gd name="connsiteY1670" fmla="*/ 4737608 h 6858000"/>
              <a:gd name="connsiteX1671" fmla="*/ 5294998 w 6569477"/>
              <a:gd name="connsiteY1671" fmla="*/ 4737608 h 6858000"/>
              <a:gd name="connsiteX1672" fmla="*/ 5294999 w 6569477"/>
              <a:gd name="connsiteY1672" fmla="*/ 4720736 h 6858000"/>
              <a:gd name="connsiteX1673" fmla="*/ 5295000 w 6569477"/>
              <a:gd name="connsiteY1673" fmla="*/ 4712301 h 6858000"/>
              <a:gd name="connsiteX1674" fmla="*/ 5311869 w 6569477"/>
              <a:gd name="connsiteY1674" fmla="*/ 4695429 h 6858000"/>
              <a:gd name="connsiteX1675" fmla="*/ 5311869 w 6569477"/>
              <a:gd name="connsiteY1675" fmla="*/ 4712299 h 6858000"/>
              <a:gd name="connsiteX1676" fmla="*/ 5320307 w 6569477"/>
              <a:gd name="connsiteY1676" fmla="*/ 4712301 h 6858000"/>
              <a:gd name="connsiteX1677" fmla="*/ 5328740 w 6569477"/>
              <a:gd name="connsiteY1677" fmla="*/ 4695429 h 6858000"/>
              <a:gd name="connsiteX1678" fmla="*/ 5328740 w 6569477"/>
              <a:gd name="connsiteY1678" fmla="*/ 4678557 h 6858000"/>
              <a:gd name="connsiteX1679" fmla="*/ 5311871 w 6569477"/>
              <a:gd name="connsiteY1679" fmla="*/ 4661688 h 6858000"/>
              <a:gd name="connsiteX1680" fmla="*/ 5303433 w 6569477"/>
              <a:gd name="connsiteY1680" fmla="*/ 4653252 h 6858000"/>
              <a:gd name="connsiteX1681" fmla="*/ 5294998 w 6569477"/>
              <a:gd name="connsiteY1681" fmla="*/ 4661688 h 6858000"/>
              <a:gd name="connsiteX1682" fmla="*/ 5303432 w 6569477"/>
              <a:gd name="connsiteY1682" fmla="*/ 4619508 h 6858000"/>
              <a:gd name="connsiteX1683" fmla="*/ 5303432 w 6569477"/>
              <a:gd name="connsiteY1683" fmla="*/ 4644816 h 6858000"/>
              <a:gd name="connsiteX1684" fmla="*/ 5320305 w 6569477"/>
              <a:gd name="connsiteY1684" fmla="*/ 4611072 h 6858000"/>
              <a:gd name="connsiteX1685" fmla="*/ 5328743 w 6569477"/>
              <a:gd name="connsiteY1685" fmla="*/ 4611070 h 6858000"/>
              <a:gd name="connsiteX1686" fmla="*/ 5328741 w 6569477"/>
              <a:gd name="connsiteY1686" fmla="*/ 4602637 h 6858000"/>
              <a:gd name="connsiteX1687" fmla="*/ 5328741 w 6569477"/>
              <a:gd name="connsiteY1687" fmla="*/ 4594202 h 6858000"/>
              <a:gd name="connsiteX1688" fmla="*/ 5320304 w 6569477"/>
              <a:gd name="connsiteY1688" fmla="*/ 4594202 h 6858000"/>
              <a:gd name="connsiteX1689" fmla="*/ 5337175 w 6569477"/>
              <a:gd name="connsiteY1689" fmla="*/ 4577331 h 6858000"/>
              <a:gd name="connsiteX1690" fmla="*/ 5337175 w 6569477"/>
              <a:gd name="connsiteY1690" fmla="*/ 4526717 h 6858000"/>
              <a:gd name="connsiteX1691" fmla="*/ 5337176 w 6569477"/>
              <a:gd name="connsiteY1691" fmla="*/ 4543586 h 6858000"/>
              <a:gd name="connsiteX1692" fmla="*/ 5354048 w 6569477"/>
              <a:gd name="connsiteY1692" fmla="*/ 4492974 h 6858000"/>
              <a:gd name="connsiteX1693" fmla="*/ 5362484 w 6569477"/>
              <a:gd name="connsiteY1693" fmla="*/ 4501408 h 6858000"/>
              <a:gd name="connsiteX1694" fmla="*/ 5362484 w 6569477"/>
              <a:gd name="connsiteY1694" fmla="*/ 4492972 h 6858000"/>
              <a:gd name="connsiteX1695" fmla="*/ 5370918 w 6569477"/>
              <a:gd name="connsiteY1695" fmla="*/ 4492974 h 6858000"/>
              <a:gd name="connsiteX1696" fmla="*/ 5379355 w 6569477"/>
              <a:gd name="connsiteY1696" fmla="*/ 4501407 h 6858000"/>
              <a:gd name="connsiteX1697" fmla="*/ 5362484 w 6569477"/>
              <a:gd name="connsiteY1697" fmla="*/ 4577331 h 6858000"/>
              <a:gd name="connsiteX1698" fmla="*/ 5354048 w 6569477"/>
              <a:gd name="connsiteY1698" fmla="*/ 4577331 h 6858000"/>
              <a:gd name="connsiteX1699" fmla="*/ 5345612 w 6569477"/>
              <a:gd name="connsiteY1699" fmla="*/ 4611072 h 6858000"/>
              <a:gd name="connsiteX1700" fmla="*/ 5362483 w 6569477"/>
              <a:gd name="connsiteY1700" fmla="*/ 4585763 h 6858000"/>
              <a:gd name="connsiteX1701" fmla="*/ 5354047 w 6569477"/>
              <a:gd name="connsiteY1701" fmla="*/ 4627944 h 6858000"/>
              <a:gd name="connsiteX1702" fmla="*/ 5345611 w 6569477"/>
              <a:gd name="connsiteY1702" fmla="*/ 4636382 h 6858000"/>
              <a:gd name="connsiteX1703" fmla="*/ 5345612 w 6569477"/>
              <a:gd name="connsiteY1703" fmla="*/ 4644813 h 6858000"/>
              <a:gd name="connsiteX1704" fmla="*/ 5354047 w 6569477"/>
              <a:gd name="connsiteY1704" fmla="*/ 4653250 h 6858000"/>
              <a:gd name="connsiteX1705" fmla="*/ 5362483 w 6569477"/>
              <a:gd name="connsiteY1705" fmla="*/ 4644815 h 6858000"/>
              <a:gd name="connsiteX1706" fmla="*/ 5370919 w 6569477"/>
              <a:gd name="connsiteY1706" fmla="*/ 4627945 h 6858000"/>
              <a:gd name="connsiteX1707" fmla="*/ 5370919 w 6569477"/>
              <a:gd name="connsiteY1707" fmla="*/ 4619508 h 6858000"/>
              <a:gd name="connsiteX1708" fmla="*/ 5362483 w 6569477"/>
              <a:gd name="connsiteY1708" fmla="*/ 4619508 h 6858000"/>
              <a:gd name="connsiteX1709" fmla="*/ 5387791 w 6569477"/>
              <a:gd name="connsiteY1709" fmla="*/ 4501408 h 6858000"/>
              <a:gd name="connsiteX1710" fmla="*/ 5396225 w 6569477"/>
              <a:gd name="connsiteY1710" fmla="*/ 4492972 h 6858000"/>
              <a:gd name="connsiteX1711" fmla="*/ 5396224 w 6569477"/>
              <a:gd name="connsiteY1711" fmla="*/ 4484538 h 6858000"/>
              <a:gd name="connsiteX1712" fmla="*/ 5396225 w 6569477"/>
              <a:gd name="connsiteY1712" fmla="*/ 4476102 h 6858000"/>
              <a:gd name="connsiteX1713" fmla="*/ 5413098 w 6569477"/>
              <a:gd name="connsiteY1713" fmla="*/ 4425488 h 6858000"/>
              <a:gd name="connsiteX1714" fmla="*/ 5404662 w 6569477"/>
              <a:gd name="connsiteY1714" fmla="*/ 4425486 h 6858000"/>
              <a:gd name="connsiteX1715" fmla="*/ 5413098 w 6569477"/>
              <a:gd name="connsiteY1715" fmla="*/ 4417053 h 6858000"/>
              <a:gd name="connsiteX1716" fmla="*/ 5421533 w 6569477"/>
              <a:gd name="connsiteY1716" fmla="*/ 4400179 h 6858000"/>
              <a:gd name="connsiteX1717" fmla="*/ 5413097 w 6569477"/>
              <a:gd name="connsiteY1717" fmla="*/ 4391743 h 6858000"/>
              <a:gd name="connsiteX1718" fmla="*/ 5421797 w 6569477"/>
              <a:gd name="connsiteY1718" fmla="*/ 4335463 h 6858000"/>
              <a:gd name="connsiteX1719" fmla="*/ 5430069 w 6569477"/>
              <a:gd name="connsiteY1719" fmla="*/ 4298454 h 6858000"/>
              <a:gd name="connsiteX1720" fmla="*/ 5422231 w 6569477"/>
              <a:gd name="connsiteY1720" fmla="*/ 4304885 h 6858000"/>
              <a:gd name="connsiteX1721" fmla="*/ 5412724 w 6569477"/>
              <a:gd name="connsiteY1721" fmla="*/ 4318695 h 6858000"/>
              <a:gd name="connsiteX1722" fmla="*/ 5410571 w 6569477"/>
              <a:gd name="connsiteY1722" fmla="*/ 4307033 h 6858000"/>
              <a:gd name="connsiteX1723" fmla="*/ 5411613 w 6569477"/>
              <a:gd name="connsiteY1723" fmla="*/ 4299607 h 6858000"/>
              <a:gd name="connsiteX1724" fmla="*/ 5410500 w 6569477"/>
              <a:gd name="connsiteY1724" fmla="*/ 4280519 h 6858000"/>
              <a:gd name="connsiteX1725" fmla="*/ 5417926 w 6569477"/>
              <a:gd name="connsiteY1725" fmla="*/ 4281562 h 6858000"/>
              <a:gd name="connsiteX1726" fmla="*/ 5423199 w 6569477"/>
              <a:gd name="connsiteY1726" fmla="*/ 4270944 h 6858000"/>
              <a:gd name="connsiteX1727" fmla="*/ 5425352 w 6569477"/>
              <a:gd name="connsiteY1727" fmla="*/ 4282606 h 6858000"/>
              <a:gd name="connsiteX1728" fmla="*/ 5424312 w 6569477"/>
              <a:gd name="connsiteY1728" fmla="*/ 4290032 h 6858000"/>
              <a:gd name="connsiteX1729" fmla="*/ 5435055 w 6569477"/>
              <a:gd name="connsiteY1729" fmla="*/ 4267818 h 6858000"/>
              <a:gd name="connsiteX1730" fmla="*/ 5436591 w 6569477"/>
              <a:gd name="connsiteY1730" fmla="*/ 4263308 h 6858000"/>
              <a:gd name="connsiteX1731" fmla="*/ 5439195 w 6569477"/>
              <a:gd name="connsiteY1731" fmla="*/ 4248207 h 6858000"/>
              <a:gd name="connsiteX1732" fmla="*/ 5438405 w 6569477"/>
              <a:gd name="connsiteY1732" fmla="*/ 4206160 h 6858000"/>
              <a:gd name="connsiteX1733" fmla="*/ 5446841 w 6569477"/>
              <a:gd name="connsiteY1733" fmla="*/ 4189290 h 6858000"/>
              <a:gd name="connsiteX1734" fmla="*/ 5446841 w 6569477"/>
              <a:gd name="connsiteY1734" fmla="*/ 4180852 h 6858000"/>
              <a:gd name="connsiteX1735" fmla="*/ 5438404 w 6569477"/>
              <a:gd name="connsiteY1735" fmla="*/ 4180854 h 6858000"/>
              <a:gd name="connsiteX1736" fmla="*/ 5455276 w 6569477"/>
              <a:gd name="connsiteY1736" fmla="*/ 4130240 h 6858000"/>
              <a:gd name="connsiteX1737" fmla="*/ 5455276 w 6569477"/>
              <a:gd name="connsiteY1737" fmla="*/ 4121804 h 6858000"/>
              <a:gd name="connsiteX1738" fmla="*/ 5455276 w 6569477"/>
              <a:gd name="connsiteY1738" fmla="*/ 4104933 h 6858000"/>
              <a:gd name="connsiteX1739" fmla="*/ 5455276 w 6569477"/>
              <a:gd name="connsiteY1739" fmla="*/ 4096497 h 6858000"/>
              <a:gd name="connsiteX1740" fmla="*/ 5463712 w 6569477"/>
              <a:gd name="connsiteY1740" fmla="*/ 4088062 h 6858000"/>
              <a:gd name="connsiteX1741" fmla="*/ 5463710 w 6569477"/>
              <a:gd name="connsiteY1741" fmla="*/ 4079626 h 6858000"/>
              <a:gd name="connsiteX1742" fmla="*/ 5463711 w 6569477"/>
              <a:gd name="connsiteY1742" fmla="*/ 4029012 h 6858000"/>
              <a:gd name="connsiteX1743" fmla="*/ 5463712 w 6569477"/>
              <a:gd name="connsiteY1743" fmla="*/ 4020574 h 6858000"/>
              <a:gd name="connsiteX1744" fmla="*/ 5463712 w 6569477"/>
              <a:gd name="connsiteY1744" fmla="*/ 4003705 h 6858000"/>
              <a:gd name="connsiteX1745" fmla="*/ 5463712 w 6569477"/>
              <a:gd name="connsiteY1745" fmla="*/ 3995269 h 6858000"/>
              <a:gd name="connsiteX1746" fmla="*/ 5463711 w 6569477"/>
              <a:gd name="connsiteY1746" fmla="*/ 3936219 h 6858000"/>
              <a:gd name="connsiteX1747" fmla="*/ 5480582 w 6569477"/>
              <a:gd name="connsiteY1747" fmla="*/ 3902476 h 6858000"/>
              <a:gd name="connsiteX1748" fmla="*/ 5489019 w 6569477"/>
              <a:gd name="connsiteY1748" fmla="*/ 3894042 h 6858000"/>
              <a:gd name="connsiteX1749" fmla="*/ 5489019 w 6569477"/>
              <a:gd name="connsiteY1749" fmla="*/ 3885606 h 6858000"/>
              <a:gd name="connsiteX1750" fmla="*/ 5480583 w 6569477"/>
              <a:gd name="connsiteY1750" fmla="*/ 3885606 h 6858000"/>
              <a:gd name="connsiteX1751" fmla="*/ 5480584 w 6569477"/>
              <a:gd name="connsiteY1751" fmla="*/ 3894040 h 6858000"/>
              <a:gd name="connsiteX1752" fmla="*/ 5472148 w 6569477"/>
              <a:gd name="connsiteY1752" fmla="*/ 3860298 h 6858000"/>
              <a:gd name="connsiteX1753" fmla="*/ 5489019 w 6569477"/>
              <a:gd name="connsiteY1753" fmla="*/ 3860299 h 6858000"/>
              <a:gd name="connsiteX1754" fmla="*/ 5496941 w 6569477"/>
              <a:gd name="connsiteY1754" fmla="*/ 3868220 h 6858000"/>
              <a:gd name="connsiteX1755" fmla="*/ 5493896 w 6569477"/>
              <a:gd name="connsiteY1755" fmla="*/ 3915262 h 6858000"/>
              <a:gd name="connsiteX1756" fmla="*/ 5497452 w 6569477"/>
              <a:gd name="connsiteY1756" fmla="*/ 4037447 h 6858000"/>
              <a:gd name="connsiteX1757" fmla="*/ 5489016 w 6569477"/>
              <a:gd name="connsiteY1757" fmla="*/ 4045883 h 6858000"/>
              <a:gd name="connsiteX1758" fmla="*/ 5489019 w 6569477"/>
              <a:gd name="connsiteY1758" fmla="*/ 4054319 h 6858000"/>
              <a:gd name="connsiteX1759" fmla="*/ 5489386 w 6569477"/>
              <a:gd name="connsiteY1759" fmla="*/ 4063858 h 6858000"/>
              <a:gd name="connsiteX1760" fmla="*/ 5490041 w 6569477"/>
              <a:gd name="connsiteY1760" fmla="*/ 4061970 h 6858000"/>
              <a:gd name="connsiteX1761" fmla="*/ 5508475 w 6569477"/>
              <a:gd name="connsiteY1761" fmla="*/ 4040599 h 6858000"/>
              <a:gd name="connsiteX1762" fmla="*/ 5508331 w 6569477"/>
              <a:gd name="connsiteY1762" fmla="*/ 3987570 h 6858000"/>
              <a:gd name="connsiteX1763" fmla="*/ 5535669 w 6569477"/>
              <a:gd name="connsiteY1763" fmla="*/ 3900538 h 6858000"/>
              <a:gd name="connsiteX1764" fmla="*/ 5551347 w 6569477"/>
              <a:gd name="connsiteY1764" fmla="*/ 3815654 h 6858000"/>
              <a:gd name="connsiteX1765" fmla="*/ 5567239 w 6569477"/>
              <a:gd name="connsiteY1765" fmla="*/ 3810315 h 6858000"/>
              <a:gd name="connsiteX1766" fmla="*/ 5597339 w 6569477"/>
              <a:gd name="connsiteY1766" fmla="*/ 3568431 h 6858000"/>
              <a:gd name="connsiteX1767" fmla="*/ 5580406 w 6569477"/>
              <a:gd name="connsiteY1767" fmla="*/ 3581198 h 6858000"/>
              <a:gd name="connsiteX1768" fmla="*/ 5623492 w 6569477"/>
              <a:gd name="connsiteY1768" fmla="*/ 3435797 h 6858000"/>
              <a:gd name="connsiteX1769" fmla="*/ 5627870 w 6569477"/>
              <a:gd name="connsiteY1769" fmla="*/ 3485634 h 6858000"/>
              <a:gd name="connsiteX1770" fmla="*/ 5628909 w 6569477"/>
              <a:gd name="connsiteY1770" fmla="*/ 3478208 h 6858000"/>
              <a:gd name="connsiteX1771" fmla="*/ 5633142 w 6569477"/>
              <a:gd name="connsiteY1771" fmla="*/ 3475016 h 6858000"/>
              <a:gd name="connsiteX1772" fmla="*/ 5631062 w 6569477"/>
              <a:gd name="connsiteY1772" fmla="*/ 3489870 h 6858000"/>
              <a:gd name="connsiteX1773" fmla="*/ 5634255 w 6569477"/>
              <a:gd name="connsiteY1773" fmla="*/ 3494104 h 6858000"/>
              <a:gd name="connsiteX1774" fmla="*/ 5630021 w 6569477"/>
              <a:gd name="connsiteY1774" fmla="*/ 3497296 h 6858000"/>
              <a:gd name="connsiteX1775" fmla="*/ 5608173 w 6569477"/>
              <a:gd name="connsiteY1775" fmla="*/ 3653253 h 6858000"/>
              <a:gd name="connsiteX1776" fmla="*/ 5592710 w 6569477"/>
              <a:gd name="connsiteY1776" fmla="*/ 3817680 h 6858000"/>
              <a:gd name="connsiteX1777" fmla="*/ 5581051 w 6569477"/>
              <a:gd name="connsiteY1777" fmla="*/ 3819828 h 6858000"/>
              <a:gd name="connsiteX1778" fmla="*/ 5575920 w 6569477"/>
              <a:gd name="connsiteY1778" fmla="*/ 3883475 h 6858000"/>
              <a:gd name="connsiteX1779" fmla="*/ 5563598 w 6569477"/>
              <a:gd name="connsiteY1779" fmla="*/ 3934280 h 6858000"/>
              <a:gd name="connsiteX1780" fmla="*/ 5562972 w 6569477"/>
              <a:gd name="connsiteY1780" fmla="*/ 3937349 h 6858000"/>
              <a:gd name="connsiteX1781" fmla="*/ 5571794 w 6569477"/>
              <a:gd name="connsiteY1781" fmla="*/ 3923038 h 6858000"/>
              <a:gd name="connsiteX1782" fmla="*/ 5623989 w 6569477"/>
              <a:gd name="connsiteY1782" fmla="*/ 3775941 h 6858000"/>
              <a:gd name="connsiteX1783" fmla="*/ 5632426 w 6569477"/>
              <a:gd name="connsiteY1783" fmla="*/ 3767506 h 6858000"/>
              <a:gd name="connsiteX1784" fmla="*/ 5640861 w 6569477"/>
              <a:gd name="connsiteY1784" fmla="*/ 3759071 h 6858000"/>
              <a:gd name="connsiteX1785" fmla="*/ 5649298 w 6569477"/>
              <a:gd name="connsiteY1785" fmla="*/ 3767505 h 6858000"/>
              <a:gd name="connsiteX1786" fmla="*/ 5649298 w 6569477"/>
              <a:gd name="connsiteY1786" fmla="*/ 3742197 h 6858000"/>
              <a:gd name="connsiteX1787" fmla="*/ 5683041 w 6569477"/>
              <a:gd name="connsiteY1787" fmla="*/ 3581921 h 6858000"/>
              <a:gd name="connsiteX1788" fmla="*/ 5691475 w 6569477"/>
              <a:gd name="connsiteY1788" fmla="*/ 3598792 h 6858000"/>
              <a:gd name="connsiteX1789" fmla="*/ 5732996 w 6569477"/>
              <a:gd name="connsiteY1789" fmla="*/ 3493610 h 6858000"/>
              <a:gd name="connsiteX1790" fmla="*/ 5733449 w 6569477"/>
              <a:gd name="connsiteY1790" fmla="*/ 3493806 h 6858000"/>
              <a:gd name="connsiteX1791" fmla="*/ 5734014 w 6569477"/>
              <a:gd name="connsiteY1791" fmla="*/ 3473633 h 6858000"/>
              <a:gd name="connsiteX1792" fmla="*/ 5730509 w 6569477"/>
              <a:gd name="connsiteY1792" fmla="*/ 3460815 h 6858000"/>
              <a:gd name="connsiteX1793" fmla="*/ 5743964 w 6569477"/>
              <a:gd name="connsiteY1793" fmla="*/ 3328941 h 6858000"/>
              <a:gd name="connsiteX1794" fmla="*/ 5761038 w 6569477"/>
              <a:gd name="connsiteY1794" fmla="*/ 3286983 h 6858000"/>
              <a:gd name="connsiteX1795" fmla="*/ 5751435 w 6569477"/>
              <a:gd name="connsiteY1795" fmla="*/ 3234831 h 6858000"/>
              <a:gd name="connsiteX1796" fmla="*/ 5762802 w 6569477"/>
              <a:gd name="connsiteY1796" fmla="*/ 3144319 h 6858000"/>
              <a:gd name="connsiteX1797" fmla="*/ 5763082 w 6569477"/>
              <a:gd name="connsiteY1797" fmla="*/ 3058000 h 6858000"/>
              <a:gd name="connsiteX1798" fmla="*/ 5777766 w 6569477"/>
              <a:gd name="connsiteY1798" fmla="*/ 3049910 h 6858000"/>
              <a:gd name="connsiteX1799" fmla="*/ 5764220 w 6569477"/>
              <a:gd name="connsiteY1799" fmla="*/ 2806537 h 6858000"/>
              <a:gd name="connsiteX1800" fmla="*/ 5759877 w 6569477"/>
              <a:gd name="connsiteY1800" fmla="*/ 2815776 h 6858000"/>
              <a:gd name="connsiteX1801" fmla="*/ 5758962 w 6569477"/>
              <a:gd name="connsiteY1801" fmla="*/ 2839583 h 6858000"/>
              <a:gd name="connsiteX1802" fmla="*/ 5750526 w 6569477"/>
              <a:gd name="connsiteY1802" fmla="*/ 2831148 h 6858000"/>
              <a:gd name="connsiteX1803" fmla="*/ 5750526 w 6569477"/>
              <a:gd name="connsiteY1803" fmla="*/ 2822713 h 6858000"/>
              <a:gd name="connsiteX1804" fmla="*/ 5750526 w 6569477"/>
              <a:gd name="connsiteY1804" fmla="*/ 2822277 h 6858000"/>
              <a:gd name="connsiteX1805" fmla="*/ 5749837 w 6569477"/>
              <a:gd name="connsiteY1805" fmla="*/ 2822120 h 6858000"/>
              <a:gd name="connsiteX1806" fmla="*/ 5747894 w 6569477"/>
              <a:gd name="connsiteY1806" fmla="*/ 2797782 h 6858000"/>
              <a:gd name="connsiteX1807" fmla="*/ 5743144 w 6569477"/>
              <a:gd name="connsiteY1807" fmla="*/ 2798460 h 6858000"/>
              <a:gd name="connsiteX1808" fmla="*/ 5742091 w 6569477"/>
              <a:gd name="connsiteY1808" fmla="*/ 2805842 h 6858000"/>
              <a:gd name="connsiteX1809" fmla="*/ 5742091 w 6569477"/>
              <a:gd name="connsiteY1809" fmla="*/ 2814279 h 6858000"/>
              <a:gd name="connsiteX1810" fmla="*/ 5742090 w 6569477"/>
              <a:gd name="connsiteY1810" fmla="*/ 2822713 h 6858000"/>
              <a:gd name="connsiteX1811" fmla="*/ 5733655 w 6569477"/>
              <a:gd name="connsiteY1811" fmla="*/ 2848019 h 6858000"/>
              <a:gd name="connsiteX1812" fmla="*/ 5742090 w 6569477"/>
              <a:gd name="connsiteY1812" fmla="*/ 2856452 h 6858000"/>
              <a:gd name="connsiteX1813" fmla="*/ 5742091 w 6569477"/>
              <a:gd name="connsiteY1813" fmla="*/ 2848019 h 6858000"/>
              <a:gd name="connsiteX1814" fmla="*/ 5750526 w 6569477"/>
              <a:gd name="connsiteY1814" fmla="*/ 2839583 h 6858000"/>
              <a:gd name="connsiteX1815" fmla="*/ 5750526 w 6569477"/>
              <a:gd name="connsiteY1815" fmla="*/ 2864888 h 6858000"/>
              <a:gd name="connsiteX1816" fmla="*/ 5750525 w 6569477"/>
              <a:gd name="connsiteY1816" fmla="*/ 2873326 h 6858000"/>
              <a:gd name="connsiteX1817" fmla="*/ 5708345 w 6569477"/>
              <a:gd name="connsiteY1817" fmla="*/ 2940812 h 6858000"/>
              <a:gd name="connsiteX1818" fmla="*/ 5699912 w 6569477"/>
              <a:gd name="connsiteY1818" fmla="*/ 2839583 h 6858000"/>
              <a:gd name="connsiteX1819" fmla="*/ 5689894 w 6569477"/>
              <a:gd name="connsiteY1819" fmla="*/ 2840110 h 6858000"/>
              <a:gd name="connsiteX1820" fmla="*/ 5683185 w 6569477"/>
              <a:gd name="connsiteY1820" fmla="*/ 2849917 h 6858000"/>
              <a:gd name="connsiteX1821" fmla="*/ 5682885 w 6569477"/>
              <a:gd name="connsiteY1821" fmla="*/ 2853046 h 6858000"/>
              <a:gd name="connsiteX1822" fmla="*/ 5680651 w 6569477"/>
              <a:gd name="connsiteY1822" fmla="*/ 2856536 h 6858000"/>
              <a:gd name="connsiteX1823" fmla="*/ 5680060 w 6569477"/>
              <a:gd name="connsiteY1823" fmla="*/ 2855859 h 6858000"/>
              <a:gd name="connsiteX1824" fmla="*/ 5676293 w 6569477"/>
              <a:gd name="connsiteY1824" fmla="*/ 2863103 h 6858000"/>
              <a:gd name="connsiteX1825" fmla="*/ 5680760 w 6569477"/>
              <a:gd name="connsiteY1825" fmla="*/ 2886509 h 6858000"/>
              <a:gd name="connsiteX1826" fmla="*/ 5688352 w 6569477"/>
              <a:gd name="connsiteY1826" fmla="*/ 2910389 h 6858000"/>
              <a:gd name="connsiteX1827" fmla="*/ 5696772 w 6569477"/>
              <a:gd name="connsiteY1827" fmla="*/ 3000293 h 6858000"/>
              <a:gd name="connsiteX1828" fmla="*/ 5692141 w 6569477"/>
              <a:gd name="connsiteY1828" fmla="*/ 3081094 h 6858000"/>
              <a:gd name="connsiteX1829" fmla="*/ 5679091 w 6569477"/>
              <a:gd name="connsiteY1829" fmla="*/ 3071991 h 6858000"/>
              <a:gd name="connsiteX1830" fmla="*/ 5688029 w 6569477"/>
              <a:gd name="connsiteY1830" fmla="*/ 3207504 h 6858000"/>
              <a:gd name="connsiteX1831" fmla="*/ 5692217 w 6569477"/>
              <a:gd name="connsiteY1831" fmla="*/ 3359096 h 6858000"/>
              <a:gd name="connsiteX1832" fmla="*/ 5673101 w 6569477"/>
              <a:gd name="connsiteY1832" fmla="*/ 3358689 h 6858000"/>
              <a:gd name="connsiteX1833" fmla="*/ 5668351 w 6569477"/>
              <a:gd name="connsiteY1833" fmla="*/ 3374768 h 6858000"/>
              <a:gd name="connsiteX1834" fmla="*/ 5662684 w 6569477"/>
              <a:gd name="connsiteY1834" fmla="*/ 3364351 h 6858000"/>
              <a:gd name="connsiteX1835" fmla="*/ 5661368 w 6569477"/>
              <a:gd name="connsiteY1835" fmla="*/ 3356969 h 6858000"/>
              <a:gd name="connsiteX1836" fmla="*/ 5654384 w 6569477"/>
              <a:gd name="connsiteY1836" fmla="*/ 3339170 h 6858000"/>
              <a:gd name="connsiteX1837" fmla="*/ 5661768 w 6569477"/>
              <a:gd name="connsiteY1837" fmla="*/ 3337856 h 6858000"/>
              <a:gd name="connsiteX1838" fmla="*/ 5663483 w 6569477"/>
              <a:gd name="connsiteY1838" fmla="*/ 3326125 h 6858000"/>
              <a:gd name="connsiteX1839" fmla="*/ 5669150 w 6569477"/>
              <a:gd name="connsiteY1839" fmla="*/ 3336542 h 6858000"/>
              <a:gd name="connsiteX1840" fmla="*/ 5670467 w 6569477"/>
              <a:gd name="connsiteY1840" fmla="*/ 3343924 h 6858000"/>
              <a:gd name="connsiteX1841" fmla="*/ 5666398 w 6569477"/>
              <a:gd name="connsiteY1841" fmla="*/ 3257055 h 6858000"/>
              <a:gd name="connsiteX1842" fmla="*/ 5661810 w 6569477"/>
              <a:gd name="connsiteY1842" fmla="*/ 3124576 h 6858000"/>
              <a:gd name="connsiteX1843" fmla="*/ 5673025 w 6569477"/>
              <a:gd name="connsiteY1843" fmla="*/ 3080687 h 6858000"/>
              <a:gd name="connsiteX1844" fmla="*/ 5656425 w 6569477"/>
              <a:gd name="connsiteY1844" fmla="*/ 3030323 h 6858000"/>
              <a:gd name="connsiteX1845" fmla="*/ 5655388 w 6569477"/>
              <a:gd name="connsiteY1845" fmla="*/ 2939106 h 6858000"/>
              <a:gd name="connsiteX1846" fmla="*/ 5643936 w 6569477"/>
              <a:gd name="connsiteY1846" fmla="*/ 2853549 h 6858000"/>
              <a:gd name="connsiteX1847" fmla="*/ 5657385 w 6569477"/>
              <a:gd name="connsiteY1847" fmla="*/ 2843539 h 6858000"/>
              <a:gd name="connsiteX1848" fmla="*/ 5657146 w 6569477"/>
              <a:gd name="connsiteY1848" fmla="*/ 2841276 h 6858000"/>
              <a:gd name="connsiteX1849" fmla="*/ 5648243 w 6569477"/>
              <a:gd name="connsiteY1849" fmla="*/ 2809663 h 6858000"/>
              <a:gd name="connsiteX1850" fmla="*/ 5581811 w 6569477"/>
              <a:gd name="connsiteY1850" fmla="*/ 2670869 h 6858000"/>
              <a:gd name="connsiteX1851" fmla="*/ 5581812 w 6569477"/>
              <a:gd name="connsiteY1851" fmla="*/ 2662431 h 6858000"/>
              <a:gd name="connsiteX1852" fmla="*/ 5581812 w 6569477"/>
              <a:gd name="connsiteY1852" fmla="*/ 2645563 h 6858000"/>
              <a:gd name="connsiteX1853" fmla="*/ 5573376 w 6569477"/>
              <a:gd name="connsiteY1853" fmla="*/ 2637125 h 6858000"/>
              <a:gd name="connsiteX1854" fmla="*/ 5548068 w 6569477"/>
              <a:gd name="connsiteY1854" fmla="*/ 2544335 h 6858000"/>
              <a:gd name="connsiteX1855" fmla="*/ 5539634 w 6569477"/>
              <a:gd name="connsiteY1855" fmla="*/ 2510592 h 6858000"/>
              <a:gd name="connsiteX1856" fmla="*/ 5531197 w 6569477"/>
              <a:gd name="connsiteY1856" fmla="*/ 2502157 h 6858000"/>
              <a:gd name="connsiteX1857" fmla="*/ 5531198 w 6569477"/>
              <a:gd name="connsiteY1857" fmla="*/ 2493721 h 6858000"/>
              <a:gd name="connsiteX1858" fmla="*/ 5522761 w 6569477"/>
              <a:gd name="connsiteY1858" fmla="*/ 2493721 h 6858000"/>
              <a:gd name="connsiteX1859" fmla="*/ 5522762 w 6569477"/>
              <a:gd name="connsiteY1859" fmla="*/ 2485285 h 6858000"/>
              <a:gd name="connsiteX1860" fmla="*/ 5505889 w 6569477"/>
              <a:gd name="connsiteY1860" fmla="*/ 2451543 h 6858000"/>
              <a:gd name="connsiteX1861" fmla="*/ 5497455 w 6569477"/>
              <a:gd name="connsiteY1861" fmla="*/ 2476850 h 6858000"/>
              <a:gd name="connsiteX1862" fmla="*/ 5480584 w 6569477"/>
              <a:gd name="connsiteY1862" fmla="*/ 2459978 h 6858000"/>
              <a:gd name="connsiteX1863" fmla="*/ 5472147 w 6569477"/>
              <a:gd name="connsiteY1863" fmla="*/ 2384058 h 6858000"/>
              <a:gd name="connsiteX1864" fmla="*/ 5404661 w 6569477"/>
              <a:gd name="connsiteY1864" fmla="*/ 2181601 h 6858000"/>
              <a:gd name="connsiteX1865" fmla="*/ 5387791 w 6569477"/>
              <a:gd name="connsiteY1865" fmla="*/ 2130985 h 6858000"/>
              <a:gd name="connsiteX1866" fmla="*/ 5328740 w 6569477"/>
              <a:gd name="connsiteY1866" fmla="*/ 1962273 h 6858000"/>
              <a:gd name="connsiteX1867" fmla="*/ 5328741 w 6569477"/>
              <a:gd name="connsiteY1867" fmla="*/ 1936967 h 6858000"/>
              <a:gd name="connsiteX1868" fmla="*/ 5311869 w 6569477"/>
              <a:gd name="connsiteY1868" fmla="*/ 1920096 h 6858000"/>
              <a:gd name="connsiteX1869" fmla="*/ 5320307 w 6569477"/>
              <a:gd name="connsiteY1869" fmla="*/ 1911660 h 6858000"/>
              <a:gd name="connsiteX1870" fmla="*/ 5269693 w 6569477"/>
              <a:gd name="connsiteY1870" fmla="*/ 1793560 h 6858000"/>
              <a:gd name="connsiteX1871" fmla="*/ 5286562 w 6569477"/>
              <a:gd name="connsiteY1871" fmla="*/ 1793561 h 6858000"/>
              <a:gd name="connsiteX1872" fmla="*/ 5261255 w 6569477"/>
              <a:gd name="connsiteY1872" fmla="*/ 1768254 h 6858000"/>
              <a:gd name="connsiteX1873" fmla="*/ 5235948 w 6569477"/>
              <a:gd name="connsiteY1873" fmla="*/ 1709201 h 6858000"/>
              <a:gd name="connsiteX1874" fmla="*/ 5235947 w 6569477"/>
              <a:gd name="connsiteY1874" fmla="*/ 1700769 h 6858000"/>
              <a:gd name="connsiteX1875" fmla="*/ 5244383 w 6569477"/>
              <a:gd name="connsiteY1875" fmla="*/ 1700769 h 6858000"/>
              <a:gd name="connsiteX1876" fmla="*/ 5252819 w 6569477"/>
              <a:gd name="connsiteY1876" fmla="*/ 1700767 h 6858000"/>
              <a:gd name="connsiteX1877" fmla="*/ 5252819 w 6569477"/>
              <a:gd name="connsiteY1877" fmla="*/ 1692332 h 6858000"/>
              <a:gd name="connsiteX1878" fmla="*/ 5244383 w 6569477"/>
              <a:gd name="connsiteY1878" fmla="*/ 1650153 h 6858000"/>
              <a:gd name="connsiteX1879" fmla="*/ 5252818 w 6569477"/>
              <a:gd name="connsiteY1879" fmla="*/ 1650152 h 6858000"/>
              <a:gd name="connsiteX1880" fmla="*/ 5252819 w 6569477"/>
              <a:gd name="connsiteY1880" fmla="*/ 1641718 h 6858000"/>
              <a:gd name="connsiteX1881" fmla="*/ 5244385 w 6569477"/>
              <a:gd name="connsiteY1881" fmla="*/ 1633283 h 6858000"/>
              <a:gd name="connsiteX1882" fmla="*/ 5176900 w 6569477"/>
              <a:gd name="connsiteY1882" fmla="*/ 1473003 h 6858000"/>
              <a:gd name="connsiteX1883" fmla="*/ 5084104 w 6569477"/>
              <a:gd name="connsiteY1883" fmla="*/ 1312727 h 6858000"/>
              <a:gd name="connsiteX1884" fmla="*/ 5055633 w 6569477"/>
              <a:gd name="connsiteY1884" fmla="*/ 1250514 h 6858000"/>
              <a:gd name="connsiteX1885" fmla="*/ 5041658 w 6569477"/>
              <a:gd name="connsiteY1885" fmla="*/ 1226599 h 6858000"/>
              <a:gd name="connsiteX1886" fmla="*/ 5093541 w 6569477"/>
              <a:gd name="connsiteY1886" fmla="*/ 1340967 h 6858000"/>
              <a:gd name="connsiteX1887" fmla="*/ 5398999 w 6569477"/>
              <a:gd name="connsiteY1887" fmla="*/ 2412246 h 6858000"/>
              <a:gd name="connsiteX1888" fmla="*/ 5458394 w 6569477"/>
              <a:gd name="connsiteY1888" fmla="*/ 2833367 h 6858000"/>
              <a:gd name="connsiteX1889" fmla="*/ 5448705 w 6569477"/>
              <a:gd name="connsiteY1889" fmla="*/ 2871734 h 6858000"/>
              <a:gd name="connsiteX1890" fmla="*/ 5431304 w 6569477"/>
              <a:gd name="connsiteY1890" fmla="*/ 2855892 h 6858000"/>
              <a:gd name="connsiteX1891" fmla="*/ 5100400 w 6569477"/>
              <a:gd name="connsiteY1891" fmla="*/ 1533070 h 6858000"/>
              <a:gd name="connsiteX1892" fmla="*/ 4793286 w 6569477"/>
              <a:gd name="connsiteY1892" fmla="*/ 888652 h 6858000"/>
              <a:gd name="connsiteX1893" fmla="*/ 4754611 w 6569477"/>
              <a:gd name="connsiteY1893" fmla="*/ 811200 h 6858000"/>
              <a:gd name="connsiteX1894" fmla="*/ 4736788 w 6569477"/>
              <a:gd name="connsiteY1894" fmla="*/ 782554 h 6858000"/>
              <a:gd name="connsiteX1895" fmla="*/ 4722369 w 6569477"/>
              <a:gd name="connsiteY1895" fmla="*/ 785144 h 6858000"/>
              <a:gd name="connsiteX1896" fmla="*/ 4716525 w 6569477"/>
              <a:gd name="connsiteY1896" fmla="*/ 831944 h 6858000"/>
              <a:gd name="connsiteX1897" fmla="*/ 4878628 w 6569477"/>
              <a:gd name="connsiteY1897" fmla="*/ 1128191 h 6858000"/>
              <a:gd name="connsiteX1898" fmla="*/ 5018643 w 6569477"/>
              <a:gd name="connsiteY1898" fmla="*/ 1444415 h 6858000"/>
              <a:gd name="connsiteX1899" fmla="*/ 5107372 w 6569477"/>
              <a:gd name="connsiteY1899" fmla="*/ 1685936 h 6858000"/>
              <a:gd name="connsiteX1900" fmla="*/ 5109411 w 6569477"/>
              <a:gd name="connsiteY1900" fmla="*/ 1683895 h 6858000"/>
              <a:gd name="connsiteX1901" fmla="*/ 5151590 w 6569477"/>
              <a:gd name="connsiteY1901" fmla="*/ 1785122 h 6858000"/>
              <a:gd name="connsiteX1902" fmla="*/ 5143154 w 6569477"/>
              <a:gd name="connsiteY1902" fmla="*/ 1785122 h 6858000"/>
              <a:gd name="connsiteX1903" fmla="*/ 5134721 w 6569477"/>
              <a:gd name="connsiteY1903" fmla="*/ 1751382 h 6858000"/>
              <a:gd name="connsiteX1904" fmla="*/ 5122261 w 6569477"/>
              <a:gd name="connsiteY1904" fmla="*/ 1726462 h 6858000"/>
              <a:gd name="connsiteX1905" fmla="*/ 5136116 w 6569477"/>
              <a:gd name="connsiteY1905" fmla="*/ 1764180 h 6858000"/>
              <a:gd name="connsiteX1906" fmla="*/ 5157687 w 6569477"/>
              <a:gd name="connsiteY1906" fmla="*/ 1838582 h 6858000"/>
              <a:gd name="connsiteX1907" fmla="*/ 5167407 w 6569477"/>
              <a:gd name="connsiteY1907" fmla="*/ 1843119 h 6858000"/>
              <a:gd name="connsiteX1908" fmla="*/ 5176898 w 6569477"/>
              <a:gd name="connsiteY1908" fmla="*/ 1844173 h 6858000"/>
              <a:gd name="connsiteX1909" fmla="*/ 5176898 w 6569477"/>
              <a:gd name="connsiteY1909" fmla="*/ 1861046 h 6858000"/>
              <a:gd name="connsiteX1910" fmla="*/ 5168464 w 6569477"/>
              <a:gd name="connsiteY1910" fmla="*/ 1861046 h 6858000"/>
              <a:gd name="connsiteX1911" fmla="*/ 5168463 w 6569477"/>
              <a:gd name="connsiteY1911" fmla="*/ 1869480 h 6858000"/>
              <a:gd name="connsiteX1912" fmla="*/ 5168462 w 6569477"/>
              <a:gd name="connsiteY1912" fmla="*/ 1875756 h 6858000"/>
              <a:gd name="connsiteX1913" fmla="*/ 5229895 w 6569477"/>
              <a:gd name="connsiteY1913" fmla="*/ 2087656 h 6858000"/>
              <a:gd name="connsiteX1914" fmla="*/ 5242098 w 6569477"/>
              <a:gd name="connsiteY1914" fmla="*/ 2145617 h 6858000"/>
              <a:gd name="connsiteX1915" fmla="*/ 5261255 w 6569477"/>
              <a:gd name="connsiteY1915" fmla="*/ 2173166 h 6858000"/>
              <a:gd name="connsiteX1916" fmla="*/ 5278125 w 6569477"/>
              <a:gd name="connsiteY1916" fmla="*/ 2215342 h 6858000"/>
              <a:gd name="connsiteX1917" fmla="*/ 5286562 w 6569477"/>
              <a:gd name="connsiteY1917" fmla="*/ 2265959 h 6858000"/>
              <a:gd name="connsiteX1918" fmla="*/ 5303433 w 6569477"/>
              <a:gd name="connsiteY1918" fmla="*/ 2325006 h 6858000"/>
              <a:gd name="connsiteX1919" fmla="*/ 5320305 w 6569477"/>
              <a:gd name="connsiteY1919" fmla="*/ 2409365 h 6858000"/>
              <a:gd name="connsiteX1920" fmla="*/ 5337176 w 6569477"/>
              <a:gd name="connsiteY1920" fmla="*/ 2459978 h 6858000"/>
              <a:gd name="connsiteX1921" fmla="*/ 5337176 w 6569477"/>
              <a:gd name="connsiteY1921" fmla="*/ 2468415 h 6858000"/>
              <a:gd name="connsiteX1922" fmla="*/ 5354048 w 6569477"/>
              <a:gd name="connsiteY1922" fmla="*/ 2535897 h 6858000"/>
              <a:gd name="connsiteX1923" fmla="*/ 5370919 w 6569477"/>
              <a:gd name="connsiteY1923" fmla="*/ 2594947 h 6858000"/>
              <a:gd name="connsiteX1924" fmla="*/ 5379353 w 6569477"/>
              <a:gd name="connsiteY1924" fmla="*/ 2620256 h 6858000"/>
              <a:gd name="connsiteX1925" fmla="*/ 5379355 w 6569477"/>
              <a:gd name="connsiteY1925" fmla="*/ 2628692 h 6858000"/>
              <a:gd name="connsiteX1926" fmla="*/ 5370919 w 6569477"/>
              <a:gd name="connsiteY1926" fmla="*/ 2653998 h 6858000"/>
              <a:gd name="connsiteX1927" fmla="*/ 5370919 w 6569477"/>
              <a:gd name="connsiteY1927" fmla="*/ 2662431 h 6858000"/>
              <a:gd name="connsiteX1928" fmla="*/ 5379355 w 6569477"/>
              <a:gd name="connsiteY1928" fmla="*/ 2679304 h 6858000"/>
              <a:gd name="connsiteX1929" fmla="*/ 5387791 w 6569477"/>
              <a:gd name="connsiteY1929" fmla="*/ 2679306 h 6858000"/>
              <a:gd name="connsiteX1930" fmla="*/ 5387790 w 6569477"/>
              <a:gd name="connsiteY1930" fmla="*/ 2721484 h 6858000"/>
              <a:gd name="connsiteX1931" fmla="*/ 5396226 w 6569477"/>
              <a:gd name="connsiteY1931" fmla="*/ 2729919 h 6858000"/>
              <a:gd name="connsiteX1932" fmla="*/ 5396226 w 6569477"/>
              <a:gd name="connsiteY1932" fmla="*/ 2721484 h 6858000"/>
              <a:gd name="connsiteX1933" fmla="*/ 5387791 w 6569477"/>
              <a:gd name="connsiteY1933" fmla="*/ 2679306 h 6858000"/>
              <a:gd name="connsiteX1934" fmla="*/ 5396226 w 6569477"/>
              <a:gd name="connsiteY1934" fmla="*/ 2679306 h 6858000"/>
              <a:gd name="connsiteX1935" fmla="*/ 5396225 w 6569477"/>
              <a:gd name="connsiteY1935" fmla="*/ 2696176 h 6858000"/>
              <a:gd name="connsiteX1936" fmla="*/ 5396226 w 6569477"/>
              <a:gd name="connsiteY1936" fmla="*/ 2704613 h 6858000"/>
              <a:gd name="connsiteX1937" fmla="*/ 5404662 w 6569477"/>
              <a:gd name="connsiteY1937" fmla="*/ 2729919 h 6858000"/>
              <a:gd name="connsiteX1938" fmla="*/ 5404661 w 6569477"/>
              <a:gd name="connsiteY1938" fmla="*/ 2763661 h 6858000"/>
              <a:gd name="connsiteX1939" fmla="*/ 5396224 w 6569477"/>
              <a:gd name="connsiteY1939" fmla="*/ 2755225 h 6858000"/>
              <a:gd name="connsiteX1940" fmla="*/ 5396225 w 6569477"/>
              <a:gd name="connsiteY1940" fmla="*/ 2772097 h 6858000"/>
              <a:gd name="connsiteX1941" fmla="*/ 5396225 w 6569477"/>
              <a:gd name="connsiteY1941" fmla="*/ 2788969 h 6858000"/>
              <a:gd name="connsiteX1942" fmla="*/ 5404662 w 6569477"/>
              <a:gd name="connsiteY1942" fmla="*/ 2814279 h 6858000"/>
              <a:gd name="connsiteX1943" fmla="*/ 5404661 w 6569477"/>
              <a:gd name="connsiteY1943" fmla="*/ 2831146 h 6858000"/>
              <a:gd name="connsiteX1944" fmla="*/ 5413098 w 6569477"/>
              <a:gd name="connsiteY1944" fmla="*/ 2839583 h 6858000"/>
              <a:gd name="connsiteX1945" fmla="*/ 5421533 w 6569477"/>
              <a:gd name="connsiteY1945" fmla="*/ 2864890 h 6858000"/>
              <a:gd name="connsiteX1946" fmla="*/ 5421534 w 6569477"/>
              <a:gd name="connsiteY1946" fmla="*/ 2881764 h 6858000"/>
              <a:gd name="connsiteX1947" fmla="*/ 5413098 w 6569477"/>
              <a:gd name="connsiteY1947" fmla="*/ 2890197 h 6858000"/>
              <a:gd name="connsiteX1948" fmla="*/ 5421534 w 6569477"/>
              <a:gd name="connsiteY1948" fmla="*/ 2898631 h 6858000"/>
              <a:gd name="connsiteX1949" fmla="*/ 5413098 w 6569477"/>
              <a:gd name="connsiteY1949" fmla="*/ 2915506 h 6858000"/>
              <a:gd name="connsiteX1950" fmla="*/ 5421534 w 6569477"/>
              <a:gd name="connsiteY1950" fmla="*/ 2932377 h 6858000"/>
              <a:gd name="connsiteX1951" fmla="*/ 5429969 w 6569477"/>
              <a:gd name="connsiteY1951" fmla="*/ 2923940 h 6858000"/>
              <a:gd name="connsiteX1952" fmla="*/ 5429969 w 6569477"/>
              <a:gd name="connsiteY1952" fmla="*/ 2949247 h 6858000"/>
              <a:gd name="connsiteX1953" fmla="*/ 5429967 w 6569477"/>
              <a:gd name="connsiteY1953" fmla="*/ 2957684 h 6858000"/>
              <a:gd name="connsiteX1954" fmla="*/ 5438405 w 6569477"/>
              <a:gd name="connsiteY1954" fmla="*/ 2991425 h 6858000"/>
              <a:gd name="connsiteX1955" fmla="*/ 5438405 w 6569477"/>
              <a:gd name="connsiteY1955" fmla="*/ 3025167 h 6858000"/>
              <a:gd name="connsiteX1956" fmla="*/ 5438405 w 6569477"/>
              <a:gd name="connsiteY1956" fmla="*/ 3050476 h 6858000"/>
              <a:gd name="connsiteX1957" fmla="*/ 5438405 w 6569477"/>
              <a:gd name="connsiteY1957" fmla="*/ 3101088 h 6858000"/>
              <a:gd name="connsiteX1958" fmla="*/ 5429969 w 6569477"/>
              <a:gd name="connsiteY1958" fmla="*/ 3126398 h 6858000"/>
              <a:gd name="connsiteX1959" fmla="*/ 5421534 w 6569477"/>
              <a:gd name="connsiteY1959" fmla="*/ 3117961 h 6858000"/>
              <a:gd name="connsiteX1960" fmla="*/ 5413096 w 6569477"/>
              <a:gd name="connsiteY1960" fmla="*/ 3109525 h 6858000"/>
              <a:gd name="connsiteX1961" fmla="*/ 5413098 w 6569477"/>
              <a:gd name="connsiteY1961" fmla="*/ 3117961 h 6858000"/>
              <a:gd name="connsiteX1962" fmla="*/ 5413098 w 6569477"/>
              <a:gd name="connsiteY1962" fmla="*/ 3126395 h 6858000"/>
              <a:gd name="connsiteX1963" fmla="*/ 5421533 w 6569477"/>
              <a:gd name="connsiteY1963" fmla="*/ 3134833 h 6858000"/>
              <a:gd name="connsiteX1964" fmla="*/ 5429969 w 6569477"/>
              <a:gd name="connsiteY1964" fmla="*/ 3143265 h 6858000"/>
              <a:gd name="connsiteX1965" fmla="*/ 5438404 w 6569477"/>
              <a:gd name="connsiteY1965" fmla="*/ 3143266 h 6858000"/>
              <a:gd name="connsiteX1966" fmla="*/ 5446840 w 6569477"/>
              <a:gd name="connsiteY1966" fmla="*/ 3101088 h 6858000"/>
              <a:gd name="connsiteX1967" fmla="*/ 5446838 w 6569477"/>
              <a:gd name="connsiteY1967" fmla="*/ 3092654 h 6858000"/>
              <a:gd name="connsiteX1968" fmla="*/ 5446840 w 6569477"/>
              <a:gd name="connsiteY1968" fmla="*/ 3058912 h 6858000"/>
              <a:gd name="connsiteX1969" fmla="*/ 5446841 w 6569477"/>
              <a:gd name="connsiteY1969" fmla="*/ 3042041 h 6858000"/>
              <a:gd name="connsiteX1970" fmla="*/ 5455276 w 6569477"/>
              <a:gd name="connsiteY1970" fmla="*/ 3084216 h 6858000"/>
              <a:gd name="connsiteX1971" fmla="*/ 5463712 w 6569477"/>
              <a:gd name="connsiteY1971" fmla="*/ 3134833 h 6858000"/>
              <a:gd name="connsiteX1972" fmla="*/ 5455276 w 6569477"/>
              <a:gd name="connsiteY1972" fmla="*/ 3151703 h 6858000"/>
              <a:gd name="connsiteX1973" fmla="*/ 5455276 w 6569477"/>
              <a:gd name="connsiteY1973" fmla="*/ 3168573 h 6858000"/>
              <a:gd name="connsiteX1974" fmla="*/ 5455273 w 6569477"/>
              <a:gd name="connsiteY1974" fmla="*/ 3210751 h 6858000"/>
              <a:gd name="connsiteX1975" fmla="*/ 5446841 w 6569477"/>
              <a:gd name="connsiteY1975" fmla="*/ 3202314 h 6858000"/>
              <a:gd name="connsiteX1976" fmla="*/ 5438405 w 6569477"/>
              <a:gd name="connsiteY1976" fmla="*/ 3202316 h 6858000"/>
              <a:gd name="connsiteX1977" fmla="*/ 5438405 w 6569477"/>
              <a:gd name="connsiteY1977" fmla="*/ 3210751 h 6858000"/>
              <a:gd name="connsiteX1978" fmla="*/ 5438405 w 6569477"/>
              <a:gd name="connsiteY1978" fmla="*/ 3219184 h 6858000"/>
              <a:gd name="connsiteX1979" fmla="*/ 5446841 w 6569477"/>
              <a:gd name="connsiteY1979" fmla="*/ 3227621 h 6858000"/>
              <a:gd name="connsiteX1980" fmla="*/ 5446840 w 6569477"/>
              <a:gd name="connsiteY1980" fmla="*/ 3236060 h 6858000"/>
              <a:gd name="connsiteX1981" fmla="*/ 5446841 w 6569477"/>
              <a:gd name="connsiteY1981" fmla="*/ 3244494 h 6858000"/>
              <a:gd name="connsiteX1982" fmla="*/ 5455276 w 6569477"/>
              <a:gd name="connsiteY1982" fmla="*/ 3278235 h 6858000"/>
              <a:gd name="connsiteX1983" fmla="*/ 5455276 w 6569477"/>
              <a:gd name="connsiteY1983" fmla="*/ 3320416 h 6858000"/>
              <a:gd name="connsiteX1984" fmla="*/ 5446841 w 6569477"/>
              <a:gd name="connsiteY1984" fmla="*/ 3328851 h 6858000"/>
              <a:gd name="connsiteX1985" fmla="*/ 5438403 w 6569477"/>
              <a:gd name="connsiteY1985" fmla="*/ 3320416 h 6858000"/>
              <a:gd name="connsiteX1986" fmla="*/ 5429968 w 6569477"/>
              <a:gd name="connsiteY1986" fmla="*/ 3219187 h 6858000"/>
              <a:gd name="connsiteX1987" fmla="*/ 5429969 w 6569477"/>
              <a:gd name="connsiteY1987" fmla="*/ 3210749 h 6858000"/>
              <a:gd name="connsiteX1988" fmla="*/ 5421534 w 6569477"/>
              <a:gd name="connsiteY1988" fmla="*/ 3219187 h 6858000"/>
              <a:gd name="connsiteX1989" fmla="*/ 5429969 w 6569477"/>
              <a:gd name="connsiteY1989" fmla="*/ 3320416 h 6858000"/>
              <a:gd name="connsiteX1990" fmla="*/ 5404661 w 6569477"/>
              <a:gd name="connsiteY1990" fmla="*/ 3337285 h 6858000"/>
              <a:gd name="connsiteX1991" fmla="*/ 5387791 w 6569477"/>
              <a:gd name="connsiteY1991" fmla="*/ 3430080 h 6858000"/>
              <a:gd name="connsiteX1992" fmla="*/ 5320304 w 6569477"/>
              <a:gd name="connsiteY1992" fmla="*/ 3767504 h 6858000"/>
              <a:gd name="connsiteX1993" fmla="*/ 5320305 w 6569477"/>
              <a:gd name="connsiteY1993" fmla="*/ 3775942 h 6858000"/>
              <a:gd name="connsiteX1994" fmla="*/ 5320305 w 6569477"/>
              <a:gd name="connsiteY1994" fmla="*/ 3784378 h 6858000"/>
              <a:gd name="connsiteX1995" fmla="*/ 5328741 w 6569477"/>
              <a:gd name="connsiteY1995" fmla="*/ 3775940 h 6858000"/>
              <a:gd name="connsiteX1996" fmla="*/ 5396226 w 6569477"/>
              <a:gd name="connsiteY1996" fmla="*/ 3446949 h 6858000"/>
              <a:gd name="connsiteX1997" fmla="*/ 5396226 w 6569477"/>
              <a:gd name="connsiteY1997" fmla="*/ 3455387 h 6858000"/>
              <a:gd name="connsiteX1998" fmla="*/ 5413098 w 6569477"/>
              <a:gd name="connsiteY1998" fmla="*/ 3438513 h 6858000"/>
              <a:gd name="connsiteX1999" fmla="*/ 5413098 w 6569477"/>
              <a:gd name="connsiteY1999" fmla="*/ 3463820 h 6858000"/>
              <a:gd name="connsiteX2000" fmla="*/ 5404662 w 6569477"/>
              <a:gd name="connsiteY2000" fmla="*/ 3463821 h 6858000"/>
              <a:gd name="connsiteX2001" fmla="*/ 5404662 w 6569477"/>
              <a:gd name="connsiteY2001" fmla="*/ 3472258 h 6858000"/>
              <a:gd name="connsiteX2002" fmla="*/ 5404661 w 6569477"/>
              <a:gd name="connsiteY2002" fmla="*/ 3480692 h 6858000"/>
              <a:gd name="connsiteX2003" fmla="*/ 5413098 w 6569477"/>
              <a:gd name="connsiteY2003" fmla="*/ 3480691 h 6858000"/>
              <a:gd name="connsiteX2004" fmla="*/ 5404662 w 6569477"/>
              <a:gd name="connsiteY2004" fmla="*/ 3522869 h 6858000"/>
              <a:gd name="connsiteX2005" fmla="*/ 5404662 w 6569477"/>
              <a:gd name="connsiteY2005" fmla="*/ 3539744 h 6858000"/>
              <a:gd name="connsiteX2006" fmla="*/ 5404662 w 6569477"/>
              <a:gd name="connsiteY2006" fmla="*/ 3565051 h 6858000"/>
              <a:gd name="connsiteX2007" fmla="*/ 5404662 w 6569477"/>
              <a:gd name="connsiteY2007" fmla="*/ 3573483 h 6858000"/>
              <a:gd name="connsiteX2008" fmla="*/ 5396226 w 6569477"/>
              <a:gd name="connsiteY2008" fmla="*/ 3581921 h 6858000"/>
              <a:gd name="connsiteX2009" fmla="*/ 5396226 w 6569477"/>
              <a:gd name="connsiteY2009" fmla="*/ 3598792 h 6858000"/>
              <a:gd name="connsiteX2010" fmla="*/ 5404662 w 6569477"/>
              <a:gd name="connsiteY2010" fmla="*/ 3607228 h 6858000"/>
              <a:gd name="connsiteX2011" fmla="*/ 5404662 w 6569477"/>
              <a:gd name="connsiteY2011" fmla="*/ 3809683 h 6858000"/>
              <a:gd name="connsiteX2012" fmla="*/ 5387791 w 6569477"/>
              <a:gd name="connsiteY2012" fmla="*/ 3902475 h 6858000"/>
              <a:gd name="connsiteX2013" fmla="*/ 5396226 w 6569477"/>
              <a:gd name="connsiteY2013" fmla="*/ 3894042 h 6858000"/>
              <a:gd name="connsiteX2014" fmla="*/ 5379355 w 6569477"/>
              <a:gd name="connsiteY2014" fmla="*/ 4062754 h 6858000"/>
              <a:gd name="connsiteX2015" fmla="*/ 5387791 w 6569477"/>
              <a:gd name="connsiteY2015" fmla="*/ 4071190 h 6858000"/>
              <a:gd name="connsiteX2016" fmla="*/ 5379355 w 6569477"/>
              <a:gd name="connsiteY2016" fmla="*/ 4113369 h 6858000"/>
              <a:gd name="connsiteX2017" fmla="*/ 5370919 w 6569477"/>
              <a:gd name="connsiteY2017" fmla="*/ 4121804 h 6858000"/>
              <a:gd name="connsiteX2018" fmla="*/ 5379355 w 6569477"/>
              <a:gd name="connsiteY2018" fmla="*/ 4138676 h 6858000"/>
              <a:gd name="connsiteX2019" fmla="*/ 5370918 w 6569477"/>
              <a:gd name="connsiteY2019" fmla="*/ 4189288 h 6858000"/>
              <a:gd name="connsiteX2020" fmla="*/ 5370916 w 6569477"/>
              <a:gd name="connsiteY2020" fmla="*/ 4197726 h 6858000"/>
              <a:gd name="connsiteX2021" fmla="*/ 5362483 w 6569477"/>
              <a:gd name="connsiteY2021" fmla="*/ 4223033 h 6858000"/>
              <a:gd name="connsiteX2022" fmla="*/ 5362484 w 6569477"/>
              <a:gd name="connsiteY2022" fmla="*/ 4231465 h 6858000"/>
              <a:gd name="connsiteX2023" fmla="*/ 5362484 w 6569477"/>
              <a:gd name="connsiteY2023" fmla="*/ 4239904 h 6858000"/>
              <a:gd name="connsiteX2024" fmla="*/ 5328741 w 6569477"/>
              <a:gd name="connsiteY2024" fmla="*/ 4383310 h 6858000"/>
              <a:gd name="connsiteX2025" fmla="*/ 5328741 w 6569477"/>
              <a:gd name="connsiteY2025" fmla="*/ 4408617 h 6858000"/>
              <a:gd name="connsiteX2026" fmla="*/ 5328743 w 6569477"/>
              <a:gd name="connsiteY2026" fmla="*/ 4417053 h 6858000"/>
              <a:gd name="connsiteX2027" fmla="*/ 5328743 w 6569477"/>
              <a:gd name="connsiteY2027" fmla="*/ 4450795 h 6858000"/>
              <a:gd name="connsiteX2028" fmla="*/ 5294997 w 6569477"/>
              <a:gd name="connsiteY2028" fmla="*/ 4543588 h 6858000"/>
              <a:gd name="connsiteX2029" fmla="*/ 5185332 w 6569477"/>
              <a:gd name="connsiteY2029" fmla="*/ 4897886 h 6858000"/>
              <a:gd name="connsiteX2030" fmla="*/ 5185333 w 6569477"/>
              <a:gd name="connsiteY2030" fmla="*/ 4906322 h 6858000"/>
              <a:gd name="connsiteX2031" fmla="*/ 5176898 w 6569477"/>
              <a:gd name="connsiteY2031" fmla="*/ 4914756 h 6858000"/>
              <a:gd name="connsiteX2032" fmla="*/ 5113630 w 6569477"/>
              <a:gd name="connsiteY2032" fmla="*/ 5026528 h 6858000"/>
              <a:gd name="connsiteX2033" fmla="*/ 5057164 w 6569477"/>
              <a:gd name="connsiteY2033" fmla="*/ 5137575 h 6858000"/>
              <a:gd name="connsiteX2034" fmla="*/ 5058139 w 6569477"/>
              <a:gd name="connsiteY2034" fmla="*/ 5135139 h 6858000"/>
              <a:gd name="connsiteX2035" fmla="*/ 5067233 w 6569477"/>
              <a:gd name="connsiteY2035" fmla="*/ 5108777 h 6858000"/>
              <a:gd name="connsiteX2036" fmla="*/ 5075669 w 6569477"/>
              <a:gd name="connsiteY2036" fmla="*/ 5091906 h 6858000"/>
              <a:gd name="connsiteX2037" fmla="*/ 5100977 w 6569477"/>
              <a:gd name="connsiteY2037" fmla="*/ 5032856 h 6858000"/>
              <a:gd name="connsiteX2038" fmla="*/ 5143155 w 6569477"/>
              <a:gd name="connsiteY2038" fmla="*/ 4931629 h 6858000"/>
              <a:gd name="connsiteX2039" fmla="*/ 5151590 w 6569477"/>
              <a:gd name="connsiteY2039" fmla="*/ 4914756 h 6858000"/>
              <a:gd name="connsiteX2040" fmla="*/ 5160025 w 6569477"/>
              <a:gd name="connsiteY2040" fmla="*/ 4897886 h 6858000"/>
              <a:gd name="connsiteX2041" fmla="*/ 5151590 w 6569477"/>
              <a:gd name="connsiteY2041" fmla="*/ 4889450 h 6858000"/>
              <a:gd name="connsiteX2042" fmla="*/ 5126283 w 6569477"/>
              <a:gd name="connsiteY2042" fmla="*/ 4923193 h 6858000"/>
              <a:gd name="connsiteX2043" fmla="*/ 5126282 w 6569477"/>
              <a:gd name="connsiteY2043" fmla="*/ 4931629 h 6858000"/>
              <a:gd name="connsiteX2044" fmla="*/ 5058797 w 6569477"/>
              <a:gd name="connsiteY2044" fmla="*/ 5083468 h 6858000"/>
              <a:gd name="connsiteX2045" fmla="*/ 5058797 w 6569477"/>
              <a:gd name="connsiteY2045" fmla="*/ 5091906 h 6858000"/>
              <a:gd name="connsiteX2046" fmla="*/ 5025055 w 6569477"/>
              <a:gd name="connsiteY2046" fmla="*/ 5134082 h 6858000"/>
              <a:gd name="connsiteX2047" fmla="*/ 4999746 w 6569477"/>
              <a:gd name="connsiteY2047" fmla="*/ 5184698 h 6858000"/>
              <a:gd name="connsiteX2048" fmla="*/ 4954406 w 6569477"/>
              <a:gd name="connsiteY2048" fmla="*/ 5285927 h 6858000"/>
              <a:gd name="connsiteX2049" fmla="*/ 4900498 w 6569477"/>
              <a:gd name="connsiteY2049" fmla="*/ 5370762 h 6858000"/>
              <a:gd name="connsiteX2050" fmla="*/ 4898519 w 6569477"/>
              <a:gd name="connsiteY2050" fmla="*/ 5361848 h 6858000"/>
              <a:gd name="connsiteX2051" fmla="*/ 4662316 w 6569477"/>
              <a:gd name="connsiteY2051" fmla="*/ 5749889 h 6858000"/>
              <a:gd name="connsiteX2052" fmla="*/ 4653884 w 6569477"/>
              <a:gd name="connsiteY2052" fmla="*/ 5749889 h 6858000"/>
              <a:gd name="connsiteX2053" fmla="*/ 4653883 w 6569477"/>
              <a:gd name="connsiteY2053" fmla="*/ 5758325 h 6858000"/>
              <a:gd name="connsiteX2054" fmla="*/ 4653883 w 6569477"/>
              <a:gd name="connsiteY2054" fmla="*/ 5766759 h 6858000"/>
              <a:gd name="connsiteX2055" fmla="*/ 4620140 w 6569477"/>
              <a:gd name="connsiteY2055" fmla="*/ 5792066 h 6858000"/>
              <a:gd name="connsiteX2056" fmla="*/ 4552653 w 6569477"/>
              <a:gd name="connsiteY2056" fmla="*/ 5910164 h 6858000"/>
              <a:gd name="connsiteX2057" fmla="*/ 4552654 w 6569477"/>
              <a:gd name="connsiteY2057" fmla="*/ 5884859 h 6858000"/>
              <a:gd name="connsiteX2058" fmla="*/ 4527347 w 6569477"/>
              <a:gd name="connsiteY2058" fmla="*/ 5943909 h 6858000"/>
              <a:gd name="connsiteX2059" fmla="*/ 4518911 w 6569477"/>
              <a:gd name="connsiteY2059" fmla="*/ 5935473 h 6858000"/>
              <a:gd name="connsiteX2060" fmla="*/ 4417681 w 6569477"/>
              <a:gd name="connsiteY2060" fmla="*/ 6078880 h 6858000"/>
              <a:gd name="connsiteX2061" fmla="*/ 4409247 w 6569477"/>
              <a:gd name="connsiteY2061" fmla="*/ 6078880 h 6858000"/>
              <a:gd name="connsiteX2062" fmla="*/ 4316454 w 6569477"/>
              <a:gd name="connsiteY2062" fmla="*/ 6180105 h 6858000"/>
              <a:gd name="connsiteX2063" fmla="*/ 4206789 w 6569477"/>
              <a:gd name="connsiteY2063" fmla="*/ 6306641 h 6858000"/>
              <a:gd name="connsiteX2064" fmla="*/ 4142466 w 6569477"/>
              <a:gd name="connsiteY2064" fmla="*/ 6360420 h 6858000"/>
              <a:gd name="connsiteX2065" fmla="*/ 4080254 w 6569477"/>
              <a:gd name="connsiteY2065" fmla="*/ 6424489 h 6858000"/>
              <a:gd name="connsiteX2066" fmla="*/ 4080254 w 6569477"/>
              <a:gd name="connsiteY2066" fmla="*/ 6416307 h 6858000"/>
              <a:gd name="connsiteX2067" fmla="*/ 4071818 w 6569477"/>
              <a:gd name="connsiteY2067" fmla="*/ 6424743 h 6858000"/>
              <a:gd name="connsiteX2068" fmla="*/ 4063381 w 6569477"/>
              <a:gd name="connsiteY2068" fmla="*/ 6441614 h 6858000"/>
              <a:gd name="connsiteX2069" fmla="*/ 4063381 w 6569477"/>
              <a:gd name="connsiteY2069" fmla="*/ 6433176 h 6858000"/>
              <a:gd name="connsiteX2070" fmla="*/ 4012767 w 6569477"/>
              <a:gd name="connsiteY2070" fmla="*/ 6483791 h 6858000"/>
              <a:gd name="connsiteX2071" fmla="*/ 4012768 w 6569477"/>
              <a:gd name="connsiteY2071" fmla="*/ 6492227 h 6858000"/>
              <a:gd name="connsiteX2072" fmla="*/ 4004330 w 6569477"/>
              <a:gd name="connsiteY2072" fmla="*/ 6509098 h 6858000"/>
              <a:gd name="connsiteX2073" fmla="*/ 4004330 w 6569477"/>
              <a:gd name="connsiteY2073" fmla="*/ 6492227 h 6858000"/>
              <a:gd name="connsiteX2074" fmla="*/ 3979024 w 6569477"/>
              <a:gd name="connsiteY2074" fmla="*/ 6517534 h 6858000"/>
              <a:gd name="connsiteX2075" fmla="*/ 3979025 w 6569477"/>
              <a:gd name="connsiteY2075" fmla="*/ 6509096 h 6858000"/>
              <a:gd name="connsiteX2076" fmla="*/ 3979024 w 6569477"/>
              <a:gd name="connsiteY2076" fmla="*/ 6500664 h 6858000"/>
              <a:gd name="connsiteX2077" fmla="*/ 3970588 w 6569477"/>
              <a:gd name="connsiteY2077" fmla="*/ 6500664 h 6858000"/>
              <a:gd name="connsiteX2078" fmla="*/ 3970588 w 6569477"/>
              <a:gd name="connsiteY2078" fmla="*/ 6517534 h 6858000"/>
              <a:gd name="connsiteX2079" fmla="*/ 3970590 w 6569477"/>
              <a:gd name="connsiteY2079" fmla="*/ 6525971 h 6858000"/>
              <a:gd name="connsiteX2080" fmla="*/ 3962153 w 6569477"/>
              <a:gd name="connsiteY2080" fmla="*/ 6534407 h 6858000"/>
              <a:gd name="connsiteX2081" fmla="*/ 3953718 w 6569477"/>
              <a:gd name="connsiteY2081" fmla="*/ 6534407 h 6858000"/>
              <a:gd name="connsiteX2082" fmla="*/ 3945280 w 6569477"/>
              <a:gd name="connsiteY2082" fmla="*/ 6534407 h 6858000"/>
              <a:gd name="connsiteX2083" fmla="*/ 3945281 w 6569477"/>
              <a:gd name="connsiteY2083" fmla="*/ 6542841 h 6858000"/>
              <a:gd name="connsiteX2084" fmla="*/ 3945280 w 6569477"/>
              <a:gd name="connsiteY2084" fmla="*/ 6551277 h 6858000"/>
              <a:gd name="connsiteX2085" fmla="*/ 3919974 w 6569477"/>
              <a:gd name="connsiteY2085" fmla="*/ 6568148 h 6858000"/>
              <a:gd name="connsiteX2086" fmla="*/ 3919976 w 6569477"/>
              <a:gd name="connsiteY2086" fmla="*/ 6559714 h 6858000"/>
              <a:gd name="connsiteX2087" fmla="*/ 3911538 w 6569477"/>
              <a:gd name="connsiteY2087" fmla="*/ 6568148 h 6858000"/>
              <a:gd name="connsiteX2088" fmla="*/ 3903102 w 6569477"/>
              <a:gd name="connsiteY2088" fmla="*/ 6576584 h 6858000"/>
              <a:gd name="connsiteX2089" fmla="*/ 3894667 w 6569477"/>
              <a:gd name="connsiteY2089" fmla="*/ 6593455 h 6858000"/>
              <a:gd name="connsiteX2090" fmla="*/ 3894667 w 6569477"/>
              <a:gd name="connsiteY2090" fmla="*/ 6585021 h 6858000"/>
              <a:gd name="connsiteX2091" fmla="*/ 3860924 w 6569477"/>
              <a:gd name="connsiteY2091" fmla="*/ 6601891 h 6858000"/>
              <a:gd name="connsiteX2092" fmla="*/ 3860924 w 6569477"/>
              <a:gd name="connsiteY2092" fmla="*/ 6585021 h 6858000"/>
              <a:gd name="connsiteX2093" fmla="*/ 3827181 w 6569477"/>
              <a:gd name="connsiteY2093" fmla="*/ 6610327 h 6858000"/>
              <a:gd name="connsiteX2094" fmla="*/ 3827182 w 6569477"/>
              <a:gd name="connsiteY2094" fmla="*/ 6601891 h 6858000"/>
              <a:gd name="connsiteX2095" fmla="*/ 3835618 w 6569477"/>
              <a:gd name="connsiteY2095" fmla="*/ 6593455 h 6858000"/>
              <a:gd name="connsiteX2096" fmla="*/ 3835617 w 6569477"/>
              <a:gd name="connsiteY2096" fmla="*/ 6585021 h 6858000"/>
              <a:gd name="connsiteX2097" fmla="*/ 3827181 w 6569477"/>
              <a:gd name="connsiteY2097" fmla="*/ 6593455 h 6858000"/>
              <a:gd name="connsiteX2098" fmla="*/ 3818745 w 6569477"/>
              <a:gd name="connsiteY2098" fmla="*/ 6601891 h 6858000"/>
              <a:gd name="connsiteX2099" fmla="*/ 3810309 w 6569477"/>
              <a:gd name="connsiteY2099" fmla="*/ 6618762 h 6858000"/>
              <a:gd name="connsiteX2100" fmla="*/ 3827181 w 6569477"/>
              <a:gd name="connsiteY2100" fmla="*/ 6618762 h 6858000"/>
              <a:gd name="connsiteX2101" fmla="*/ 3818745 w 6569477"/>
              <a:gd name="connsiteY2101" fmla="*/ 6627198 h 6858000"/>
              <a:gd name="connsiteX2102" fmla="*/ 3776566 w 6569477"/>
              <a:gd name="connsiteY2102" fmla="*/ 6677812 h 6858000"/>
              <a:gd name="connsiteX2103" fmla="*/ 3810308 w 6569477"/>
              <a:gd name="connsiteY2103" fmla="*/ 6669377 h 6858000"/>
              <a:gd name="connsiteX2104" fmla="*/ 3776566 w 6569477"/>
              <a:gd name="connsiteY2104" fmla="*/ 6694684 h 6858000"/>
              <a:gd name="connsiteX2105" fmla="*/ 3751259 w 6569477"/>
              <a:gd name="connsiteY2105" fmla="*/ 6719991 h 6858000"/>
              <a:gd name="connsiteX2106" fmla="*/ 3734388 w 6569477"/>
              <a:gd name="connsiteY2106" fmla="*/ 6728426 h 6858000"/>
              <a:gd name="connsiteX2107" fmla="*/ 3734390 w 6569477"/>
              <a:gd name="connsiteY2107" fmla="*/ 6711555 h 6858000"/>
              <a:gd name="connsiteX2108" fmla="*/ 3700645 w 6569477"/>
              <a:gd name="connsiteY2108" fmla="*/ 6745297 h 6858000"/>
              <a:gd name="connsiteX2109" fmla="*/ 3692211 w 6569477"/>
              <a:gd name="connsiteY2109" fmla="*/ 6736862 h 6858000"/>
              <a:gd name="connsiteX2110" fmla="*/ 3700645 w 6569477"/>
              <a:gd name="connsiteY2110" fmla="*/ 6728426 h 6858000"/>
              <a:gd name="connsiteX2111" fmla="*/ 3700645 w 6569477"/>
              <a:gd name="connsiteY2111" fmla="*/ 6719990 h 6858000"/>
              <a:gd name="connsiteX2112" fmla="*/ 3692209 w 6569477"/>
              <a:gd name="connsiteY2112" fmla="*/ 6719991 h 6858000"/>
              <a:gd name="connsiteX2113" fmla="*/ 3683775 w 6569477"/>
              <a:gd name="connsiteY2113" fmla="*/ 6728426 h 6858000"/>
              <a:gd name="connsiteX2114" fmla="*/ 3683775 w 6569477"/>
              <a:gd name="connsiteY2114" fmla="*/ 6736862 h 6858000"/>
              <a:gd name="connsiteX2115" fmla="*/ 3675338 w 6569477"/>
              <a:gd name="connsiteY2115" fmla="*/ 6745298 h 6858000"/>
              <a:gd name="connsiteX2116" fmla="*/ 3666902 w 6569477"/>
              <a:gd name="connsiteY2116" fmla="*/ 6753735 h 6858000"/>
              <a:gd name="connsiteX2117" fmla="*/ 3658466 w 6569477"/>
              <a:gd name="connsiteY2117" fmla="*/ 6753734 h 6858000"/>
              <a:gd name="connsiteX2118" fmla="*/ 3658466 w 6569477"/>
              <a:gd name="connsiteY2118" fmla="*/ 6762169 h 6858000"/>
              <a:gd name="connsiteX2119" fmla="*/ 3650032 w 6569477"/>
              <a:gd name="connsiteY2119" fmla="*/ 6762169 h 6858000"/>
              <a:gd name="connsiteX2120" fmla="*/ 3650030 w 6569477"/>
              <a:gd name="connsiteY2120" fmla="*/ 6753734 h 6858000"/>
              <a:gd name="connsiteX2121" fmla="*/ 3658466 w 6569477"/>
              <a:gd name="connsiteY2121" fmla="*/ 6736862 h 6858000"/>
              <a:gd name="connsiteX2122" fmla="*/ 3675338 w 6569477"/>
              <a:gd name="connsiteY2122" fmla="*/ 6719991 h 6858000"/>
              <a:gd name="connsiteX2123" fmla="*/ 3666902 w 6569477"/>
              <a:gd name="connsiteY2123" fmla="*/ 6719989 h 6858000"/>
              <a:gd name="connsiteX2124" fmla="*/ 3658466 w 6569477"/>
              <a:gd name="connsiteY2124" fmla="*/ 6728426 h 6858000"/>
              <a:gd name="connsiteX2125" fmla="*/ 3633159 w 6569477"/>
              <a:gd name="connsiteY2125" fmla="*/ 6753734 h 6858000"/>
              <a:gd name="connsiteX2126" fmla="*/ 3633159 w 6569477"/>
              <a:gd name="connsiteY2126" fmla="*/ 6762169 h 6858000"/>
              <a:gd name="connsiteX2127" fmla="*/ 3616289 w 6569477"/>
              <a:gd name="connsiteY2127" fmla="*/ 6787476 h 6858000"/>
              <a:gd name="connsiteX2128" fmla="*/ 3561456 w 6569477"/>
              <a:gd name="connsiteY2128" fmla="*/ 6826490 h 6858000"/>
              <a:gd name="connsiteX2129" fmla="*/ 3523349 w 6569477"/>
              <a:gd name="connsiteY2129" fmla="*/ 6858000 h 6858000"/>
              <a:gd name="connsiteX2130" fmla="*/ 0 w 6569477"/>
              <a:gd name="connsiteY213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</a:cxnLst>
            <a:rect l="l" t="t" r="r" b="b"/>
            <a:pathLst>
              <a:path w="6569477" h="6858000">
                <a:moveTo>
                  <a:pt x="4117221" y="6784486"/>
                </a:moveTo>
                <a:cubicBezTo>
                  <a:pt x="4097055" y="6807977"/>
                  <a:pt x="4081509" y="6827275"/>
                  <a:pt x="4065123" y="6846362"/>
                </a:cubicBezTo>
                <a:lnTo>
                  <a:pt x="4054153" y="6858000"/>
                </a:lnTo>
                <a:lnTo>
                  <a:pt x="4025354" y="6858000"/>
                </a:lnTo>
                <a:lnTo>
                  <a:pt x="4042817" y="6837081"/>
                </a:lnTo>
                <a:cubicBezTo>
                  <a:pt x="4069049" y="6805855"/>
                  <a:pt x="4098350" y="6774394"/>
                  <a:pt x="4117221" y="6784486"/>
                </a:cubicBezTo>
                <a:close/>
                <a:moveTo>
                  <a:pt x="4098863" y="6687079"/>
                </a:moveTo>
                <a:cubicBezTo>
                  <a:pt x="4088750" y="6727370"/>
                  <a:pt x="4048418" y="6774353"/>
                  <a:pt x="4016483" y="6816306"/>
                </a:cubicBezTo>
                <a:cubicBezTo>
                  <a:pt x="4000945" y="6828467"/>
                  <a:pt x="3984565" y="6842201"/>
                  <a:pt x="3967818" y="6856958"/>
                </a:cubicBezTo>
                <a:lnTo>
                  <a:pt x="3966685" y="6858000"/>
                </a:lnTo>
                <a:lnTo>
                  <a:pt x="3929841" y="6858000"/>
                </a:lnTo>
                <a:lnTo>
                  <a:pt x="4004165" y="6784103"/>
                </a:lnTo>
                <a:cubicBezTo>
                  <a:pt x="4033963" y="6753771"/>
                  <a:pt x="4065258" y="6721474"/>
                  <a:pt x="4098863" y="6687079"/>
                </a:cubicBezTo>
                <a:close/>
                <a:moveTo>
                  <a:pt x="5739924" y="6488019"/>
                </a:moveTo>
                <a:cubicBezTo>
                  <a:pt x="5746811" y="6488017"/>
                  <a:pt x="5746811" y="6488017"/>
                  <a:pt x="5746811" y="6494900"/>
                </a:cubicBezTo>
                <a:cubicBezTo>
                  <a:pt x="5746701" y="6495341"/>
                  <a:pt x="5746590" y="6495782"/>
                  <a:pt x="5746479" y="6496223"/>
                </a:cubicBezTo>
                <a:lnTo>
                  <a:pt x="5739923" y="6501783"/>
                </a:lnTo>
                <a:lnTo>
                  <a:pt x="5739923" y="6494900"/>
                </a:lnTo>
                <a:close/>
                <a:moveTo>
                  <a:pt x="4189806" y="6433624"/>
                </a:moveTo>
                <a:lnTo>
                  <a:pt x="4188863" y="6437396"/>
                </a:lnTo>
                <a:cubicBezTo>
                  <a:pt x="4187809" y="6439505"/>
                  <a:pt x="4185699" y="6441614"/>
                  <a:pt x="4181480" y="6441614"/>
                </a:cubicBezTo>
                <a:close/>
                <a:moveTo>
                  <a:pt x="4190270" y="6433178"/>
                </a:moveTo>
                <a:lnTo>
                  <a:pt x="4189806" y="6433624"/>
                </a:lnTo>
                <a:lnTo>
                  <a:pt x="4189918" y="6433179"/>
                </a:lnTo>
                <a:close/>
                <a:moveTo>
                  <a:pt x="4080254" y="6424489"/>
                </a:moveTo>
                <a:lnTo>
                  <a:pt x="4080253" y="6424742"/>
                </a:lnTo>
                <a:lnTo>
                  <a:pt x="4071818" y="6433178"/>
                </a:lnTo>
                <a:close/>
                <a:moveTo>
                  <a:pt x="4239510" y="6367480"/>
                </a:moveTo>
                <a:lnTo>
                  <a:pt x="4236315" y="6373075"/>
                </a:lnTo>
                <a:lnTo>
                  <a:pt x="4232912" y="6373925"/>
                </a:lnTo>
                <a:lnTo>
                  <a:pt x="4238687" y="6368327"/>
                </a:lnTo>
                <a:close/>
                <a:moveTo>
                  <a:pt x="4265838" y="6340386"/>
                </a:moveTo>
                <a:lnTo>
                  <a:pt x="4239510" y="6367480"/>
                </a:lnTo>
                <a:lnTo>
                  <a:pt x="4240531" y="6365693"/>
                </a:lnTo>
                <a:lnTo>
                  <a:pt x="4248968" y="6357257"/>
                </a:lnTo>
                <a:cubicBezTo>
                  <a:pt x="4248968" y="6348821"/>
                  <a:pt x="4257404" y="6348819"/>
                  <a:pt x="4265838" y="6340386"/>
                </a:cubicBezTo>
                <a:close/>
                <a:moveTo>
                  <a:pt x="4291147" y="6272900"/>
                </a:moveTo>
                <a:lnTo>
                  <a:pt x="4299581" y="6272900"/>
                </a:lnTo>
                <a:lnTo>
                  <a:pt x="4308018" y="6272900"/>
                </a:lnTo>
                <a:lnTo>
                  <a:pt x="4291147" y="6289772"/>
                </a:lnTo>
                <a:lnTo>
                  <a:pt x="4274273" y="6306643"/>
                </a:lnTo>
                <a:lnTo>
                  <a:pt x="4257404" y="6323512"/>
                </a:lnTo>
                <a:lnTo>
                  <a:pt x="4257404" y="6331950"/>
                </a:lnTo>
                <a:cubicBezTo>
                  <a:pt x="4240531" y="6340386"/>
                  <a:pt x="4232097" y="6357257"/>
                  <a:pt x="4215224" y="6374128"/>
                </a:cubicBezTo>
                <a:lnTo>
                  <a:pt x="4215223" y="6382562"/>
                </a:lnTo>
                <a:cubicBezTo>
                  <a:pt x="4215224" y="6391000"/>
                  <a:pt x="4223663" y="6382564"/>
                  <a:pt x="4223663" y="6382564"/>
                </a:cubicBezTo>
                <a:lnTo>
                  <a:pt x="4232099" y="6374128"/>
                </a:lnTo>
                <a:lnTo>
                  <a:pt x="4232912" y="6373925"/>
                </a:lnTo>
                <a:lnTo>
                  <a:pt x="4215378" y="6390919"/>
                </a:lnTo>
                <a:lnTo>
                  <a:pt x="4215224" y="6391000"/>
                </a:lnTo>
                <a:cubicBezTo>
                  <a:pt x="4215216" y="6391030"/>
                  <a:pt x="4215206" y="6391059"/>
                  <a:pt x="4215199" y="6391088"/>
                </a:cubicBezTo>
                <a:lnTo>
                  <a:pt x="4213115" y="6393108"/>
                </a:lnTo>
                <a:cubicBezTo>
                  <a:pt x="4198353" y="6405763"/>
                  <a:pt x="4189918" y="6407872"/>
                  <a:pt x="4198356" y="6382564"/>
                </a:cubicBezTo>
                <a:cubicBezTo>
                  <a:pt x="4164611" y="6433179"/>
                  <a:pt x="4147738" y="6441614"/>
                  <a:pt x="4113994" y="6475357"/>
                </a:cubicBezTo>
                <a:lnTo>
                  <a:pt x="4122431" y="6475355"/>
                </a:lnTo>
                <a:lnTo>
                  <a:pt x="4097125" y="6500664"/>
                </a:lnTo>
                <a:lnTo>
                  <a:pt x="4088687" y="6500664"/>
                </a:lnTo>
                <a:lnTo>
                  <a:pt x="4088688" y="6509098"/>
                </a:lnTo>
                <a:lnTo>
                  <a:pt x="4080256" y="6509098"/>
                </a:lnTo>
                <a:cubicBezTo>
                  <a:pt x="4071819" y="6517534"/>
                  <a:pt x="4071818" y="6525971"/>
                  <a:pt x="4063383" y="6525971"/>
                </a:cubicBezTo>
                <a:cubicBezTo>
                  <a:pt x="4063381" y="6534407"/>
                  <a:pt x="4054944" y="6534407"/>
                  <a:pt x="4054946" y="6542841"/>
                </a:cubicBezTo>
                <a:cubicBezTo>
                  <a:pt x="4046511" y="6542841"/>
                  <a:pt x="4046513" y="6551277"/>
                  <a:pt x="4046513" y="6551277"/>
                </a:cubicBezTo>
                <a:lnTo>
                  <a:pt x="4021201" y="6576584"/>
                </a:lnTo>
                <a:cubicBezTo>
                  <a:pt x="4021202" y="6579396"/>
                  <a:pt x="4021202" y="6582209"/>
                  <a:pt x="4021203" y="6585021"/>
                </a:cubicBezTo>
                <a:cubicBezTo>
                  <a:pt x="4021203" y="6585021"/>
                  <a:pt x="4012767" y="6585019"/>
                  <a:pt x="4012768" y="6593455"/>
                </a:cubicBezTo>
                <a:cubicBezTo>
                  <a:pt x="3987460" y="6610327"/>
                  <a:pt x="3962152" y="6635634"/>
                  <a:pt x="3936845" y="6660941"/>
                </a:cubicBezTo>
                <a:lnTo>
                  <a:pt x="3928411" y="6652505"/>
                </a:lnTo>
                <a:lnTo>
                  <a:pt x="3936844" y="6644069"/>
                </a:lnTo>
                <a:cubicBezTo>
                  <a:pt x="3945281" y="6644071"/>
                  <a:pt x="3945281" y="6635634"/>
                  <a:pt x="3945281" y="6635634"/>
                </a:cubicBezTo>
                <a:lnTo>
                  <a:pt x="3936845" y="6635634"/>
                </a:lnTo>
                <a:lnTo>
                  <a:pt x="3928411" y="6644072"/>
                </a:lnTo>
                <a:lnTo>
                  <a:pt x="3919975" y="6652505"/>
                </a:lnTo>
                <a:lnTo>
                  <a:pt x="3919975" y="6660941"/>
                </a:lnTo>
                <a:lnTo>
                  <a:pt x="3919974" y="6669377"/>
                </a:lnTo>
                <a:cubicBezTo>
                  <a:pt x="3894667" y="6686249"/>
                  <a:pt x="3869359" y="6711555"/>
                  <a:pt x="3844054" y="6728426"/>
                </a:cubicBezTo>
                <a:cubicBezTo>
                  <a:pt x="3844052" y="6731237"/>
                  <a:pt x="3844053" y="6734049"/>
                  <a:pt x="3844051" y="6736860"/>
                </a:cubicBezTo>
                <a:cubicBezTo>
                  <a:pt x="3785002" y="6779041"/>
                  <a:pt x="3734388" y="6821217"/>
                  <a:pt x="3675339" y="6854962"/>
                </a:cubicBezTo>
                <a:lnTo>
                  <a:pt x="3671147" y="6858000"/>
                </a:lnTo>
                <a:lnTo>
                  <a:pt x="3532438" y="6858000"/>
                </a:lnTo>
                <a:lnTo>
                  <a:pt x="3566728" y="6830708"/>
                </a:lnTo>
                <a:cubicBezTo>
                  <a:pt x="3584654" y="6817000"/>
                  <a:pt x="3603634" y="6804347"/>
                  <a:pt x="3624722" y="6795912"/>
                </a:cubicBezTo>
                <a:lnTo>
                  <a:pt x="3633161" y="6787476"/>
                </a:lnTo>
                <a:lnTo>
                  <a:pt x="3633160" y="6779041"/>
                </a:lnTo>
                <a:lnTo>
                  <a:pt x="3641596" y="6779041"/>
                </a:lnTo>
                <a:lnTo>
                  <a:pt x="3641596" y="6787476"/>
                </a:lnTo>
                <a:cubicBezTo>
                  <a:pt x="3658466" y="6787476"/>
                  <a:pt x="3666902" y="6779042"/>
                  <a:pt x="3683775" y="6770605"/>
                </a:cubicBezTo>
                <a:lnTo>
                  <a:pt x="3683775" y="6762169"/>
                </a:lnTo>
                <a:cubicBezTo>
                  <a:pt x="3709082" y="6770605"/>
                  <a:pt x="3666902" y="6779042"/>
                  <a:pt x="3675339" y="6787476"/>
                </a:cubicBezTo>
                <a:cubicBezTo>
                  <a:pt x="3683776" y="6779041"/>
                  <a:pt x="3717515" y="6762169"/>
                  <a:pt x="3742824" y="6736862"/>
                </a:cubicBezTo>
                <a:cubicBezTo>
                  <a:pt x="3751259" y="6728426"/>
                  <a:pt x="3768131" y="6711555"/>
                  <a:pt x="3785001" y="6703120"/>
                </a:cubicBezTo>
                <a:cubicBezTo>
                  <a:pt x="3793440" y="6694684"/>
                  <a:pt x="3810310" y="6677812"/>
                  <a:pt x="3827182" y="6669377"/>
                </a:cubicBezTo>
                <a:cubicBezTo>
                  <a:pt x="3852487" y="6644072"/>
                  <a:pt x="3877794" y="6635634"/>
                  <a:pt x="3903102" y="6601891"/>
                </a:cubicBezTo>
                <a:cubicBezTo>
                  <a:pt x="3911538" y="6593455"/>
                  <a:pt x="3928411" y="6585021"/>
                  <a:pt x="3928411" y="6585021"/>
                </a:cubicBezTo>
                <a:cubicBezTo>
                  <a:pt x="3936845" y="6576584"/>
                  <a:pt x="3945280" y="6576584"/>
                  <a:pt x="3945281" y="6568148"/>
                </a:cubicBezTo>
                <a:cubicBezTo>
                  <a:pt x="3953718" y="6568149"/>
                  <a:pt x="3953718" y="6568149"/>
                  <a:pt x="3962152" y="6559714"/>
                </a:cubicBezTo>
                <a:lnTo>
                  <a:pt x="3987461" y="6534407"/>
                </a:lnTo>
                <a:cubicBezTo>
                  <a:pt x="3987461" y="6542841"/>
                  <a:pt x="4012768" y="6517534"/>
                  <a:pt x="4012768" y="6517534"/>
                </a:cubicBezTo>
                <a:cubicBezTo>
                  <a:pt x="4021201" y="6509098"/>
                  <a:pt x="4029637" y="6500662"/>
                  <a:pt x="4029637" y="6492227"/>
                </a:cubicBezTo>
                <a:lnTo>
                  <a:pt x="4038075" y="6492227"/>
                </a:lnTo>
                <a:cubicBezTo>
                  <a:pt x="4122431" y="6433176"/>
                  <a:pt x="4223660" y="6340387"/>
                  <a:pt x="4291147" y="6272900"/>
                </a:cubicBezTo>
                <a:close/>
                <a:moveTo>
                  <a:pt x="4561089" y="6171673"/>
                </a:moveTo>
                <a:lnTo>
                  <a:pt x="4556321" y="6179312"/>
                </a:lnTo>
                <a:lnTo>
                  <a:pt x="4554763" y="6179053"/>
                </a:lnTo>
                <a:cubicBezTo>
                  <a:pt x="4554763" y="6178000"/>
                  <a:pt x="4556872" y="6175890"/>
                  <a:pt x="4561089" y="6171673"/>
                </a:cubicBezTo>
                <a:close/>
                <a:moveTo>
                  <a:pt x="4671175" y="5979022"/>
                </a:moveTo>
                <a:lnTo>
                  <a:pt x="4669173" y="5981473"/>
                </a:lnTo>
                <a:cubicBezTo>
                  <a:pt x="4661263" y="5988195"/>
                  <a:pt x="4658099" y="5981871"/>
                  <a:pt x="4645447" y="5994524"/>
                </a:cubicBezTo>
                <a:cubicBezTo>
                  <a:pt x="4643338" y="5998741"/>
                  <a:pt x="4643337" y="6000322"/>
                  <a:pt x="4644391" y="6000718"/>
                </a:cubicBezTo>
                <a:lnTo>
                  <a:pt x="4645606" y="6000505"/>
                </a:lnTo>
                <a:lnTo>
                  <a:pt x="4646686" y="5998475"/>
                </a:lnTo>
                <a:lnTo>
                  <a:pt x="4647927" y="6000099"/>
                </a:lnTo>
                <a:lnTo>
                  <a:pt x="4649663" y="5999795"/>
                </a:lnTo>
                <a:cubicBezTo>
                  <a:pt x="4651773" y="5999268"/>
                  <a:pt x="4653882" y="5999004"/>
                  <a:pt x="4654936" y="6000454"/>
                </a:cubicBezTo>
                <a:lnTo>
                  <a:pt x="4654647" y="6003455"/>
                </a:lnTo>
                <a:lnTo>
                  <a:pt x="4658944" y="5998240"/>
                </a:lnTo>
                <a:close/>
                <a:moveTo>
                  <a:pt x="5823292" y="5722907"/>
                </a:moveTo>
                <a:lnTo>
                  <a:pt x="5800797" y="5768179"/>
                </a:lnTo>
                <a:lnTo>
                  <a:pt x="5806978" y="5758327"/>
                </a:lnTo>
                <a:cubicBezTo>
                  <a:pt x="5810514" y="5753116"/>
                  <a:pt x="5814328" y="5748237"/>
                  <a:pt x="5818310" y="5744909"/>
                </a:cubicBezTo>
                <a:cubicBezTo>
                  <a:pt x="5819855" y="5741362"/>
                  <a:pt x="5821177" y="5736874"/>
                  <a:pt x="5822096" y="5732580"/>
                </a:cubicBezTo>
                <a:close/>
                <a:moveTo>
                  <a:pt x="5907073" y="5708785"/>
                </a:moveTo>
                <a:lnTo>
                  <a:pt x="5869741" y="5783136"/>
                </a:lnTo>
                <a:cubicBezTo>
                  <a:pt x="5858084" y="5809655"/>
                  <a:pt x="5848657" y="5836145"/>
                  <a:pt x="5842500" y="5863847"/>
                </a:cubicBezTo>
                <a:cubicBezTo>
                  <a:pt x="5785921" y="5947223"/>
                  <a:pt x="5733692" y="5981849"/>
                  <a:pt x="5690433" y="6081162"/>
                </a:cubicBezTo>
                <a:cubicBezTo>
                  <a:pt x="5680683" y="6080287"/>
                  <a:pt x="5669193" y="6098913"/>
                  <a:pt x="5663883" y="6103351"/>
                </a:cubicBezTo>
                <a:lnTo>
                  <a:pt x="5636415" y="6152111"/>
                </a:lnTo>
                <a:lnTo>
                  <a:pt x="5637318" y="6151784"/>
                </a:lnTo>
                <a:cubicBezTo>
                  <a:pt x="5630397" y="6165631"/>
                  <a:pt x="5624342" y="6178180"/>
                  <a:pt x="5618612" y="6190081"/>
                </a:cubicBezTo>
                <a:lnTo>
                  <a:pt x="5611094" y="6205514"/>
                </a:lnTo>
                <a:lnTo>
                  <a:pt x="5619596" y="6194628"/>
                </a:lnTo>
                <a:cubicBezTo>
                  <a:pt x="5624904" y="6187044"/>
                  <a:pt x="5630569" y="6177954"/>
                  <a:pt x="5636991" y="6166061"/>
                </a:cubicBezTo>
                <a:cubicBezTo>
                  <a:pt x="5643774" y="6164691"/>
                  <a:pt x="5645145" y="6171478"/>
                  <a:pt x="5657339" y="6161951"/>
                </a:cubicBezTo>
                <a:cubicBezTo>
                  <a:pt x="5651927" y="6170107"/>
                  <a:pt x="5660082" y="6175522"/>
                  <a:pt x="5638432" y="6208150"/>
                </a:cubicBezTo>
                <a:cubicBezTo>
                  <a:pt x="5666863" y="6174154"/>
                  <a:pt x="5692554" y="6126583"/>
                  <a:pt x="5718245" y="6079013"/>
                </a:cubicBezTo>
                <a:cubicBezTo>
                  <a:pt x="5745305" y="6038231"/>
                  <a:pt x="5770995" y="5990662"/>
                  <a:pt x="5802168" y="5970237"/>
                </a:cubicBezTo>
                <a:cubicBezTo>
                  <a:pt x="5833200" y="5879207"/>
                  <a:pt x="5877868" y="5820741"/>
                  <a:pt x="5917053" y="5735129"/>
                </a:cubicBezTo>
                <a:cubicBezTo>
                  <a:pt x="5923764" y="5698455"/>
                  <a:pt x="5887250" y="5762338"/>
                  <a:pt x="5902116" y="5731083"/>
                </a:cubicBezTo>
                <a:close/>
                <a:moveTo>
                  <a:pt x="5917201" y="5634092"/>
                </a:moveTo>
                <a:lnTo>
                  <a:pt x="5891750" y="5667883"/>
                </a:lnTo>
                <a:cubicBezTo>
                  <a:pt x="5851164" y="5717451"/>
                  <a:pt x="5813675" y="5755549"/>
                  <a:pt x="5781231" y="5830035"/>
                </a:cubicBezTo>
                <a:cubicBezTo>
                  <a:pt x="5776356" y="5829597"/>
                  <a:pt x="5771046" y="5834035"/>
                  <a:pt x="5766290" y="5839137"/>
                </a:cubicBezTo>
                <a:lnTo>
                  <a:pt x="5764238" y="5841451"/>
                </a:lnTo>
                <a:lnTo>
                  <a:pt x="5588834" y="6142779"/>
                </a:lnTo>
                <a:lnTo>
                  <a:pt x="5549933" y="6201116"/>
                </a:lnTo>
                <a:lnTo>
                  <a:pt x="5547357" y="6207173"/>
                </a:lnTo>
                <a:lnTo>
                  <a:pt x="5529789" y="6231324"/>
                </a:lnTo>
                <a:lnTo>
                  <a:pt x="5464244" y="6329615"/>
                </a:lnTo>
                <a:lnTo>
                  <a:pt x="5402037" y="6435651"/>
                </a:lnTo>
                <a:cubicBezTo>
                  <a:pt x="5402037" y="6435651"/>
                  <a:pt x="5402037" y="6435651"/>
                  <a:pt x="5408957" y="6435651"/>
                </a:cubicBezTo>
                <a:cubicBezTo>
                  <a:pt x="5408957" y="6428728"/>
                  <a:pt x="5415877" y="6421804"/>
                  <a:pt x="5422798" y="6428728"/>
                </a:cubicBezTo>
                <a:lnTo>
                  <a:pt x="5421385" y="6432963"/>
                </a:lnTo>
                <a:lnTo>
                  <a:pt x="5408956" y="6449499"/>
                </a:lnTo>
                <a:cubicBezTo>
                  <a:pt x="5415877" y="6449499"/>
                  <a:pt x="5415877" y="6449499"/>
                  <a:pt x="5415877" y="6449499"/>
                </a:cubicBezTo>
                <a:lnTo>
                  <a:pt x="5421385" y="6432963"/>
                </a:lnTo>
                <a:lnTo>
                  <a:pt x="5487674" y="6344780"/>
                </a:lnTo>
                <a:lnTo>
                  <a:pt x="5495039" y="6334691"/>
                </a:lnTo>
                <a:lnTo>
                  <a:pt x="5485269" y="6342855"/>
                </a:lnTo>
                <a:cubicBezTo>
                  <a:pt x="5480829" y="6337541"/>
                  <a:pt x="5480829" y="6337541"/>
                  <a:pt x="5480829" y="6337541"/>
                </a:cubicBezTo>
                <a:cubicBezTo>
                  <a:pt x="5482568" y="6318042"/>
                  <a:pt x="5499368" y="6294978"/>
                  <a:pt x="5525918" y="6272793"/>
                </a:cubicBezTo>
                <a:cubicBezTo>
                  <a:pt x="5548027" y="6245292"/>
                  <a:pt x="5570136" y="6217791"/>
                  <a:pt x="5577186" y="6193853"/>
                </a:cubicBezTo>
                <a:cubicBezTo>
                  <a:pt x="5585150" y="6187197"/>
                  <a:pt x="5591787" y="6181650"/>
                  <a:pt x="5598425" y="6176103"/>
                </a:cubicBezTo>
                <a:lnTo>
                  <a:pt x="5613302" y="6163670"/>
                </a:lnTo>
                <a:lnTo>
                  <a:pt x="5616665" y="6159249"/>
                </a:lnTo>
                <a:lnTo>
                  <a:pt x="5619814" y="6158111"/>
                </a:lnTo>
                <a:lnTo>
                  <a:pt x="5641844" y="6122335"/>
                </a:lnTo>
                <a:cubicBezTo>
                  <a:pt x="5660984" y="6091112"/>
                  <a:pt x="5672914" y="6070992"/>
                  <a:pt x="5694784" y="6032412"/>
                </a:cubicBezTo>
                <a:cubicBezTo>
                  <a:pt x="5698354" y="6047475"/>
                  <a:pt x="5711583" y="6009349"/>
                  <a:pt x="5727512" y="5996037"/>
                </a:cubicBezTo>
                <a:cubicBezTo>
                  <a:pt x="5733692" y="5981849"/>
                  <a:pt x="5736302" y="5952599"/>
                  <a:pt x="5723942" y="5980974"/>
                </a:cubicBezTo>
                <a:cubicBezTo>
                  <a:pt x="5743352" y="5928661"/>
                  <a:pt x="5783130" y="5868347"/>
                  <a:pt x="5822911" y="5808034"/>
                </a:cubicBezTo>
                <a:cubicBezTo>
                  <a:pt x="5840579" y="5775220"/>
                  <a:pt x="5859358" y="5743736"/>
                  <a:pt x="5877583" y="5711587"/>
                </a:cubicBezTo>
                <a:close/>
                <a:moveTo>
                  <a:pt x="6242698" y="5517691"/>
                </a:moveTo>
                <a:cubicBezTo>
                  <a:pt x="6235812" y="5552099"/>
                  <a:pt x="6228924" y="5607154"/>
                  <a:pt x="6208261" y="5662208"/>
                </a:cubicBezTo>
                <a:cubicBezTo>
                  <a:pt x="6187600" y="5717261"/>
                  <a:pt x="6166938" y="5758552"/>
                  <a:pt x="6146276" y="5765433"/>
                </a:cubicBezTo>
                <a:cubicBezTo>
                  <a:pt x="6153164" y="5765433"/>
                  <a:pt x="6153164" y="5765433"/>
                  <a:pt x="6153163" y="5772316"/>
                </a:cubicBezTo>
                <a:cubicBezTo>
                  <a:pt x="6146276" y="5779197"/>
                  <a:pt x="6146274" y="5792962"/>
                  <a:pt x="6139388" y="5792960"/>
                </a:cubicBezTo>
                <a:cubicBezTo>
                  <a:pt x="6139388" y="5792960"/>
                  <a:pt x="6139387" y="5799843"/>
                  <a:pt x="6132502" y="5799841"/>
                </a:cubicBezTo>
                <a:lnTo>
                  <a:pt x="6139387" y="5799843"/>
                </a:lnTo>
                <a:cubicBezTo>
                  <a:pt x="6153163" y="5813605"/>
                  <a:pt x="6125611" y="5854896"/>
                  <a:pt x="6098063" y="5903069"/>
                </a:cubicBezTo>
                <a:cubicBezTo>
                  <a:pt x="6098064" y="5905363"/>
                  <a:pt x="6098064" y="5907656"/>
                  <a:pt x="6098064" y="5909950"/>
                </a:cubicBezTo>
                <a:cubicBezTo>
                  <a:pt x="6104951" y="5909952"/>
                  <a:pt x="6104951" y="5909952"/>
                  <a:pt x="6098065" y="5916833"/>
                </a:cubicBezTo>
                <a:lnTo>
                  <a:pt x="6098065" y="5923714"/>
                </a:lnTo>
                <a:lnTo>
                  <a:pt x="6091178" y="5923714"/>
                </a:lnTo>
                <a:lnTo>
                  <a:pt x="6098065" y="5930597"/>
                </a:lnTo>
                <a:cubicBezTo>
                  <a:pt x="6091178" y="5944360"/>
                  <a:pt x="6098064" y="5951241"/>
                  <a:pt x="6084290" y="5985651"/>
                </a:cubicBezTo>
                <a:cubicBezTo>
                  <a:pt x="6098065" y="5985649"/>
                  <a:pt x="6111840" y="5944360"/>
                  <a:pt x="6118727" y="5965005"/>
                </a:cubicBezTo>
                <a:cubicBezTo>
                  <a:pt x="6115284" y="5971886"/>
                  <a:pt x="6115284" y="5975328"/>
                  <a:pt x="6115283" y="5978768"/>
                </a:cubicBezTo>
                <a:lnTo>
                  <a:pt x="6113562" y="5985649"/>
                </a:lnTo>
                <a:lnTo>
                  <a:pt x="6111840" y="5985651"/>
                </a:lnTo>
                <a:lnTo>
                  <a:pt x="6111840" y="5992530"/>
                </a:lnTo>
                <a:lnTo>
                  <a:pt x="6113562" y="5985649"/>
                </a:lnTo>
                <a:lnTo>
                  <a:pt x="6118727" y="5985649"/>
                </a:lnTo>
                <a:lnTo>
                  <a:pt x="6118727" y="5992532"/>
                </a:lnTo>
                <a:lnTo>
                  <a:pt x="6118727" y="5999413"/>
                </a:lnTo>
                <a:cubicBezTo>
                  <a:pt x="6111840" y="6006295"/>
                  <a:pt x="6104952" y="6020059"/>
                  <a:pt x="6098065" y="6033823"/>
                </a:cubicBezTo>
                <a:lnTo>
                  <a:pt x="6091178" y="6040704"/>
                </a:lnTo>
                <a:cubicBezTo>
                  <a:pt x="6091178" y="6040704"/>
                  <a:pt x="6091178" y="6047587"/>
                  <a:pt x="6084290" y="6054467"/>
                </a:cubicBezTo>
                <a:lnTo>
                  <a:pt x="6077403" y="6061350"/>
                </a:lnTo>
                <a:cubicBezTo>
                  <a:pt x="6077403" y="6054467"/>
                  <a:pt x="6077403" y="6054467"/>
                  <a:pt x="6084290" y="6047585"/>
                </a:cubicBezTo>
                <a:cubicBezTo>
                  <a:pt x="6084290" y="6047585"/>
                  <a:pt x="6084290" y="6040704"/>
                  <a:pt x="6091178" y="6033821"/>
                </a:cubicBezTo>
                <a:cubicBezTo>
                  <a:pt x="6077403" y="6047585"/>
                  <a:pt x="6070516" y="6061350"/>
                  <a:pt x="6056740" y="6068231"/>
                </a:cubicBezTo>
                <a:lnTo>
                  <a:pt x="6036078" y="6047587"/>
                </a:lnTo>
                <a:cubicBezTo>
                  <a:pt x="5987867" y="6150811"/>
                  <a:pt x="5953431" y="6233393"/>
                  <a:pt x="5884558" y="6329737"/>
                </a:cubicBezTo>
                <a:cubicBezTo>
                  <a:pt x="5884558" y="6336619"/>
                  <a:pt x="5884558" y="6336619"/>
                  <a:pt x="5877670" y="6343502"/>
                </a:cubicBezTo>
                <a:lnTo>
                  <a:pt x="5870783" y="6350383"/>
                </a:lnTo>
                <a:cubicBezTo>
                  <a:pt x="5857007" y="6384793"/>
                  <a:pt x="5829458" y="6426082"/>
                  <a:pt x="5801910" y="6460490"/>
                </a:cubicBezTo>
                <a:cubicBezTo>
                  <a:pt x="5788135" y="6494900"/>
                  <a:pt x="5760585" y="6549953"/>
                  <a:pt x="5719261" y="6598128"/>
                </a:cubicBezTo>
                <a:cubicBezTo>
                  <a:pt x="5684825" y="6653181"/>
                  <a:pt x="5643500" y="6701354"/>
                  <a:pt x="5615952" y="6728880"/>
                </a:cubicBezTo>
                <a:cubicBezTo>
                  <a:pt x="5591846" y="6759847"/>
                  <a:pt x="5566018" y="6792535"/>
                  <a:pt x="5540191" y="6825223"/>
                </a:cubicBezTo>
                <a:lnTo>
                  <a:pt x="5514417" y="6858000"/>
                </a:lnTo>
                <a:lnTo>
                  <a:pt x="5432172" y="6858000"/>
                </a:lnTo>
                <a:lnTo>
                  <a:pt x="5485092" y="6818343"/>
                </a:lnTo>
                <a:lnTo>
                  <a:pt x="5498867" y="6832106"/>
                </a:lnTo>
                <a:cubicBezTo>
                  <a:pt x="5512642" y="6818343"/>
                  <a:pt x="5533303" y="6797699"/>
                  <a:pt x="5547078" y="6777051"/>
                </a:cubicBezTo>
                <a:lnTo>
                  <a:pt x="5540191" y="6777052"/>
                </a:lnTo>
                <a:cubicBezTo>
                  <a:pt x="5540191" y="6783935"/>
                  <a:pt x="5533304" y="6790816"/>
                  <a:pt x="5533303" y="6783935"/>
                </a:cubicBezTo>
                <a:lnTo>
                  <a:pt x="5533304" y="6777052"/>
                </a:lnTo>
                <a:cubicBezTo>
                  <a:pt x="5526416" y="6777052"/>
                  <a:pt x="5512641" y="6797699"/>
                  <a:pt x="5512641" y="6783935"/>
                </a:cubicBezTo>
                <a:cubicBezTo>
                  <a:pt x="5526416" y="6756405"/>
                  <a:pt x="5533304" y="6763288"/>
                  <a:pt x="5547078" y="6742645"/>
                </a:cubicBezTo>
                <a:lnTo>
                  <a:pt x="5547077" y="6735761"/>
                </a:lnTo>
                <a:lnTo>
                  <a:pt x="5553964" y="6735759"/>
                </a:lnTo>
                <a:cubicBezTo>
                  <a:pt x="5553965" y="6728877"/>
                  <a:pt x="5560853" y="6721997"/>
                  <a:pt x="5560853" y="6721997"/>
                </a:cubicBezTo>
                <a:lnTo>
                  <a:pt x="5567740" y="6721999"/>
                </a:lnTo>
                <a:cubicBezTo>
                  <a:pt x="5574627" y="6701353"/>
                  <a:pt x="5595289" y="6666943"/>
                  <a:pt x="5615951" y="6639417"/>
                </a:cubicBezTo>
                <a:cubicBezTo>
                  <a:pt x="5643501" y="6611890"/>
                  <a:pt x="5664163" y="6591243"/>
                  <a:pt x="5677937" y="6591244"/>
                </a:cubicBezTo>
                <a:lnTo>
                  <a:pt x="5684824" y="6584361"/>
                </a:lnTo>
                <a:cubicBezTo>
                  <a:pt x="5684825" y="6577480"/>
                  <a:pt x="5691712" y="6570599"/>
                  <a:pt x="5698599" y="6570599"/>
                </a:cubicBezTo>
                <a:lnTo>
                  <a:pt x="5698600" y="6577480"/>
                </a:lnTo>
                <a:lnTo>
                  <a:pt x="5691712" y="6584363"/>
                </a:lnTo>
                <a:lnTo>
                  <a:pt x="5691711" y="6591244"/>
                </a:lnTo>
                <a:cubicBezTo>
                  <a:pt x="5712373" y="6563718"/>
                  <a:pt x="5705487" y="6563719"/>
                  <a:pt x="5719261" y="6543072"/>
                </a:cubicBezTo>
                <a:lnTo>
                  <a:pt x="5712373" y="6549953"/>
                </a:lnTo>
                <a:lnTo>
                  <a:pt x="5712373" y="6543070"/>
                </a:lnTo>
                <a:lnTo>
                  <a:pt x="5712374" y="6536189"/>
                </a:lnTo>
                <a:cubicBezTo>
                  <a:pt x="5712374" y="6536189"/>
                  <a:pt x="5705486" y="6549955"/>
                  <a:pt x="5698599" y="6543072"/>
                </a:cubicBezTo>
                <a:cubicBezTo>
                  <a:pt x="5712374" y="6522426"/>
                  <a:pt x="5726148" y="6501781"/>
                  <a:pt x="5733036" y="6508664"/>
                </a:cubicBezTo>
                <a:lnTo>
                  <a:pt x="5739923" y="6501783"/>
                </a:lnTo>
                <a:cubicBezTo>
                  <a:pt x="5743368" y="6501782"/>
                  <a:pt x="5745089" y="6500061"/>
                  <a:pt x="5745949" y="6498341"/>
                </a:cubicBezTo>
                <a:lnTo>
                  <a:pt x="5746479" y="6496223"/>
                </a:lnTo>
                <a:lnTo>
                  <a:pt x="5774791" y="6472212"/>
                </a:lnTo>
                <a:cubicBezTo>
                  <a:pt x="5808367" y="6438984"/>
                  <a:pt x="5838069" y="6395114"/>
                  <a:pt x="5863896" y="6343502"/>
                </a:cubicBezTo>
                <a:lnTo>
                  <a:pt x="5870782" y="6336621"/>
                </a:lnTo>
                <a:cubicBezTo>
                  <a:pt x="5870783" y="6329737"/>
                  <a:pt x="5877670" y="6322854"/>
                  <a:pt x="5877670" y="6322854"/>
                </a:cubicBezTo>
                <a:lnTo>
                  <a:pt x="5877670" y="6329736"/>
                </a:lnTo>
                <a:cubicBezTo>
                  <a:pt x="5882836" y="6314253"/>
                  <a:pt x="5891875" y="6291028"/>
                  <a:pt x="5896073" y="6274575"/>
                </a:cubicBezTo>
                <a:lnTo>
                  <a:pt x="5897128" y="6268192"/>
                </a:lnTo>
                <a:lnTo>
                  <a:pt x="5897471" y="6267801"/>
                </a:lnTo>
                <a:cubicBezTo>
                  <a:pt x="5898332" y="6266081"/>
                  <a:pt x="5898331" y="6264361"/>
                  <a:pt x="5898331" y="6260920"/>
                </a:cubicBezTo>
                <a:lnTo>
                  <a:pt x="5897128" y="6268192"/>
                </a:lnTo>
                <a:lnTo>
                  <a:pt x="5891445" y="6274682"/>
                </a:lnTo>
                <a:lnTo>
                  <a:pt x="5884558" y="6274684"/>
                </a:lnTo>
                <a:cubicBezTo>
                  <a:pt x="5884558" y="6267801"/>
                  <a:pt x="5884558" y="6267801"/>
                  <a:pt x="5891444" y="6260922"/>
                </a:cubicBezTo>
                <a:lnTo>
                  <a:pt x="5891445" y="6258416"/>
                </a:lnTo>
                <a:lnTo>
                  <a:pt x="5894028" y="6254899"/>
                </a:lnTo>
                <a:cubicBezTo>
                  <a:pt x="5896610" y="6252317"/>
                  <a:pt x="5898332" y="6250597"/>
                  <a:pt x="5898332" y="6247155"/>
                </a:cubicBezTo>
                <a:lnTo>
                  <a:pt x="5891444" y="6254039"/>
                </a:lnTo>
                <a:lnTo>
                  <a:pt x="5891445" y="6258416"/>
                </a:lnTo>
                <a:lnTo>
                  <a:pt x="5884558" y="6267801"/>
                </a:lnTo>
                <a:cubicBezTo>
                  <a:pt x="5912107" y="6178338"/>
                  <a:pt x="5987867" y="6081995"/>
                  <a:pt x="6022303" y="5992532"/>
                </a:cubicBezTo>
                <a:cubicBezTo>
                  <a:pt x="6029192" y="5992532"/>
                  <a:pt x="6042966" y="5965005"/>
                  <a:pt x="6049854" y="5958122"/>
                </a:cubicBezTo>
                <a:cubicBezTo>
                  <a:pt x="6042966" y="5958122"/>
                  <a:pt x="6042966" y="5958122"/>
                  <a:pt x="6042968" y="5944358"/>
                </a:cubicBezTo>
                <a:cubicBezTo>
                  <a:pt x="6042968" y="5944358"/>
                  <a:pt x="6049853" y="5944360"/>
                  <a:pt x="6049853" y="5937477"/>
                </a:cubicBezTo>
                <a:cubicBezTo>
                  <a:pt x="6049853" y="5930595"/>
                  <a:pt x="6056743" y="5930595"/>
                  <a:pt x="6056739" y="5923714"/>
                </a:cubicBezTo>
                <a:cubicBezTo>
                  <a:pt x="6077401" y="5872101"/>
                  <a:pt x="6094190" y="5851455"/>
                  <a:pt x="6110010" y="5829842"/>
                </a:cubicBezTo>
                <a:lnTo>
                  <a:pt x="6122376" y="5811522"/>
                </a:lnTo>
                <a:lnTo>
                  <a:pt x="6124752" y="5810165"/>
                </a:lnTo>
                <a:cubicBezTo>
                  <a:pt x="6125613" y="5808444"/>
                  <a:pt x="6125614" y="5806724"/>
                  <a:pt x="6125614" y="5806724"/>
                </a:cubicBezTo>
                <a:lnTo>
                  <a:pt x="6122376" y="5811522"/>
                </a:lnTo>
                <a:lnTo>
                  <a:pt x="6118726" y="5813605"/>
                </a:lnTo>
                <a:cubicBezTo>
                  <a:pt x="6118726" y="5813605"/>
                  <a:pt x="6111839" y="5813605"/>
                  <a:pt x="6111839" y="5806722"/>
                </a:cubicBezTo>
                <a:lnTo>
                  <a:pt x="6118725" y="5799843"/>
                </a:lnTo>
                <a:cubicBezTo>
                  <a:pt x="6118726" y="5797549"/>
                  <a:pt x="6118725" y="5795254"/>
                  <a:pt x="6118726" y="5792960"/>
                </a:cubicBezTo>
                <a:cubicBezTo>
                  <a:pt x="6118727" y="5758552"/>
                  <a:pt x="6160050" y="5675970"/>
                  <a:pt x="6180713" y="5682851"/>
                </a:cubicBezTo>
                <a:cubicBezTo>
                  <a:pt x="6194488" y="5634682"/>
                  <a:pt x="6215149" y="5558980"/>
                  <a:pt x="6242698" y="5517691"/>
                </a:cubicBezTo>
                <a:close/>
                <a:moveTo>
                  <a:pt x="6031724" y="5503741"/>
                </a:moveTo>
                <a:lnTo>
                  <a:pt x="6030787" y="5503894"/>
                </a:lnTo>
                <a:cubicBezTo>
                  <a:pt x="6022529" y="5508681"/>
                  <a:pt x="6009423" y="5521326"/>
                  <a:pt x="6006746" y="5510028"/>
                </a:cubicBezTo>
                <a:cubicBezTo>
                  <a:pt x="5991077" y="5547935"/>
                  <a:pt x="5974518" y="5582076"/>
                  <a:pt x="5958107" y="5613697"/>
                </a:cubicBezTo>
                <a:lnTo>
                  <a:pt x="5918354" y="5687414"/>
                </a:lnTo>
                <a:lnTo>
                  <a:pt x="5923128" y="5688762"/>
                </a:lnTo>
                <a:cubicBezTo>
                  <a:pt x="5933239" y="5686389"/>
                  <a:pt x="5945430" y="5674655"/>
                  <a:pt x="5945484" y="5701131"/>
                </a:cubicBezTo>
                <a:cubicBezTo>
                  <a:pt x="5967133" y="5668507"/>
                  <a:pt x="5990082" y="5607363"/>
                  <a:pt x="6002207" y="5562534"/>
                </a:cubicBezTo>
                <a:close/>
                <a:moveTo>
                  <a:pt x="4900498" y="5370762"/>
                </a:moveTo>
                <a:cubicBezTo>
                  <a:pt x="4900541" y="5370954"/>
                  <a:pt x="4900584" y="5371147"/>
                  <a:pt x="4900627" y="5371339"/>
                </a:cubicBezTo>
                <a:cubicBezTo>
                  <a:pt x="4898519" y="5376610"/>
                  <a:pt x="4894301" y="5382936"/>
                  <a:pt x="4890083" y="5387153"/>
                </a:cubicBezTo>
                <a:close/>
                <a:moveTo>
                  <a:pt x="6059700" y="5339561"/>
                </a:moveTo>
                <a:lnTo>
                  <a:pt x="6048904" y="5362569"/>
                </a:lnTo>
                <a:cubicBezTo>
                  <a:pt x="6016082" y="5425810"/>
                  <a:pt x="5983851" y="5478970"/>
                  <a:pt x="5960539" y="5532008"/>
                </a:cubicBezTo>
                <a:lnTo>
                  <a:pt x="5934065" y="5610445"/>
                </a:lnTo>
                <a:lnTo>
                  <a:pt x="5937012" y="5610037"/>
                </a:lnTo>
                <a:cubicBezTo>
                  <a:pt x="5940222" y="5608483"/>
                  <a:pt x="5943987" y="5607592"/>
                  <a:pt x="5948427" y="5612905"/>
                </a:cubicBezTo>
                <a:cubicBezTo>
                  <a:pt x="5985506" y="5527779"/>
                  <a:pt x="6012925" y="5495840"/>
                  <a:pt x="6012835" y="5441778"/>
                </a:cubicBezTo>
                <a:cubicBezTo>
                  <a:pt x="6035815" y="5404527"/>
                  <a:pt x="6038424" y="5375275"/>
                  <a:pt x="6060534" y="5347774"/>
                </a:cubicBezTo>
                <a:close/>
                <a:moveTo>
                  <a:pt x="5092541" y="5302798"/>
                </a:moveTo>
                <a:cubicBezTo>
                  <a:pt x="5100976" y="5311232"/>
                  <a:pt x="5092540" y="5319670"/>
                  <a:pt x="5084105" y="5311234"/>
                </a:cubicBezTo>
                <a:cubicBezTo>
                  <a:pt x="5092539" y="5311234"/>
                  <a:pt x="5092539" y="5311234"/>
                  <a:pt x="5092541" y="5302798"/>
                </a:cubicBezTo>
                <a:close/>
                <a:moveTo>
                  <a:pt x="4274497" y="5281926"/>
                </a:moveTo>
                <a:lnTo>
                  <a:pt x="4273967" y="5284044"/>
                </a:lnTo>
                <a:cubicBezTo>
                  <a:pt x="4273105" y="5285765"/>
                  <a:pt x="4271385" y="5287485"/>
                  <a:pt x="4267941" y="5287486"/>
                </a:cubicBezTo>
                <a:close/>
                <a:moveTo>
                  <a:pt x="6147025" y="5207320"/>
                </a:moveTo>
                <a:lnTo>
                  <a:pt x="6127664" y="5251775"/>
                </a:lnTo>
                <a:lnTo>
                  <a:pt x="6127242" y="5251844"/>
                </a:lnTo>
                <a:lnTo>
                  <a:pt x="6127919" y="5262990"/>
                </a:lnTo>
                <a:lnTo>
                  <a:pt x="6131360" y="5253356"/>
                </a:lnTo>
                <a:close/>
                <a:moveTo>
                  <a:pt x="5028123" y="5195433"/>
                </a:moveTo>
                <a:lnTo>
                  <a:pt x="5025054" y="5201570"/>
                </a:lnTo>
                <a:lnTo>
                  <a:pt x="5025055" y="5210004"/>
                </a:lnTo>
                <a:lnTo>
                  <a:pt x="5016618" y="5218441"/>
                </a:lnTo>
                <a:cubicBezTo>
                  <a:pt x="5016618" y="5210006"/>
                  <a:pt x="5025054" y="5201570"/>
                  <a:pt x="5016619" y="5201568"/>
                </a:cubicBezTo>
                <a:close/>
                <a:moveTo>
                  <a:pt x="5038512" y="5179677"/>
                </a:moveTo>
                <a:lnTo>
                  <a:pt x="5030458" y="5194189"/>
                </a:lnTo>
                <a:lnTo>
                  <a:pt x="5028123" y="5195433"/>
                </a:lnTo>
                <a:lnTo>
                  <a:pt x="5033492" y="5184698"/>
                </a:lnTo>
                <a:close/>
                <a:moveTo>
                  <a:pt x="5051826" y="5150955"/>
                </a:moveTo>
                <a:lnTo>
                  <a:pt x="5058797" y="5150956"/>
                </a:lnTo>
                <a:cubicBezTo>
                  <a:pt x="5050363" y="5159393"/>
                  <a:pt x="5041926" y="5167825"/>
                  <a:pt x="5041926" y="5176263"/>
                </a:cubicBezTo>
                <a:lnTo>
                  <a:pt x="5038512" y="5179677"/>
                </a:lnTo>
                <a:lnTo>
                  <a:pt x="5045089" y="5167825"/>
                </a:lnTo>
                <a:close/>
                <a:moveTo>
                  <a:pt x="5057164" y="5137575"/>
                </a:moveTo>
                <a:lnTo>
                  <a:pt x="5051826" y="5150955"/>
                </a:lnTo>
                <a:lnTo>
                  <a:pt x="5050362" y="5150956"/>
                </a:lnTo>
                <a:close/>
                <a:moveTo>
                  <a:pt x="4431848" y="5083476"/>
                </a:moveTo>
                <a:lnTo>
                  <a:pt x="4414009" y="5091602"/>
                </a:lnTo>
                <a:lnTo>
                  <a:pt x="4405686" y="5115441"/>
                </a:lnTo>
                <a:lnTo>
                  <a:pt x="4405685" y="5108559"/>
                </a:lnTo>
                <a:cubicBezTo>
                  <a:pt x="4405685" y="5108559"/>
                  <a:pt x="4398800" y="5115440"/>
                  <a:pt x="4398800" y="5122323"/>
                </a:cubicBezTo>
                <a:cubicBezTo>
                  <a:pt x="4391913" y="5122321"/>
                  <a:pt x="4391913" y="5129203"/>
                  <a:pt x="4391913" y="5129203"/>
                </a:cubicBezTo>
                <a:cubicBezTo>
                  <a:pt x="4366085" y="5180817"/>
                  <a:pt x="4336384" y="5224688"/>
                  <a:pt x="4302808" y="5257916"/>
                </a:cubicBezTo>
                <a:lnTo>
                  <a:pt x="4274497" y="5281926"/>
                </a:lnTo>
                <a:cubicBezTo>
                  <a:pt x="4274606" y="5281485"/>
                  <a:pt x="4274718" y="5281045"/>
                  <a:pt x="4274828" y="5280603"/>
                </a:cubicBezTo>
                <a:lnTo>
                  <a:pt x="4267941" y="5273721"/>
                </a:lnTo>
                <a:lnTo>
                  <a:pt x="4267941" y="5280603"/>
                </a:lnTo>
                <a:lnTo>
                  <a:pt x="4267941" y="5287486"/>
                </a:lnTo>
                <a:cubicBezTo>
                  <a:pt x="4261052" y="5287486"/>
                  <a:pt x="4261052" y="5294367"/>
                  <a:pt x="4261052" y="5294367"/>
                </a:cubicBezTo>
                <a:cubicBezTo>
                  <a:pt x="4254166" y="5287484"/>
                  <a:pt x="4240390" y="5308129"/>
                  <a:pt x="4226617" y="5328775"/>
                </a:cubicBezTo>
                <a:cubicBezTo>
                  <a:pt x="4233504" y="5335658"/>
                  <a:pt x="4240390" y="5321894"/>
                  <a:pt x="4240390" y="5321894"/>
                </a:cubicBezTo>
                <a:lnTo>
                  <a:pt x="4240389" y="5328775"/>
                </a:lnTo>
                <a:lnTo>
                  <a:pt x="4240390" y="5335658"/>
                </a:lnTo>
                <a:lnTo>
                  <a:pt x="4247279" y="5328773"/>
                </a:lnTo>
                <a:cubicBezTo>
                  <a:pt x="4233504" y="5349420"/>
                  <a:pt x="4240389" y="5349418"/>
                  <a:pt x="4219728" y="5376947"/>
                </a:cubicBezTo>
                <a:lnTo>
                  <a:pt x="4219727" y="5370066"/>
                </a:lnTo>
                <a:lnTo>
                  <a:pt x="4226616" y="5363185"/>
                </a:lnTo>
                <a:lnTo>
                  <a:pt x="4226617" y="5356304"/>
                </a:lnTo>
                <a:cubicBezTo>
                  <a:pt x="4219728" y="5356302"/>
                  <a:pt x="4212841" y="5363185"/>
                  <a:pt x="4212842" y="5370066"/>
                </a:cubicBezTo>
                <a:cubicBezTo>
                  <a:pt x="4212842" y="5370066"/>
                  <a:pt x="4205955" y="5370066"/>
                  <a:pt x="4205955" y="5376946"/>
                </a:cubicBezTo>
                <a:cubicBezTo>
                  <a:pt x="4192180" y="5376946"/>
                  <a:pt x="4171517" y="5397591"/>
                  <a:pt x="4143968" y="5425119"/>
                </a:cubicBezTo>
                <a:cubicBezTo>
                  <a:pt x="4133638" y="5438882"/>
                  <a:pt x="4123306" y="5454368"/>
                  <a:pt x="4114698" y="5468991"/>
                </a:cubicBezTo>
                <a:lnTo>
                  <a:pt x="4106774" y="5485182"/>
                </a:lnTo>
                <a:cubicBezTo>
                  <a:pt x="4106494" y="5496768"/>
                  <a:pt x="4106214" y="5508354"/>
                  <a:pt x="4105934" y="5519940"/>
                </a:cubicBezTo>
                <a:cubicBezTo>
                  <a:pt x="4100502" y="5538609"/>
                  <a:pt x="4090414" y="5554501"/>
                  <a:pt x="4076469" y="5566880"/>
                </a:cubicBezTo>
                <a:lnTo>
                  <a:pt x="4038190" y="5604898"/>
                </a:lnTo>
                <a:lnTo>
                  <a:pt x="4036241" y="5607124"/>
                </a:lnTo>
                <a:lnTo>
                  <a:pt x="4050421" y="5633545"/>
                </a:lnTo>
                <a:lnTo>
                  <a:pt x="4143968" y="5514583"/>
                </a:lnTo>
                <a:cubicBezTo>
                  <a:pt x="4171518" y="5487054"/>
                  <a:pt x="4212841" y="5438884"/>
                  <a:pt x="4247279" y="5383830"/>
                </a:cubicBezTo>
                <a:cubicBezTo>
                  <a:pt x="4288602" y="5335658"/>
                  <a:pt x="4316152" y="5280601"/>
                  <a:pt x="4329927" y="5246195"/>
                </a:cubicBezTo>
                <a:cubicBezTo>
                  <a:pt x="4357475" y="5211785"/>
                  <a:pt x="4385024" y="5170496"/>
                  <a:pt x="4398800" y="5136086"/>
                </a:cubicBezTo>
                <a:cubicBezTo>
                  <a:pt x="4398800" y="5136086"/>
                  <a:pt x="4405686" y="5136084"/>
                  <a:pt x="4405686" y="5129203"/>
                </a:cubicBezTo>
                <a:cubicBezTo>
                  <a:pt x="4412575" y="5122321"/>
                  <a:pt x="4412575" y="5122321"/>
                  <a:pt x="4412575" y="5115438"/>
                </a:cubicBezTo>
                <a:close/>
                <a:moveTo>
                  <a:pt x="4424641" y="5024444"/>
                </a:moveTo>
                <a:lnTo>
                  <a:pt x="4412574" y="5053506"/>
                </a:lnTo>
                <a:lnTo>
                  <a:pt x="4419461" y="5044121"/>
                </a:lnTo>
                <a:lnTo>
                  <a:pt x="4419461" y="5046624"/>
                </a:lnTo>
                <a:cubicBezTo>
                  <a:pt x="4412574" y="5053506"/>
                  <a:pt x="4412574" y="5053506"/>
                  <a:pt x="4412574" y="5060387"/>
                </a:cubicBezTo>
                <a:lnTo>
                  <a:pt x="4416932" y="5060387"/>
                </a:lnTo>
                <a:lnTo>
                  <a:pt x="4420817" y="5042274"/>
                </a:lnTo>
                <a:lnTo>
                  <a:pt x="4419461" y="5044121"/>
                </a:lnTo>
                <a:lnTo>
                  <a:pt x="4419462" y="5039742"/>
                </a:lnTo>
                <a:lnTo>
                  <a:pt x="4421877" y="5037328"/>
                </a:lnTo>
                <a:close/>
                <a:moveTo>
                  <a:pt x="6184910" y="5000207"/>
                </a:moveTo>
                <a:lnTo>
                  <a:pt x="6182308" y="5002382"/>
                </a:lnTo>
                <a:lnTo>
                  <a:pt x="6184369" y="5004325"/>
                </a:lnTo>
                <a:lnTo>
                  <a:pt x="6185038" y="5003800"/>
                </a:lnTo>
                <a:close/>
                <a:moveTo>
                  <a:pt x="4530169" y="4904952"/>
                </a:moveTo>
                <a:lnTo>
                  <a:pt x="4471060" y="5018446"/>
                </a:lnTo>
                <a:lnTo>
                  <a:pt x="4496083" y="4976946"/>
                </a:lnTo>
                <a:close/>
                <a:moveTo>
                  <a:pt x="5279291" y="4811201"/>
                </a:moveTo>
                <a:cubicBezTo>
                  <a:pt x="5278903" y="4817600"/>
                  <a:pt x="5278514" y="4823999"/>
                  <a:pt x="5278126" y="4830398"/>
                </a:cubicBezTo>
                <a:lnTo>
                  <a:pt x="5278126" y="4821965"/>
                </a:lnTo>
                <a:lnTo>
                  <a:pt x="5278125" y="4813529"/>
                </a:lnTo>
                <a:close/>
                <a:moveTo>
                  <a:pt x="4639857" y="4771353"/>
                </a:moveTo>
                <a:lnTo>
                  <a:pt x="4641578" y="4771353"/>
                </a:lnTo>
                <a:lnTo>
                  <a:pt x="4639859" y="4778235"/>
                </a:lnTo>
                <a:cubicBezTo>
                  <a:pt x="4639858" y="4775941"/>
                  <a:pt x="4639858" y="4773647"/>
                  <a:pt x="4639857" y="4771353"/>
                </a:cubicBezTo>
                <a:close/>
                <a:moveTo>
                  <a:pt x="6300040" y="4758666"/>
                </a:moveTo>
                <a:lnTo>
                  <a:pt x="6294570" y="4787455"/>
                </a:lnTo>
                <a:lnTo>
                  <a:pt x="6297038" y="4785392"/>
                </a:lnTo>
                <a:cubicBezTo>
                  <a:pt x="6300781" y="4770985"/>
                  <a:pt x="6302097" y="4763118"/>
                  <a:pt x="6301896" y="4759338"/>
                </a:cubicBezTo>
                <a:close/>
                <a:moveTo>
                  <a:pt x="4624114" y="4714333"/>
                </a:moveTo>
                <a:lnTo>
                  <a:pt x="4608083" y="4755346"/>
                </a:lnTo>
                <a:lnTo>
                  <a:pt x="4566989" y="4834251"/>
                </a:lnTo>
                <a:lnTo>
                  <a:pt x="4579591" y="4838449"/>
                </a:lnTo>
                <a:cubicBezTo>
                  <a:pt x="4581313" y="4843611"/>
                  <a:pt x="4581316" y="4850494"/>
                  <a:pt x="4584759" y="4853934"/>
                </a:cubicBezTo>
                <a:cubicBezTo>
                  <a:pt x="4598533" y="4847051"/>
                  <a:pt x="4605421" y="4833288"/>
                  <a:pt x="4619195" y="4819526"/>
                </a:cubicBezTo>
                <a:cubicBezTo>
                  <a:pt x="4612308" y="4826405"/>
                  <a:pt x="4612310" y="4833285"/>
                  <a:pt x="4612310" y="4833285"/>
                </a:cubicBezTo>
                <a:cubicBezTo>
                  <a:pt x="4605419" y="4840171"/>
                  <a:pt x="4605419" y="4840171"/>
                  <a:pt x="4605419" y="4847052"/>
                </a:cubicBezTo>
                <a:cubicBezTo>
                  <a:pt x="4612307" y="4847051"/>
                  <a:pt x="4612308" y="4840169"/>
                  <a:pt x="4612308" y="4840169"/>
                </a:cubicBezTo>
                <a:cubicBezTo>
                  <a:pt x="4619195" y="4833288"/>
                  <a:pt x="4619195" y="4826408"/>
                  <a:pt x="4619195" y="4826408"/>
                </a:cubicBezTo>
                <a:lnTo>
                  <a:pt x="4626081" y="4819526"/>
                </a:lnTo>
                <a:cubicBezTo>
                  <a:pt x="4632969" y="4805761"/>
                  <a:pt x="4639857" y="4791997"/>
                  <a:pt x="4646742" y="4785116"/>
                </a:cubicBezTo>
                <a:lnTo>
                  <a:pt x="4646742" y="4778236"/>
                </a:lnTo>
                <a:lnTo>
                  <a:pt x="4646742" y="4771353"/>
                </a:lnTo>
                <a:lnTo>
                  <a:pt x="4641578" y="4771353"/>
                </a:lnTo>
                <a:lnTo>
                  <a:pt x="4643300" y="4764470"/>
                </a:lnTo>
                <a:cubicBezTo>
                  <a:pt x="4643300" y="4761032"/>
                  <a:pt x="4643300" y="4757588"/>
                  <a:pt x="4646744" y="4750706"/>
                </a:cubicBezTo>
                <a:cubicBezTo>
                  <a:pt x="4639857" y="4730062"/>
                  <a:pt x="4626083" y="4771351"/>
                  <a:pt x="4612308" y="4771353"/>
                </a:cubicBezTo>
                <a:cubicBezTo>
                  <a:pt x="4626083" y="4736944"/>
                  <a:pt x="4619194" y="4730062"/>
                  <a:pt x="4626081" y="4716301"/>
                </a:cubicBezTo>
                <a:close/>
                <a:moveTo>
                  <a:pt x="4626083" y="4709296"/>
                </a:moveTo>
                <a:cubicBezTo>
                  <a:pt x="4626067" y="4709336"/>
                  <a:pt x="4626052" y="4709378"/>
                  <a:pt x="4626036" y="4709417"/>
                </a:cubicBezTo>
                <a:lnTo>
                  <a:pt x="4626083" y="4709417"/>
                </a:lnTo>
                <a:close/>
                <a:moveTo>
                  <a:pt x="4669890" y="4597214"/>
                </a:moveTo>
                <a:lnTo>
                  <a:pt x="4652597" y="4641464"/>
                </a:lnTo>
                <a:lnTo>
                  <a:pt x="4662239" y="4624254"/>
                </a:lnTo>
                <a:cubicBezTo>
                  <a:pt x="4666546" y="4615223"/>
                  <a:pt x="4669558" y="4607264"/>
                  <a:pt x="4670635" y="4600705"/>
                </a:cubicBezTo>
                <a:close/>
                <a:moveTo>
                  <a:pt x="6312651" y="4449732"/>
                </a:moveTo>
                <a:lnTo>
                  <a:pt x="6267859" y="4610691"/>
                </a:lnTo>
                <a:cubicBezTo>
                  <a:pt x="6241042" y="4697704"/>
                  <a:pt x="6212145" y="4784388"/>
                  <a:pt x="6182372" y="4871073"/>
                </a:cubicBezTo>
                <a:cubicBezTo>
                  <a:pt x="6104876" y="5094353"/>
                  <a:pt x="6019006" y="5313199"/>
                  <a:pt x="5921253" y="5525765"/>
                </a:cubicBezTo>
                <a:lnTo>
                  <a:pt x="5877945" y="5612921"/>
                </a:lnTo>
                <a:lnTo>
                  <a:pt x="5913709" y="5556906"/>
                </a:lnTo>
                <a:cubicBezTo>
                  <a:pt x="5949047" y="5491279"/>
                  <a:pt x="5988825" y="5430967"/>
                  <a:pt x="6019724" y="5360027"/>
                </a:cubicBezTo>
                <a:cubicBezTo>
                  <a:pt x="6024165" y="5365339"/>
                  <a:pt x="6030345" y="5351151"/>
                  <a:pt x="6039225" y="5361777"/>
                </a:cubicBezTo>
                <a:lnTo>
                  <a:pt x="6048547" y="5341824"/>
                </a:lnTo>
                <a:lnTo>
                  <a:pt x="6046345" y="5341588"/>
                </a:lnTo>
                <a:cubicBezTo>
                  <a:pt x="6058704" y="5313213"/>
                  <a:pt x="6071063" y="5284837"/>
                  <a:pt x="6084294" y="5246712"/>
                </a:cubicBezTo>
                <a:lnTo>
                  <a:pt x="6089991" y="5252078"/>
                </a:lnTo>
                <a:lnTo>
                  <a:pt x="6098822" y="5228225"/>
                </a:lnTo>
                <a:cubicBezTo>
                  <a:pt x="6101958" y="5216299"/>
                  <a:pt x="6103654" y="5204166"/>
                  <a:pt x="6103633" y="5190650"/>
                </a:cubicBezTo>
                <a:cubicBezTo>
                  <a:pt x="6126613" y="5153399"/>
                  <a:pt x="6129222" y="5124147"/>
                  <a:pt x="6151332" y="5096646"/>
                </a:cubicBezTo>
                <a:cubicBezTo>
                  <a:pt x="6153073" y="5077147"/>
                  <a:pt x="6141582" y="5095771"/>
                  <a:pt x="6137143" y="5090460"/>
                </a:cubicBezTo>
                <a:cubicBezTo>
                  <a:pt x="6143321" y="5076272"/>
                  <a:pt x="6149502" y="5062085"/>
                  <a:pt x="6155791" y="5046678"/>
                </a:cubicBezTo>
                <a:lnTo>
                  <a:pt x="6163274" y="5026869"/>
                </a:lnTo>
                <a:lnTo>
                  <a:pt x="6160038" y="5031146"/>
                </a:lnTo>
                <a:cubicBezTo>
                  <a:pt x="6158433" y="5031923"/>
                  <a:pt x="6157709" y="5029708"/>
                  <a:pt x="6158362" y="5022395"/>
                </a:cubicBezTo>
                <a:cubicBezTo>
                  <a:pt x="6161842" y="4983395"/>
                  <a:pt x="6165322" y="4944393"/>
                  <a:pt x="6191781" y="4868143"/>
                </a:cubicBezTo>
                <a:cubicBezTo>
                  <a:pt x="6211280" y="4869891"/>
                  <a:pt x="6198049" y="4908018"/>
                  <a:pt x="6200750" y="4932832"/>
                </a:cubicBezTo>
                <a:cubicBezTo>
                  <a:pt x="6205191" y="4938144"/>
                  <a:pt x="6208670" y="4899143"/>
                  <a:pt x="6218420" y="4900018"/>
                </a:cubicBezTo>
                <a:cubicBezTo>
                  <a:pt x="6220160" y="4880517"/>
                  <a:pt x="6227210" y="4856578"/>
                  <a:pt x="6222771" y="4851267"/>
                </a:cubicBezTo>
                <a:cubicBezTo>
                  <a:pt x="6264200" y="4717389"/>
                  <a:pt x="6264889" y="4599513"/>
                  <a:pt x="6309018" y="4490449"/>
                </a:cubicBezTo>
                <a:cubicBezTo>
                  <a:pt x="6310322" y="4475824"/>
                  <a:pt x="6311410" y="4463635"/>
                  <a:pt x="6312390" y="4452667"/>
                </a:cubicBezTo>
                <a:close/>
                <a:moveTo>
                  <a:pt x="4770714" y="4303393"/>
                </a:moveTo>
                <a:lnTo>
                  <a:pt x="4768098" y="4309185"/>
                </a:lnTo>
                <a:lnTo>
                  <a:pt x="4730786" y="4441413"/>
                </a:lnTo>
                <a:lnTo>
                  <a:pt x="4697881" y="4525604"/>
                </a:lnTo>
                <a:lnTo>
                  <a:pt x="4705286" y="4517587"/>
                </a:lnTo>
                <a:cubicBezTo>
                  <a:pt x="4715618" y="4499524"/>
                  <a:pt x="4725948" y="4475437"/>
                  <a:pt x="4736280" y="4447908"/>
                </a:cubicBezTo>
                <a:cubicBezTo>
                  <a:pt x="4756941" y="4392857"/>
                  <a:pt x="4763829" y="4337801"/>
                  <a:pt x="4770714" y="4303393"/>
                </a:cubicBezTo>
                <a:close/>
                <a:moveTo>
                  <a:pt x="5516941" y="4034216"/>
                </a:moveTo>
                <a:lnTo>
                  <a:pt x="5516585" y="4035638"/>
                </a:lnTo>
                <a:lnTo>
                  <a:pt x="5517415" y="4034843"/>
                </a:lnTo>
                <a:close/>
                <a:moveTo>
                  <a:pt x="4464361" y="3887629"/>
                </a:moveTo>
                <a:lnTo>
                  <a:pt x="4447219" y="3951032"/>
                </a:lnTo>
                <a:lnTo>
                  <a:pt x="4449788" y="3945610"/>
                </a:lnTo>
                <a:lnTo>
                  <a:pt x="4458042" y="3931642"/>
                </a:lnTo>
                <a:close/>
                <a:moveTo>
                  <a:pt x="5497455" y="3860297"/>
                </a:moveTo>
                <a:lnTo>
                  <a:pt x="5497454" y="3868735"/>
                </a:lnTo>
                <a:lnTo>
                  <a:pt x="5496941" y="3868220"/>
                </a:lnTo>
                <a:close/>
                <a:moveTo>
                  <a:pt x="5489018" y="3851862"/>
                </a:moveTo>
                <a:lnTo>
                  <a:pt x="5489416" y="3851862"/>
                </a:lnTo>
                <a:cubicBezTo>
                  <a:pt x="5489283" y="3854674"/>
                  <a:pt x="5489151" y="3857487"/>
                  <a:pt x="5489019" y="3860299"/>
                </a:cubicBezTo>
                <a:close/>
                <a:moveTo>
                  <a:pt x="5911079" y="3772494"/>
                </a:moveTo>
                <a:lnTo>
                  <a:pt x="5910807" y="3775940"/>
                </a:lnTo>
                <a:lnTo>
                  <a:pt x="5911685" y="3774713"/>
                </a:lnTo>
                <a:close/>
                <a:moveTo>
                  <a:pt x="6449798" y="3769517"/>
                </a:moveTo>
                <a:cubicBezTo>
                  <a:pt x="6445753" y="3768386"/>
                  <a:pt x="6441387" y="3774290"/>
                  <a:pt x="6435579" y="3779144"/>
                </a:cubicBezTo>
                <a:lnTo>
                  <a:pt x="6426392" y="3784213"/>
                </a:lnTo>
                <a:lnTo>
                  <a:pt x="6421513" y="3924977"/>
                </a:lnTo>
                <a:cubicBezTo>
                  <a:pt x="6417826" y="3973174"/>
                  <a:pt x="6412367" y="4020596"/>
                  <a:pt x="6405797" y="4066691"/>
                </a:cubicBezTo>
                <a:cubicBezTo>
                  <a:pt x="6404055" y="4086191"/>
                  <a:pt x="6407626" y="4101254"/>
                  <a:pt x="6410326" y="4126067"/>
                </a:cubicBezTo>
                <a:cubicBezTo>
                  <a:pt x="6404191" y="4167287"/>
                  <a:pt x="6400036" y="4200085"/>
                  <a:pt x="6395881" y="4232882"/>
                </a:cubicBezTo>
                <a:lnTo>
                  <a:pt x="6391736" y="4265027"/>
                </a:lnTo>
                <a:lnTo>
                  <a:pt x="6399816" y="4239321"/>
                </a:lnTo>
                <a:cubicBezTo>
                  <a:pt x="6402426" y="4210069"/>
                  <a:pt x="6404166" y="4190570"/>
                  <a:pt x="6405907" y="4171069"/>
                </a:cubicBezTo>
                <a:cubicBezTo>
                  <a:pt x="6420004" y="4123193"/>
                  <a:pt x="6413827" y="4137380"/>
                  <a:pt x="6428796" y="4079755"/>
                </a:cubicBezTo>
                <a:cubicBezTo>
                  <a:pt x="6429666" y="4070005"/>
                  <a:pt x="6419916" y="4069130"/>
                  <a:pt x="6419916" y="4069130"/>
                </a:cubicBezTo>
                <a:cubicBezTo>
                  <a:pt x="6421567" y="3995566"/>
                  <a:pt x="6430355" y="3952129"/>
                  <a:pt x="6433836" y="3913127"/>
                </a:cubicBezTo>
                <a:cubicBezTo>
                  <a:pt x="6438187" y="3864376"/>
                  <a:pt x="6446106" y="3830688"/>
                  <a:pt x="6455766" y="3777500"/>
                </a:cubicBezTo>
                <a:cubicBezTo>
                  <a:pt x="6453763" y="3772406"/>
                  <a:pt x="6451821" y="3770082"/>
                  <a:pt x="6449798" y="3769517"/>
                </a:cubicBezTo>
                <a:close/>
                <a:moveTo>
                  <a:pt x="6431269" y="3677444"/>
                </a:moveTo>
                <a:lnTo>
                  <a:pt x="6429099" y="3684082"/>
                </a:lnTo>
                <a:lnTo>
                  <a:pt x="6428712" y="3698653"/>
                </a:lnTo>
                <a:lnTo>
                  <a:pt x="6430840" y="3685964"/>
                </a:lnTo>
                <a:close/>
                <a:moveTo>
                  <a:pt x="6441196" y="3504743"/>
                </a:moveTo>
                <a:cubicBezTo>
                  <a:pt x="6440326" y="3514494"/>
                  <a:pt x="6440326" y="3514494"/>
                  <a:pt x="6440326" y="3514494"/>
                </a:cubicBezTo>
                <a:lnTo>
                  <a:pt x="6440393" y="3514771"/>
                </a:lnTo>
                <a:lnTo>
                  <a:pt x="6438704" y="3535807"/>
                </a:lnTo>
                <a:lnTo>
                  <a:pt x="6440401" y="3531965"/>
                </a:lnTo>
                <a:lnTo>
                  <a:pt x="6441548" y="3519646"/>
                </a:lnTo>
                <a:lnTo>
                  <a:pt x="6440393" y="3514771"/>
                </a:lnTo>
                <a:close/>
                <a:moveTo>
                  <a:pt x="6458019" y="3495196"/>
                </a:moveTo>
                <a:lnTo>
                  <a:pt x="6453910" y="3495641"/>
                </a:lnTo>
                <a:lnTo>
                  <a:pt x="6451579" y="3538789"/>
                </a:lnTo>
                <a:cubicBezTo>
                  <a:pt x="6448227" y="3565675"/>
                  <a:pt x="6443387" y="3593794"/>
                  <a:pt x="6438544" y="3621912"/>
                </a:cubicBezTo>
                <a:lnTo>
                  <a:pt x="6434839" y="3651648"/>
                </a:lnTo>
                <a:lnTo>
                  <a:pt x="6440156" y="3649560"/>
                </a:lnTo>
                <a:cubicBezTo>
                  <a:pt x="6442701" y="3648560"/>
                  <a:pt x="6445356" y="3646342"/>
                  <a:pt x="6448445" y="3639248"/>
                </a:cubicBezTo>
                <a:cubicBezTo>
                  <a:pt x="6448011" y="3644122"/>
                  <a:pt x="6450232" y="3646779"/>
                  <a:pt x="6452125" y="3653091"/>
                </a:cubicBezTo>
                <a:lnTo>
                  <a:pt x="6452316" y="3654200"/>
                </a:lnTo>
                <a:lnTo>
                  <a:pt x="6453358" y="3623160"/>
                </a:lnTo>
                <a:cubicBezTo>
                  <a:pt x="6455499" y="3578510"/>
                  <a:pt x="6458086" y="3535744"/>
                  <a:pt x="6456256" y="3501181"/>
                </a:cubicBezTo>
                <a:cubicBezTo>
                  <a:pt x="6458910" y="3498962"/>
                  <a:pt x="6459129" y="3496524"/>
                  <a:pt x="6458019" y="3495196"/>
                </a:cubicBezTo>
                <a:close/>
                <a:moveTo>
                  <a:pt x="5472148" y="3455387"/>
                </a:moveTo>
                <a:lnTo>
                  <a:pt x="5480584" y="3463821"/>
                </a:lnTo>
                <a:lnTo>
                  <a:pt x="5472148" y="3463821"/>
                </a:lnTo>
                <a:close/>
                <a:moveTo>
                  <a:pt x="5489019" y="3362594"/>
                </a:moveTo>
                <a:cubicBezTo>
                  <a:pt x="5489018" y="3430080"/>
                  <a:pt x="5489018" y="3455387"/>
                  <a:pt x="5497455" y="3514435"/>
                </a:cubicBezTo>
                <a:cubicBezTo>
                  <a:pt x="5514328" y="3506001"/>
                  <a:pt x="5522761" y="3539745"/>
                  <a:pt x="5522761" y="3581921"/>
                </a:cubicBezTo>
                <a:cubicBezTo>
                  <a:pt x="5522760" y="3624099"/>
                  <a:pt x="5522762" y="3666276"/>
                  <a:pt x="5531197" y="3666278"/>
                </a:cubicBezTo>
                <a:cubicBezTo>
                  <a:pt x="5539634" y="3708456"/>
                  <a:pt x="5522762" y="3767506"/>
                  <a:pt x="5514328" y="3809685"/>
                </a:cubicBezTo>
                <a:lnTo>
                  <a:pt x="5505888" y="3801249"/>
                </a:lnTo>
                <a:cubicBezTo>
                  <a:pt x="5505890" y="3804061"/>
                  <a:pt x="5505890" y="3806873"/>
                  <a:pt x="5505890" y="3809685"/>
                </a:cubicBezTo>
                <a:lnTo>
                  <a:pt x="5497454" y="3843426"/>
                </a:lnTo>
                <a:lnTo>
                  <a:pt x="5497455" y="3851862"/>
                </a:lnTo>
                <a:lnTo>
                  <a:pt x="5489416" y="3851862"/>
                </a:lnTo>
                <a:cubicBezTo>
                  <a:pt x="5489634" y="3847250"/>
                  <a:pt x="5489855" y="3842636"/>
                  <a:pt x="5490073" y="3838023"/>
                </a:cubicBezTo>
                <a:cubicBezTo>
                  <a:pt x="5486911" y="3823392"/>
                  <a:pt x="5474255" y="3826554"/>
                  <a:pt x="5480584" y="3801246"/>
                </a:cubicBezTo>
                <a:cubicBezTo>
                  <a:pt x="5489018" y="3801247"/>
                  <a:pt x="5489018" y="3801247"/>
                  <a:pt x="5489019" y="3792812"/>
                </a:cubicBezTo>
                <a:lnTo>
                  <a:pt x="5489019" y="3784378"/>
                </a:lnTo>
                <a:cubicBezTo>
                  <a:pt x="5497455" y="3784378"/>
                  <a:pt x="5497455" y="3784378"/>
                  <a:pt x="5497455" y="3775942"/>
                </a:cubicBezTo>
                <a:lnTo>
                  <a:pt x="5497455" y="3767506"/>
                </a:lnTo>
                <a:cubicBezTo>
                  <a:pt x="5489019" y="3767506"/>
                  <a:pt x="5489019" y="3775942"/>
                  <a:pt x="5489019" y="3767506"/>
                </a:cubicBezTo>
                <a:cubicBezTo>
                  <a:pt x="5489018" y="3742199"/>
                  <a:pt x="5497455" y="3716890"/>
                  <a:pt x="5480584" y="3700021"/>
                </a:cubicBezTo>
                <a:cubicBezTo>
                  <a:pt x="5489018" y="3708454"/>
                  <a:pt x="5489018" y="3708454"/>
                  <a:pt x="5489019" y="3700021"/>
                </a:cubicBezTo>
                <a:lnTo>
                  <a:pt x="5489018" y="3683147"/>
                </a:lnTo>
                <a:lnTo>
                  <a:pt x="5489019" y="3674714"/>
                </a:lnTo>
                <a:cubicBezTo>
                  <a:pt x="5505891" y="3649407"/>
                  <a:pt x="5480583" y="3624099"/>
                  <a:pt x="5497455" y="3590358"/>
                </a:cubicBezTo>
                <a:lnTo>
                  <a:pt x="5489019" y="3590355"/>
                </a:lnTo>
                <a:cubicBezTo>
                  <a:pt x="5497455" y="3590358"/>
                  <a:pt x="5497454" y="3581921"/>
                  <a:pt x="5497454" y="3581921"/>
                </a:cubicBezTo>
                <a:lnTo>
                  <a:pt x="5489016" y="3573485"/>
                </a:lnTo>
                <a:cubicBezTo>
                  <a:pt x="5489019" y="3548178"/>
                  <a:pt x="5489019" y="3522871"/>
                  <a:pt x="5489019" y="3522871"/>
                </a:cubicBezTo>
                <a:cubicBezTo>
                  <a:pt x="5489019" y="3497563"/>
                  <a:pt x="5480584" y="3539742"/>
                  <a:pt x="5480583" y="3497564"/>
                </a:cubicBezTo>
                <a:cubicBezTo>
                  <a:pt x="5489018" y="3506001"/>
                  <a:pt x="5497454" y="3497563"/>
                  <a:pt x="5489019" y="3489128"/>
                </a:cubicBezTo>
                <a:cubicBezTo>
                  <a:pt x="5480583" y="3480694"/>
                  <a:pt x="5472148" y="3522871"/>
                  <a:pt x="5472148" y="3480692"/>
                </a:cubicBezTo>
                <a:lnTo>
                  <a:pt x="5480583" y="3480694"/>
                </a:lnTo>
                <a:lnTo>
                  <a:pt x="5480584" y="3472258"/>
                </a:lnTo>
                <a:lnTo>
                  <a:pt x="5480584" y="3463821"/>
                </a:lnTo>
                <a:cubicBezTo>
                  <a:pt x="5480584" y="3461009"/>
                  <a:pt x="5480583" y="3458197"/>
                  <a:pt x="5480583" y="3455387"/>
                </a:cubicBezTo>
                <a:cubicBezTo>
                  <a:pt x="5480582" y="3452574"/>
                  <a:pt x="5480583" y="3449762"/>
                  <a:pt x="5480584" y="3446949"/>
                </a:cubicBezTo>
                <a:cubicBezTo>
                  <a:pt x="5489019" y="3446949"/>
                  <a:pt x="5489019" y="3438514"/>
                  <a:pt x="5489018" y="3430080"/>
                </a:cubicBezTo>
                <a:cubicBezTo>
                  <a:pt x="5480583" y="3430080"/>
                  <a:pt x="5480584" y="3421642"/>
                  <a:pt x="5480583" y="3413208"/>
                </a:cubicBezTo>
                <a:cubicBezTo>
                  <a:pt x="5489018" y="3404771"/>
                  <a:pt x="5489018" y="3379464"/>
                  <a:pt x="5489019" y="3362594"/>
                </a:cubicBezTo>
                <a:close/>
                <a:moveTo>
                  <a:pt x="6476672" y="3330681"/>
                </a:moveTo>
                <a:lnTo>
                  <a:pt x="6474216" y="3344735"/>
                </a:lnTo>
                <a:lnTo>
                  <a:pt x="6474237" y="3389156"/>
                </a:lnTo>
                <a:lnTo>
                  <a:pt x="6473057" y="3436128"/>
                </a:lnTo>
                <a:lnTo>
                  <a:pt x="6474117" y="3429860"/>
                </a:lnTo>
                <a:cubicBezTo>
                  <a:pt x="6476661" y="3419416"/>
                  <a:pt x="6479967" y="3409885"/>
                  <a:pt x="6484385" y="3401681"/>
                </a:cubicBezTo>
                <a:cubicBezTo>
                  <a:pt x="6480358" y="3377977"/>
                  <a:pt x="6478049" y="3355656"/>
                  <a:pt x="6476754" y="3334041"/>
                </a:cubicBezTo>
                <a:close/>
                <a:moveTo>
                  <a:pt x="4591997" y="3197452"/>
                </a:moveTo>
                <a:cubicBezTo>
                  <a:pt x="4566940" y="3202074"/>
                  <a:pt x="4574374" y="3225850"/>
                  <a:pt x="4573874" y="3239660"/>
                </a:cubicBezTo>
                <a:cubicBezTo>
                  <a:pt x="4571538" y="3532716"/>
                  <a:pt x="4528026" y="3817368"/>
                  <a:pt x="4466612" y="4099989"/>
                </a:cubicBezTo>
                <a:lnTo>
                  <a:pt x="4461265" y="4132980"/>
                </a:lnTo>
                <a:cubicBezTo>
                  <a:pt x="4459609" y="4140525"/>
                  <a:pt x="4456610" y="4146984"/>
                  <a:pt x="4451817" y="4150441"/>
                </a:cubicBezTo>
                <a:lnTo>
                  <a:pt x="4445021" y="4150252"/>
                </a:lnTo>
                <a:lnTo>
                  <a:pt x="4440617" y="4171396"/>
                </a:lnTo>
                <a:cubicBezTo>
                  <a:pt x="4432827" y="4201347"/>
                  <a:pt x="4422793" y="4232709"/>
                  <a:pt x="4419203" y="4256889"/>
                </a:cubicBezTo>
                <a:cubicBezTo>
                  <a:pt x="4411381" y="4274332"/>
                  <a:pt x="4408559" y="4269841"/>
                  <a:pt x="4407405" y="4258040"/>
                </a:cubicBezTo>
                <a:cubicBezTo>
                  <a:pt x="4405225" y="4284465"/>
                  <a:pt x="4391248" y="4312041"/>
                  <a:pt x="4396892" y="4321021"/>
                </a:cubicBezTo>
                <a:cubicBezTo>
                  <a:pt x="4384069" y="4360400"/>
                  <a:pt x="4374579" y="4385155"/>
                  <a:pt x="4369578" y="4407090"/>
                </a:cubicBezTo>
                <a:cubicBezTo>
                  <a:pt x="4360089" y="4431845"/>
                  <a:pt x="4352267" y="4449289"/>
                  <a:pt x="4333800" y="4479686"/>
                </a:cubicBezTo>
                <a:cubicBezTo>
                  <a:pt x="4326489" y="4478016"/>
                  <a:pt x="4332646" y="4467883"/>
                  <a:pt x="4325334" y="4466213"/>
                </a:cubicBezTo>
                <a:cubicBezTo>
                  <a:pt x="4306356" y="4515724"/>
                  <a:pt x="4298021" y="4552281"/>
                  <a:pt x="4280710" y="4594480"/>
                </a:cubicBezTo>
                <a:cubicBezTo>
                  <a:pt x="4270709" y="4638349"/>
                  <a:pt x="4253397" y="4680548"/>
                  <a:pt x="4225440" y="4735700"/>
                </a:cubicBezTo>
                <a:cubicBezTo>
                  <a:pt x="4236597" y="4703634"/>
                  <a:pt x="4221464" y="4719407"/>
                  <a:pt x="4207997" y="4727870"/>
                </a:cubicBezTo>
                <a:cubicBezTo>
                  <a:pt x="4203508" y="4730690"/>
                  <a:pt x="4201841" y="4738002"/>
                  <a:pt x="4197352" y="4740823"/>
                </a:cubicBezTo>
                <a:cubicBezTo>
                  <a:pt x="4197352" y="4740823"/>
                  <a:pt x="4194531" y="4736333"/>
                  <a:pt x="4196197" y="4729021"/>
                </a:cubicBezTo>
                <a:cubicBezTo>
                  <a:pt x="4196197" y="4729021"/>
                  <a:pt x="4196197" y="4729021"/>
                  <a:pt x="4197864" y="4721710"/>
                </a:cubicBezTo>
                <a:cubicBezTo>
                  <a:pt x="4194531" y="4736333"/>
                  <a:pt x="4186065" y="4722860"/>
                  <a:pt x="4198377" y="4702596"/>
                </a:cubicBezTo>
                <a:cubicBezTo>
                  <a:pt x="4198377" y="4702596"/>
                  <a:pt x="4198377" y="4702596"/>
                  <a:pt x="4205687" y="4704265"/>
                </a:cubicBezTo>
                <a:cubicBezTo>
                  <a:pt x="4210175" y="4701445"/>
                  <a:pt x="4211842" y="4694134"/>
                  <a:pt x="4211842" y="4694134"/>
                </a:cubicBezTo>
                <a:cubicBezTo>
                  <a:pt x="4219153" y="4695804"/>
                  <a:pt x="4214665" y="4698624"/>
                  <a:pt x="4212998" y="4705936"/>
                </a:cubicBezTo>
                <a:cubicBezTo>
                  <a:pt x="4212998" y="4705936"/>
                  <a:pt x="4212998" y="4705936"/>
                  <a:pt x="4211331" y="4713247"/>
                </a:cubicBezTo>
                <a:cubicBezTo>
                  <a:pt x="4228131" y="4690161"/>
                  <a:pt x="4247110" y="4640651"/>
                  <a:pt x="4241466" y="4631670"/>
                </a:cubicBezTo>
                <a:cubicBezTo>
                  <a:pt x="4260444" y="4582159"/>
                  <a:pt x="4289555" y="4538810"/>
                  <a:pt x="4288913" y="4507894"/>
                </a:cubicBezTo>
                <a:cubicBezTo>
                  <a:pt x="4300068" y="4475827"/>
                  <a:pt x="4304045" y="4492119"/>
                  <a:pt x="4316357" y="4471856"/>
                </a:cubicBezTo>
                <a:cubicBezTo>
                  <a:pt x="4327513" y="4439788"/>
                  <a:pt x="4315713" y="4440940"/>
                  <a:pt x="4320714" y="4419005"/>
                </a:cubicBezTo>
                <a:cubicBezTo>
                  <a:pt x="4343669" y="4385788"/>
                  <a:pt x="4350337" y="4356541"/>
                  <a:pt x="4355338" y="4334607"/>
                </a:cubicBezTo>
                <a:cubicBezTo>
                  <a:pt x="4360337" y="4312673"/>
                  <a:pt x="4362517" y="4286248"/>
                  <a:pt x="4378161" y="4251360"/>
                </a:cubicBezTo>
                <a:cubicBezTo>
                  <a:pt x="4387139" y="4245719"/>
                  <a:pt x="4393294" y="4235587"/>
                  <a:pt x="4394450" y="4247389"/>
                </a:cubicBezTo>
                <a:cubicBezTo>
                  <a:pt x="4402400" y="4225167"/>
                  <a:pt x="4408563" y="4204459"/>
                  <a:pt x="4413578" y="4184571"/>
                </a:cubicBezTo>
                <a:lnTo>
                  <a:pt x="4421652" y="4146369"/>
                </a:lnTo>
                <a:lnTo>
                  <a:pt x="4419667" y="4145669"/>
                </a:lnTo>
                <a:cubicBezTo>
                  <a:pt x="4411835" y="4140006"/>
                  <a:pt x="4415040" y="4130269"/>
                  <a:pt x="4417525" y="4118952"/>
                </a:cubicBezTo>
                <a:lnTo>
                  <a:pt x="4441264" y="4013294"/>
                </a:lnTo>
                <a:lnTo>
                  <a:pt x="4436422" y="4018999"/>
                </a:lnTo>
                <a:cubicBezTo>
                  <a:pt x="4434811" y="4020794"/>
                  <a:pt x="4433163" y="4022220"/>
                  <a:pt x="4431567" y="4022637"/>
                </a:cubicBezTo>
                <a:lnTo>
                  <a:pt x="4428326" y="4020913"/>
                </a:lnTo>
                <a:lnTo>
                  <a:pt x="4391474" y="4157215"/>
                </a:lnTo>
                <a:cubicBezTo>
                  <a:pt x="4245872" y="4587483"/>
                  <a:pt x="4023359" y="4982296"/>
                  <a:pt x="3740297" y="5325287"/>
                </a:cubicBezTo>
                <a:lnTo>
                  <a:pt x="3673269" y="5399037"/>
                </a:lnTo>
                <a:lnTo>
                  <a:pt x="3669727" y="5403831"/>
                </a:lnTo>
                <a:lnTo>
                  <a:pt x="3640004" y="5455366"/>
                </a:lnTo>
                <a:lnTo>
                  <a:pt x="3518669" y="5580675"/>
                </a:lnTo>
                <a:lnTo>
                  <a:pt x="3333378" y="5787546"/>
                </a:lnTo>
                <a:cubicBezTo>
                  <a:pt x="3122018" y="6000957"/>
                  <a:pt x="2889704" y="6191657"/>
                  <a:pt x="2632692" y="6357958"/>
                </a:cubicBezTo>
                <a:cubicBezTo>
                  <a:pt x="2733788" y="6296630"/>
                  <a:pt x="2834388" y="6234681"/>
                  <a:pt x="2932959" y="6170259"/>
                </a:cubicBezTo>
                <a:lnTo>
                  <a:pt x="3209727" y="5975694"/>
                </a:lnTo>
                <a:lnTo>
                  <a:pt x="3479318" y="5724393"/>
                </a:lnTo>
                <a:cubicBezTo>
                  <a:pt x="3527839" y="5672164"/>
                  <a:pt x="3581129" y="5623787"/>
                  <a:pt x="3630789" y="5574052"/>
                </a:cubicBezTo>
                <a:cubicBezTo>
                  <a:pt x="3634645" y="5569283"/>
                  <a:pt x="3637645" y="5562643"/>
                  <a:pt x="3641784" y="5558498"/>
                </a:cubicBezTo>
                <a:lnTo>
                  <a:pt x="3648847" y="5558267"/>
                </a:lnTo>
                <a:lnTo>
                  <a:pt x="3723992" y="5473810"/>
                </a:lnTo>
                <a:lnTo>
                  <a:pt x="3661585" y="5560315"/>
                </a:lnTo>
                <a:lnTo>
                  <a:pt x="3668289" y="5568400"/>
                </a:lnTo>
                <a:lnTo>
                  <a:pt x="3671349" y="5565159"/>
                </a:lnTo>
                <a:cubicBezTo>
                  <a:pt x="3687213" y="5548535"/>
                  <a:pt x="3700002" y="5533309"/>
                  <a:pt x="3704743" y="5518593"/>
                </a:cubicBezTo>
                <a:cubicBezTo>
                  <a:pt x="3725755" y="5491925"/>
                  <a:pt x="3724196" y="5508623"/>
                  <a:pt x="3742448" y="5493487"/>
                </a:cubicBezTo>
                <a:cubicBezTo>
                  <a:pt x="3763460" y="5466819"/>
                  <a:pt x="3751931" y="5464055"/>
                  <a:pt x="3763817" y="5444954"/>
                </a:cubicBezTo>
                <a:cubicBezTo>
                  <a:pt x="3796358" y="5421049"/>
                  <a:pt x="3812206" y="5395582"/>
                  <a:pt x="3824093" y="5376481"/>
                </a:cubicBezTo>
                <a:cubicBezTo>
                  <a:pt x="3835979" y="5357380"/>
                  <a:pt x="3846665" y="5333114"/>
                  <a:pt x="3872840" y="5305243"/>
                </a:cubicBezTo>
                <a:cubicBezTo>
                  <a:pt x="3883167" y="5302842"/>
                  <a:pt x="3892293" y="5295273"/>
                  <a:pt x="3889533" y="5306806"/>
                </a:cubicBezTo>
                <a:cubicBezTo>
                  <a:pt x="3948607" y="5233167"/>
                  <a:pt x="3972737" y="5173101"/>
                  <a:pt x="4015119" y="5097899"/>
                </a:cubicBezTo>
                <a:cubicBezTo>
                  <a:pt x="4009956" y="5099101"/>
                  <a:pt x="3996867" y="5113036"/>
                  <a:pt x="3994464" y="5102704"/>
                </a:cubicBezTo>
                <a:cubicBezTo>
                  <a:pt x="4022556" y="5036271"/>
                  <a:pt x="4055942" y="5039396"/>
                  <a:pt x="4092802" y="4987260"/>
                </a:cubicBezTo>
                <a:cubicBezTo>
                  <a:pt x="4098478" y="4994108"/>
                  <a:pt x="4087401" y="5007915"/>
                  <a:pt x="4080850" y="5021436"/>
                </a:cubicBezTo>
                <a:lnTo>
                  <a:pt x="4078382" y="5029071"/>
                </a:lnTo>
                <a:lnTo>
                  <a:pt x="4076190" y="5029922"/>
                </a:lnTo>
                <a:cubicBezTo>
                  <a:pt x="4075695" y="5030717"/>
                  <a:pt x="4075996" y="5032009"/>
                  <a:pt x="4076596" y="5034592"/>
                </a:cubicBezTo>
                <a:lnTo>
                  <a:pt x="4078382" y="5029071"/>
                </a:lnTo>
                <a:lnTo>
                  <a:pt x="4080559" y="5028225"/>
                </a:lnTo>
                <a:cubicBezTo>
                  <a:pt x="4084521" y="5021858"/>
                  <a:pt x="4089684" y="5020657"/>
                  <a:pt x="4085722" y="5027024"/>
                </a:cubicBezTo>
                <a:cubicBezTo>
                  <a:pt x="4085722" y="5027024"/>
                  <a:pt x="4082961" y="5038557"/>
                  <a:pt x="4077797" y="5039757"/>
                </a:cubicBezTo>
                <a:cubicBezTo>
                  <a:pt x="4077797" y="5039757"/>
                  <a:pt x="4079000" y="5044924"/>
                  <a:pt x="4079000" y="5044924"/>
                </a:cubicBezTo>
                <a:cubicBezTo>
                  <a:pt x="4079000" y="5044924"/>
                  <a:pt x="4079000" y="5044924"/>
                  <a:pt x="4073836" y="5046125"/>
                </a:cubicBezTo>
                <a:cubicBezTo>
                  <a:pt x="4053668" y="5099823"/>
                  <a:pt x="4027135" y="5149558"/>
                  <a:pt x="3990632" y="5179830"/>
                </a:cubicBezTo>
                <a:cubicBezTo>
                  <a:pt x="3988715" y="5218392"/>
                  <a:pt x="3932401" y="5280498"/>
                  <a:pt x="3909830" y="5323866"/>
                </a:cubicBezTo>
                <a:cubicBezTo>
                  <a:pt x="3896742" y="5337801"/>
                  <a:pt x="3895541" y="5332635"/>
                  <a:pt x="3898301" y="5321102"/>
                </a:cubicBezTo>
                <a:cubicBezTo>
                  <a:pt x="3887617" y="5345369"/>
                  <a:pt x="3865403" y="5366871"/>
                  <a:pt x="3867806" y="5377204"/>
                </a:cubicBezTo>
                <a:cubicBezTo>
                  <a:pt x="3842832" y="5410239"/>
                  <a:pt x="3825782" y="5430541"/>
                  <a:pt x="3813895" y="5449641"/>
                </a:cubicBezTo>
                <a:cubicBezTo>
                  <a:pt x="3796845" y="5469943"/>
                  <a:pt x="3783758" y="5483878"/>
                  <a:pt x="3756379" y="5506583"/>
                </a:cubicBezTo>
                <a:cubicBezTo>
                  <a:pt x="3750015" y="5502617"/>
                  <a:pt x="3759140" y="5495049"/>
                  <a:pt x="3752775" y="5491084"/>
                </a:cubicBezTo>
                <a:cubicBezTo>
                  <a:pt x="3735725" y="5511386"/>
                  <a:pt x="3722248" y="5529496"/>
                  <a:pt x="3709265" y="5546809"/>
                </a:cubicBezTo>
                <a:lnTo>
                  <a:pt x="3669885" y="5596303"/>
                </a:lnTo>
                <a:lnTo>
                  <a:pt x="3646499" y="5639958"/>
                </a:lnTo>
                <a:cubicBezTo>
                  <a:pt x="3636807" y="5653411"/>
                  <a:pt x="3625640" y="5665276"/>
                  <a:pt x="3613620" y="5675270"/>
                </a:cubicBezTo>
                <a:cubicBezTo>
                  <a:pt x="3546271" y="5739090"/>
                  <a:pt x="3481820" y="5807614"/>
                  <a:pt x="3413507" y="5872624"/>
                </a:cubicBezTo>
                <a:lnTo>
                  <a:pt x="3322805" y="5952776"/>
                </a:lnTo>
                <a:lnTo>
                  <a:pt x="3320558" y="5955085"/>
                </a:lnTo>
                <a:lnTo>
                  <a:pt x="3314757" y="5959888"/>
                </a:lnTo>
                <a:lnTo>
                  <a:pt x="3307300" y="5966478"/>
                </a:lnTo>
                <a:lnTo>
                  <a:pt x="3303928" y="5968852"/>
                </a:lnTo>
                <a:lnTo>
                  <a:pt x="3201349" y="6053762"/>
                </a:lnTo>
                <a:lnTo>
                  <a:pt x="3207992" y="6056670"/>
                </a:lnTo>
                <a:cubicBezTo>
                  <a:pt x="3213890" y="6057419"/>
                  <a:pt x="3219782" y="6056712"/>
                  <a:pt x="3225724" y="6055701"/>
                </a:cubicBezTo>
                <a:lnTo>
                  <a:pt x="3234055" y="6055584"/>
                </a:lnTo>
                <a:lnTo>
                  <a:pt x="3383085" y="5947757"/>
                </a:lnTo>
                <a:lnTo>
                  <a:pt x="3692178" y="5663100"/>
                </a:lnTo>
                <a:lnTo>
                  <a:pt x="3726668" y="5628774"/>
                </a:lnTo>
                <a:cubicBezTo>
                  <a:pt x="3734588" y="5620072"/>
                  <a:pt x="3741869" y="5609965"/>
                  <a:pt x="3751517" y="5601329"/>
                </a:cubicBezTo>
                <a:lnTo>
                  <a:pt x="3758066" y="5598201"/>
                </a:lnTo>
                <a:lnTo>
                  <a:pt x="4021526" y="5278330"/>
                </a:lnTo>
                <a:lnTo>
                  <a:pt x="4018741" y="5279415"/>
                </a:lnTo>
                <a:cubicBezTo>
                  <a:pt x="4013800" y="5281340"/>
                  <a:pt x="4010786" y="5288207"/>
                  <a:pt x="4005846" y="5290131"/>
                </a:cubicBezTo>
                <a:cubicBezTo>
                  <a:pt x="4005846" y="5290131"/>
                  <a:pt x="4003921" y="5285190"/>
                  <a:pt x="4006936" y="5278323"/>
                </a:cubicBezTo>
                <a:cubicBezTo>
                  <a:pt x="4006936" y="5278323"/>
                  <a:pt x="4006936" y="5278323"/>
                  <a:pt x="4009950" y="5271457"/>
                </a:cubicBezTo>
                <a:cubicBezTo>
                  <a:pt x="4003921" y="5285190"/>
                  <a:pt x="3998145" y="5270364"/>
                  <a:pt x="4014054" y="5252781"/>
                </a:cubicBezTo>
                <a:cubicBezTo>
                  <a:pt x="4014054" y="5252781"/>
                  <a:pt x="4014054" y="5252781"/>
                  <a:pt x="4020918" y="5255799"/>
                </a:cubicBezTo>
                <a:cubicBezTo>
                  <a:pt x="4025859" y="5253874"/>
                  <a:pt x="4028873" y="5247008"/>
                  <a:pt x="4028873" y="5247008"/>
                </a:cubicBezTo>
                <a:cubicBezTo>
                  <a:pt x="4035738" y="5250025"/>
                  <a:pt x="4030799" y="5251950"/>
                  <a:pt x="4027784" y="5258816"/>
                </a:cubicBezTo>
                <a:cubicBezTo>
                  <a:pt x="4027784" y="5258816"/>
                  <a:pt x="4027784" y="5258816"/>
                  <a:pt x="4024769" y="5265682"/>
                </a:cubicBezTo>
                <a:cubicBezTo>
                  <a:pt x="4045619" y="5246176"/>
                  <a:pt x="4073585" y="5201129"/>
                  <a:pt x="4069734" y="5191244"/>
                </a:cubicBezTo>
                <a:cubicBezTo>
                  <a:pt x="4097702" y="5146196"/>
                  <a:pt x="4134459" y="5109107"/>
                  <a:pt x="4139652" y="5078624"/>
                </a:cubicBezTo>
                <a:cubicBezTo>
                  <a:pt x="4156650" y="5049234"/>
                  <a:pt x="4157486" y="5065984"/>
                  <a:pt x="4173395" y="5048402"/>
                </a:cubicBezTo>
                <a:cubicBezTo>
                  <a:pt x="4190393" y="5019012"/>
                  <a:pt x="4178588" y="5017919"/>
                  <a:pt x="4187632" y="4997320"/>
                </a:cubicBezTo>
                <a:cubicBezTo>
                  <a:pt x="4216435" y="4969022"/>
                  <a:pt x="4228493" y="4941556"/>
                  <a:pt x="4237537" y="4920957"/>
                </a:cubicBezTo>
                <a:cubicBezTo>
                  <a:pt x="4246580" y="4900358"/>
                  <a:pt x="4253699" y="4874816"/>
                  <a:pt x="4275637" y="4843501"/>
                </a:cubicBezTo>
                <a:cubicBezTo>
                  <a:pt x="4285516" y="4839652"/>
                  <a:pt x="4293471" y="4830861"/>
                  <a:pt x="4292382" y="4842669"/>
                </a:cubicBezTo>
                <a:cubicBezTo>
                  <a:pt x="4340361" y="4761364"/>
                  <a:pt x="4355687" y="4698473"/>
                  <a:pt x="4386922" y="4618000"/>
                </a:cubicBezTo>
                <a:cubicBezTo>
                  <a:pt x="4381981" y="4619925"/>
                  <a:pt x="4371013" y="4635583"/>
                  <a:pt x="4367162" y="4625699"/>
                </a:cubicBezTo>
                <a:cubicBezTo>
                  <a:pt x="4380917" y="4573381"/>
                  <a:pt x="4403194" y="4559366"/>
                  <a:pt x="4425731" y="4531642"/>
                </a:cubicBezTo>
                <a:lnTo>
                  <a:pt x="4440463" y="4509053"/>
                </a:lnTo>
                <a:lnTo>
                  <a:pt x="4496479" y="4324901"/>
                </a:lnTo>
                <a:cubicBezTo>
                  <a:pt x="4521568" y="4233685"/>
                  <a:pt x="4543234" y="4141480"/>
                  <a:pt x="4558379" y="4048002"/>
                </a:cubicBezTo>
                <a:cubicBezTo>
                  <a:pt x="4569850" y="3998639"/>
                  <a:pt x="4590786" y="3955149"/>
                  <a:pt x="4558015" y="3905566"/>
                </a:cubicBezTo>
                <a:cubicBezTo>
                  <a:pt x="4538300" y="3877199"/>
                  <a:pt x="4553615" y="3836270"/>
                  <a:pt x="4557679" y="3800467"/>
                </a:cubicBezTo>
                <a:cubicBezTo>
                  <a:pt x="4590780" y="3612230"/>
                  <a:pt x="4599074" y="3421712"/>
                  <a:pt x="4604555" y="3232475"/>
                </a:cubicBezTo>
                <a:cubicBezTo>
                  <a:pt x="4605057" y="3218665"/>
                  <a:pt x="4606838" y="3207668"/>
                  <a:pt x="4591997" y="3197452"/>
                </a:cubicBezTo>
                <a:close/>
                <a:moveTo>
                  <a:pt x="6452746" y="3122946"/>
                </a:moveTo>
                <a:lnTo>
                  <a:pt x="6453162" y="3130579"/>
                </a:lnTo>
                <a:cubicBezTo>
                  <a:pt x="6454002" y="3144398"/>
                  <a:pt x="6455020" y="3157082"/>
                  <a:pt x="6456587" y="3167050"/>
                </a:cubicBezTo>
                <a:lnTo>
                  <a:pt x="6461451" y="3181937"/>
                </a:lnTo>
                <a:lnTo>
                  <a:pt x="6467043" y="3130919"/>
                </a:lnTo>
                <a:lnTo>
                  <a:pt x="6466334" y="3130706"/>
                </a:lnTo>
                <a:cubicBezTo>
                  <a:pt x="6460900" y="3134825"/>
                  <a:pt x="6459629" y="3169723"/>
                  <a:pt x="6458257" y="3143801"/>
                </a:cubicBezTo>
                <a:cubicBezTo>
                  <a:pt x="6457582" y="3137599"/>
                  <a:pt x="6456467" y="3132892"/>
                  <a:pt x="6455200" y="3129015"/>
                </a:cubicBezTo>
                <a:close/>
                <a:moveTo>
                  <a:pt x="5899755" y="3090904"/>
                </a:moveTo>
                <a:lnTo>
                  <a:pt x="5899749" y="3090971"/>
                </a:lnTo>
                <a:cubicBezTo>
                  <a:pt x="5919838" y="3123943"/>
                  <a:pt x="5908169" y="3206962"/>
                  <a:pt x="5913876" y="3255517"/>
                </a:cubicBezTo>
                <a:cubicBezTo>
                  <a:pt x="5910883" y="3274399"/>
                  <a:pt x="5906986" y="3270802"/>
                  <a:pt x="5902787" y="3259712"/>
                </a:cubicBezTo>
                <a:cubicBezTo>
                  <a:pt x="5907589" y="3285788"/>
                  <a:pt x="5901302" y="3316058"/>
                  <a:pt x="5909097" y="3323253"/>
                </a:cubicBezTo>
                <a:cubicBezTo>
                  <a:pt x="5907008" y="3364613"/>
                  <a:pt x="5904317" y="3390988"/>
                  <a:pt x="5905223" y="3413467"/>
                </a:cubicBezTo>
                <a:cubicBezTo>
                  <a:pt x="5902530" y="3439842"/>
                  <a:pt x="5899538" y="3458724"/>
                  <a:pt x="5889655" y="3492889"/>
                </a:cubicBezTo>
                <a:cubicBezTo>
                  <a:pt x="5882162" y="3493189"/>
                  <a:pt x="5885456" y="3481799"/>
                  <a:pt x="5877964" y="3482098"/>
                </a:cubicBezTo>
                <a:cubicBezTo>
                  <a:pt x="5875272" y="3508474"/>
                  <a:pt x="5874304" y="3531026"/>
                  <a:pt x="5873297" y="3552644"/>
                </a:cubicBezTo>
                <a:lnTo>
                  <a:pt x="5868721" y="3613366"/>
                </a:lnTo>
                <a:lnTo>
                  <a:pt x="5868626" y="3615664"/>
                </a:lnTo>
                <a:cubicBezTo>
                  <a:pt x="5868626" y="3657842"/>
                  <a:pt x="5885498" y="3615664"/>
                  <a:pt x="5902370" y="3649406"/>
                </a:cubicBezTo>
                <a:cubicBezTo>
                  <a:pt x="5893933" y="3691583"/>
                  <a:pt x="5902370" y="3708456"/>
                  <a:pt x="5893933" y="3759069"/>
                </a:cubicBezTo>
                <a:cubicBezTo>
                  <a:pt x="5902370" y="3759071"/>
                  <a:pt x="5910805" y="3742199"/>
                  <a:pt x="5910807" y="3708454"/>
                </a:cubicBezTo>
                <a:cubicBezTo>
                  <a:pt x="5910806" y="3716891"/>
                  <a:pt x="5912915" y="3725327"/>
                  <a:pt x="5913969" y="3735871"/>
                </a:cubicBezTo>
                <a:lnTo>
                  <a:pt x="5913771" y="3738386"/>
                </a:lnTo>
                <a:lnTo>
                  <a:pt x="5919568" y="3702380"/>
                </a:lnTo>
                <a:cubicBezTo>
                  <a:pt x="5922793" y="3683032"/>
                  <a:pt x="5924516" y="3666146"/>
                  <a:pt x="5920803" y="3653480"/>
                </a:cubicBezTo>
                <a:cubicBezTo>
                  <a:pt x="5922843" y="3624570"/>
                  <a:pt x="5929754" y="3637108"/>
                  <a:pt x="5935379" y="3617663"/>
                </a:cubicBezTo>
                <a:cubicBezTo>
                  <a:pt x="5937419" y="3588753"/>
                  <a:pt x="5927953" y="3592333"/>
                  <a:pt x="5927180" y="3573144"/>
                </a:cubicBezTo>
                <a:cubicBezTo>
                  <a:pt x="5938686" y="3540652"/>
                  <a:pt x="5937656" y="3515068"/>
                  <a:pt x="5936885" y="3495878"/>
                </a:cubicBezTo>
                <a:cubicBezTo>
                  <a:pt x="5936112" y="3476689"/>
                  <a:pt x="5932013" y="3454430"/>
                  <a:pt x="5937123" y="3422193"/>
                </a:cubicBezTo>
                <a:cubicBezTo>
                  <a:pt x="5943262" y="3415542"/>
                  <a:pt x="5946073" y="3405820"/>
                  <a:pt x="5949659" y="3415287"/>
                </a:cubicBezTo>
                <a:cubicBezTo>
                  <a:pt x="5952847" y="3375119"/>
                  <a:pt x="5951495" y="3341537"/>
                  <a:pt x="5948577" y="3308820"/>
                </a:cubicBezTo>
                <a:lnTo>
                  <a:pt x="5940173" y="3227623"/>
                </a:lnTo>
                <a:lnTo>
                  <a:pt x="5936112" y="3227623"/>
                </a:lnTo>
                <a:lnTo>
                  <a:pt x="5934113" y="3216005"/>
                </a:lnTo>
                <a:lnTo>
                  <a:pt x="5933300" y="3217735"/>
                </a:lnTo>
                <a:cubicBezTo>
                  <a:pt x="5931445" y="3221411"/>
                  <a:pt x="5929143" y="3223905"/>
                  <a:pt x="5925816" y="3220835"/>
                </a:cubicBezTo>
                <a:cubicBezTo>
                  <a:pt x="5922807" y="3205739"/>
                  <a:pt x="5922115" y="3193554"/>
                  <a:pt x="5922789" y="3182917"/>
                </a:cubicBezTo>
                <a:lnTo>
                  <a:pt x="5925668" y="3166923"/>
                </a:lnTo>
                <a:lnTo>
                  <a:pt x="5922799" y="3150253"/>
                </a:lnTo>
                <a:close/>
                <a:moveTo>
                  <a:pt x="6470079" y="2971783"/>
                </a:moveTo>
                <a:lnTo>
                  <a:pt x="6459848" y="2985189"/>
                </a:lnTo>
                <a:lnTo>
                  <a:pt x="6446665" y="2989730"/>
                </a:lnTo>
                <a:lnTo>
                  <a:pt x="6447438" y="2994236"/>
                </a:lnTo>
                <a:cubicBezTo>
                  <a:pt x="6455446" y="3014611"/>
                  <a:pt x="6450136" y="3019049"/>
                  <a:pt x="6440386" y="3018174"/>
                </a:cubicBezTo>
                <a:cubicBezTo>
                  <a:pt x="6446611" y="3031019"/>
                  <a:pt x="6449095" y="3058268"/>
                  <a:pt x="6450805" y="3087293"/>
                </a:cubicBezTo>
                <a:lnTo>
                  <a:pt x="6451373" y="3097752"/>
                </a:lnTo>
                <a:lnTo>
                  <a:pt x="6456557" y="3096583"/>
                </a:lnTo>
                <a:cubicBezTo>
                  <a:pt x="6460436" y="3093129"/>
                  <a:pt x="6463655" y="3087372"/>
                  <a:pt x="6467490" y="3085383"/>
                </a:cubicBezTo>
                <a:lnTo>
                  <a:pt x="6469775" y="3085600"/>
                </a:lnTo>
                <a:lnTo>
                  <a:pt x="6473655" y="3017169"/>
                </a:lnTo>
                <a:lnTo>
                  <a:pt x="6473968" y="2994029"/>
                </a:lnTo>
                <a:close/>
                <a:moveTo>
                  <a:pt x="5796128" y="2808658"/>
                </a:moveTo>
                <a:lnTo>
                  <a:pt x="5796854" y="2813211"/>
                </a:lnTo>
                <a:cubicBezTo>
                  <a:pt x="5798396" y="2839886"/>
                  <a:pt x="5796605" y="2865287"/>
                  <a:pt x="5790016" y="2888065"/>
                </a:cubicBezTo>
                <a:cubicBezTo>
                  <a:pt x="5810105" y="2921037"/>
                  <a:pt x="5798436" y="3004057"/>
                  <a:pt x="5804143" y="3052612"/>
                </a:cubicBezTo>
                <a:cubicBezTo>
                  <a:pt x="5801150" y="3071493"/>
                  <a:pt x="5797254" y="3067897"/>
                  <a:pt x="5793054" y="3056806"/>
                </a:cubicBezTo>
                <a:cubicBezTo>
                  <a:pt x="5797857" y="3082882"/>
                  <a:pt x="5791569" y="3113152"/>
                  <a:pt x="5799363" y="3120348"/>
                </a:cubicBezTo>
                <a:cubicBezTo>
                  <a:pt x="5797275" y="3161707"/>
                  <a:pt x="5794584" y="3188083"/>
                  <a:pt x="5795489" y="3210561"/>
                </a:cubicBezTo>
                <a:cubicBezTo>
                  <a:pt x="5792798" y="3236936"/>
                  <a:pt x="5789805" y="3255817"/>
                  <a:pt x="5779922" y="3289984"/>
                </a:cubicBezTo>
                <a:cubicBezTo>
                  <a:pt x="5772429" y="3290282"/>
                  <a:pt x="5775723" y="3278894"/>
                  <a:pt x="5768230" y="3279192"/>
                </a:cubicBezTo>
                <a:cubicBezTo>
                  <a:pt x="5762848" y="3331941"/>
                  <a:pt x="5764356" y="3369406"/>
                  <a:pt x="5758672" y="3414663"/>
                </a:cubicBezTo>
                <a:cubicBezTo>
                  <a:pt x="5759576" y="3437141"/>
                  <a:pt x="5758607" y="3459695"/>
                  <a:pt x="5755841" y="3484197"/>
                </a:cubicBezTo>
                <a:lnTo>
                  <a:pt x="5751250" y="3511578"/>
                </a:lnTo>
                <a:lnTo>
                  <a:pt x="5753689" y="3558722"/>
                </a:lnTo>
                <a:cubicBezTo>
                  <a:pt x="5752634" y="3581921"/>
                  <a:pt x="5750526" y="3607228"/>
                  <a:pt x="5750526" y="3632535"/>
                </a:cubicBezTo>
                <a:cubicBezTo>
                  <a:pt x="5792705" y="3674714"/>
                  <a:pt x="5826448" y="3531308"/>
                  <a:pt x="5834884" y="3413208"/>
                </a:cubicBezTo>
                <a:cubicBezTo>
                  <a:pt x="5843319" y="3404771"/>
                  <a:pt x="5851757" y="3413208"/>
                  <a:pt x="5868624" y="3387901"/>
                </a:cubicBezTo>
                <a:cubicBezTo>
                  <a:pt x="5864407" y="3400555"/>
                  <a:pt x="5864408" y="3406882"/>
                  <a:pt x="5866517" y="3410045"/>
                </a:cubicBezTo>
                <a:lnTo>
                  <a:pt x="5867131" y="3410229"/>
                </a:lnTo>
                <a:lnTo>
                  <a:pt x="5872246" y="3386637"/>
                </a:lnTo>
                <a:cubicBezTo>
                  <a:pt x="5873515" y="3371576"/>
                  <a:pt x="5872988" y="3358464"/>
                  <a:pt x="5872535" y="3347224"/>
                </a:cubicBezTo>
                <a:cubicBezTo>
                  <a:pt x="5871631" y="3324746"/>
                  <a:pt x="5866829" y="3298669"/>
                  <a:pt x="5872815" y="3260906"/>
                </a:cubicBezTo>
                <a:cubicBezTo>
                  <a:pt x="5880007" y="3253114"/>
                  <a:pt x="5883301" y="3241726"/>
                  <a:pt x="5887499" y="3252816"/>
                </a:cubicBezTo>
                <a:cubicBezTo>
                  <a:pt x="5893102" y="3182233"/>
                  <a:pt x="5886739" y="3129014"/>
                  <a:pt x="5880163" y="3070525"/>
                </a:cubicBezTo>
                <a:lnTo>
                  <a:pt x="5878087" y="3050101"/>
                </a:lnTo>
                <a:lnTo>
                  <a:pt x="5870867" y="3036635"/>
                </a:lnTo>
                <a:lnTo>
                  <a:pt x="5865140" y="3025482"/>
                </a:lnTo>
                <a:lnTo>
                  <a:pt x="5864600" y="3026174"/>
                </a:lnTo>
                <a:cubicBezTo>
                  <a:pt x="5863166" y="3026994"/>
                  <a:pt x="5861518" y="3026824"/>
                  <a:pt x="5859570" y="3025027"/>
                </a:cubicBezTo>
                <a:lnTo>
                  <a:pt x="5858588" y="3012722"/>
                </a:lnTo>
                <a:lnTo>
                  <a:pt x="5843319" y="2982990"/>
                </a:lnTo>
                <a:cubicBezTo>
                  <a:pt x="5843319" y="2982990"/>
                  <a:pt x="5834884" y="2999862"/>
                  <a:pt x="5834884" y="3016734"/>
                </a:cubicBezTo>
                <a:cubicBezTo>
                  <a:pt x="5818011" y="2982990"/>
                  <a:pt x="5826447" y="2915505"/>
                  <a:pt x="5818012" y="2864891"/>
                </a:cubicBezTo>
                <a:cubicBezTo>
                  <a:pt x="5813794" y="2854346"/>
                  <a:pt x="5809049" y="2842220"/>
                  <a:pt x="5804304" y="2829962"/>
                </a:cubicBezTo>
                <a:close/>
                <a:moveTo>
                  <a:pt x="6508420" y="2779156"/>
                </a:moveTo>
                <a:lnTo>
                  <a:pt x="6507136" y="2780799"/>
                </a:lnTo>
                <a:cubicBezTo>
                  <a:pt x="6504933" y="2782308"/>
                  <a:pt x="6502604" y="2782226"/>
                  <a:pt x="6500134" y="2779246"/>
                </a:cubicBezTo>
                <a:lnTo>
                  <a:pt x="6502399" y="2890359"/>
                </a:lnTo>
                <a:lnTo>
                  <a:pt x="6505686" y="2887611"/>
                </a:lnTo>
                <a:cubicBezTo>
                  <a:pt x="6501246" y="2882298"/>
                  <a:pt x="6502116" y="2872547"/>
                  <a:pt x="6511866" y="2873422"/>
                </a:cubicBezTo>
                <a:lnTo>
                  <a:pt x="6513497" y="2877577"/>
                </a:lnTo>
                <a:lnTo>
                  <a:pt x="6514565" y="2898237"/>
                </a:lnTo>
                <a:cubicBezTo>
                  <a:pt x="6519875" y="2893798"/>
                  <a:pt x="6519875" y="2893798"/>
                  <a:pt x="6519875" y="2893798"/>
                </a:cubicBezTo>
                <a:lnTo>
                  <a:pt x="6513497" y="2877577"/>
                </a:lnTo>
                <a:close/>
                <a:moveTo>
                  <a:pt x="5404661" y="2763661"/>
                </a:moveTo>
                <a:cubicBezTo>
                  <a:pt x="5413098" y="2772097"/>
                  <a:pt x="5413098" y="2780533"/>
                  <a:pt x="5413098" y="2788968"/>
                </a:cubicBezTo>
                <a:lnTo>
                  <a:pt x="5413098" y="2797406"/>
                </a:lnTo>
                <a:lnTo>
                  <a:pt x="5413098" y="2805841"/>
                </a:lnTo>
                <a:lnTo>
                  <a:pt x="5413098" y="2814276"/>
                </a:lnTo>
                <a:cubicBezTo>
                  <a:pt x="5413098" y="2814276"/>
                  <a:pt x="5413098" y="2805841"/>
                  <a:pt x="5404662" y="2797406"/>
                </a:cubicBezTo>
                <a:close/>
                <a:moveTo>
                  <a:pt x="6368014" y="2752114"/>
                </a:moveTo>
                <a:cubicBezTo>
                  <a:pt x="6361883" y="2766999"/>
                  <a:pt x="6357505" y="2781884"/>
                  <a:pt x="6354550" y="2796770"/>
                </a:cubicBezTo>
                <a:lnTo>
                  <a:pt x="6353593" y="2805446"/>
                </a:lnTo>
                <a:lnTo>
                  <a:pt x="6374570" y="2874671"/>
                </a:lnTo>
                <a:cubicBezTo>
                  <a:pt x="6377359" y="2953548"/>
                  <a:pt x="6392599" y="3058113"/>
                  <a:pt x="6409578" y="3143175"/>
                </a:cubicBezTo>
                <a:cubicBezTo>
                  <a:pt x="6409578" y="3143175"/>
                  <a:pt x="6409578" y="3143175"/>
                  <a:pt x="6414888" y="3138739"/>
                </a:cubicBezTo>
                <a:cubicBezTo>
                  <a:pt x="6410448" y="3133425"/>
                  <a:pt x="6411318" y="3123676"/>
                  <a:pt x="6421068" y="3124551"/>
                </a:cubicBezTo>
                <a:lnTo>
                  <a:pt x="6422700" y="3128706"/>
                </a:lnTo>
                <a:lnTo>
                  <a:pt x="6423768" y="3149362"/>
                </a:lnTo>
                <a:cubicBezTo>
                  <a:pt x="6429077" y="3144926"/>
                  <a:pt x="6429077" y="3144926"/>
                  <a:pt x="6429077" y="3144926"/>
                </a:cubicBezTo>
                <a:lnTo>
                  <a:pt x="6422700" y="3128706"/>
                </a:lnTo>
                <a:lnTo>
                  <a:pt x="6417015" y="3018534"/>
                </a:lnTo>
                <a:lnTo>
                  <a:pt x="6414015" y="2972866"/>
                </a:lnTo>
                <a:lnTo>
                  <a:pt x="6406544" y="2951752"/>
                </a:lnTo>
                <a:cubicBezTo>
                  <a:pt x="6399536" y="2902718"/>
                  <a:pt x="6396034" y="2853683"/>
                  <a:pt x="6389030" y="2804652"/>
                </a:cubicBezTo>
                <a:cubicBezTo>
                  <a:pt x="6385527" y="2787139"/>
                  <a:pt x="6378521" y="2769626"/>
                  <a:pt x="6368014" y="2752114"/>
                </a:cubicBezTo>
                <a:close/>
                <a:moveTo>
                  <a:pt x="6478241" y="2723750"/>
                </a:moveTo>
                <a:lnTo>
                  <a:pt x="6481412" y="2772854"/>
                </a:lnTo>
                <a:lnTo>
                  <a:pt x="6481359" y="2778262"/>
                </a:lnTo>
                <a:lnTo>
                  <a:pt x="6492255" y="2843453"/>
                </a:lnTo>
                <a:lnTo>
                  <a:pt x="6492103" y="2836567"/>
                </a:lnTo>
                <a:cubicBezTo>
                  <a:pt x="6492048" y="2801324"/>
                  <a:pt x="6492633" y="2775345"/>
                  <a:pt x="6487688" y="2751180"/>
                </a:cubicBezTo>
                <a:close/>
                <a:moveTo>
                  <a:pt x="6471948" y="2602764"/>
                </a:moveTo>
                <a:lnTo>
                  <a:pt x="6470476" y="2603507"/>
                </a:lnTo>
                <a:lnTo>
                  <a:pt x="6474714" y="2669154"/>
                </a:lnTo>
                <a:lnTo>
                  <a:pt x="6474578" y="2659237"/>
                </a:lnTo>
                <a:cubicBezTo>
                  <a:pt x="6473389" y="2642640"/>
                  <a:pt x="6472642" y="2627182"/>
                  <a:pt x="6476460" y="2609956"/>
                </a:cubicBezTo>
                <a:cubicBezTo>
                  <a:pt x="6474690" y="2605393"/>
                  <a:pt x="6473234" y="2603332"/>
                  <a:pt x="6471948" y="2602764"/>
                </a:cubicBezTo>
                <a:close/>
                <a:moveTo>
                  <a:pt x="6458450" y="2239645"/>
                </a:moveTo>
                <a:cubicBezTo>
                  <a:pt x="6455459" y="2243561"/>
                  <a:pt x="6453724" y="2259548"/>
                  <a:pt x="6450161" y="2257976"/>
                </a:cubicBezTo>
                <a:cubicBezTo>
                  <a:pt x="6441034" y="2261513"/>
                  <a:pt x="6433952" y="2243260"/>
                  <a:pt x="6433952" y="2243260"/>
                </a:cubicBezTo>
                <a:cubicBezTo>
                  <a:pt x="6424825" y="2246796"/>
                  <a:pt x="6430606" y="2302294"/>
                  <a:pt x="6419984" y="2274915"/>
                </a:cubicBezTo>
                <a:lnTo>
                  <a:pt x="6412070" y="2253880"/>
                </a:lnTo>
                <a:lnTo>
                  <a:pt x="6438066" y="2377354"/>
                </a:lnTo>
                <a:lnTo>
                  <a:pt x="6458698" y="2510576"/>
                </a:lnTo>
                <a:lnTo>
                  <a:pt x="6465170" y="2512554"/>
                </a:lnTo>
                <a:cubicBezTo>
                  <a:pt x="6473098" y="2508251"/>
                  <a:pt x="6469603" y="2484017"/>
                  <a:pt x="6466949" y="2477172"/>
                </a:cubicBezTo>
                <a:cubicBezTo>
                  <a:pt x="6485203" y="2470102"/>
                  <a:pt x="6495824" y="2497480"/>
                  <a:pt x="6512779" y="2527655"/>
                </a:cubicBezTo>
                <a:cubicBezTo>
                  <a:pt x="6520415" y="2493203"/>
                  <a:pt x="6487059" y="2380153"/>
                  <a:pt x="6482025" y="2340112"/>
                </a:cubicBezTo>
                <a:cubicBezTo>
                  <a:pt x="6482025" y="2340112"/>
                  <a:pt x="6479231" y="2346442"/>
                  <a:pt x="6479231" y="2346442"/>
                </a:cubicBezTo>
                <a:cubicBezTo>
                  <a:pt x="6482772" y="2355569"/>
                  <a:pt x="6476437" y="2352774"/>
                  <a:pt x="6476437" y="2352774"/>
                </a:cubicBezTo>
                <a:cubicBezTo>
                  <a:pt x="6476437" y="2352774"/>
                  <a:pt x="6472897" y="2343650"/>
                  <a:pt x="6472897" y="2343650"/>
                </a:cubicBezTo>
                <a:cubicBezTo>
                  <a:pt x="6469356" y="2334523"/>
                  <a:pt x="6472151" y="2328192"/>
                  <a:pt x="6472151" y="2328192"/>
                </a:cubicBezTo>
                <a:cubicBezTo>
                  <a:pt x="6472151" y="2328192"/>
                  <a:pt x="6472151" y="2328192"/>
                  <a:pt x="6469356" y="2334523"/>
                </a:cubicBezTo>
                <a:cubicBezTo>
                  <a:pt x="6466563" y="2340854"/>
                  <a:pt x="6454448" y="2282560"/>
                  <a:pt x="6467117" y="2288151"/>
                </a:cubicBezTo>
                <a:cubicBezTo>
                  <a:pt x="6467117" y="2288151"/>
                  <a:pt x="6467117" y="2288151"/>
                  <a:pt x="6460782" y="2285355"/>
                </a:cubicBezTo>
                <a:cubicBezTo>
                  <a:pt x="6460782" y="2285355"/>
                  <a:pt x="6463577" y="2279024"/>
                  <a:pt x="6457242" y="2276229"/>
                </a:cubicBezTo>
                <a:cubicBezTo>
                  <a:pt x="6457242" y="2276229"/>
                  <a:pt x="6460035" y="2269898"/>
                  <a:pt x="6460035" y="2269898"/>
                </a:cubicBezTo>
                <a:cubicBezTo>
                  <a:pt x="6462830" y="2263567"/>
                  <a:pt x="6462830" y="2263567"/>
                  <a:pt x="6462830" y="2263567"/>
                </a:cubicBezTo>
                <a:cubicBezTo>
                  <a:pt x="6462830" y="2263567"/>
                  <a:pt x="6462830" y="2263567"/>
                  <a:pt x="6466369" y="2272693"/>
                </a:cubicBezTo>
                <a:cubicBezTo>
                  <a:pt x="6466369" y="2272693"/>
                  <a:pt x="6466369" y="2272693"/>
                  <a:pt x="6469164" y="2266362"/>
                </a:cubicBezTo>
                <a:cubicBezTo>
                  <a:pt x="6466136" y="2251789"/>
                  <a:pt x="6463830" y="2244153"/>
                  <a:pt x="6461975" y="2240852"/>
                </a:cubicBezTo>
                <a:cubicBezTo>
                  <a:pt x="6460585" y="2238377"/>
                  <a:pt x="6459448" y="2238340"/>
                  <a:pt x="6458450" y="2239645"/>
                </a:cubicBezTo>
                <a:close/>
                <a:moveTo>
                  <a:pt x="6119324" y="1470230"/>
                </a:moveTo>
                <a:cubicBezTo>
                  <a:pt x="6115822" y="1561292"/>
                  <a:pt x="6154350" y="1634845"/>
                  <a:pt x="6182372" y="1708395"/>
                </a:cubicBezTo>
                <a:cubicBezTo>
                  <a:pt x="6189377" y="1722403"/>
                  <a:pt x="6199884" y="1729407"/>
                  <a:pt x="6213896" y="1718901"/>
                </a:cubicBezTo>
                <a:lnTo>
                  <a:pt x="6230856" y="1709003"/>
                </a:lnTo>
                <a:lnTo>
                  <a:pt x="6226890" y="1691895"/>
                </a:lnTo>
                <a:cubicBezTo>
                  <a:pt x="6216009" y="1640162"/>
                  <a:pt x="6210799" y="1608540"/>
                  <a:pt x="6185731" y="1576670"/>
                </a:cubicBezTo>
                <a:cubicBezTo>
                  <a:pt x="6183285" y="1554923"/>
                  <a:pt x="6178063" y="1537891"/>
                  <a:pt x="6173508" y="1521886"/>
                </a:cubicBezTo>
                <a:lnTo>
                  <a:pt x="6172469" y="1515742"/>
                </a:lnTo>
                <a:lnTo>
                  <a:pt x="6170551" y="1514447"/>
                </a:lnTo>
                <a:cubicBezTo>
                  <a:pt x="6154351" y="1500000"/>
                  <a:pt x="6138589" y="1484239"/>
                  <a:pt x="6119324" y="1470230"/>
                </a:cubicBezTo>
                <a:close/>
                <a:moveTo>
                  <a:pt x="6220785" y="1467284"/>
                </a:moveTo>
                <a:lnTo>
                  <a:pt x="6224419" y="1484860"/>
                </a:lnTo>
                <a:cubicBezTo>
                  <a:pt x="6225363" y="1494458"/>
                  <a:pt x="6224677" y="1501829"/>
                  <a:pt x="6221902" y="1506545"/>
                </a:cubicBezTo>
                <a:cubicBezTo>
                  <a:pt x="6228674" y="1507988"/>
                  <a:pt x="6228674" y="1507988"/>
                  <a:pt x="6228674" y="1507988"/>
                </a:cubicBezTo>
                <a:cubicBezTo>
                  <a:pt x="6228674" y="1507988"/>
                  <a:pt x="6228674" y="1507988"/>
                  <a:pt x="6234004" y="1516199"/>
                </a:cubicBezTo>
                <a:cubicBezTo>
                  <a:pt x="6232563" y="1522967"/>
                  <a:pt x="6231122" y="1529734"/>
                  <a:pt x="6229680" y="1536503"/>
                </a:cubicBezTo>
                <a:cubicBezTo>
                  <a:pt x="6229680" y="1536503"/>
                  <a:pt x="6229680" y="1536503"/>
                  <a:pt x="6224350" y="1528292"/>
                </a:cubicBezTo>
                <a:cubicBezTo>
                  <a:pt x="6224350" y="1528292"/>
                  <a:pt x="6224350" y="1528292"/>
                  <a:pt x="6223684" y="1527266"/>
                </a:cubicBezTo>
                <a:lnTo>
                  <a:pt x="6220817" y="1522851"/>
                </a:lnTo>
                <a:lnTo>
                  <a:pt x="6221874" y="1531073"/>
                </a:lnTo>
                <a:lnTo>
                  <a:pt x="6242353" y="1609953"/>
                </a:lnTo>
                <a:cubicBezTo>
                  <a:pt x="6235580" y="1608511"/>
                  <a:pt x="6235144" y="1643795"/>
                  <a:pt x="6223042" y="1634143"/>
                </a:cubicBezTo>
                <a:lnTo>
                  <a:pt x="6239473" y="1705560"/>
                </a:lnTo>
                <a:lnTo>
                  <a:pt x="6250673" y="1702375"/>
                </a:lnTo>
                <a:cubicBezTo>
                  <a:pt x="6280226" y="1699420"/>
                  <a:pt x="6290078" y="1732912"/>
                  <a:pt x="6297961" y="1764435"/>
                </a:cubicBezTo>
                <a:cubicBezTo>
                  <a:pt x="6324230" y="1866004"/>
                  <a:pt x="6349624" y="1967573"/>
                  <a:pt x="6373267" y="2069581"/>
                </a:cubicBezTo>
                <a:lnTo>
                  <a:pt x="6384393" y="2122429"/>
                </a:lnTo>
                <a:lnTo>
                  <a:pt x="6393144" y="2124321"/>
                </a:lnTo>
                <a:cubicBezTo>
                  <a:pt x="6402890" y="2133585"/>
                  <a:pt x="6408237" y="2160056"/>
                  <a:pt x="6418298" y="2175842"/>
                </a:cubicBezTo>
                <a:cubicBezTo>
                  <a:pt x="6424633" y="2178638"/>
                  <a:pt x="6410471" y="2142131"/>
                  <a:pt x="6419599" y="2138595"/>
                </a:cubicBezTo>
                <a:cubicBezTo>
                  <a:pt x="6412518" y="2120343"/>
                  <a:pt x="6408231" y="2095758"/>
                  <a:pt x="6401898" y="2092964"/>
                </a:cubicBezTo>
                <a:cubicBezTo>
                  <a:pt x="6379716" y="1954590"/>
                  <a:pt x="6328103" y="1848610"/>
                  <a:pt x="6319338" y="1731284"/>
                </a:cubicBezTo>
                <a:cubicBezTo>
                  <a:pt x="6308716" y="1703905"/>
                  <a:pt x="6301637" y="1685652"/>
                  <a:pt x="6294555" y="1667400"/>
                </a:cubicBezTo>
                <a:cubicBezTo>
                  <a:pt x="6285979" y="1618233"/>
                  <a:pt x="6286728" y="1633689"/>
                  <a:pt x="6274614" y="1575398"/>
                </a:cubicBezTo>
                <a:cubicBezTo>
                  <a:pt x="6271073" y="1566271"/>
                  <a:pt x="6261945" y="1569807"/>
                  <a:pt x="6261945" y="1569807"/>
                </a:cubicBezTo>
                <a:cubicBezTo>
                  <a:pt x="6246386" y="1536467"/>
                  <a:pt x="6235766" y="1509088"/>
                  <a:pt x="6227264" y="1485482"/>
                </a:cubicBezTo>
                <a:close/>
                <a:moveTo>
                  <a:pt x="6163232" y="1291657"/>
                </a:moveTo>
                <a:lnTo>
                  <a:pt x="6169423" y="1308672"/>
                </a:lnTo>
                <a:lnTo>
                  <a:pt x="6164862" y="1292485"/>
                </a:lnTo>
                <a:close/>
                <a:moveTo>
                  <a:pt x="4999747" y="1084964"/>
                </a:moveTo>
                <a:lnTo>
                  <a:pt x="5004170" y="1092826"/>
                </a:lnTo>
                <a:lnTo>
                  <a:pt x="5000801" y="1092344"/>
                </a:lnTo>
                <a:cubicBezTo>
                  <a:pt x="4999746" y="1091291"/>
                  <a:pt x="4999746" y="1089181"/>
                  <a:pt x="4999747" y="1084964"/>
                </a:cubicBezTo>
                <a:close/>
                <a:moveTo>
                  <a:pt x="4933923" y="1003153"/>
                </a:moveTo>
                <a:lnTo>
                  <a:pt x="4947450" y="1028780"/>
                </a:lnTo>
                <a:lnTo>
                  <a:pt x="4940697" y="1009043"/>
                </a:lnTo>
                <a:close/>
                <a:moveTo>
                  <a:pt x="4932262" y="644497"/>
                </a:moveTo>
                <a:lnTo>
                  <a:pt x="4940697" y="654745"/>
                </a:lnTo>
                <a:lnTo>
                  <a:pt x="4932262" y="646309"/>
                </a:lnTo>
                <a:close/>
                <a:moveTo>
                  <a:pt x="5581482" y="244629"/>
                </a:moveTo>
                <a:cubicBezTo>
                  <a:pt x="5579541" y="245432"/>
                  <a:pt x="5578623" y="247668"/>
                  <a:pt x="5577991" y="250629"/>
                </a:cubicBezTo>
                <a:lnTo>
                  <a:pt x="5577495" y="252297"/>
                </a:lnTo>
                <a:lnTo>
                  <a:pt x="5647778" y="373537"/>
                </a:lnTo>
                <a:cubicBezTo>
                  <a:pt x="5670983" y="417754"/>
                  <a:pt x="5692000" y="463286"/>
                  <a:pt x="5709512" y="510569"/>
                </a:cubicBezTo>
                <a:cubicBezTo>
                  <a:pt x="5776063" y="689191"/>
                  <a:pt x="5863627" y="857308"/>
                  <a:pt x="5951197" y="1025425"/>
                </a:cubicBezTo>
                <a:cubicBezTo>
                  <a:pt x="5956451" y="1006161"/>
                  <a:pt x="5952071" y="961505"/>
                  <a:pt x="5942878" y="913784"/>
                </a:cubicBezTo>
                <a:lnTo>
                  <a:pt x="5930115" y="859785"/>
                </a:lnTo>
                <a:lnTo>
                  <a:pt x="5902782" y="807112"/>
                </a:lnTo>
                <a:cubicBezTo>
                  <a:pt x="5874423" y="753314"/>
                  <a:pt x="5848241" y="701749"/>
                  <a:pt x="5831966" y="645218"/>
                </a:cubicBezTo>
                <a:cubicBezTo>
                  <a:pt x="5815975" y="620586"/>
                  <a:pt x="5805316" y="604166"/>
                  <a:pt x="5794655" y="587744"/>
                </a:cubicBezTo>
                <a:cubicBezTo>
                  <a:pt x="5776216" y="541367"/>
                  <a:pt x="5780106" y="556344"/>
                  <a:pt x="5756339" y="501756"/>
                </a:cubicBezTo>
                <a:cubicBezTo>
                  <a:pt x="5751007" y="493545"/>
                  <a:pt x="5742795" y="498872"/>
                  <a:pt x="5742795" y="498872"/>
                </a:cubicBezTo>
                <a:cubicBezTo>
                  <a:pt x="5698711" y="439955"/>
                  <a:pt x="5678833" y="400346"/>
                  <a:pt x="5657513" y="367504"/>
                </a:cubicBezTo>
                <a:cubicBezTo>
                  <a:pt x="5630862" y="326451"/>
                  <a:pt x="5616312" y="295051"/>
                  <a:pt x="5591104" y="247231"/>
                </a:cubicBezTo>
                <a:cubicBezTo>
                  <a:pt x="5586386" y="244457"/>
                  <a:pt x="5583423" y="243826"/>
                  <a:pt x="5581482" y="244629"/>
                </a:cubicBezTo>
                <a:close/>
                <a:moveTo>
                  <a:pt x="4684964" y="0"/>
                </a:moveTo>
                <a:lnTo>
                  <a:pt x="5380578" y="0"/>
                </a:lnTo>
                <a:lnTo>
                  <a:pt x="5478611" y="117479"/>
                </a:lnTo>
                <a:lnTo>
                  <a:pt x="5500013" y="146283"/>
                </a:lnTo>
                <a:lnTo>
                  <a:pt x="5500055" y="142937"/>
                </a:lnTo>
                <a:cubicBezTo>
                  <a:pt x="5505385" y="151146"/>
                  <a:pt x="5513598" y="145819"/>
                  <a:pt x="5534919" y="178662"/>
                </a:cubicBezTo>
                <a:cubicBezTo>
                  <a:pt x="5515041" y="139053"/>
                  <a:pt x="5481616" y="96559"/>
                  <a:pt x="5448194" y="54062"/>
                </a:cubicBezTo>
                <a:lnTo>
                  <a:pt x="5412460" y="0"/>
                </a:lnTo>
                <a:lnTo>
                  <a:pt x="5476134" y="0"/>
                </a:lnTo>
                <a:lnTo>
                  <a:pt x="5485373" y="12455"/>
                </a:lnTo>
                <a:cubicBezTo>
                  <a:pt x="5516129" y="50844"/>
                  <a:pt x="5544834" y="90565"/>
                  <a:pt x="5571665" y="130771"/>
                </a:cubicBezTo>
                <a:lnTo>
                  <a:pt x="5619902" y="208686"/>
                </a:lnTo>
                <a:lnTo>
                  <a:pt x="5662149" y="253738"/>
                </a:lnTo>
                <a:lnTo>
                  <a:pt x="5686327" y="295355"/>
                </a:lnTo>
                <a:lnTo>
                  <a:pt x="5686913" y="295939"/>
                </a:lnTo>
                <a:lnTo>
                  <a:pt x="5696157" y="311903"/>
                </a:lnTo>
                <a:lnTo>
                  <a:pt x="5731531" y="366614"/>
                </a:lnTo>
                <a:cubicBezTo>
                  <a:pt x="5757825" y="405636"/>
                  <a:pt x="5786052" y="444566"/>
                  <a:pt x="5812509" y="478933"/>
                </a:cubicBezTo>
                <a:cubicBezTo>
                  <a:pt x="5812509" y="478933"/>
                  <a:pt x="5812509" y="478933"/>
                  <a:pt x="5815302" y="472602"/>
                </a:cubicBezTo>
                <a:cubicBezTo>
                  <a:pt x="5808968" y="469807"/>
                  <a:pt x="5805428" y="460680"/>
                  <a:pt x="5814555" y="457145"/>
                </a:cubicBezTo>
                <a:lnTo>
                  <a:pt x="5817860" y="460147"/>
                </a:lnTo>
                <a:lnTo>
                  <a:pt x="5827972" y="478193"/>
                </a:lnTo>
                <a:cubicBezTo>
                  <a:pt x="5830766" y="471862"/>
                  <a:pt x="5830766" y="471862"/>
                  <a:pt x="5830766" y="471862"/>
                </a:cubicBezTo>
                <a:lnTo>
                  <a:pt x="5817860" y="460147"/>
                </a:lnTo>
                <a:lnTo>
                  <a:pt x="5763946" y="363899"/>
                </a:lnTo>
                <a:cubicBezTo>
                  <a:pt x="5742496" y="328904"/>
                  <a:pt x="5723072" y="295751"/>
                  <a:pt x="5712077" y="260643"/>
                </a:cubicBezTo>
                <a:cubicBezTo>
                  <a:pt x="5682453" y="224878"/>
                  <a:pt x="5630286" y="171603"/>
                  <a:pt x="5647795" y="149075"/>
                </a:cubicBezTo>
                <a:cubicBezTo>
                  <a:pt x="5687293" y="196760"/>
                  <a:pt x="5713379" y="223399"/>
                  <a:pt x="5750084" y="277415"/>
                </a:cubicBezTo>
                <a:cubicBezTo>
                  <a:pt x="5743749" y="274620"/>
                  <a:pt x="5740956" y="280951"/>
                  <a:pt x="5737415" y="271824"/>
                </a:cubicBezTo>
                <a:cubicBezTo>
                  <a:pt x="5734621" y="278156"/>
                  <a:pt x="5776912" y="319511"/>
                  <a:pt x="5780454" y="328637"/>
                </a:cubicBezTo>
                <a:cubicBezTo>
                  <a:pt x="5796661" y="343354"/>
                  <a:pt x="5793868" y="349685"/>
                  <a:pt x="5784739" y="353221"/>
                </a:cubicBezTo>
                <a:cubicBezTo>
                  <a:pt x="5807282" y="370734"/>
                  <a:pt x="5841940" y="446537"/>
                  <a:pt x="5865230" y="479507"/>
                </a:cubicBezTo>
                <a:cubicBezTo>
                  <a:pt x="5875105" y="491429"/>
                  <a:pt x="5881440" y="494224"/>
                  <a:pt x="5891313" y="506145"/>
                </a:cubicBezTo>
                <a:cubicBezTo>
                  <a:pt x="5958388" y="611383"/>
                  <a:pt x="6004412" y="730027"/>
                  <a:pt x="6056025" y="836005"/>
                </a:cubicBezTo>
                <a:cubicBezTo>
                  <a:pt x="6076520" y="875305"/>
                  <a:pt x="6122354" y="925785"/>
                  <a:pt x="6104098" y="932857"/>
                </a:cubicBezTo>
                <a:cubicBezTo>
                  <a:pt x="6114718" y="960236"/>
                  <a:pt x="6125341" y="987615"/>
                  <a:pt x="6138008" y="993205"/>
                </a:cubicBezTo>
                <a:cubicBezTo>
                  <a:pt x="6142295" y="1017789"/>
                  <a:pt x="6138754" y="1008663"/>
                  <a:pt x="6123293" y="1009405"/>
                </a:cubicBezTo>
                <a:cubicBezTo>
                  <a:pt x="6079508" y="937134"/>
                  <a:pt x="6046897" y="839540"/>
                  <a:pt x="6012986" y="779192"/>
                </a:cubicBezTo>
                <a:cubicBezTo>
                  <a:pt x="6015781" y="772861"/>
                  <a:pt x="6009445" y="770065"/>
                  <a:pt x="6006652" y="776396"/>
                </a:cubicBezTo>
                <a:cubicBezTo>
                  <a:pt x="6006652" y="776396"/>
                  <a:pt x="6010193" y="785523"/>
                  <a:pt x="6010193" y="785523"/>
                </a:cubicBezTo>
                <a:cubicBezTo>
                  <a:pt x="6020068" y="797446"/>
                  <a:pt x="6017273" y="803776"/>
                  <a:pt x="6014480" y="810107"/>
                </a:cubicBezTo>
                <a:lnTo>
                  <a:pt x="6004788" y="798404"/>
                </a:lnTo>
                <a:lnTo>
                  <a:pt x="6001064" y="789058"/>
                </a:lnTo>
                <a:cubicBezTo>
                  <a:pt x="6004605" y="798185"/>
                  <a:pt x="6004605" y="798185"/>
                  <a:pt x="6004605" y="798185"/>
                </a:cubicBezTo>
                <a:lnTo>
                  <a:pt x="6004788" y="798404"/>
                </a:lnTo>
                <a:lnTo>
                  <a:pt x="6051771" y="916385"/>
                </a:lnTo>
                <a:cubicBezTo>
                  <a:pt x="6070427" y="957710"/>
                  <a:pt x="6090225" y="998593"/>
                  <a:pt x="6109323" y="1041059"/>
                </a:cubicBezTo>
                <a:cubicBezTo>
                  <a:pt x="6153855" y="1128785"/>
                  <a:pt x="6189259" y="1220047"/>
                  <a:pt x="6218330" y="1308516"/>
                </a:cubicBezTo>
                <a:cubicBezTo>
                  <a:pt x="6225408" y="1326767"/>
                  <a:pt x="6235284" y="1338689"/>
                  <a:pt x="6248699" y="1359737"/>
                </a:cubicBezTo>
                <a:cubicBezTo>
                  <a:pt x="6274229" y="1439077"/>
                  <a:pt x="6291930" y="1484709"/>
                  <a:pt x="6317460" y="1564049"/>
                </a:cubicBezTo>
                <a:lnTo>
                  <a:pt x="6327364" y="1565758"/>
                </a:lnTo>
                <a:lnTo>
                  <a:pt x="6405224" y="1840478"/>
                </a:lnTo>
                <a:lnTo>
                  <a:pt x="6402944" y="1841928"/>
                </a:lnTo>
                <a:cubicBezTo>
                  <a:pt x="6401363" y="1841231"/>
                  <a:pt x="6400479" y="1838947"/>
                  <a:pt x="6401876" y="1835782"/>
                </a:cubicBezTo>
                <a:lnTo>
                  <a:pt x="6399693" y="1834088"/>
                </a:lnTo>
                <a:lnTo>
                  <a:pt x="6398335" y="1826656"/>
                </a:lnTo>
                <a:cubicBezTo>
                  <a:pt x="6396938" y="1829822"/>
                  <a:pt x="6397823" y="1832103"/>
                  <a:pt x="6399057" y="1833594"/>
                </a:cubicBezTo>
                <a:lnTo>
                  <a:pt x="6399693" y="1834088"/>
                </a:lnTo>
                <a:lnTo>
                  <a:pt x="6403601" y="1855454"/>
                </a:lnTo>
                <a:cubicBezTo>
                  <a:pt x="6404065" y="1865114"/>
                  <a:pt x="6403741" y="1874425"/>
                  <a:pt x="6404114" y="1882153"/>
                </a:cubicBezTo>
                <a:cubicBezTo>
                  <a:pt x="6426850" y="1967824"/>
                  <a:pt x="6455919" y="2056293"/>
                  <a:pt x="6473067" y="2154626"/>
                </a:cubicBezTo>
                <a:cubicBezTo>
                  <a:pt x="6477354" y="2179210"/>
                  <a:pt x="6481640" y="2203794"/>
                  <a:pt x="6483134" y="2234707"/>
                </a:cubicBezTo>
                <a:cubicBezTo>
                  <a:pt x="6493200" y="2314789"/>
                  <a:pt x="6510347" y="2413122"/>
                  <a:pt x="6520415" y="2493203"/>
                </a:cubicBezTo>
                <a:cubicBezTo>
                  <a:pt x="6527965" y="2553265"/>
                  <a:pt x="6535096" y="2604631"/>
                  <a:pt x="6531980" y="2633394"/>
                </a:cubicBezTo>
                <a:lnTo>
                  <a:pt x="6527593" y="2646575"/>
                </a:lnTo>
                <a:lnTo>
                  <a:pt x="6529126" y="2655889"/>
                </a:lnTo>
                <a:lnTo>
                  <a:pt x="6530629" y="2656552"/>
                </a:lnTo>
                <a:cubicBezTo>
                  <a:pt x="6531421" y="2656903"/>
                  <a:pt x="6531421" y="2656903"/>
                  <a:pt x="6531421" y="2656903"/>
                </a:cubicBezTo>
                <a:cubicBezTo>
                  <a:pt x="6531421" y="2656903"/>
                  <a:pt x="6531421" y="2656903"/>
                  <a:pt x="6534962" y="2666028"/>
                </a:cubicBezTo>
                <a:lnTo>
                  <a:pt x="6531926" y="2672908"/>
                </a:lnTo>
                <a:lnTo>
                  <a:pt x="6533706" y="2683731"/>
                </a:lnTo>
                <a:lnTo>
                  <a:pt x="6528462" y="2680756"/>
                </a:lnTo>
                <a:lnTo>
                  <a:pt x="6526580" y="2685022"/>
                </a:lnTo>
                <a:cubicBezTo>
                  <a:pt x="6526580" y="2685022"/>
                  <a:pt x="6526580" y="2685022"/>
                  <a:pt x="6526136" y="2683881"/>
                </a:cubicBezTo>
                <a:lnTo>
                  <a:pt x="6524812" y="2680466"/>
                </a:lnTo>
                <a:lnTo>
                  <a:pt x="6524804" y="2684545"/>
                </a:lnTo>
                <a:cubicBezTo>
                  <a:pt x="6528033" y="2702572"/>
                  <a:pt x="6538888" y="2735796"/>
                  <a:pt x="6538236" y="2743109"/>
                </a:cubicBezTo>
                <a:cubicBezTo>
                  <a:pt x="6546244" y="2763483"/>
                  <a:pt x="6540935" y="2767921"/>
                  <a:pt x="6531185" y="2767044"/>
                </a:cubicBezTo>
                <a:cubicBezTo>
                  <a:pt x="6543635" y="2792734"/>
                  <a:pt x="6541116" y="2876049"/>
                  <a:pt x="6547385" y="2915923"/>
                </a:cubicBezTo>
                <a:cubicBezTo>
                  <a:pt x="6550954" y="2930986"/>
                  <a:pt x="6555394" y="2936299"/>
                  <a:pt x="6558964" y="2951360"/>
                </a:cubicBezTo>
                <a:cubicBezTo>
                  <a:pt x="6572463" y="3075426"/>
                  <a:pt x="6561154" y="3202178"/>
                  <a:pt x="6560463" y="3320054"/>
                </a:cubicBezTo>
                <a:cubicBezTo>
                  <a:pt x="6561422" y="3364367"/>
                  <a:pt x="6580142" y="3429930"/>
                  <a:pt x="6560643" y="3428182"/>
                </a:cubicBezTo>
                <a:cubicBezTo>
                  <a:pt x="6558034" y="3457430"/>
                  <a:pt x="6555423" y="3486683"/>
                  <a:pt x="6564303" y="3497307"/>
                </a:cubicBezTo>
                <a:cubicBezTo>
                  <a:pt x="6557253" y="3521245"/>
                  <a:pt x="6558122" y="3511495"/>
                  <a:pt x="6543934" y="3505308"/>
                </a:cubicBezTo>
                <a:cubicBezTo>
                  <a:pt x="6536705" y="3421119"/>
                  <a:pt x="6550714" y="3319179"/>
                  <a:pt x="6547053" y="3250053"/>
                </a:cubicBezTo>
                <a:cubicBezTo>
                  <a:pt x="6552364" y="3245615"/>
                  <a:pt x="6547924" y="3240302"/>
                  <a:pt x="6542614" y="3244740"/>
                </a:cubicBezTo>
                <a:cubicBezTo>
                  <a:pt x="6542614" y="3244740"/>
                  <a:pt x="6541744" y="3254490"/>
                  <a:pt x="6541744" y="3254490"/>
                </a:cubicBezTo>
                <a:cubicBezTo>
                  <a:pt x="6545314" y="3269553"/>
                  <a:pt x="6540003" y="3273991"/>
                  <a:pt x="6534694" y="3278429"/>
                </a:cubicBezTo>
                <a:lnTo>
                  <a:pt x="6531190" y="3263643"/>
                </a:lnTo>
                <a:lnTo>
                  <a:pt x="6531994" y="3253615"/>
                </a:lnTo>
                <a:cubicBezTo>
                  <a:pt x="6531124" y="3263366"/>
                  <a:pt x="6531124" y="3263366"/>
                  <a:pt x="6531124" y="3263366"/>
                </a:cubicBezTo>
                <a:lnTo>
                  <a:pt x="6531190" y="3263643"/>
                </a:lnTo>
                <a:lnTo>
                  <a:pt x="6521033" y="3390229"/>
                </a:lnTo>
                <a:cubicBezTo>
                  <a:pt x="6519446" y="3435541"/>
                  <a:pt x="6519078" y="3480963"/>
                  <a:pt x="6517384" y="3527497"/>
                </a:cubicBezTo>
                <a:cubicBezTo>
                  <a:pt x="6518434" y="3625872"/>
                  <a:pt x="6509734" y="3723373"/>
                  <a:pt x="6496595" y="3815563"/>
                </a:cubicBezTo>
                <a:cubicBezTo>
                  <a:pt x="6494852" y="3835063"/>
                  <a:pt x="6498424" y="3850126"/>
                  <a:pt x="6501124" y="3874940"/>
                </a:cubicBezTo>
                <a:cubicBezTo>
                  <a:pt x="6488855" y="3957377"/>
                  <a:pt x="6484504" y="4006129"/>
                  <a:pt x="6472234" y="4088567"/>
                </a:cubicBezTo>
                <a:lnTo>
                  <a:pt x="6480357" y="4094487"/>
                </a:lnTo>
                <a:lnTo>
                  <a:pt x="6428427" y="4375267"/>
                </a:lnTo>
                <a:lnTo>
                  <a:pt x="6425741" y="4375556"/>
                </a:lnTo>
                <a:cubicBezTo>
                  <a:pt x="6424632" y="4374230"/>
                  <a:pt x="6424851" y="4371791"/>
                  <a:pt x="6427506" y="4369573"/>
                </a:cubicBezTo>
                <a:lnTo>
                  <a:pt x="6426300" y="4367087"/>
                </a:lnTo>
                <a:lnTo>
                  <a:pt x="6428376" y="4359822"/>
                </a:lnTo>
                <a:cubicBezTo>
                  <a:pt x="6425720" y="4362041"/>
                  <a:pt x="6425503" y="4364479"/>
                  <a:pt x="6425949" y="4366362"/>
                </a:cubicBezTo>
                <a:lnTo>
                  <a:pt x="6426300" y="4367087"/>
                </a:lnTo>
                <a:lnTo>
                  <a:pt x="6420336" y="4387972"/>
                </a:lnTo>
                <a:cubicBezTo>
                  <a:pt x="6416472" y="4396839"/>
                  <a:pt x="6412054" y="4405041"/>
                  <a:pt x="6408966" y="4412135"/>
                </a:cubicBezTo>
                <a:cubicBezTo>
                  <a:pt x="6391387" y="4499011"/>
                  <a:pt x="6378246" y="4591201"/>
                  <a:pt x="6350047" y="4686953"/>
                </a:cubicBezTo>
                <a:cubicBezTo>
                  <a:pt x="6342997" y="4710891"/>
                  <a:pt x="6335946" y="4734828"/>
                  <a:pt x="6323588" y="4763203"/>
                </a:cubicBezTo>
                <a:cubicBezTo>
                  <a:pt x="6297128" y="4839455"/>
                  <a:pt x="6268928" y="4935206"/>
                  <a:pt x="6242470" y="5011457"/>
                </a:cubicBezTo>
                <a:cubicBezTo>
                  <a:pt x="6229240" y="5049583"/>
                  <a:pt x="6217555" y="5084162"/>
                  <a:pt x="6206632" y="5110210"/>
                </a:cubicBezTo>
                <a:lnTo>
                  <a:pt x="6191507" y="5140673"/>
                </a:lnTo>
                <a:lnTo>
                  <a:pt x="6172300" y="5199455"/>
                </a:lnTo>
                <a:lnTo>
                  <a:pt x="6156345" y="5277115"/>
                </a:lnTo>
                <a:cubicBezTo>
                  <a:pt x="6121202" y="5347784"/>
                  <a:pt x="6084760" y="5446969"/>
                  <a:pt x="6059140" y="5529842"/>
                </a:cubicBezTo>
                <a:cubicBezTo>
                  <a:pt x="6059140" y="5529842"/>
                  <a:pt x="6059140" y="5529842"/>
                  <a:pt x="6065922" y="5528472"/>
                </a:cubicBezTo>
                <a:cubicBezTo>
                  <a:pt x="6064552" y="5521685"/>
                  <a:pt x="6069964" y="5513528"/>
                  <a:pt x="6078119" y="5518945"/>
                </a:cubicBezTo>
                <a:lnTo>
                  <a:pt x="6077573" y="5523376"/>
                </a:lnTo>
                <a:lnTo>
                  <a:pt x="6068664" y="5542046"/>
                </a:lnTo>
                <a:cubicBezTo>
                  <a:pt x="6075448" y="5540675"/>
                  <a:pt x="6075448" y="5540675"/>
                  <a:pt x="6075448" y="5540675"/>
                </a:cubicBezTo>
                <a:lnTo>
                  <a:pt x="6077573" y="5523376"/>
                </a:lnTo>
                <a:lnTo>
                  <a:pt x="6125089" y="5423814"/>
                </a:lnTo>
                <a:cubicBezTo>
                  <a:pt x="6141297" y="5386105"/>
                  <a:pt x="6157174" y="5351113"/>
                  <a:pt x="6179507" y="5321879"/>
                </a:cubicBezTo>
                <a:cubicBezTo>
                  <a:pt x="6191633" y="5277050"/>
                  <a:pt x="6205055" y="5203704"/>
                  <a:pt x="6233557" y="5205010"/>
                </a:cubicBezTo>
                <a:cubicBezTo>
                  <a:pt x="6217393" y="5264783"/>
                  <a:pt x="6210681" y="5301457"/>
                  <a:pt x="6187733" y="5362599"/>
                </a:cubicBezTo>
                <a:cubicBezTo>
                  <a:pt x="6186363" y="5355812"/>
                  <a:pt x="6179580" y="5357183"/>
                  <a:pt x="6184992" y="5349026"/>
                </a:cubicBezTo>
                <a:cubicBezTo>
                  <a:pt x="6178209" y="5350396"/>
                  <a:pt x="6168826" y="5408799"/>
                  <a:pt x="6163414" y="5416956"/>
                </a:cubicBezTo>
                <a:cubicBezTo>
                  <a:pt x="6160743" y="5438684"/>
                  <a:pt x="6153959" y="5440054"/>
                  <a:pt x="6145805" y="5434638"/>
                </a:cubicBezTo>
                <a:cubicBezTo>
                  <a:pt x="6144506" y="5463155"/>
                  <a:pt x="6102581" y="5535195"/>
                  <a:pt x="6089085" y="5573237"/>
                </a:cubicBezTo>
                <a:cubicBezTo>
                  <a:pt x="6085044" y="5588181"/>
                  <a:pt x="6086414" y="5594968"/>
                  <a:pt x="6082373" y="5609909"/>
                </a:cubicBezTo>
                <a:cubicBezTo>
                  <a:pt x="6035107" y="5725408"/>
                  <a:pt x="5964746" y="5831446"/>
                  <a:pt x="5907955" y="5934742"/>
                </a:cubicBezTo>
                <a:cubicBezTo>
                  <a:pt x="5887677" y="5974154"/>
                  <a:pt x="5872883" y="6040713"/>
                  <a:pt x="5856575" y="6029882"/>
                </a:cubicBezTo>
                <a:cubicBezTo>
                  <a:pt x="5840339" y="6054351"/>
                  <a:pt x="5824102" y="6078822"/>
                  <a:pt x="5826843" y="6092393"/>
                </a:cubicBezTo>
                <a:cubicBezTo>
                  <a:pt x="5809236" y="6110077"/>
                  <a:pt x="5814648" y="6101919"/>
                  <a:pt x="5805124" y="6089719"/>
                </a:cubicBezTo>
                <a:cubicBezTo>
                  <a:pt x="5838897" y="6012262"/>
                  <a:pt x="5899801" y="5929325"/>
                  <a:pt x="5929533" y="5866812"/>
                </a:cubicBezTo>
                <a:cubicBezTo>
                  <a:pt x="5936316" y="5865442"/>
                  <a:pt x="5934945" y="5858655"/>
                  <a:pt x="5928163" y="5860025"/>
                </a:cubicBezTo>
                <a:cubicBezTo>
                  <a:pt x="5928163" y="5860025"/>
                  <a:pt x="5922749" y="5868182"/>
                  <a:pt x="5922749" y="5868182"/>
                </a:cubicBezTo>
                <a:cubicBezTo>
                  <a:pt x="5918709" y="5883126"/>
                  <a:pt x="5911926" y="5884496"/>
                  <a:pt x="5905143" y="5885866"/>
                </a:cubicBezTo>
                <a:lnTo>
                  <a:pt x="5909110" y="5871199"/>
                </a:lnTo>
                <a:lnTo>
                  <a:pt x="5914596" y="5862765"/>
                </a:lnTo>
                <a:cubicBezTo>
                  <a:pt x="5909184" y="5870922"/>
                  <a:pt x="5909184" y="5870922"/>
                  <a:pt x="5909184" y="5870922"/>
                </a:cubicBezTo>
                <a:lnTo>
                  <a:pt x="5909110" y="5871199"/>
                </a:lnTo>
                <a:lnTo>
                  <a:pt x="5839843" y="5977637"/>
                </a:lnTo>
                <a:cubicBezTo>
                  <a:pt x="5816850" y="6016715"/>
                  <a:pt x="5794878" y="6056470"/>
                  <a:pt x="5771208" y="6096571"/>
                </a:cubicBezTo>
                <a:cubicBezTo>
                  <a:pt x="5725241" y="6183551"/>
                  <a:pt x="5671120" y="6265118"/>
                  <a:pt x="5615626" y="6339899"/>
                </a:cubicBezTo>
                <a:cubicBezTo>
                  <a:pt x="5604802" y="6356211"/>
                  <a:pt x="5600760" y="6371154"/>
                  <a:pt x="5591306" y="6394255"/>
                </a:cubicBezTo>
                <a:cubicBezTo>
                  <a:pt x="5541227" y="6460877"/>
                  <a:pt x="5514166" y="6501661"/>
                  <a:pt x="5464086" y="6568285"/>
                </a:cubicBezTo>
                <a:lnTo>
                  <a:pt x="5468405" y="6577359"/>
                </a:lnTo>
                <a:lnTo>
                  <a:pt x="5288922" y="6799441"/>
                </a:lnTo>
                <a:lnTo>
                  <a:pt x="5286422" y="6798415"/>
                </a:lnTo>
                <a:cubicBezTo>
                  <a:pt x="5286080" y="6796720"/>
                  <a:pt x="5287433" y="6794680"/>
                  <a:pt x="5290826" y="6793995"/>
                </a:cubicBezTo>
                <a:lnTo>
                  <a:pt x="5290950" y="6791235"/>
                </a:lnTo>
                <a:lnTo>
                  <a:pt x="5296238" y="6785838"/>
                </a:lnTo>
                <a:cubicBezTo>
                  <a:pt x="5292846" y="6786523"/>
                  <a:pt x="5291491" y="6788563"/>
                  <a:pt x="5290987" y="6790431"/>
                </a:cubicBezTo>
                <a:lnTo>
                  <a:pt x="5290950" y="6791235"/>
                </a:lnTo>
                <a:lnTo>
                  <a:pt x="5275753" y="6806752"/>
                </a:lnTo>
                <a:cubicBezTo>
                  <a:pt x="5268129" y="6812705"/>
                  <a:pt x="5260336" y="6817811"/>
                  <a:pt x="5254239" y="6822575"/>
                </a:cubicBezTo>
                <a:lnTo>
                  <a:pt x="5225321" y="6858000"/>
                </a:lnTo>
                <a:lnTo>
                  <a:pt x="5157501" y="6858000"/>
                </a:lnTo>
                <a:lnTo>
                  <a:pt x="5208211" y="6795673"/>
                </a:lnTo>
                <a:cubicBezTo>
                  <a:pt x="5246285" y="6748251"/>
                  <a:pt x="5283178" y="6703716"/>
                  <a:pt x="5328568" y="6666293"/>
                </a:cubicBezTo>
                <a:cubicBezTo>
                  <a:pt x="5344804" y="6641822"/>
                  <a:pt x="5355629" y="6625510"/>
                  <a:pt x="5366453" y="6609197"/>
                </a:cubicBezTo>
                <a:cubicBezTo>
                  <a:pt x="5401667" y="6573829"/>
                  <a:pt x="5389473" y="6583356"/>
                  <a:pt x="5430099" y="6539833"/>
                </a:cubicBezTo>
                <a:cubicBezTo>
                  <a:pt x="5435512" y="6531676"/>
                  <a:pt x="5427358" y="6526259"/>
                  <a:pt x="5427358" y="6526259"/>
                </a:cubicBezTo>
                <a:cubicBezTo>
                  <a:pt x="5463873" y="6462376"/>
                  <a:pt x="5492303" y="6428381"/>
                  <a:pt x="5513952" y="6395753"/>
                </a:cubicBezTo>
                <a:cubicBezTo>
                  <a:pt x="5541014" y="6354970"/>
                  <a:pt x="5564033" y="6329129"/>
                  <a:pt x="5597877" y="6286977"/>
                </a:cubicBezTo>
                <a:cubicBezTo>
                  <a:pt x="5599212" y="6276112"/>
                  <a:pt x="5595478" y="6275100"/>
                  <a:pt x="5589542" y="6276299"/>
                </a:cubicBezTo>
                <a:cubicBezTo>
                  <a:pt x="5586574" y="6276898"/>
                  <a:pt x="5583056" y="6278050"/>
                  <a:pt x="5579347" y="6278801"/>
                </a:cubicBezTo>
                <a:lnTo>
                  <a:pt x="5572013" y="6278854"/>
                </a:lnTo>
                <a:lnTo>
                  <a:pt x="5561199" y="6297181"/>
                </a:lnTo>
                <a:cubicBezTo>
                  <a:pt x="5561198" y="6290257"/>
                  <a:pt x="5554278" y="6290256"/>
                  <a:pt x="5561199" y="6283333"/>
                </a:cubicBezTo>
                <a:cubicBezTo>
                  <a:pt x="5554278" y="6283333"/>
                  <a:pt x="5533518" y="6338722"/>
                  <a:pt x="5526598" y="6345645"/>
                </a:cubicBezTo>
                <a:cubicBezTo>
                  <a:pt x="5519678" y="6366415"/>
                  <a:pt x="5512758" y="6366415"/>
                  <a:pt x="5505837" y="6359491"/>
                </a:cubicBezTo>
                <a:cubicBezTo>
                  <a:pt x="5498917" y="6387186"/>
                  <a:pt x="5443558" y="6449499"/>
                  <a:pt x="5422797" y="6484116"/>
                </a:cubicBezTo>
                <a:cubicBezTo>
                  <a:pt x="5415877" y="6497964"/>
                  <a:pt x="5415878" y="6504888"/>
                  <a:pt x="5408957" y="6518733"/>
                </a:cubicBezTo>
                <a:cubicBezTo>
                  <a:pt x="5339758" y="6622587"/>
                  <a:pt x="5249796" y="6712595"/>
                  <a:pt x="5173676" y="6802601"/>
                </a:cubicBezTo>
                <a:cubicBezTo>
                  <a:pt x="5166756" y="6811255"/>
                  <a:pt x="5159836" y="6821640"/>
                  <a:pt x="5153132" y="6832134"/>
                </a:cubicBezTo>
                <a:lnTo>
                  <a:pt x="5136638" y="6858000"/>
                </a:lnTo>
                <a:lnTo>
                  <a:pt x="5106051" y="6858000"/>
                </a:lnTo>
                <a:lnTo>
                  <a:pt x="5127832" y="6832026"/>
                </a:lnTo>
                <a:cubicBezTo>
                  <a:pt x="5158107" y="6799139"/>
                  <a:pt x="5187517" y="6767983"/>
                  <a:pt x="5208277" y="6740288"/>
                </a:cubicBezTo>
                <a:cubicBezTo>
                  <a:pt x="5215197" y="6740288"/>
                  <a:pt x="5215197" y="6733364"/>
                  <a:pt x="5208277" y="6733364"/>
                </a:cubicBezTo>
                <a:cubicBezTo>
                  <a:pt x="5208277" y="6733364"/>
                  <a:pt x="5201357" y="6740288"/>
                  <a:pt x="5201357" y="6740288"/>
                </a:cubicBezTo>
                <a:cubicBezTo>
                  <a:pt x="5194437" y="6754136"/>
                  <a:pt x="5187517" y="6754136"/>
                  <a:pt x="5180596" y="6754136"/>
                </a:cubicBezTo>
                <a:lnTo>
                  <a:pt x="5187389" y="6740544"/>
                </a:lnTo>
                <a:lnTo>
                  <a:pt x="5194437" y="6733364"/>
                </a:lnTo>
                <a:cubicBezTo>
                  <a:pt x="5187516" y="6740288"/>
                  <a:pt x="5187516" y="6740288"/>
                  <a:pt x="5187516" y="6740288"/>
                </a:cubicBezTo>
                <a:lnTo>
                  <a:pt x="5187389" y="6740544"/>
                </a:lnTo>
                <a:lnTo>
                  <a:pt x="5098421" y="6831161"/>
                </a:lnTo>
                <a:lnTo>
                  <a:pt x="5074751" y="6858000"/>
                </a:lnTo>
                <a:lnTo>
                  <a:pt x="4627783" y="6858000"/>
                </a:lnTo>
                <a:lnTo>
                  <a:pt x="4759894" y="6716663"/>
                </a:lnTo>
                <a:cubicBezTo>
                  <a:pt x="5450268" y="5934815"/>
                  <a:pt x="5893935" y="4941647"/>
                  <a:pt x="5986727" y="3868735"/>
                </a:cubicBezTo>
                <a:cubicBezTo>
                  <a:pt x="5995162" y="3759071"/>
                  <a:pt x="6003598" y="3657840"/>
                  <a:pt x="6003597" y="3548178"/>
                </a:cubicBezTo>
                <a:cubicBezTo>
                  <a:pt x="6003597" y="3548178"/>
                  <a:pt x="6012034" y="3548178"/>
                  <a:pt x="6012034" y="3539742"/>
                </a:cubicBezTo>
                <a:lnTo>
                  <a:pt x="6012033" y="3514433"/>
                </a:lnTo>
                <a:lnTo>
                  <a:pt x="6003597" y="3506001"/>
                </a:lnTo>
                <a:lnTo>
                  <a:pt x="6003597" y="3269799"/>
                </a:lnTo>
                <a:cubicBezTo>
                  <a:pt x="5995162" y="3084217"/>
                  <a:pt x="5978291" y="2907070"/>
                  <a:pt x="5952984" y="2721484"/>
                </a:cubicBezTo>
                <a:cubicBezTo>
                  <a:pt x="5868626" y="2122549"/>
                  <a:pt x="5683041" y="1557361"/>
                  <a:pt x="5404662" y="1051221"/>
                </a:cubicBezTo>
                <a:cubicBezTo>
                  <a:pt x="5261257" y="764409"/>
                  <a:pt x="5075668" y="486032"/>
                  <a:pt x="4873211" y="224525"/>
                </a:cubicBezTo>
                <a:cubicBezTo>
                  <a:pt x="4881646" y="232961"/>
                  <a:pt x="4881646" y="232961"/>
                  <a:pt x="4890083" y="232961"/>
                </a:cubicBezTo>
                <a:cubicBezTo>
                  <a:pt x="4873213" y="207654"/>
                  <a:pt x="4831032" y="157040"/>
                  <a:pt x="4797289" y="114861"/>
                </a:cubicBezTo>
                <a:cubicBezTo>
                  <a:pt x="4771984" y="89556"/>
                  <a:pt x="4755110" y="64247"/>
                  <a:pt x="4738239" y="55811"/>
                </a:cubicBezTo>
                <a:close/>
                <a:moveTo>
                  <a:pt x="0" y="0"/>
                </a:moveTo>
                <a:lnTo>
                  <a:pt x="4229922" y="0"/>
                </a:lnTo>
                <a:lnTo>
                  <a:pt x="4372273" y="157015"/>
                </a:lnTo>
                <a:cubicBezTo>
                  <a:pt x="4431688" y="226187"/>
                  <a:pt x="4489090" y="297230"/>
                  <a:pt x="4543809" y="370769"/>
                </a:cubicBezTo>
                <a:cubicBezTo>
                  <a:pt x="4656128" y="524172"/>
                  <a:pt x="4758013" y="681691"/>
                  <a:pt x="4849592" y="843375"/>
                </a:cubicBezTo>
                <a:lnTo>
                  <a:pt x="4914877" y="967066"/>
                </a:lnTo>
                <a:lnTo>
                  <a:pt x="4925933" y="979122"/>
                </a:lnTo>
                <a:cubicBezTo>
                  <a:pt x="4944916" y="1006408"/>
                  <a:pt x="4963897" y="1049113"/>
                  <a:pt x="4982878" y="1068093"/>
                </a:cubicBezTo>
                <a:cubicBezTo>
                  <a:pt x="4982877" y="1070904"/>
                  <a:pt x="4982877" y="1073716"/>
                  <a:pt x="4982876" y="1076527"/>
                </a:cubicBezTo>
                <a:lnTo>
                  <a:pt x="4982876" y="1084962"/>
                </a:lnTo>
                <a:lnTo>
                  <a:pt x="4991312" y="1084964"/>
                </a:lnTo>
                <a:cubicBezTo>
                  <a:pt x="5008182" y="1110271"/>
                  <a:pt x="4999747" y="1110271"/>
                  <a:pt x="5008183" y="1127139"/>
                </a:cubicBezTo>
                <a:lnTo>
                  <a:pt x="5008183" y="1135577"/>
                </a:lnTo>
                <a:lnTo>
                  <a:pt x="5016618" y="1144015"/>
                </a:lnTo>
                <a:lnTo>
                  <a:pt x="5016619" y="1135576"/>
                </a:lnTo>
                <a:cubicBezTo>
                  <a:pt x="5041926" y="1177757"/>
                  <a:pt x="5050362" y="1203064"/>
                  <a:pt x="5075670" y="1228369"/>
                </a:cubicBezTo>
                <a:lnTo>
                  <a:pt x="5067232" y="1228371"/>
                </a:lnTo>
                <a:lnTo>
                  <a:pt x="5067232" y="1236805"/>
                </a:lnTo>
                <a:cubicBezTo>
                  <a:pt x="5067235" y="1245241"/>
                  <a:pt x="5075669" y="1245241"/>
                  <a:pt x="5075669" y="1245241"/>
                </a:cubicBezTo>
                <a:lnTo>
                  <a:pt x="5084105" y="1245241"/>
                </a:lnTo>
                <a:cubicBezTo>
                  <a:pt x="5084106" y="1248053"/>
                  <a:pt x="5084106" y="1250866"/>
                  <a:pt x="5084107" y="1253677"/>
                </a:cubicBezTo>
                <a:cubicBezTo>
                  <a:pt x="5100976" y="1278984"/>
                  <a:pt x="5092540" y="1287420"/>
                  <a:pt x="5100976" y="1304291"/>
                </a:cubicBezTo>
                <a:cubicBezTo>
                  <a:pt x="5109412" y="1304291"/>
                  <a:pt x="5109411" y="1295855"/>
                  <a:pt x="5117847" y="1312726"/>
                </a:cubicBezTo>
                <a:cubicBezTo>
                  <a:pt x="5117848" y="1321162"/>
                  <a:pt x="5126283" y="1321162"/>
                  <a:pt x="5126282" y="1329598"/>
                </a:cubicBezTo>
                <a:cubicBezTo>
                  <a:pt x="5117847" y="1329598"/>
                  <a:pt x="5117847" y="1329598"/>
                  <a:pt x="5117847" y="1338033"/>
                </a:cubicBezTo>
                <a:lnTo>
                  <a:pt x="5126283" y="1346469"/>
                </a:lnTo>
                <a:cubicBezTo>
                  <a:pt x="5126283" y="1346469"/>
                  <a:pt x="5126285" y="1354905"/>
                  <a:pt x="5134719" y="1354905"/>
                </a:cubicBezTo>
                <a:cubicBezTo>
                  <a:pt x="5143154" y="1371778"/>
                  <a:pt x="5185333" y="1439263"/>
                  <a:pt x="5176898" y="1430824"/>
                </a:cubicBezTo>
                <a:cubicBezTo>
                  <a:pt x="5193769" y="1422391"/>
                  <a:pt x="5151590" y="1405518"/>
                  <a:pt x="5168461" y="1397082"/>
                </a:cubicBezTo>
                <a:cubicBezTo>
                  <a:pt x="5160025" y="1388648"/>
                  <a:pt x="5151590" y="1380211"/>
                  <a:pt x="5143155" y="1363341"/>
                </a:cubicBezTo>
                <a:lnTo>
                  <a:pt x="5143154" y="1354903"/>
                </a:lnTo>
                <a:lnTo>
                  <a:pt x="5143155" y="1346469"/>
                </a:lnTo>
                <a:cubicBezTo>
                  <a:pt x="5143155" y="1338034"/>
                  <a:pt x="5134719" y="1329598"/>
                  <a:pt x="5134719" y="1329598"/>
                </a:cubicBezTo>
                <a:cubicBezTo>
                  <a:pt x="5134719" y="1304291"/>
                  <a:pt x="5109411" y="1295855"/>
                  <a:pt x="5092539" y="1262112"/>
                </a:cubicBezTo>
                <a:cubicBezTo>
                  <a:pt x="5100976" y="1262115"/>
                  <a:pt x="5100976" y="1253677"/>
                  <a:pt x="5092540" y="1245241"/>
                </a:cubicBezTo>
                <a:lnTo>
                  <a:pt x="5092539" y="1236803"/>
                </a:lnTo>
                <a:lnTo>
                  <a:pt x="5092539" y="1219933"/>
                </a:lnTo>
                <a:cubicBezTo>
                  <a:pt x="5084107" y="1219935"/>
                  <a:pt x="5084105" y="1211496"/>
                  <a:pt x="5084107" y="1219935"/>
                </a:cubicBezTo>
                <a:lnTo>
                  <a:pt x="5075668" y="1219935"/>
                </a:lnTo>
                <a:cubicBezTo>
                  <a:pt x="5075669" y="1194627"/>
                  <a:pt x="5058796" y="1203064"/>
                  <a:pt x="5050362" y="1186189"/>
                </a:cubicBezTo>
                <a:cubicBezTo>
                  <a:pt x="5041926" y="1160885"/>
                  <a:pt x="5033490" y="1144012"/>
                  <a:pt x="5025055" y="1135578"/>
                </a:cubicBezTo>
                <a:lnTo>
                  <a:pt x="5025054" y="1127141"/>
                </a:lnTo>
                <a:lnTo>
                  <a:pt x="5025055" y="1118707"/>
                </a:lnTo>
                <a:cubicBezTo>
                  <a:pt x="5016619" y="1110270"/>
                  <a:pt x="5012403" y="1106052"/>
                  <a:pt x="5009238" y="1101833"/>
                </a:cubicBezTo>
                <a:lnTo>
                  <a:pt x="5004170" y="1092826"/>
                </a:lnTo>
                <a:lnTo>
                  <a:pt x="5008183" y="1093400"/>
                </a:lnTo>
                <a:lnTo>
                  <a:pt x="5008182" y="1084964"/>
                </a:lnTo>
                <a:lnTo>
                  <a:pt x="4999746" y="1076527"/>
                </a:lnTo>
                <a:lnTo>
                  <a:pt x="4991312" y="1068091"/>
                </a:lnTo>
                <a:cubicBezTo>
                  <a:pt x="4991314" y="1059657"/>
                  <a:pt x="4991314" y="1059657"/>
                  <a:pt x="4982876" y="1042786"/>
                </a:cubicBezTo>
                <a:cubicBezTo>
                  <a:pt x="4982876" y="1051221"/>
                  <a:pt x="4974440" y="1042787"/>
                  <a:pt x="4966004" y="1025912"/>
                </a:cubicBezTo>
                <a:cubicBezTo>
                  <a:pt x="4974440" y="1025914"/>
                  <a:pt x="4974440" y="1034350"/>
                  <a:pt x="4982876" y="1034349"/>
                </a:cubicBezTo>
                <a:cubicBezTo>
                  <a:pt x="4966005" y="1009043"/>
                  <a:pt x="4966004" y="1025912"/>
                  <a:pt x="4957571" y="1009043"/>
                </a:cubicBezTo>
                <a:cubicBezTo>
                  <a:pt x="4949132" y="983737"/>
                  <a:pt x="4957569" y="1000607"/>
                  <a:pt x="4932262" y="966864"/>
                </a:cubicBezTo>
                <a:cubicBezTo>
                  <a:pt x="4940697" y="958427"/>
                  <a:pt x="4949132" y="966864"/>
                  <a:pt x="4957569" y="966864"/>
                </a:cubicBezTo>
                <a:lnTo>
                  <a:pt x="4923825" y="933123"/>
                </a:lnTo>
                <a:lnTo>
                  <a:pt x="4932261" y="933122"/>
                </a:lnTo>
                <a:lnTo>
                  <a:pt x="4932262" y="924686"/>
                </a:lnTo>
                <a:cubicBezTo>
                  <a:pt x="4932262" y="924686"/>
                  <a:pt x="4923828" y="924686"/>
                  <a:pt x="4923825" y="916250"/>
                </a:cubicBezTo>
                <a:cubicBezTo>
                  <a:pt x="4915392" y="907814"/>
                  <a:pt x="4906952" y="890943"/>
                  <a:pt x="4898518" y="890943"/>
                </a:cubicBezTo>
                <a:cubicBezTo>
                  <a:pt x="4898518" y="890943"/>
                  <a:pt x="4890085" y="882507"/>
                  <a:pt x="4890083" y="874073"/>
                </a:cubicBezTo>
                <a:lnTo>
                  <a:pt x="4881646" y="865638"/>
                </a:lnTo>
                <a:lnTo>
                  <a:pt x="4881647" y="874073"/>
                </a:lnTo>
                <a:lnTo>
                  <a:pt x="4881647" y="882507"/>
                </a:lnTo>
                <a:cubicBezTo>
                  <a:pt x="4856340" y="857200"/>
                  <a:pt x="4847904" y="831895"/>
                  <a:pt x="4839470" y="815023"/>
                </a:cubicBezTo>
                <a:cubicBezTo>
                  <a:pt x="4847904" y="815024"/>
                  <a:pt x="4856341" y="823461"/>
                  <a:pt x="4864776" y="823459"/>
                </a:cubicBezTo>
                <a:cubicBezTo>
                  <a:pt x="4839469" y="781279"/>
                  <a:pt x="4814160" y="739104"/>
                  <a:pt x="4814160" y="772843"/>
                </a:cubicBezTo>
                <a:cubicBezTo>
                  <a:pt x="4797289" y="730666"/>
                  <a:pt x="4797289" y="730666"/>
                  <a:pt x="4771982" y="705360"/>
                </a:cubicBezTo>
                <a:cubicBezTo>
                  <a:pt x="4771982" y="705360"/>
                  <a:pt x="4780421" y="705359"/>
                  <a:pt x="4780419" y="713795"/>
                </a:cubicBezTo>
                <a:lnTo>
                  <a:pt x="4788853" y="713795"/>
                </a:lnTo>
                <a:cubicBezTo>
                  <a:pt x="4797291" y="722229"/>
                  <a:pt x="4797292" y="713795"/>
                  <a:pt x="4797292" y="713795"/>
                </a:cubicBezTo>
                <a:cubicBezTo>
                  <a:pt x="4797289" y="705360"/>
                  <a:pt x="4797289" y="705360"/>
                  <a:pt x="4788854" y="696923"/>
                </a:cubicBezTo>
                <a:lnTo>
                  <a:pt x="4797290" y="696923"/>
                </a:lnTo>
                <a:lnTo>
                  <a:pt x="4805728" y="705359"/>
                </a:lnTo>
                <a:cubicBezTo>
                  <a:pt x="4805727" y="708171"/>
                  <a:pt x="4805727" y="710983"/>
                  <a:pt x="4805726" y="713795"/>
                </a:cubicBezTo>
                <a:lnTo>
                  <a:pt x="4814160" y="722229"/>
                </a:lnTo>
                <a:lnTo>
                  <a:pt x="4822596" y="730666"/>
                </a:lnTo>
                <a:cubicBezTo>
                  <a:pt x="4881647" y="823459"/>
                  <a:pt x="4932262" y="907814"/>
                  <a:pt x="4991311" y="1000607"/>
                </a:cubicBezTo>
                <a:lnTo>
                  <a:pt x="4991312" y="1009043"/>
                </a:lnTo>
                <a:lnTo>
                  <a:pt x="4999746" y="1017476"/>
                </a:lnTo>
                <a:cubicBezTo>
                  <a:pt x="5025057" y="1042786"/>
                  <a:pt x="5016619" y="1042785"/>
                  <a:pt x="5033490" y="1068093"/>
                </a:cubicBezTo>
                <a:cubicBezTo>
                  <a:pt x="5033490" y="1076527"/>
                  <a:pt x="5033489" y="1084964"/>
                  <a:pt x="5041925" y="1093401"/>
                </a:cubicBezTo>
                <a:lnTo>
                  <a:pt x="5050362" y="1101835"/>
                </a:lnTo>
                <a:cubicBezTo>
                  <a:pt x="5067233" y="1127141"/>
                  <a:pt x="5075669" y="1152450"/>
                  <a:pt x="5092540" y="1160885"/>
                </a:cubicBezTo>
                <a:lnTo>
                  <a:pt x="5100975" y="1169321"/>
                </a:lnTo>
                <a:lnTo>
                  <a:pt x="5100976" y="1194627"/>
                </a:lnTo>
                <a:cubicBezTo>
                  <a:pt x="5109412" y="1194627"/>
                  <a:pt x="5126283" y="1236805"/>
                  <a:pt x="5143155" y="1253676"/>
                </a:cubicBezTo>
                <a:lnTo>
                  <a:pt x="5151590" y="1262112"/>
                </a:lnTo>
                <a:lnTo>
                  <a:pt x="5151590" y="1270548"/>
                </a:lnTo>
                <a:cubicBezTo>
                  <a:pt x="5185332" y="1346469"/>
                  <a:pt x="5219076" y="1430825"/>
                  <a:pt x="5261254" y="1506748"/>
                </a:cubicBezTo>
                <a:cubicBezTo>
                  <a:pt x="5261255" y="1515180"/>
                  <a:pt x="5269690" y="1523617"/>
                  <a:pt x="5278126" y="1532055"/>
                </a:cubicBezTo>
                <a:cubicBezTo>
                  <a:pt x="5278126" y="1540489"/>
                  <a:pt x="5278125" y="1548926"/>
                  <a:pt x="5278128" y="1557362"/>
                </a:cubicBezTo>
                <a:cubicBezTo>
                  <a:pt x="5278125" y="1548926"/>
                  <a:pt x="5286562" y="1557361"/>
                  <a:pt x="5294998" y="1557362"/>
                </a:cubicBezTo>
                <a:cubicBezTo>
                  <a:pt x="5294997" y="1565794"/>
                  <a:pt x="5303433" y="1574233"/>
                  <a:pt x="5303433" y="1574233"/>
                </a:cubicBezTo>
                <a:cubicBezTo>
                  <a:pt x="5320305" y="1616412"/>
                  <a:pt x="5328741" y="1658590"/>
                  <a:pt x="5345614" y="1692332"/>
                </a:cubicBezTo>
                <a:cubicBezTo>
                  <a:pt x="5345613" y="1695144"/>
                  <a:pt x="5345613" y="1697956"/>
                  <a:pt x="5345612" y="1700767"/>
                </a:cubicBezTo>
                <a:lnTo>
                  <a:pt x="5345612" y="1717637"/>
                </a:lnTo>
                <a:lnTo>
                  <a:pt x="5354048" y="1717639"/>
                </a:lnTo>
                <a:cubicBezTo>
                  <a:pt x="5379355" y="1768251"/>
                  <a:pt x="5404662" y="1810432"/>
                  <a:pt x="5413098" y="1844173"/>
                </a:cubicBezTo>
                <a:cubicBezTo>
                  <a:pt x="5438404" y="1869479"/>
                  <a:pt x="5455275" y="1945401"/>
                  <a:pt x="5480584" y="2012887"/>
                </a:cubicBezTo>
                <a:cubicBezTo>
                  <a:pt x="5497455" y="2029761"/>
                  <a:pt x="5505890" y="2088808"/>
                  <a:pt x="5514328" y="2105680"/>
                </a:cubicBezTo>
                <a:lnTo>
                  <a:pt x="5514328" y="2114117"/>
                </a:lnTo>
                <a:lnTo>
                  <a:pt x="5514327" y="2122551"/>
                </a:lnTo>
                <a:lnTo>
                  <a:pt x="5514328" y="2130987"/>
                </a:lnTo>
                <a:cubicBezTo>
                  <a:pt x="5522762" y="2139423"/>
                  <a:pt x="5522762" y="2139423"/>
                  <a:pt x="5522762" y="2130987"/>
                </a:cubicBezTo>
                <a:cubicBezTo>
                  <a:pt x="5531197" y="2156294"/>
                  <a:pt x="5531198" y="2139423"/>
                  <a:pt x="5539633" y="2139424"/>
                </a:cubicBezTo>
                <a:cubicBezTo>
                  <a:pt x="5531196" y="2164730"/>
                  <a:pt x="5556505" y="2164730"/>
                  <a:pt x="5556503" y="2198472"/>
                </a:cubicBezTo>
                <a:cubicBezTo>
                  <a:pt x="5564941" y="2190038"/>
                  <a:pt x="5564939" y="2215344"/>
                  <a:pt x="5573376" y="2215344"/>
                </a:cubicBezTo>
                <a:cubicBezTo>
                  <a:pt x="5556504" y="2181601"/>
                  <a:pt x="5548068" y="2122551"/>
                  <a:pt x="5531197" y="2114117"/>
                </a:cubicBezTo>
                <a:lnTo>
                  <a:pt x="5531198" y="2097245"/>
                </a:lnTo>
                <a:lnTo>
                  <a:pt x="5522762" y="2088808"/>
                </a:lnTo>
                <a:cubicBezTo>
                  <a:pt x="5522762" y="2038194"/>
                  <a:pt x="5497455" y="1996017"/>
                  <a:pt x="5480583" y="1953837"/>
                </a:cubicBezTo>
                <a:cubicBezTo>
                  <a:pt x="5438405" y="1844173"/>
                  <a:pt x="5404661" y="1734510"/>
                  <a:pt x="5362484" y="1641717"/>
                </a:cubicBezTo>
                <a:cubicBezTo>
                  <a:pt x="5328740" y="1565794"/>
                  <a:pt x="5294998" y="1447698"/>
                  <a:pt x="5235948" y="1346470"/>
                </a:cubicBezTo>
                <a:cubicBezTo>
                  <a:pt x="5227512" y="1329599"/>
                  <a:pt x="5210641" y="1321163"/>
                  <a:pt x="5210643" y="1304291"/>
                </a:cubicBezTo>
                <a:cubicBezTo>
                  <a:pt x="5168462" y="1228369"/>
                  <a:pt x="5143155" y="1152450"/>
                  <a:pt x="5109412" y="1093400"/>
                </a:cubicBezTo>
                <a:cubicBezTo>
                  <a:pt x="5075669" y="1051221"/>
                  <a:pt x="5092540" y="1076527"/>
                  <a:pt x="5067234" y="1025914"/>
                </a:cubicBezTo>
                <a:cubicBezTo>
                  <a:pt x="5041926" y="966866"/>
                  <a:pt x="5008183" y="916250"/>
                  <a:pt x="4974440" y="882507"/>
                </a:cubicBezTo>
                <a:cubicBezTo>
                  <a:pt x="4940696" y="806586"/>
                  <a:pt x="4856339" y="705359"/>
                  <a:pt x="4814162" y="637873"/>
                </a:cubicBezTo>
                <a:cubicBezTo>
                  <a:pt x="4797289" y="612566"/>
                  <a:pt x="4788854" y="621003"/>
                  <a:pt x="4771983" y="595695"/>
                </a:cubicBezTo>
                <a:cubicBezTo>
                  <a:pt x="4788854" y="587259"/>
                  <a:pt x="4755109" y="545082"/>
                  <a:pt x="4729804" y="519774"/>
                </a:cubicBezTo>
                <a:cubicBezTo>
                  <a:pt x="4729804" y="519774"/>
                  <a:pt x="4721369" y="519774"/>
                  <a:pt x="4712933" y="511338"/>
                </a:cubicBezTo>
                <a:cubicBezTo>
                  <a:pt x="4687626" y="486033"/>
                  <a:pt x="4670753" y="426982"/>
                  <a:pt x="4628576" y="393238"/>
                </a:cubicBezTo>
                <a:cubicBezTo>
                  <a:pt x="4620140" y="384804"/>
                  <a:pt x="4611704" y="393238"/>
                  <a:pt x="4594833" y="376368"/>
                </a:cubicBezTo>
                <a:cubicBezTo>
                  <a:pt x="4594833" y="376368"/>
                  <a:pt x="4594833" y="351062"/>
                  <a:pt x="4577960" y="342623"/>
                </a:cubicBezTo>
                <a:cubicBezTo>
                  <a:pt x="4510475" y="249831"/>
                  <a:pt x="4400810" y="148604"/>
                  <a:pt x="4324890" y="72683"/>
                </a:cubicBezTo>
                <a:cubicBezTo>
                  <a:pt x="4308018" y="55812"/>
                  <a:pt x="4291147" y="36832"/>
                  <a:pt x="4273221" y="16797"/>
                </a:cubicBezTo>
                <a:lnTo>
                  <a:pt x="4257562" y="0"/>
                </a:lnTo>
                <a:lnTo>
                  <a:pt x="4303981" y="0"/>
                </a:lnTo>
                <a:lnTo>
                  <a:pt x="4319485" y="14161"/>
                </a:lnTo>
                <a:cubicBezTo>
                  <a:pt x="4325944" y="20488"/>
                  <a:pt x="4333325" y="28396"/>
                  <a:pt x="4341761" y="38940"/>
                </a:cubicBezTo>
                <a:lnTo>
                  <a:pt x="4333323" y="38940"/>
                </a:lnTo>
                <a:lnTo>
                  <a:pt x="4341761" y="47377"/>
                </a:lnTo>
                <a:cubicBezTo>
                  <a:pt x="4341762" y="64247"/>
                  <a:pt x="4324890" y="38940"/>
                  <a:pt x="4316454" y="38940"/>
                </a:cubicBezTo>
                <a:cubicBezTo>
                  <a:pt x="4333323" y="64247"/>
                  <a:pt x="4341762" y="64247"/>
                  <a:pt x="4358630" y="64247"/>
                </a:cubicBezTo>
                <a:cubicBezTo>
                  <a:pt x="4358633" y="72683"/>
                  <a:pt x="4358633" y="72683"/>
                  <a:pt x="4367067" y="81121"/>
                </a:cubicBezTo>
                <a:cubicBezTo>
                  <a:pt x="4367069" y="89554"/>
                  <a:pt x="4375504" y="89556"/>
                  <a:pt x="4375504" y="89556"/>
                </a:cubicBezTo>
                <a:lnTo>
                  <a:pt x="4383940" y="81120"/>
                </a:lnTo>
                <a:cubicBezTo>
                  <a:pt x="4392373" y="114861"/>
                  <a:pt x="4409246" y="89554"/>
                  <a:pt x="4434553" y="131733"/>
                </a:cubicBezTo>
                <a:lnTo>
                  <a:pt x="4442990" y="140168"/>
                </a:lnTo>
                <a:lnTo>
                  <a:pt x="4451426" y="140168"/>
                </a:lnTo>
                <a:cubicBezTo>
                  <a:pt x="4510474" y="207654"/>
                  <a:pt x="4561090" y="258268"/>
                  <a:pt x="4611704" y="300447"/>
                </a:cubicBezTo>
                <a:cubicBezTo>
                  <a:pt x="4603266" y="300447"/>
                  <a:pt x="4603267" y="334190"/>
                  <a:pt x="4620140" y="325755"/>
                </a:cubicBezTo>
                <a:cubicBezTo>
                  <a:pt x="4611704" y="308881"/>
                  <a:pt x="4628575" y="317318"/>
                  <a:pt x="4637011" y="334188"/>
                </a:cubicBezTo>
                <a:cubicBezTo>
                  <a:pt x="4662316" y="367932"/>
                  <a:pt x="4712933" y="418545"/>
                  <a:pt x="4755110" y="477595"/>
                </a:cubicBezTo>
                <a:cubicBezTo>
                  <a:pt x="4797290" y="528209"/>
                  <a:pt x="4839469" y="587259"/>
                  <a:pt x="4873211" y="629438"/>
                </a:cubicBezTo>
                <a:cubicBezTo>
                  <a:pt x="4864775" y="621002"/>
                  <a:pt x="4873211" y="654745"/>
                  <a:pt x="4881646" y="654745"/>
                </a:cubicBezTo>
                <a:cubicBezTo>
                  <a:pt x="4873211" y="637873"/>
                  <a:pt x="4881647" y="637873"/>
                  <a:pt x="4890082" y="646309"/>
                </a:cubicBezTo>
                <a:cubicBezTo>
                  <a:pt x="4890083" y="663180"/>
                  <a:pt x="4923827" y="705359"/>
                  <a:pt x="4949133" y="739102"/>
                </a:cubicBezTo>
                <a:cubicBezTo>
                  <a:pt x="4974440" y="772843"/>
                  <a:pt x="4999747" y="798150"/>
                  <a:pt x="4991312" y="798150"/>
                </a:cubicBezTo>
                <a:cubicBezTo>
                  <a:pt x="5025055" y="831895"/>
                  <a:pt x="5041926" y="865638"/>
                  <a:pt x="5058797" y="899380"/>
                </a:cubicBezTo>
                <a:cubicBezTo>
                  <a:pt x="5084104" y="941557"/>
                  <a:pt x="5100976" y="983736"/>
                  <a:pt x="5143155" y="1034350"/>
                </a:cubicBezTo>
                <a:lnTo>
                  <a:pt x="5143154" y="1051222"/>
                </a:lnTo>
                <a:cubicBezTo>
                  <a:pt x="5176898" y="1059657"/>
                  <a:pt x="5202205" y="1169322"/>
                  <a:pt x="5227512" y="1203064"/>
                </a:cubicBezTo>
                <a:cubicBezTo>
                  <a:pt x="5235949" y="1211497"/>
                  <a:pt x="5235950" y="1203065"/>
                  <a:pt x="5244383" y="1219935"/>
                </a:cubicBezTo>
                <a:cubicBezTo>
                  <a:pt x="5261254" y="1245241"/>
                  <a:pt x="5261256" y="1270548"/>
                  <a:pt x="5278126" y="1295855"/>
                </a:cubicBezTo>
                <a:cubicBezTo>
                  <a:pt x="5286561" y="1312728"/>
                  <a:pt x="5295000" y="1321162"/>
                  <a:pt x="5311869" y="1338033"/>
                </a:cubicBezTo>
                <a:cubicBezTo>
                  <a:pt x="5337176" y="1388648"/>
                  <a:pt x="5354048" y="1464569"/>
                  <a:pt x="5379354" y="1523620"/>
                </a:cubicBezTo>
                <a:cubicBezTo>
                  <a:pt x="5413098" y="1591105"/>
                  <a:pt x="5446840" y="1692332"/>
                  <a:pt x="5480584" y="1768253"/>
                </a:cubicBezTo>
                <a:cubicBezTo>
                  <a:pt x="5489019" y="1793560"/>
                  <a:pt x="5505891" y="1818865"/>
                  <a:pt x="5514328" y="1835738"/>
                </a:cubicBezTo>
                <a:lnTo>
                  <a:pt x="5505890" y="1827301"/>
                </a:lnTo>
                <a:cubicBezTo>
                  <a:pt x="5514327" y="1861046"/>
                  <a:pt x="5531197" y="1894789"/>
                  <a:pt x="5539634" y="1920094"/>
                </a:cubicBezTo>
                <a:lnTo>
                  <a:pt x="5539634" y="1945401"/>
                </a:lnTo>
                <a:cubicBezTo>
                  <a:pt x="5564941" y="2029760"/>
                  <a:pt x="5598683" y="2139423"/>
                  <a:pt x="5623989" y="2215343"/>
                </a:cubicBezTo>
                <a:lnTo>
                  <a:pt x="5615554" y="2215342"/>
                </a:lnTo>
                <a:lnTo>
                  <a:pt x="5615555" y="2223779"/>
                </a:lnTo>
                <a:lnTo>
                  <a:pt x="5623988" y="2232216"/>
                </a:lnTo>
                <a:cubicBezTo>
                  <a:pt x="5632426" y="2257524"/>
                  <a:pt x="5640861" y="2350315"/>
                  <a:pt x="5649298" y="2325008"/>
                </a:cubicBezTo>
                <a:lnTo>
                  <a:pt x="5649298" y="2333444"/>
                </a:lnTo>
                <a:lnTo>
                  <a:pt x="5649298" y="2341878"/>
                </a:lnTo>
                <a:lnTo>
                  <a:pt x="5657733" y="2341879"/>
                </a:lnTo>
                <a:lnTo>
                  <a:pt x="5657733" y="2333443"/>
                </a:lnTo>
                <a:cubicBezTo>
                  <a:pt x="5674605" y="2325008"/>
                  <a:pt x="5666171" y="2358751"/>
                  <a:pt x="5666169" y="2367185"/>
                </a:cubicBezTo>
                <a:cubicBezTo>
                  <a:pt x="5674605" y="2350315"/>
                  <a:pt x="5691476" y="2400928"/>
                  <a:pt x="5683040" y="2367183"/>
                </a:cubicBezTo>
                <a:cubicBezTo>
                  <a:pt x="5674605" y="2367186"/>
                  <a:pt x="5674605" y="2341878"/>
                  <a:pt x="5674605" y="2341878"/>
                </a:cubicBezTo>
                <a:cubicBezTo>
                  <a:pt x="5683041" y="2358751"/>
                  <a:pt x="5683041" y="2350315"/>
                  <a:pt x="5683040" y="2341879"/>
                </a:cubicBezTo>
                <a:cubicBezTo>
                  <a:pt x="5666171" y="2333443"/>
                  <a:pt x="5666171" y="2299699"/>
                  <a:pt x="5649298" y="2274394"/>
                </a:cubicBezTo>
                <a:lnTo>
                  <a:pt x="5649298" y="2257524"/>
                </a:lnTo>
                <a:lnTo>
                  <a:pt x="5649298" y="2249087"/>
                </a:lnTo>
                <a:lnTo>
                  <a:pt x="5649297" y="2240649"/>
                </a:lnTo>
                <a:lnTo>
                  <a:pt x="5640860" y="2240651"/>
                </a:lnTo>
                <a:cubicBezTo>
                  <a:pt x="5640862" y="2232213"/>
                  <a:pt x="5640862" y="2232213"/>
                  <a:pt x="5640862" y="2223779"/>
                </a:cubicBezTo>
                <a:cubicBezTo>
                  <a:pt x="5649297" y="2215342"/>
                  <a:pt x="5649296" y="2232217"/>
                  <a:pt x="5657734" y="2232217"/>
                </a:cubicBezTo>
                <a:cubicBezTo>
                  <a:pt x="5657734" y="2215345"/>
                  <a:pt x="5649297" y="2215342"/>
                  <a:pt x="5649298" y="2206908"/>
                </a:cubicBezTo>
                <a:lnTo>
                  <a:pt x="5649298" y="2198470"/>
                </a:lnTo>
                <a:lnTo>
                  <a:pt x="5649297" y="2190035"/>
                </a:lnTo>
                <a:lnTo>
                  <a:pt x="5649298" y="2181601"/>
                </a:lnTo>
                <a:lnTo>
                  <a:pt x="5640859" y="2147859"/>
                </a:lnTo>
                <a:lnTo>
                  <a:pt x="5632426" y="2139423"/>
                </a:lnTo>
                <a:cubicBezTo>
                  <a:pt x="5615553" y="2088809"/>
                  <a:pt x="5615555" y="2105681"/>
                  <a:pt x="5607121" y="2055067"/>
                </a:cubicBezTo>
                <a:cubicBezTo>
                  <a:pt x="5607121" y="2046628"/>
                  <a:pt x="5607121" y="2046628"/>
                  <a:pt x="5607118" y="2038194"/>
                </a:cubicBezTo>
                <a:cubicBezTo>
                  <a:pt x="5598683" y="2029760"/>
                  <a:pt x="5598683" y="2029760"/>
                  <a:pt x="5598684" y="2038192"/>
                </a:cubicBezTo>
                <a:cubicBezTo>
                  <a:pt x="5598684" y="2012887"/>
                  <a:pt x="5590248" y="1970710"/>
                  <a:pt x="5573377" y="1962273"/>
                </a:cubicBezTo>
                <a:cubicBezTo>
                  <a:pt x="5581812" y="1979144"/>
                  <a:pt x="5573375" y="1979146"/>
                  <a:pt x="5564941" y="1962273"/>
                </a:cubicBezTo>
                <a:lnTo>
                  <a:pt x="5564941" y="1953837"/>
                </a:lnTo>
                <a:lnTo>
                  <a:pt x="5573376" y="1953838"/>
                </a:lnTo>
                <a:cubicBezTo>
                  <a:pt x="5573375" y="1951025"/>
                  <a:pt x="5573377" y="1948213"/>
                  <a:pt x="5573377" y="1945401"/>
                </a:cubicBezTo>
                <a:lnTo>
                  <a:pt x="5564941" y="1936967"/>
                </a:lnTo>
                <a:cubicBezTo>
                  <a:pt x="5564941" y="1886353"/>
                  <a:pt x="5505889" y="1759817"/>
                  <a:pt x="5489019" y="1700769"/>
                </a:cubicBezTo>
                <a:cubicBezTo>
                  <a:pt x="5480583" y="1667026"/>
                  <a:pt x="5489018" y="1658589"/>
                  <a:pt x="5472148" y="1633282"/>
                </a:cubicBezTo>
                <a:cubicBezTo>
                  <a:pt x="5472148" y="1616412"/>
                  <a:pt x="5455276" y="1607977"/>
                  <a:pt x="5446841" y="1591103"/>
                </a:cubicBezTo>
                <a:cubicBezTo>
                  <a:pt x="5438404" y="1557360"/>
                  <a:pt x="5438404" y="1532053"/>
                  <a:pt x="5413098" y="1523619"/>
                </a:cubicBezTo>
                <a:cubicBezTo>
                  <a:pt x="5362483" y="1363341"/>
                  <a:pt x="5269690" y="1186189"/>
                  <a:pt x="5176900" y="1034350"/>
                </a:cubicBezTo>
                <a:cubicBezTo>
                  <a:pt x="5185335" y="1025912"/>
                  <a:pt x="5185335" y="1025912"/>
                  <a:pt x="5185333" y="1017477"/>
                </a:cubicBezTo>
                <a:cubicBezTo>
                  <a:pt x="5185334" y="1020289"/>
                  <a:pt x="5185334" y="1023100"/>
                  <a:pt x="5185335" y="1025912"/>
                </a:cubicBezTo>
                <a:lnTo>
                  <a:pt x="5193769" y="1025914"/>
                </a:lnTo>
                <a:cubicBezTo>
                  <a:pt x="5193769" y="1025914"/>
                  <a:pt x="5193768" y="1017477"/>
                  <a:pt x="5185332" y="1009044"/>
                </a:cubicBezTo>
                <a:lnTo>
                  <a:pt x="5185332" y="983737"/>
                </a:lnTo>
                <a:cubicBezTo>
                  <a:pt x="5176898" y="992171"/>
                  <a:pt x="5168462" y="983736"/>
                  <a:pt x="5151590" y="958427"/>
                </a:cubicBezTo>
                <a:lnTo>
                  <a:pt x="5151589" y="949995"/>
                </a:lnTo>
                <a:cubicBezTo>
                  <a:pt x="5151589" y="949995"/>
                  <a:pt x="5143156" y="949995"/>
                  <a:pt x="5143155" y="941557"/>
                </a:cubicBezTo>
                <a:lnTo>
                  <a:pt x="5143155" y="933122"/>
                </a:lnTo>
                <a:lnTo>
                  <a:pt x="5134718" y="933123"/>
                </a:lnTo>
                <a:cubicBezTo>
                  <a:pt x="5134719" y="924686"/>
                  <a:pt x="5134719" y="924686"/>
                  <a:pt x="5126283" y="916250"/>
                </a:cubicBezTo>
                <a:cubicBezTo>
                  <a:pt x="5134721" y="899379"/>
                  <a:pt x="5100976" y="874073"/>
                  <a:pt x="5109414" y="874074"/>
                </a:cubicBezTo>
                <a:lnTo>
                  <a:pt x="5117847" y="874073"/>
                </a:lnTo>
                <a:lnTo>
                  <a:pt x="5126285" y="882507"/>
                </a:lnTo>
                <a:cubicBezTo>
                  <a:pt x="5126283" y="874073"/>
                  <a:pt x="5117847" y="874073"/>
                  <a:pt x="5117848" y="865636"/>
                </a:cubicBezTo>
                <a:lnTo>
                  <a:pt x="5109412" y="857200"/>
                </a:lnTo>
                <a:cubicBezTo>
                  <a:pt x="5100976" y="840329"/>
                  <a:pt x="5092540" y="823459"/>
                  <a:pt x="5084104" y="823460"/>
                </a:cubicBezTo>
                <a:lnTo>
                  <a:pt x="5084105" y="815023"/>
                </a:lnTo>
                <a:cubicBezTo>
                  <a:pt x="5084105" y="815023"/>
                  <a:pt x="5084105" y="806586"/>
                  <a:pt x="5075670" y="798150"/>
                </a:cubicBezTo>
                <a:lnTo>
                  <a:pt x="5067233" y="798150"/>
                </a:lnTo>
                <a:lnTo>
                  <a:pt x="5067232" y="806587"/>
                </a:lnTo>
                <a:cubicBezTo>
                  <a:pt x="5067233" y="798150"/>
                  <a:pt x="5067233" y="789717"/>
                  <a:pt x="5058798" y="781279"/>
                </a:cubicBezTo>
                <a:cubicBezTo>
                  <a:pt x="5058797" y="789717"/>
                  <a:pt x="5050364" y="789716"/>
                  <a:pt x="5041925" y="781279"/>
                </a:cubicBezTo>
                <a:cubicBezTo>
                  <a:pt x="5050361" y="781278"/>
                  <a:pt x="5041928" y="772846"/>
                  <a:pt x="5041926" y="764409"/>
                </a:cubicBezTo>
                <a:lnTo>
                  <a:pt x="5033489" y="755973"/>
                </a:lnTo>
                <a:lnTo>
                  <a:pt x="5033489" y="747536"/>
                </a:lnTo>
                <a:lnTo>
                  <a:pt x="5025055" y="747536"/>
                </a:lnTo>
                <a:lnTo>
                  <a:pt x="5025055" y="755973"/>
                </a:lnTo>
                <a:cubicBezTo>
                  <a:pt x="4999747" y="713795"/>
                  <a:pt x="4974442" y="671616"/>
                  <a:pt x="4957570" y="663182"/>
                </a:cubicBezTo>
                <a:cubicBezTo>
                  <a:pt x="4949133" y="654745"/>
                  <a:pt x="4949133" y="654745"/>
                  <a:pt x="4949133" y="646309"/>
                </a:cubicBezTo>
                <a:cubicBezTo>
                  <a:pt x="4940697" y="637873"/>
                  <a:pt x="4940697" y="637873"/>
                  <a:pt x="4932264" y="637873"/>
                </a:cubicBezTo>
                <a:cubicBezTo>
                  <a:pt x="4932263" y="640081"/>
                  <a:pt x="4932263" y="642288"/>
                  <a:pt x="4932262" y="644497"/>
                </a:cubicBezTo>
                <a:lnTo>
                  <a:pt x="4910645" y="618234"/>
                </a:lnTo>
                <a:cubicBezTo>
                  <a:pt x="4886921" y="587787"/>
                  <a:pt x="4877430" y="570388"/>
                  <a:pt x="4839468" y="519774"/>
                </a:cubicBezTo>
                <a:cubicBezTo>
                  <a:pt x="4814159" y="502903"/>
                  <a:pt x="4805728" y="494466"/>
                  <a:pt x="4797289" y="494466"/>
                </a:cubicBezTo>
                <a:lnTo>
                  <a:pt x="4797289" y="469162"/>
                </a:lnTo>
                <a:cubicBezTo>
                  <a:pt x="4780419" y="469159"/>
                  <a:pt x="4780419" y="443852"/>
                  <a:pt x="4755109" y="418545"/>
                </a:cubicBezTo>
                <a:cubicBezTo>
                  <a:pt x="4729804" y="393238"/>
                  <a:pt x="4746678" y="435418"/>
                  <a:pt x="4721368" y="401675"/>
                </a:cubicBezTo>
                <a:cubicBezTo>
                  <a:pt x="4746676" y="418545"/>
                  <a:pt x="4721369" y="384804"/>
                  <a:pt x="4696060" y="359495"/>
                </a:cubicBezTo>
                <a:lnTo>
                  <a:pt x="4704496" y="359495"/>
                </a:lnTo>
                <a:cubicBezTo>
                  <a:pt x="4712932" y="367932"/>
                  <a:pt x="4721370" y="376368"/>
                  <a:pt x="4721369" y="367932"/>
                </a:cubicBezTo>
                <a:cubicBezTo>
                  <a:pt x="4721369" y="367932"/>
                  <a:pt x="4721369" y="359495"/>
                  <a:pt x="4712933" y="351061"/>
                </a:cubicBezTo>
                <a:lnTo>
                  <a:pt x="4704497" y="342625"/>
                </a:lnTo>
                <a:cubicBezTo>
                  <a:pt x="4712932" y="342625"/>
                  <a:pt x="4721369" y="367932"/>
                  <a:pt x="4729804" y="359495"/>
                </a:cubicBezTo>
                <a:cubicBezTo>
                  <a:pt x="4712932" y="342625"/>
                  <a:pt x="4704497" y="325754"/>
                  <a:pt x="4696060" y="325754"/>
                </a:cubicBezTo>
                <a:cubicBezTo>
                  <a:pt x="4687627" y="325755"/>
                  <a:pt x="4687627" y="325755"/>
                  <a:pt x="4687626" y="317318"/>
                </a:cubicBezTo>
                <a:cubicBezTo>
                  <a:pt x="4679192" y="308881"/>
                  <a:pt x="4670753" y="300448"/>
                  <a:pt x="4662317" y="300447"/>
                </a:cubicBezTo>
                <a:cubicBezTo>
                  <a:pt x="4662317" y="300447"/>
                  <a:pt x="4662317" y="308882"/>
                  <a:pt x="4670754" y="317320"/>
                </a:cubicBezTo>
                <a:lnTo>
                  <a:pt x="4670753" y="325755"/>
                </a:lnTo>
                <a:cubicBezTo>
                  <a:pt x="4653882" y="317319"/>
                  <a:pt x="4653882" y="334188"/>
                  <a:pt x="4645447" y="300448"/>
                </a:cubicBezTo>
                <a:cubicBezTo>
                  <a:pt x="4637010" y="308882"/>
                  <a:pt x="4653883" y="325754"/>
                  <a:pt x="4653882" y="334188"/>
                </a:cubicBezTo>
                <a:cubicBezTo>
                  <a:pt x="4628576" y="300447"/>
                  <a:pt x="4637009" y="292011"/>
                  <a:pt x="4620140" y="275141"/>
                </a:cubicBezTo>
                <a:cubicBezTo>
                  <a:pt x="4628578" y="275140"/>
                  <a:pt x="4628578" y="283575"/>
                  <a:pt x="4628578" y="283575"/>
                </a:cubicBezTo>
                <a:cubicBezTo>
                  <a:pt x="4637009" y="292011"/>
                  <a:pt x="4637009" y="292011"/>
                  <a:pt x="4645446" y="283575"/>
                </a:cubicBezTo>
                <a:lnTo>
                  <a:pt x="4628576" y="266706"/>
                </a:lnTo>
                <a:cubicBezTo>
                  <a:pt x="4645447" y="275142"/>
                  <a:pt x="4645447" y="266704"/>
                  <a:pt x="4628576" y="258268"/>
                </a:cubicBezTo>
                <a:cubicBezTo>
                  <a:pt x="4628577" y="255456"/>
                  <a:pt x="4628577" y="252643"/>
                  <a:pt x="4628578" y="249831"/>
                </a:cubicBezTo>
                <a:cubicBezTo>
                  <a:pt x="4637010" y="258268"/>
                  <a:pt x="4637010" y="249831"/>
                  <a:pt x="4637010" y="249831"/>
                </a:cubicBezTo>
                <a:cubicBezTo>
                  <a:pt x="4628575" y="241395"/>
                  <a:pt x="4628575" y="241395"/>
                  <a:pt x="4620140" y="241397"/>
                </a:cubicBezTo>
                <a:lnTo>
                  <a:pt x="4611704" y="232961"/>
                </a:lnTo>
                <a:lnTo>
                  <a:pt x="4594835" y="199218"/>
                </a:lnTo>
                <a:lnTo>
                  <a:pt x="4603267" y="207654"/>
                </a:lnTo>
                <a:cubicBezTo>
                  <a:pt x="4611703" y="216090"/>
                  <a:pt x="4620140" y="216090"/>
                  <a:pt x="4620140" y="216090"/>
                </a:cubicBezTo>
                <a:cubicBezTo>
                  <a:pt x="4620139" y="207656"/>
                  <a:pt x="4611704" y="199218"/>
                  <a:pt x="4603267" y="190783"/>
                </a:cubicBezTo>
                <a:lnTo>
                  <a:pt x="4594832" y="182347"/>
                </a:lnTo>
                <a:lnTo>
                  <a:pt x="4586397" y="173911"/>
                </a:lnTo>
                <a:cubicBezTo>
                  <a:pt x="4577961" y="165475"/>
                  <a:pt x="4569526" y="165475"/>
                  <a:pt x="4569526" y="173913"/>
                </a:cubicBezTo>
                <a:cubicBezTo>
                  <a:pt x="4569526" y="173913"/>
                  <a:pt x="4569525" y="182347"/>
                  <a:pt x="4577960" y="190784"/>
                </a:cubicBezTo>
                <a:lnTo>
                  <a:pt x="4586396" y="190783"/>
                </a:lnTo>
                <a:lnTo>
                  <a:pt x="4594835" y="199218"/>
                </a:lnTo>
                <a:cubicBezTo>
                  <a:pt x="4552654" y="182347"/>
                  <a:pt x="4586399" y="207656"/>
                  <a:pt x="4603267" y="232961"/>
                </a:cubicBezTo>
                <a:lnTo>
                  <a:pt x="4594833" y="224525"/>
                </a:lnTo>
                <a:cubicBezTo>
                  <a:pt x="4594833" y="227338"/>
                  <a:pt x="4594833" y="230149"/>
                  <a:pt x="4594835" y="232961"/>
                </a:cubicBezTo>
                <a:cubicBezTo>
                  <a:pt x="4594833" y="235772"/>
                  <a:pt x="4594834" y="238584"/>
                  <a:pt x="4594833" y="241395"/>
                </a:cubicBezTo>
                <a:lnTo>
                  <a:pt x="4603266" y="241396"/>
                </a:lnTo>
                <a:lnTo>
                  <a:pt x="4611704" y="249833"/>
                </a:lnTo>
                <a:lnTo>
                  <a:pt x="4603267" y="249831"/>
                </a:lnTo>
                <a:lnTo>
                  <a:pt x="4611704" y="258268"/>
                </a:lnTo>
                <a:lnTo>
                  <a:pt x="4611703" y="266704"/>
                </a:lnTo>
                <a:cubicBezTo>
                  <a:pt x="4586397" y="258268"/>
                  <a:pt x="4577960" y="241397"/>
                  <a:pt x="4552654" y="207654"/>
                </a:cubicBezTo>
                <a:lnTo>
                  <a:pt x="4561090" y="207654"/>
                </a:lnTo>
                <a:lnTo>
                  <a:pt x="4569525" y="207654"/>
                </a:lnTo>
                <a:lnTo>
                  <a:pt x="4561090" y="199218"/>
                </a:lnTo>
                <a:lnTo>
                  <a:pt x="4552654" y="199219"/>
                </a:lnTo>
                <a:lnTo>
                  <a:pt x="4544217" y="190783"/>
                </a:lnTo>
                <a:cubicBezTo>
                  <a:pt x="4535785" y="182348"/>
                  <a:pt x="4544217" y="173913"/>
                  <a:pt x="4527347" y="157040"/>
                </a:cubicBezTo>
                <a:lnTo>
                  <a:pt x="4527346" y="148604"/>
                </a:lnTo>
                <a:cubicBezTo>
                  <a:pt x="4518911" y="148604"/>
                  <a:pt x="4518910" y="140168"/>
                  <a:pt x="4518910" y="140168"/>
                </a:cubicBezTo>
                <a:lnTo>
                  <a:pt x="4510474" y="140168"/>
                </a:lnTo>
                <a:lnTo>
                  <a:pt x="4510474" y="148604"/>
                </a:lnTo>
                <a:cubicBezTo>
                  <a:pt x="4493604" y="131734"/>
                  <a:pt x="4493604" y="106427"/>
                  <a:pt x="4476732" y="106427"/>
                </a:cubicBezTo>
                <a:cubicBezTo>
                  <a:pt x="4476732" y="106427"/>
                  <a:pt x="4468297" y="106427"/>
                  <a:pt x="4468297" y="97990"/>
                </a:cubicBezTo>
                <a:lnTo>
                  <a:pt x="4459861" y="97990"/>
                </a:lnTo>
                <a:lnTo>
                  <a:pt x="4459861" y="106428"/>
                </a:lnTo>
                <a:cubicBezTo>
                  <a:pt x="4426117" y="47377"/>
                  <a:pt x="4442992" y="89554"/>
                  <a:pt x="4426117" y="89554"/>
                </a:cubicBezTo>
                <a:cubicBezTo>
                  <a:pt x="4421899" y="72683"/>
                  <a:pt x="4407137" y="51593"/>
                  <a:pt x="4388156" y="29450"/>
                </a:cubicBezTo>
                <a:lnTo>
                  <a:pt x="4360109" y="0"/>
                </a:lnTo>
                <a:lnTo>
                  <a:pt x="4638592" y="0"/>
                </a:lnTo>
                <a:lnTo>
                  <a:pt x="4699158" y="62995"/>
                </a:lnTo>
                <a:cubicBezTo>
                  <a:pt x="4971672" y="360550"/>
                  <a:pt x="5209586" y="692705"/>
                  <a:pt x="5404662" y="1051221"/>
                </a:cubicBezTo>
                <a:cubicBezTo>
                  <a:pt x="5699912" y="1626956"/>
                  <a:pt x="5885366" y="2260817"/>
                  <a:pt x="5938418" y="2935851"/>
                </a:cubicBezTo>
                <a:lnTo>
                  <a:pt x="5947253" y="3112842"/>
                </a:lnTo>
                <a:lnTo>
                  <a:pt x="5951125" y="3133338"/>
                </a:lnTo>
                <a:cubicBezTo>
                  <a:pt x="5947799" y="3130267"/>
                  <a:pt x="5947799" y="3130267"/>
                  <a:pt x="5950868" y="3126941"/>
                </a:cubicBezTo>
                <a:cubicBezTo>
                  <a:pt x="5950611" y="3120546"/>
                  <a:pt x="5953680" y="3117220"/>
                  <a:pt x="5953938" y="3123616"/>
                </a:cubicBezTo>
                <a:cubicBezTo>
                  <a:pt x="5953938" y="3123616"/>
                  <a:pt x="5957523" y="3133084"/>
                  <a:pt x="5954453" y="3136408"/>
                </a:cubicBezTo>
                <a:cubicBezTo>
                  <a:pt x="5954453" y="3136408"/>
                  <a:pt x="5957779" y="3139480"/>
                  <a:pt x="5957779" y="3139480"/>
                </a:cubicBezTo>
                <a:cubicBezTo>
                  <a:pt x="5957779" y="3139480"/>
                  <a:pt x="5957779" y="3139480"/>
                  <a:pt x="5954710" y="3142804"/>
                </a:cubicBezTo>
                <a:cubicBezTo>
                  <a:pt x="5966236" y="3190395"/>
                  <a:pt x="5971363" y="3238241"/>
                  <a:pt x="5960116" y="3277128"/>
                </a:cubicBezTo>
                <a:cubicBezTo>
                  <a:pt x="5977265" y="3305275"/>
                  <a:pt x="5967303" y="3376144"/>
                  <a:pt x="5972174" y="3417593"/>
                </a:cubicBezTo>
                <a:cubicBezTo>
                  <a:pt x="5969620" y="3433712"/>
                  <a:pt x="5966293" y="3430640"/>
                  <a:pt x="5962709" y="3421173"/>
                </a:cubicBezTo>
                <a:cubicBezTo>
                  <a:pt x="5966808" y="3443433"/>
                  <a:pt x="5961440" y="3469273"/>
                  <a:pt x="5968094" y="3475415"/>
                </a:cubicBezTo>
                <a:cubicBezTo>
                  <a:pt x="5966312" y="3510722"/>
                  <a:pt x="5964014" y="3533237"/>
                  <a:pt x="5964787" y="3552426"/>
                </a:cubicBezTo>
                <a:cubicBezTo>
                  <a:pt x="5962490" y="3574940"/>
                  <a:pt x="5959935" y="3591059"/>
                  <a:pt x="5951498" y="3620225"/>
                </a:cubicBezTo>
                <a:cubicBezTo>
                  <a:pt x="5945102" y="3620480"/>
                  <a:pt x="5947914" y="3610758"/>
                  <a:pt x="5941518" y="3611013"/>
                </a:cubicBezTo>
                <a:cubicBezTo>
                  <a:pt x="5936923" y="3656042"/>
                  <a:pt x="5938210" y="3688023"/>
                  <a:pt x="5933358" y="3726657"/>
                </a:cubicBezTo>
                <a:lnTo>
                  <a:pt x="5932401" y="3750159"/>
                </a:lnTo>
                <a:lnTo>
                  <a:pt x="5936112" y="3742197"/>
                </a:lnTo>
                <a:lnTo>
                  <a:pt x="5931041" y="3783572"/>
                </a:lnTo>
                <a:lnTo>
                  <a:pt x="5930942" y="3786013"/>
                </a:lnTo>
                <a:lnTo>
                  <a:pt x="5930199" y="3790443"/>
                </a:lnTo>
                <a:lnTo>
                  <a:pt x="5909750" y="3957308"/>
                </a:lnTo>
                <a:cubicBezTo>
                  <a:pt x="5900259" y="4029011"/>
                  <a:pt x="5889716" y="4100713"/>
                  <a:pt x="5877062" y="4172416"/>
                </a:cubicBezTo>
                <a:cubicBezTo>
                  <a:pt x="5877062" y="4189290"/>
                  <a:pt x="5877061" y="4206160"/>
                  <a:pt x="5868625" y="4214595"/>
                </a:cubicBezTo>
                <a:cubicBezTo>
                  <a:pt x="5811685" y="4534097"/>
                  <a:pt x="5724197" y="4842625"/>
                  <a:pt x="5609277" y="5137233"/>
                </a:cubicBezTo>
                <a:lnTo>
                  <a:pt x="5491924" y="5411666"/>
                </a:lnTo>
                <a:lnTo>
                  <a:pt x="5491547" y="5414872"/>
                </a:lnTo>
                <a:cubicBezTo>
                  <a:pt x="5490882" y="5418118"/>
                  <a:pt x="5489618" y="5421648"/>
                  <a:pt x="5487221" y="5422780"/>
                </a:cubicBezTo>
                <a:cubicBezTo>
                  <a:pt x="5487221" y="5422780"/>
                  <a:pt x="5489486" y="5427576"/>
                  <a:pt x="5489486" y="5427576"/>
                </a:cubicBezTo>
                <a:cubicBezTo>
                  <a:pt x="5489486" y="5427576"/>
                  <a:pt x="5489486" y="5427576"/>
                  <a:pt x="5484693" y="5429840"/>
                </a:cubicBezTo>
                <a:cubicBezTo>
                  <a:pt x="5476322" y="5486587"/>
                  <a:pt x="5460891" y="5540803"/>
                  <a:pt x="5431604" y="5578103"/>
                </a:cubicBezTo>
                <a:cubicBezTo>
                  <a:pt x="5437875" y="5616199"/>
                  <a:pt x="5395949" y="5688799"/>
                  <a:pt x="5383045" y="5735954"/>
                </a:cubicBezTo>
                <a:cubicBezTo>
                  <a:pt x="5373196" y="5752339"/>
                  <a:pt x="5370931" y="5747543"/>
                  <a:pt x="5371193" y="5735689"/>
                </a:cubicBezTo>
                <a:cubicBezTo>
                  <a:pt x="5365875" y="5761664"/>
                  <a:pt x="5348704" y="5787374"/>
                  <a:pt x="5353234" y="5796964"/>
                </a:cubicBezTo>
                <a:cubicBezTo>
                  <a:pt x="5335800" y="5834529"/>
                  <a:pt x="5323423" y="5857974"/>
                  <a:pt x="5315838" y="5879154"/>
                </a:cubicBezTo>
                <a:cubicBezTo>
                  <a:pt x="5303461" y="5902599"/>
                  <a:pt x="5293610" y="5918984"/>
                  <a:pt x="5271646" y="5946958"/>
                </a:cubicBezTo>
                <a:cubicBezTo>
                  <a:pt x="5264588" y="5944427"/>
                  <a:pt x="5271909" y="5935102"/>
                  <a:pt x="5264849" y="5932571"/>
                </a:cubicBezTo>
                <a:cubicBezTo>
                  <a:pt x="5240094" y="5979461"/>
                  <a:pt x="5227454" y="6014761"/>
                  <a:pt x="5205226" y="6054591"/>
                </a:cubicBezTo>
                <a:cubicBezTo>
                  <a:pt x="5190059" y="6096952"/>
                  <a:pt x="5167831" y="6136781"/>
                  <a:pt x="5133488" y="6188200"/>
                </a:cubicBezTo>
                <a:cubicBezTo>
                  <a:pt x="5148394" y="6157694"/>
                  <a:pt x="5131486" y="6171548"/>
                  <a:pt x="5117105" y="6178342"/>
                </a:cubicBezTo>
                <a:cubicBezTo>
                  <a:pt x="5112311" y="6180607"/>
                  <a:pt x="5109783" y="6187667"/>
                  <a:pt x="5104989" y="6189932"/>
                </a:cubicBezTo>
                <a:cubicBezTo>
                  <a:pt x="5104989" y="6189932"/>
                  <a:pt x="5102724" y="6185136"/>
                  <a:pt x="5105252" y="6178076"/>
                </a:cubicBezTo>
                <a:cubicBezTo>
                  <a:pt x="5105252" y="6178076"/>
                  <a:pt x="5105252" y="6178076"/>
                  <a:pt x="5107780" y="6171017"/>
                </a:cubicBezTo>
                <a:cubicBezTo>
                  <a:pt x="5102724" y="6185136"/>
                  <a:pt x="5095927" y="6170750"/>
                  <a:pt x="5110570" y="6152101"/>
                </a:cubicBezTo>
                <a:cubicBezTo>
                  <a:pt x="5110570" y="6152101"/>
                  <a:pt x="5110570" y="6152101"/>
                  <a:pt x="5117630" y="6154631"/>
                </a:cubicBezTo>
                <a:cubicBezTo>
                  <a:pt x="5122423" y="6152366"/>
                  <a:pt x="5124951" y="6145306"/>
                  <a:pt x="5124951" y="6145306"/>
                </a:cubicBezTo>
                <a:cubicBezTo>
                  <a:pt x="5132010" y="6147837"/>
                  <a:pt x="5127217" y="6150102"/>
                  <a:pt x="5124689" y="6157162"/>
                </a:cubicBezTo>
                <a:cubicBezTo>
                  <a:pt x="5124689" y="6157162"/>
                  <a:pt x="5124689" y="6157162"/>
                  <a:pt x="5122160" y="6164222"/>
                </a:cubicBezTo>
                <a:cubicBezTo>
                  <a:pt x="5141597" y="6143308"/>
                  <a:pt x="5166353" y="6096419"/>
                  <a:pt x="5161821" y="6086827"/>
                </a:cubicBezTo>
                <a:cubicBezTo>
                  <a:pt x="5186577" y="6039938"/>
                  <a:pt x="5220658" y="6000375"/>
                  <a:pt x="5223710" y="5969604"/>
                </a:cubicBezTo>
                <a:cubicBezTo>
                  <a:pt x="5238616" y="5939099"/>
                  <a:pt x="5240620" y="5955750"/>
                  <a:pt x="5255262" y="5937100"/>
                </a:cubicBezTo>
                <a:cubicBezTo>
                  <a:pt x="5270168" y="5906595"/>
                  <a:pt x="5258316" y="5906330"/>
                  <a:pt x="5265899" y="5885149"/>
                </a:cubicBezTo>
                <a:cubicBezTo>
                  <a:pt x="5292658" y="5854910"/>
                  <a:pt x="5302771" y="5826670"/>
                  <a:pt x="5310355" y="5805490"/>
                </a:cubicBezTo>
                <a:cubicBezTo>
                  <a:pt x="5317939" y="5784310"/>
                  <a:pt x="5323258" y="5758334"/>
                  <a:pt x="5342957" y="5725565"/>
                </a:cubicBezTo>
                <a:cubicBezTo>
                  <a:pt x="5352544" y="5721035"/>
                  <a:pt x="5359865" y="5711711"/>
                  <a:pt x="5359603" y="5723566"/>
                </a:cubicBezTo>
                <a:cubicBezTo>
                  <a:pt x="5380698" y="5681339"/>
                  <a:pt x="5393970" y="5644274"/>
                  <a:pt x="5405162" y="5607458"/>
                </a:cubicBezTo>
                <a:lnTo>
                  <a:pt x="5419834" y="5556614"/>
                </a:lnTo>
                <a:lnTo>
                  <a:pt x="5343783" y="5707015"/>
                </a:lnTo>
                <a:cubicBezTo>
                  <a:pt x="5137377" y="6084780"/>
                  <a:pt x="4883032" y="6432513"/>
                  <a:pt x="4588841" y="6742552"/>
                </a:cubicBezTo>
                <a:lnTo>
                  <a:pt x="4469515" y="6858000"/>
                </a:lnTo>
                <a:lnTo>
                  <a:pt x="4102414" y="6858000"/>
                </a:lnTo>
                <a:lnTo>
                  <a:pt x="4156175" y="6787476"/>
                </a:lnTo>
                <a:cubicBezTo>
                  <a:pt x="4215224" y="6694684"/>
                  <a:pt x="4274274" y="6610327"/>
                  <a:pt x="4333324" y="6525971"/>
                </a:cubicBezTo>
                <a:cubicBezTo>
                  <a:pt x="4350199" y="6525971"/>
                  <a:pt x="4350197" y="6534407"/>
                  <a:pt x="4350197" y="6551277"/>
                </a:cubicBezTo>
                <a:cubicBezTo>
                  <a:pt x="4392373" y="6475355"/>
                  <a:pt x="4426118" y="6424743"/>
                  <a:pt x="4451424" y="6365693"/>
                </a:cubicBezTo>
                <a:cubicBezTo>
                  <a:pt x="4476730" y="6321404"/>
                  <a:pt x="4497293" y="6277118"/>
                  <a:pt x="4527346" y="6225714"/>
                </a:cubicBezTo>
                <a:lnTo>
                  <a:pt x="4556321" y="6179312"/>
                </a:lnTo>
                <a:lnTo>
                  <a:pt x="4561089" y="6180105"/>
                </a:lnTo>
                <a:cubicBezTo>
                  <a:pt x="4561089" y="6180105"/>
                  <a:pt x="4569528" y="6180107"/>
                  <a:pt x="4577961" y="6171673"/>
                </a:cubicBezTo>
                <a:lnTo>
                  <a:pt x="4586396" y="6171671"/>
                </a:lnTo>
                <a:cubicBezTo>
                  <a:pt x="4594833" y="6154801"/>
                  <a:pt x="4611704" y="6137929"/>
                  <a:pt x="4603267" y="6129493"/>
                </a:cubicBezTo>
                <a:cubicBezTo>
                  <a:pt x="4611704" y="6129493"/>
                  <a:pt x="4620140" y="6121059"/>
                  <a:pt x="4620139" y="6112623"/>
                </a:cubicBezTo>
                <a:lnTo>
                  <a:pt x="4620140" y="6104185"/>
                </a:lnTo>
                <a:lnTo>
                  <a:pt x="4611704" y="6104186"/>
                </a:lnTo>
                <a:cubicBezTo>
                  <a:pt x="4628575" y="6083098"/>
                  <a:pt x="4637011" y="6066227"/>
                  <a:pt x="4645446" y="6049356"/>
                </a:cubicBezTo>
                <a:lnTo>
                  <a:pt x="4658579" y="6024607"/>
                </a:lnTo>
                <a:lnTo>
                  <a:pt x="4657191" y="6022823"/>
                </a:lnTo>
                <a:cubicBezTo>
                  <a:pt x="4653015" y="6023181"/>
                  <a:pt x="4645022" y="6028074"/>
                  <a:pt x="4637720" y="6031225"/>
                </a:cubicBezTo>
                <a:cubicBezTo>
                  <a:pt x="4632853" y="6033324"/>
                  <a:pt x="4630086" y="6040295"/>
                  <a:pt x="4625218" y="6042395"/>
                </a:cubicBezTo>
                <a:lnTo>
                  <a:pt x="4625358" y="6039920"/>
                </a:lnTo>
                <a:lnTo>
                  <a:pt x="4603267" y="6062007"/>
                </a:lnTo>
                <a:cubicBezTo>
                  <a:pt x="4611704" y="6053573"/>
                  <a:pt x="4620140" y="6045137"/>
                  <a:pt x="4620139" y="6036700"/>
                </a:cubicBezTo>
                <a:cubicBezTo>
                  <a:pt x="4586397" y="6078878"/>
                  <a:pt x="4544217" y="6129493"/>
                  <a:pt x="4502039" y="6188543"/>
                </a:cubicBezTo>
                <a:cubicBezTo>
                  <a:pt x="4459860" y="6247593"/>
                  <a:pt x="4417681" y="6306643"/>
                  <a:pt x="4383940" y="6357257"/>
                </a:cubicBezTo>
                <a:cubicBezTo>
                  <a:pt x="4383939" y="6348819"/>
                  <a:pt x="4375504" y="6348821"/>
                  <a:pt x="4367067" y="6357256"/>
                </a:cubicBezTo>
                <a:cubicBezTo>
                  <a:pt x="4324889" y="6407871"/>
                  <a:pt x="4291146" y="6450050"/>
                  <a:pt x="4240530" y="6492227"/>
                </a:cubicBezTo>
                <a:cubicBezTo>
                  <a:pt x="4248967" y="6509098"/>
                  <a:pt x="4206790" y="6525971"/>
                  <a:pt x="4189918" y="6542842"/>
                </a:cubicBezTo>
                <a:cubicBezTo>
                  <a:pt x="4181480" y="6551277"/>
                  <a:pt x="4189918" y="6559714"/>
                  <a:pt x="4173045" y="6568148"/>
                </a:cubicBezTo>
                <a:cubicBezTo>
                  <a:pt x="4173044" y="6576584"/>
                  <a:pt x="4147738" y="6585021"/>
                  <a:pt x="4130868" y="6601891"/>
                </a:cubicBezTo>
                <a:cubicBezTo>
                  <a:pt x="4105561" y="6627198"/>
                  <a:pt x="4080254" y="6660939"/>
                  <a:pt x="4054944" y="6686246"/>
                </a:cubicBezTo>
                <a:cubicBezTo>
                  <a:pt x="4021201" y="6719991"/>
                  <a:pt x="4021201" y="6728426"/>
                  <a:pt x="3979024" y="6762169"/>
                </a:cubicBezTo>
                <a:cubicBezTo>
                  <a:pt x="3960044" y="6783258"/>
                  <a:pt x="3938427" y="6803820"/>
                  <a:pt x="3916151" y="6823459"/>
                </a:cubicBezTo>
                <a:lnTo>
                  <a:pt x="3874750" y="6858000"/>
                </a:lnTo>
                <a:lnTo>
                  <a:pt x="3809992" y="6858000"/>
                </a:lnTo>
                <a:lnTo>
                  <a:pt x="3835617" y="6838089"/>
                </a:lnTo>
                <a:cubicBezTo>
                  <a:pt x="3945281" y="6753734"/>
                  <a:pt x="4046511" y="6660941"/>
                  <a:pt x="4139304" y="6576584"/>
                </a:cubicBezTo>
                <a:cubicBezTo>
                  <a:pt x="4113995" y="6576584"/>
                  <a:pt x="4080253" y="6635634"/>
                  <a:pt x="4046510" y="6652505"/>
                </a:cubicBezTo>
                <a:cubicBezTo>
                  <a:pt x="4046511" y="6660941"/>
                  <a:pt x="4029637" y="6660942"/>
                  <a:pt x="4021202" y="6660941"/>
                </a:cubicBezTo>
                <a:cubicBezTo>
                  <a:pt x="3962152" y="6711555"/>
                  <a:pt x="3886231" y="6779041"/>
                  <a:pt x="3810311" y="6829655"/>
                </a:cubicBezTo>
                <a:lnTo>
                  <a:pt x="3774445" y="6858000"/>
                </a:lnTo>
                <a:lnTo>
                  <a:pt x="3720522" y="6858000"/>
                </a:lnTo>
                <a:lnTo>
                  <a:pt x="3734388" y="6846525"/>
                </a:lnTo>
                <a:cubicBezTo>
                  <a:pt x="3759695" y="6829655"/>
                  <a:pt x="3785001" y="6821219"/>
                  <a:pt x="3768132" y="6821217"/>
                </a:cubicBezTo>
                <a:cubicBezTo>
                  <a:pt x="3793438" y="6795912"/>
                  <a:pt x="3827182" y="6770605"/>
                  <a:pt x="3869358" y="6745298"/>
                </a:cubicBezTo>
                <a:cubicBezTo>
                  <a:pt x="3877794" y="6736862"/>
                  <a:pt x="3894670" y="6719991"/>
                  <a:pt x="3911538" y="6711555"/>
                </a:cubicBezTo>
                <a:lnTo>
                  <a:pt x="3919975" y="6711555"/>
                </a:lnTo>
                <a:lnTo>
                  <a:pt x="3928411" y="6703118"/>
                </a:lnTo>
                <a:lnTo>
                  <a:pt x="3928411" y="6694684"/>
                </a:lnTo>
                <a:lnTo>
                  <a:pt x="3936845" y="6694684"/>
                </a:lnTo>
                <a:cubicBezTo>
                  <a:pt x="3995895" y="6644071"/>
                  <a:pt x="4054944" y="6593455"/>
                  <a:pt x="4097124" y="6551277"/>
                </a:cubicBezTo>
                <a:cubicBezTo>
                  <a:pt x="4105561" y="6551277"/>
                  <a:pt x="4113995" y="6551277"/>
                  <a:pt x="4113995" y="6542841"/>
                </a:cubicBezTo>
                <a:lnTo>
                  <a:pt x="4122431" y="6542841"/>
                </a:lnTo>
                <a:cubicBezTo>
                  <a:pt x="4122431" y="6542841"/>
                  <a:pt x="4130867" y="6542841"/>
                  <a:pt x="4130869" y="6534407"/>
                </a:cubicBezTo>
                <a:cubicBezTo>
                  <a:pt x="4130868" y="6531595"/>
                  <a:pt x="4130867" y="6528783"/>
                  <a:pt x="4130868" y="6525971"/>
                </a:cubicBezTo>
                <a:cubicBezTo>
                  <a:pt x="4156175" y="6500664"/>
                  <a:pt x="4215225" y="6450050"/>
                  <a:pt x="4189919" y="6458484"/>
                </a:cubicBezTo>
                <a:lnTo>
                  <a:pt x="4198354" y="6450050"/>
                </a:lnTo>
                <a:cubicBezTo>
                  <a:pt x="4206788" y="6450048"/>
                  <a:pt x="4206790" y="6433178"/>
                  <a:pt x="4206790" y="6433178"/>
                </a:cubicBezTo>
                <a:lnTo>
                  <a:pt x="4190270" y="6433178"/>
                </a:lnTo>
                <a:lnTo>
                  <a:pt x="4207843" y="6416307"/>
                </a:lnTo>
                <a:lnTo>
                  <a:pt x="4215199" y="6391088"/>
                </a:lnTo>
                <a:cubicBezTo>
                  <a:pt x="4215259" y="6391032"/>
                  <a:pt x="4215318" y="6390975"/>
                  <a:pt x="4215378" y="6390919"/>
                </a:cubicBezTo>
                <a:lnTo>
                  <a:pt x="4244751" y="6375183"/>
                </a:lnTo>
                <a:cubicBezTo>
                  <a:pt x="4253186" y="6365692"/>
                  <a:pt x="4261622" y="6353038"/>
                  <a:pt x="4274275" y="6340386"/>
                </a:cubicBezTo>
                <a:lnTo>
                  <a:pt x="4282710" y="6340386"/>
                </a:lnTo>
                <a:cubicBezTo>
                  <a:pt x="4282712" y="6331950"/>
                  <a:pt x="4291146" y="6331950"/>
                  <a:pt x="4282712" y="6331950"/>
                </a:cubicBezTo>
                <a:cubicBezTo>
                  <a:pt x="4282712" y="6329138"/>
                  <a:pt x="4282711" y="6326326"/>
                  <a:pt x="4282711" y="6323514"/>
                </a:cubicBezTo>
                <a:cubicBezTo>
                  <a:pt x="4291147" y="6315079"/>
                  <a:pt x="4299581" y="6315079"/>
                  <a:pt x="4308018" y="6315078"/>
                </a:cubicBezTo>
                <a:lnTo>
                  <a:pt x="4299581" y="6323514"/>
                </a:lnTo>
                <a:cubicBezTo>
                  <a:pt x="4291146" y="6331950"/>
                  <a:pt x="4291147" y="6340386"/>
                  <a:pt x="4291147" y="6340386"/>
                </a:cubicBezTo>
                <a:cubicBezTo>
                  <a:pt x="4299583" y="6340386"/>
                  <a:pt x="4308017" y="6340384"/>
                  <a:pt x="4308019" y="6331950"/>
                </a:cubicBezTo>
                <a:lnTo>
                  <a:pt x="4316453" y="6331950"/>
                </a:lnTo>
                <a:cubicBezTo>
                  <a:pt x="4316454" y="6340386"/>
                  <a:pt x="4274274" y="6365693"/>
                  <a:pt x="4282711" y="6374128"/>
                </a:cubicBezTo>
                <a:cubicBezTo>
                  <a:pt x="4358631" y="6289771"/>
                  <a:pt x="4459860" y="6196979"/>
                  <a:pt x="4544217" y="6104187"/>
                </a:cubicBezTo>
                <a:cubicBezTo>
                  <a:pt x="4552653" y="6095750"/>
                  <a:pt x="4561090" y="6078880"/>
                  <a:pt x="4569526" y="6070442"/>
                </a:cubicBezTo>
                <a:lnTo>
                  <a:pt x="4577961" y="6062009"/>
                </a:lnTo>
                <a:cubicBezTo>
                  <a:pt x="4611704" y="6024048"/>
                  <a:pt x="4647556" y="5979761"/>
                  <a:pt x="4683408" y="5931256"/>
                </a:cubicBezTo>
                <a:lnTo>
                  <a:pt x="4748312" y="5835198"/>
                </a:lnTo>
                <a:lnTo>
                  <a:pt x="4751363" y="5826231"/>
                </a:lnTo>
                <a:cubicBezTo>
                  <a:pt x="4759329" y="5811241"/>
                  <a:pt x="4763672" y="5807923"/>
                  <a:pt x="4767931" y="5806085"/>
                </a:cubicBezTo>
                <a:lnTo>
                  <a:pt x="4768003" y="5806053"/>
                </a:lnTo>
                <a:lnTo>
                  <a:pt x="4788853" y="5775196"/>
                </a:lnTo>
                <a:lnTo>
                  <a:pt x="4792070" y="5772856"/>
                </a:lnTo>
                <a:lnTo>
                  <a:pt x="4793063" y="5765638"/>
                </a:lnTo>
                <a:cubicBezTo>
                  <a:pt x="4793133" y="5759110"/>
                  <a:pt x="4792249" y="5753715"/>
                  <a:pt x="4796398" y="5743259"/>
                </a:cubicBezTo>
                <a:cubicBezTo>
                  <a:pt x="4824170" y="5713949"/>
                  <a:pt x="4835236" y="5686068"/>
                  <a:pt x="4843536" y="5665159"/>
                </a:cubicBezTo>
                <a:cubicBezTo>
                  <a:pt x="4851836" y="5644248"/>
                  <a:pt x="4858035" y="5618468"/>
                  <a:pt x="4878837" y="5586387"/>
                </a:cubicBezTo>
                <a:cubicBezTo>
                  <a:pt x="4888572" y="5582186"/>
                  <a:pt x="4896207" y="5573116"/>
                  <a:pt x="4895541" y="5584956"/>
                </a:cubicBezTo>
                <a:cubicBezTo>
                  <a:pt x="4940577" y="5501985"/>
                  <a:pt x="4953640" y="5438585"/>
                  <a:pt x="4981973" y="5357045"/>
                </a:cubicBezTo>
                <a:cubicBezTo>
                  <a:pt x="4977105" y="5359145"/>
                  <a:pt x="4966704" y="5375186"/>
                  <a:pt x="4962502" y="5365447"/>
                </a:cubicBezTo>
                <a:cubicBezTo>
                  <a:pt x="4978331" y="5295077"/>
                  <a:pt x="5011740" y="5292214"/>
                  <a:pt x="5038742" y="5234354"/>
                </a:cubicBezTo>
                <a:cubicBezTo>
                  <a:pt x="5047812" y="5241993"/>
                  <a:pt x="5029775" y="5267103"/>
                  <a:pt x="5031211" y="5283813"/>
                </a:cubicBezTo>
                <a:cubicBezTo>
                  <a:pt x="5029110" y="5278944"/>
                  <a:pt x="5029110" y="5278944"/>
                  <a:pt x="5033979" y="5276843"/>
                </a:cubicBezTo>
                <a:cubicBezTo>
                  <a:pt x="5036744" y="5269873"/>
                  <a:pt x="5041612" y="5267773"/>
                  <a:pt x="5038846" y="5274743"/>
                </a:cubicBezTo>
                <a:cubicBezTo>
                  <a:pt x="5038846" y="5274743"/>
                  <a:pt x="5038180" y="5286582"/>
                  <a:pt x="5033312" y="5288683"/>
                </a:cubicBezTo>
                <a:cubicBezTo>
                  <a:pt x="5033312" y="5288683"/>
                  <a:pt x="5035413" y="5293552"/>
                  <a:pt x="5035413" y="5293552"/>
                </a:cubicBezTo>
                <a:cubicBezTo>
                  <a:pt x="5035413" y="5293552"/>
                  <a:pt x="5035413" y="5293552"/>
                  <a:pt x="5030545" y="5295653"/>
                </a:cubicBezTo>
                <a:cubicBezTo>
                  <a:pt x="5020249" y="5352082"/>
                  <a:pt x="5002985" y="5405743"/>
                  <a:pt x="4972446" y="5442024"/>
                </a:cubicBezTo>
                <a:cubicBezTo>
                  <a:pt x="4977419" y="5480313"/>
                  <a:pt x="4933047" y="5551444"/>
                  <a:pt x="4918549" y="5598134"/>
                </a:cubicBezTo>
                <a:cubicBezTo>
                  <a:pt x="4908148" y="5614175"/>
                  <a:pt x="4906047" y="5609305"/>
                  <a:pt x="4906713" y="5597465"/>
                </a:cubicBezTo>
                <a:cubicBezTo>
                  <a:pt x="4900514" y="5623245"/>
                  <a:pt x="4882478" y="5648356"/>
                  <a:pt x="4886681" y="5658095"/>
                </a:cubicBezTo>
                <a:cubicBezTo>
                  <a:pt x="4867979" y="5695045"/>
                  <a:pt x="4854812" y="5718056"/>
                  <a:pt x="4846511" y="5738966"/>
                </a:cubicBezTo>
                <a:cubicBezTo>
                  <a:pt x="4833344" y="5761976"/>
                  <a:pt x="4822943" y="5778017"/>
                  <a:pt x="4800039" y="5805228"/>
                </a:cubicBezTo>
                <a:cubicBezTo>
                  <a:pt x="4796555" y="5803844"/>
                  <a:pt x="4796721" y="5800883"/>
                  <a:pt x="4796888" y="5797923"/>
                </a:cubicBezTo>
                <a:lnTo>
                  <a:pt x="4793961" y="5791139"/>
                </a:lnTo>
                <a:lnTo>
                  <a:pt x="4788854" y="5800502"/>
                </a:lnTo>
                <a:lnTo>
                  <a:pt x="4788524" y="5800530"/>
                </a:lnTo>
                <a:lnTo>
                  <a:pt x="4772434" y="5831127"/>
                </a:lnTo>
                <a:lnTo>
                  <a:pt x="4771983" y="5834245"/>
                </a:lnTo>
                <a:lnTo>
                  <a:pt x="4770615" y="5834587"/>
                </a:lnTo>
                <a:lnTo>
                  <a:pt x="4763546" y="5848027"/>
                </a:lnTo>
                <a:lnTo>
                  <a:pt x="4763547" y="5851116"/>
                </a:lnTo>
                <a:cubicBezTo>
                  <a:pt x="4755109" y="5876421"/>
                  <a:pt x="4721369" y="5935473"/>
                  <a:pt x="4729804" y="5927037"/>
                </a:cubicBezTo>
                <a:cubicBezTo>
                  <a:pt x="4729804" y="5918602"/>
                  <a:pt x="4738242" y="5918602"/>
                  <a:pt x="4738240" y="5910164"/>
                </a:cubicBezTo>
                <a:cubicBezTo>
                  <a:pt x="4738242" y="5918602"/>
                  <a:pt x="4738240" y="5927039"/>
                  <a:pt x="4738240" y="5927039"/>
                </a:cubicBezTo>
                <a:cubicBezTo>
                  <a:pt x="4738240" y="5927039"/>
                  <a:pt x="4746676" y="5927038"/>
                  <a:pt x="4755110" y="5918603"/>
                </a:cubicBezTo>
                <a:cubicBezTo>
                  <a:pt x="4755110" y="5921414"/>
                  <a:pt x="4755110" y="5924227"/>
                  <a:pt x="4755112" y="5927039"/>
                </a:cubicBezTo>
                <a:cubicBezTo>
                  <a:pt x="4755112" y="5927039"/>
                  <a:pt x="4746676" y="5927038"/>
                  <a:pt x="4746676" y="5935473"/>
                </a:cubicBezTo>
                <a:cubicBezTo>
                  <a:pt x="4746676" y="5938284"/>
                  <a:pt x="4746677" y="5941096"/>
                  <a:pt x="4746678" y="5943907"/>
                </a:cubicBezTo>
                <a:cubicBezTo>
                  <a:pt x="4729804" y="5969216"/>
                  <a:pt x="4721369" y="5986087"/>
                  <a:pt x="4721368" y="5994521"/>
                </a:cubicBezTo>
                <a:lnTo>
                  <a:pt x="4721369" y="6002959"/>
                </a:lnTo>
                <a:lnTo>
                  <a:pt x="4729804" y="5994523"/>
                </a:lnTo>
                <a:cubicBezTo>
                  <a:pt x="4721369" y="6002959"/>
                  <a:pt x="4729804" y="6002959"/>
                  <a:pt x="4738240" y="5994523"/>
                </a:cubicBezTo>
                <a:cubicBezTo>
                  <a:pt x="4696060" y="6053573"/>
                  <a:pt x="4679190" y="6095752"/>
                  <a:pt x="4653883" y="6146366"/>
                </a:cubicBezTo>
                <a:cubicBezTo>
                  <a:pt x="4628575" y="6188543"/>
                  <a:pt x="4603266" y="6230723"/>
                  <a:pt x="4561090" y="6289771"/>
                </a:cubicBezTo>
                <a:cubicBezTo>
                  <a:pt x="4569526" y="6281334"/>
                  <a:pt x="4569526" y="6289770"/>
                  <a:pt x="4561089" y="6298205"/>
                </a:cubicBezTo>
                <a:lnTo>
                  <a:pt x="4552654" y="6298207"/>
                </a:lnTo>
                <a:lnTo>
                  <a:pt x="4552653" y="6306643"/>
                </a:lnTo>
                <a:lnTo>
                  <a:pt x="4544217" y="6315080"/>
                </a:lnTo>
                <a:lnTo>
                  <a:pt x="4527347" y="6340384"/>
                </a:lnTo>
                <a:cubicBezTo>
                  <a:pt x="4535782" y="6340386"/>
                  <a:pt x="4527347" y="6348821"/>
                  <a:pt x="4527349" y="6357257"/>
                </a:cubicBezTo>
                <a:cubicBezTo>
                  <a:pt x="4544217" y="6340387"/>
                  <a:pt x="4535782" y="6340386"/>
                  <a:pt x="4544216" y="6323514"/>
                </a:cubicBezTo>
                <a:lnTo>
                  <a:pt x="4552655" y="6323514"/>
                </a:lnTo>
                <a:cubicBezTo>
                  <a:pt x="4552655" y="6326326"/>
                  <a:pt x="4552654" y="6329138"/>
                  <a:pt x="4552653" y="6331950"/>
                </a:cubicBezTo>
                <a:cubicBezTo>
                  <a:pt x="4561090" y="6331950"/>
                  <a:pt x="4561089" y="6323512"/>
                  <a:pt x="4561089" y="6323512"/>
                </a:cubicBezTo>
                <a:lnTo>
                  <a:pt x="4561090" y="6315079"/>
                </a:lnTo>
                <a:lnTo>
                  <a:pt x="4569526" y="6306641"/>
                </a:lnTo>
                <a:cubicBezTo>
                  <a:pt x="4577961" y="6298207"/>
                  <a:pt x="4577961" y="6272900"/>
                  <a:pt x="4586397" y="6281336"/>
                </a:cubicBezTo>
                <a:cubicBezTo>
                  <a:pt x="4603267" y="6272900"/>
                  <a:pt x="4577961" y="6272900"/>
                  <a:pt x="4586397" y="6264464"/>
                </a:cubicBezTo>
                <a:cubicBezTo>
                  <a:pt x="4594833" y="6256029"/>
                  <a:pt x="4594833" y="6264464"/>
                  <a:pt x="4603267" y="6264464"/>
                </a:cubicBezTo>
                <a:cubicBezTo>
                  <a:pt x="4611704" y="6247593"/>
                  <a:pt x="4628576" y="6205416"/>
                  <a:pt x="4628576" y="6205416"/>
                </a:cubicBezTo>
                <a:cubicBezTo>
                  <a:pt x="4645449" y="6171671"/>
                  <a:pt x="4687626" y="6121059"/>
                  <a:pt x="4696061" y="6104186"/>
                </a:cubicBezTo>
                <a:cubicBezTo>
                  <a:pt x="4704497" y="6095752"/>
                  <a:pt x="4696061" y="6104186"/>
                  <a:pt x="4687626" y="6104185"/>
                </a:cubicBezTo>
                <a:cubicBezTo>
                  <a:pt x="4696061" y="6104186"/>
                  <a:pt x="4704496" y="6087316"/>
                  <a:pt x="4704496" y="6087316"/>
                </a:cubicBezTo>
                <a:lnTo>
                  <a:pt x="4704497" y="6070444"/>
                </a:lnTo>
                <a:cubicBezTo>
                  <a:pt x="4712933" y="6062009"/>
                  <a:pt x="4712935" y="6078880"/>
                  <a:pt x="4712933" y="6070444"/>
                </a:cubicBezTo>
                <a:cubicBezTo>
                  <a:pt x="4729803" y="6062009"/>
                  <a:pt x="4712933" y="6045137"/>
                  <a:pt x="4729804" y="6053573"/>
                </a:cubicBezTo>
                <a:cubicBezTo>
                  <a:pt x="4736130" y="6028266"/>
                  <a:pt x="4751949" y="5983979"/>
                  <a:pt x="4770138" y="5956299"/>
                </a:cubicBezTo>
                <a:lnTo>
                  <a:pt x="4783304" y="5941648"/>
                </a:lnTo>
                <a:lnTo>
                  <a:pt x="4783581" y="5941799"/>
                </a:lnTo>
                <a:cubicBezTo>
                  <a:pt x="4786745" y="5941800"/>
                  <a:pt x="4788854" y="5939691"/>
                  <a:pt x="4788853" y="5935473"/>
                </a:cubicBezTo>
                <a:lnTo>
                  <a:pt x="4783304" y="5941648"/>
                </a:lnTo>
                <a:lnTo>
                  <a:pt x="4771983" y="5935471"/>
                </a:lnTo>
                <a:cubicBezTo>
                  <a:pt x="4814160" y="5876423"/>
                  <a:pt x="4864778" y="5783632"/>
                  <a:pt x="4873212" y="5749889"/>
                </a:cubicBezTo>
                <a:cubicBezTo>
                  <a:pt x="4881647" y="5733018"/>
                  <a:pt x="4949133" y="5640225"/>
                  <a:pt x="4949133" y="5598046"/>
                </a:cubicBezTo>
                <a:cubicBezTo>
                  <a:pt x="4957569" y="5581173"/>
                  <a:pt x="4949133" y="5598046"/>
                  <a:pt x="4957571" y="5598047"/>
                </a:cubicBezTo>
                <a:cubicBezTo>
                  <a:pt x="4957571" y="5572739"/>
                  <a:pt x="4991311" y="5522125"/>
                  <a:pt x="5008183" y="5496818"/>
                </a:cubicBezTo>
                <a:cubicBezTo>
                  <a:pt x="5008183" y="5496818"/>
                  <a:pt x="4999747" y="5513691"/>
                  <a:pt x="5008182" y="5522123"/>
                </a:cubicBezTo>
                <a:cubicBezTo>
                  <a:pt x="5025054" y="5463075"/>
                  <a:pt x="5016619" y="5479947"/>
                  <a:pt x="4999747" y="5488384"/>
                </a:cubicBezTo>
                <a:cubicBezTo>
                  <a:pt x="5033490" y="5420898"/>
                  <a:pt x="5033490" y="5412461"/>
                  <a:pt x="5067232" y="5378718"/>
                </a:cubicBezTo>
                <a:lnTo>
                  <a:pt x="5075669" y="5370283"/>
                </a:lnTo>
                <a:lnTo>
                  <a:pt x="5075669" y="5361848"/>
                </a:lnTo>
                <a:lnTo>
                  <a:pt x="5067234" y="5361848"/>
                </a:lnTo>
                <a:cubicBezTo>
                  <a:pt x="5067234" y="5361848"/>
                  <a:pt x="5067233" y="5353409"/>
                  <a:pt x="5075669" y="5344976"/>
                </a:cubicBezTo>
                <a:cubicBezTo>
                  <a:pt x="5075670" y="5347788"/>
                  <a:pt x="5075670" y="5350600"/>
                  <a:pt x="5075671" y="5353411"/>
                </a:cubicBezTo>
                <a:lnTo>
                  <a:pt x="5084105" y="5353411"/>
                </a:lnTo>
                <a:lnTo>
                  <a:pt x="5084105" y="5336541"/>
                </a:lnTo>
                <a:lnTo>
                  <a:pt x="5092541" y="5328103"/>
                </a:lnTo>
                <a:cubicBezTo>
                  <a:pt x="5100976" y="5319670"/>
                  <a:pt x="5117848" y="5277491"/>
                  <a:pt x="5092541" y="5302798"/>
                </a:cubicBezTo>
                <a:cubicBezTo>
                  <a:pt x="5100976" y="5294363"/>
                  <a:pt x="5100976" y="5294363"/>
                  <a:pt x="5100978" y="5285927"/>
                </a:cubicBezTo>
                <a:cubicBezTo>
                  <a:pt x="5100978" y="5285927"/>
                  <a:pt x="5092539" y="5285927"/>
                  <a:pt x="5092541" y="5294363"/>
                </a:cubicBezTo>
                <a:cubicBezTo>
                  <a:pt x="5092541" y="5294363"/>
                  <a:pt x="5084105" y="5294363"/>
                  <a:pt x="5084105" y="5302796"/>
                </a:cubicBezTo>
                <a:lnTo>
                  <a:pt x="5084105" y="5285927"/>
                </a:lnTo>
                <a:cubicBezTo>
                  <a:pt x="5092540" y="5277491"/>
                  <a:pt x="5100976" y="5260620"/>
                  <a:pt x="5109412" y="5235313"/>
                </a:cubicBezTo>
                <a:cubicBezTo>
                  <a:pt x="5126283" y="5201570"/>
                  <a:pt x="5143156" y="5167827"/>
                  <a:pt x="5151589" y="5142520"/>
                </a:cubicBezTo>
                <a:lnTo>
                  <a:pt x="5160025" y="5134084"/>
                </a:lnTo>
                <a:lnTo>
                  <a:pt x="5160025" y="5125649"/>
                </a:lnTo>
                <a:cubicBezTo>
                  <a:pt x="5160025" y="5108777"/>
                  <a:pt x="5168461" y="5091906"/>
                  <a:pt x="5176898" y="5083470"/>
                </a:cubicBezTo>
                <a:cubicBezTo>
                  <a:pt x="5176897" y="5075036"/>
                  <a:pt x="5185332" y="5058163"/>
                  <a:pt x="5185333" y="5049729"/>
                </a:cubicBezTo>
                <a:cubicBezTo>
                  <a:pt x="5193769" y="5032856"/>
                  <a:pt x="5210641" y="5007550"/>
                  <a:pt x="5219076" y="4990679"/>
                </a:cubicBezTo>
                <a:lnTo>
                  <a:pt x="5227514" y="4990679"/>
                </a:lnTo>
                <a:cubicBezTo>
                  <a:pt x="5227512" y="4982241"/>
                  <a:pt x="5227512" y="4982241"/>
                  <a:pt x="5227511" y="4973806"/>
                </a:cubicBezTo>
                <a:lnTo>
                  <a:pt x="5227512" y="4965372"/>
                </a:lnTo>
                <a:lnTo>
                  <a:pt x="5219077" y="4973806"/>
                </a:lnTo>
                <a:cubicBezTo>
                  <a:pt x="5227512" y="4956934"/>
                  <a:pt x="5252821" y="4931627"/>
                  <a:pt x="5244383" y="4914756"/>
                </a:cubicBezTo>
                <a:cubicBezTo>
                  <a:pt x="5252819" y="4914756"/>
                  <a:pt x="5252819" y="4914756"/>
                  <a:pt x="5252819" y="4906320"/>
                </a:cubicBezTo>
                <a:cubicBezTo>
                  <a:pt x="5261255" y="4897886"/>
                  <a:pt x="5252821" y="4897886"/>
                  <a:pt x="5252821" y="4897886"/>
                </a:cubicBezTo>
                <a:cubicBezTo>
                  <a:pt x="5269693" y="4872579"/>
                  <a:pt x="5252819" y="4847272"/>
                  <a:pt x="5269691" y="4838836"/>
                </a:cubicBezTo>
                <a:lnTo>
                  <a:pt x="5269691" y="4847272"/>
                </a:lnTo>
                <a:cubicBezTo>
                  <a:pt x="5261255" y="4864143"/>
                  <a:pt x="5261255" y="4872579"/>
                  <a:pt x="5269693" y="4872579"/>
                </a:cubicBezTo>
                <a:cubicBezTo>
                  <a:pt x="5269693" y="4872579"/>
                  <a:pt x="5278127" y="4864143"/>
                  <a:pt x="5278126" y="4855707"/>
                </a:cubicBezTo>
                <a:lnTo>
                  <a:pt x="5286562" y="4847272"/>
                </a:lnTo>
                <a:cubicBezTo>
                  <a:pt x="5303433" y="4847270"/>
                  <a:pt x="5294998" y="4872579"/>
                  <a:pt x="5278125" y="4881015"/>
                </a:cubicBezTo>
                <a:cubicBezTo>
                  <a:pt x="5294998" y="4872579"/>
                  <a:pt x="5286561" y="4914756"/>
                  <a:pt x="5294998" y="4889450"/>
                </a:cubicBezTo>
                <a:cubicBezTo>
                  <a:pt x="5278126" y="4872579"/>
                  <a:pt x="5328740" y="4864144"/>
                  <a:pt x="5320304" y="4830400"/>
                </a:cubicBezTo>
                <a:lnTo>
                  <a:pt x="5328741" y="4821963"/>
                </a:lnTo>
                <a:lnTo>
                  <a:pt x="5328741" y="4813530"/>
                </a:lnTo>
                <a:lnTo>
                  <a:pt x="5328741" y="4805093"/>
                </a:lnTo>
                <a:lnTo>
                  <a:pt x="5320305" y="4813527"/>
                </a:lnTo>
                <a:cubicBezTo>
                  <a:pt x="5320304" y="4805093"/>
                  <a:pt x="5328740" y="4788222"/>
                  <a:pt x="5320305" y="4788222"/>
                </a:cubicBezTo>
                <a:lnTo>
                  <a:pt x="5311868" y="4779784"/>
                </a:lnTo>
                <a:cubicBezTo>
                  <a:pt x="5303434" y="4796658"/>
                  <a:pt x="5303433" y="4805093"/>
                  <a:pt x="5294998" y="4821963"/>
                </a:cubicBezTo>
                <a:lnTo>
                  <a:pt x="5294998" y="4813529"/>
                </a:lnTo>
                <a:cubicBezTo>
                  <a:pt x="5294997" y="4805093"/>
                  <a:pt x="5294998" y="4796657"/>
                  <a:pt x="5286562" y="4796658"/>
                </a:cubicBezTo>
                <a:lnTo>
                  <a:pt x="5279291" y="4811201"/>
                </a:lnTo>
                <a:lnTo>
                  <a:pt x="5280235" y="4795603"/>
                </a:lnTo>
                <a:cubicBezTo>
                  <a:pt x="5284454" y="4784004"/>
                  <a:pt x="5290780" y="4771350"/>
                  <a:pt x="5294997" y="4754479"/>
                </a:cubicBezTo>
                <a:cubicBezTo>
                  <a:pt x="5261254" y="4805093"/>
                  <a:pt x="5286562" y="4746045"/>
                  <a:pt x="5269690" y="4729170"/>
                </a:cubicBezTo>
                <a:lnTo>
                  <a:pt x="5278128" y="4737607"/>
                </a:lnTo>
                <a:lnTo>
                  <a:pt x="5286561" y="4737608"/>
                </a:lnTo>
                <a:cubicBezTo>
                  <a:pt x="5286562" y="4746045"/>
                  <a:pt x="5286562" y="4746045"/>
                  <a:pt x="5294998" y="4737608"/>
                </a:cubicBezTo>
                <a:cubicBezTo>
                  <a:pt x="5294998" y="4737608"/>
                  <a:pt x="5294997" y="4729170"/>
                  <a:pt x="5294999" y="4720736"/>
                </a:cubicBezTo>
                <a:lnTo>
                  <a:pt x="5295000" y="4712301"/>
                </a:lnTo>
                <a:cubicBezTo>
                  <a:pt x="5303434" y="4703863"/>
                  <a:pt x="5311869" y="4712299"/>
                  <a:pt x="5311869" y="4695429"/>
                </a:cubicBezTo>
                <a:lnTo>
                  <a:pt x="5311869" y="4712299"/>
                </a:lnTo>
                <a:cubicBezTo>
                  <a:pt x="5311869" y="4720736"/>
                  <a:pt x="5320306" y="4720735"/>
                  <a:pt x="5320307" y="4712301"/>
                </a:cubicBezTo>
                <a:cubicBezTo>
                  <a:pt x="5328740" y="4712301"/>
                  <a:pt x="5328743" y="4703863"/>
                  <a:pt x="5328740" y="4695429"/>
                </a:cubicBezTo>
                <a:lnTo>
                  <a:pt x="5328740" y="4678557"/>
                </a:lnTo>
                <a:cubicBezTo>
                  <a:pt x="5328741" y="4661688"/>
                  <a:pt x="5320305" y="4644813"/>
                  <a:pt x="5311871" y="4661688"/>
                </a:cubicBezTo>
                <a:cubicBezTo>
                  <a:pt x="5311869" y="4653253"/>
                  <a:pt x="5311869" y="4653253"/>
                  <a:pt x="5303433" y="4653252"/>
                </a:cubicBezTo>
                <a:lnTo>
                  <a:pt x="5294998" y="4661688"/>
                </a:lnTo>
                <a:cubicBezTo>
                  <a:pt x="5294999" y="4653250"/>
                  <a:pt x="5303434" y="4636379"/>
                  <a:pt x="5303432" y="4619508"/>
                </a:cubicBezTo>
                <a:cubicBezTo>
                  <a:pt x="5303434" y="4636379"/>
                  <a:pt x="5294999" y="4653250"/>
                  <a:pt x="5303432" y="4644816"/>
                </a:cubicBezTo>
                <a:cubicBezTo>
                  <a:pt x="5320304" y="4636382"/>
                  <a:pt x="5303432" y="4619508"/>
                  <a:pt x="5320305" y="4611072"/>
                </a:cubicBezTo>
                <a:lnTo>
                  <a:pt x="5328743" y="4611070"/>
                </a:lnTo>
                <a:cubicBezTo>
                  <a:pt x="5328741" y="4608259"/>
                  <a:pt x="5328742" y="4605448"/>
                  <a:pt x="5328741" y="4602637"/>
                </a:cubicBezTo>
                <a:lnTo>
                  <a:pt x="5328741" y="4594202"/>
                </a:lnTo>
                <a:lnTo>
                  <a:pt x="5320304" y="4594202"/>
                </a:lnTo>
                <a:lnTo>
                  <a:pt x="5337175" y="4577331"/>
                </a:lnTo>
                <a:cubicBezTo>
                  <a:pt x="5328740" y="4560457"/>
                  <a:pt x="5337176" y="4543586"/>
                  <a:pt x="5337175" y="4526717"/>
                </a:cubicBezTo>
                <a:cubicBezTo>
                  <a:pt x="5337178" y="4535152"/>
                  <a:pt x="5337176" y="4543586"/>
                  <a:pt x="5337176" y="4543586"/>
                </a:cubicBezTo>
                <a:cubicBezTo>
                  <a:pt x="5345612" y="4509845"/>
                  <a:pt x="5337176" y="4518279"/>
                  <a:pt x="5354048" y="4492974"/>
                </a:cubicBezTo>
                <a:lnTo>
                  <a:pt x="5362484" y="4501408"/>
                </a:lnTo>
                <a:lnTo>
                  <a:pt x="5362484" y="4492972"/>
                </a:lnTo>
                <a:lnTo>
                  <a:pt x="5370918" y="4492974"/>
                </a:lnTo>
                <a:cubicBezTo>
                  <a:pt x="5354048" y="4543588"/>
                  <a:pt x="5370919" y="4501408"/>
                  <a:pt x="5379355" y="4501407"/>
                </a:cubicBezTo>
                <a:cubicBezTo>
                  <a:pt x="5370919" y="4526717"/>
                  <a:pt x="5362484" y="4552024"/>
                  <a:pt x="5362484" y="4577331"/>
                </a:cubicBezTo>
                <a:lnTo>
                  <a:pt x="5354048" y="4577331"/>
                </a:lnTo>
                <a:cubicBezTo>
                  <a:pt x="5345611" y="4594200"/>
                  <a:pt x="5345612" y="4602638"/>
                  <a:pt x="5345612" y="4611072"/>
                </a:cubicBezTo>
                <a:cubicBezTo>
                  <a:pt x="5354048" y="4594202"/>
                  <a:pt x="5354048" y="4585765"/>
                  <a:pt x="5362483" y="4585763"/>
                </a:cubicBezTo>
                <a:cubicBezTo>
                  <a:pt x="5354048" y="4611072"/>
                  <a:pt x="5362483" y="4611070"/>
                  <a:pt x="5354047" y="4627944"/>
                </a:cubicBezTo>
                <a:lnTo>
                  <a:pt x="5345611" y="4636382"/>
                </a:lnTo>
                <a:lnTo>
                  <a:pt x="5345612" y="4644813"/>
                </a:lnTo>
                <a:lnTo>
                  <a:pt x="5354047" y="4653250"/>
                </a:lnTo>
                <a:lnTo>
                  <a:pt x="5362483" y="4644815"/>
                </a:lnTo>
                <a:cubicBezTo>
                  <a:pt x="5370917" y="4644815"/>
                  <a:pt x="5370918" y="4636379"/>
                  <a:pt x="5370919" y="4627945"/>
                </a:cubicBezTo>
                <a:lnTo>
                  <a:pt x="5370919" y="4619508"/>
                </a:lnTo>
                <a:lnTo>
                  <a:pt x="5362483" y="4619508"/>
                </a:lnTo>
                <a:cubicBezTo>
                  <a:pt x="5362484" y="4594202"/>
                  <a:pt x="5387791" y="4535150"/>
                  <a:pt x="5387791" y="4501408"/>
                </a:cubicBezTo>
                <a:lnTo>
                  <a:pt x="5396225" y="4492972"/>
                </a:lnTo>
                <a:cubicBezTo>
                  <a:pt x="5396224" y="4490161"/>
                  <a:pt x="5396224" y="4487349"/>
                  <a:pt x="5396224" y="4484538"/>
                </a:cubicBezTo>
                <a:cubicBezTo>
                  <a:pt x="5396224" y="4481726"/>
                  <a:pt x="5396224" y="4478914"/>
                  <a:pt x="5396225" y="4476102"/>
                </a:cubicBezTo>
                <a:cubicBezTo>
                  <a:pt x="5396226" y="4459231"/>
                  <a:pt x="5404662" y="4433924"/>
                  <a:pt x="5413098" y="4425488"/>
                </a:cubicBezTo>
                <a:lnTo>
                  <a:pt x="5404662" y="4425486"/>
                </a:lnTo>
                <a:lnTo>
                  <a:pt x="5413098" y="4417053"/>
                </a:lnTo>
                <a:cubicBezTo>
                  <a:pt x="5413098" y="4417053"/>
                  <a:pt x="5421534" y="4408617"/>
                  <a:pt x="5421533" y="4400179"/>
                </a:cubicBezTo>
                <a:lnTo>
                  <a:pt x="5413097" y="4391743"/>
                </a:lnTo>
                <a:cubicBezTo>
                  <a:pt x="5415207" y="4370655"/>
                  <a:pt x="5418370" y="4352203"/>
                  <a:pt x="5421797" y="4335463"/>
                </a:cubicBezTo>
                <a:lnTo>
                  <a:pt x="5430069" y="4298454"/>
                </a:lnTo>
                <a:lnTo>
                  <a:pt x="5422231" y="4304885"/>
                </a:lnTo>
                <a:cubicBezTo>
                  <a:pt x="5417998" y="4308077"/>
                  <a:pt x="5416957" y="4315503"/>
                  <a:pt x="5412724" y="4318695"/>
                </a:cubicBezTo>
                <a:cubicBezTo>
                  <a:pt x="5412724" y="4318695"/>
                  <a:pt x="5409531" y="4314460"/>
                  <a:pt x="5410571" y="4307033"/>
                </a:cubicBezTo>
                <a:cubicBezTo>
                  <a:pt x="5410571" y="4307033"/>
                  <a:pt x="5410571" y="4307033"/>
                  <a:pt x="5411613" y="4299607"/>
                </a:cubicBezTo>
                <a:cubicBezTo>
                  <a:pt x="5409531" y="4314460"/>
                  <a:pt x="5399952" y="4301755"/>
                  <a:pt x="5410500" y="4280519"/>
                </a:cubicBezTo>
                <a:cubicBezTo>
                  <a:pt x="5410500" y="4280519"/>
                  <a:pt x="5410500" y="4280519"/>
                  <a:pt x="5417926" y="4281562"/>
                </a:cubicBezTo>
                <a:cubicBezTo>
                  <a:pt x="5422159" y="4278371"/>
                  <a:pt x="5423199" y="4270944"/>
                  <a:pt x="5423199" y="4270944"/>
                </a:cubicBezTo>
                <a:cubicBezTo>
                  <a:pt x="5430626" y="4271987"/>
                  <a:pt x="5426393" y="4275179"/>
                  <a:pt x="5425352" y="4282606"/>
                </a:cubicBezTo>
                <a:cubicBezTo>
                  <a:pt x="5425352" y="4282606"/>
                  <a:pt x="5425352" y="4282606"/>
                  <a:pt x="5424312" y="4290032"/>
                </a:cubicBezTo>
                <a:cubicBezTo>
                  <a:pt x="5428006" y="4283925"/>
                  <a:pt x="5431697" y="4276161"/>
                  <a:pt x="5435055" y="4267818"/>
                </a:cubicBezTo>
                <a:lnTo>
                  <a:pt x="5436591" y="4263308"/>
                </a:lnTo>
                <a:lnTo>
                  <a:pt x="5439195" y="4248207"/>
                </a:lnTo>
                <a:cubicBezTo>
                  <a:pt x="5440513" y="4234630"/>
                  <a:pt x="5440514" y="4220923"/>
                  <a:pt x="5438405" y="4206160"/>
                </a:cubicBezTo>
                <a:cubicBezTo>
                  <a:pt x="5446840" y="4206161"/>
                  <a:pt x="5446841" y="4197726"/>
                  <a:pt x="5446841" y="4189290"/>
                </a:cubicBezTo>
                <a:lnTo>
                  <a:pt x="5446841" y="4180852"/>
                </a:lnTo>
                <a:lnTo>
                  <a:pt x="5438404" y="4180854"/>
                </a:lnTo>
                <a:cubicBezTo>
                  <a:pt x="5455276" y="4172417"/>
                  <a:pt x="5455276" y="4147110"/>
                  <a:pt x="5455276" y="4130240"/>
                </a:cubicBezTo>
                <a:lnTo>
                  <a:pt x="5455276" y="4121804"/>
                </a:lnTo>
                <a:lnTo>
                  <a:pt x="5455276" y="4104933"/>
                </a:lnTo>
                <a:lnTo>
                  <a:pt x="5455276" y="4096497"/>
                </a:lnTo>
                <a:cubicBezTo>
                  <a:pt x="5455276" y="4096497"/>
                  <a:pt x="5463712" y="4096495"/>
                  <a:pt x="5463712" y="4088062"/>
                </a:cubicBezTo>
                <a:cubicBezTo>
                  <a:pt x="5463710" y="4085250"/>
                  <a:pt x="5463710" y="4082438"/>
                  <a:pt x="5463710" y="4079626"/>
                </a:cubicBezTo>
                <a:cubicBezTo>
                  <a:pt x="5455276" y="4062752"/>
                  <a:pt x="5480584" y="4029012"/>
                  <a:pt x="5463711" y="4029012"/>
                </a:cubicBezTo>
                <a:lnTo>
                  <a:pt x="5463712" y="4020574"/>
                </a:lnTo>
                <a:lnTo>
                  <a:pt x="5463712" y="4003705"/>
                </a:lnTo>
                <a:lnTo>
                  <a:pt x="5463712" y="3995269"/>
                </a:lnTo>
                <a:cubicBezTo>
                  <a:pt x="5480584" y="3986830"/>
                  <a:pt x="5463712" y="3953088"/>
                  <a:pt x="5463711" y="3936219"/>
                </a:cubicBezTo>
                <a:cubicBezTo>
                  <a:pt x="5463711" y="3910912"/>
                  <a:pt x="5480584" y="3927783"/>
                  <a:pt x="5480582" y="3902476"/>
                </a:cubicBezTo>
                <a:cubicBezTo>
                  <a:pt x="5480582" y="3902476"/>
                  <a:pt x="5480584" y="3894040"/>
                  <a:pt x="5489019" y="3894042"/>
                </a:cubicBezTo>
                <a:lnTo>
                  <a:pt x="5489019" y="3885606"/>
                </a:lnTo>
                <a:cubicBezTo>
                  <a:pt x="5489019" y="3877167"/>
                  <a:pt x="5489019" y="3877167"/>
                  <a:pt x="5480583" y="3885606"/>
                </a:cubicBezTo>
                <a:lnTo>
                  <a:pt x="5480584" y="3894040"/>
                </a:lnTo>
                <a:cubicBezTo>
                  <a:pt x="5472148" y="3877169"/>
                  <a:pt x="5480583" y="3860299"/>
                  <a:pt x="5472148" y="3860298"/>
                </a:cubicBezTo>
                <a:cubicBezTo>
                  <a:pt x="5480582" y="3834992"/>
                  <a:pt x="5480583" y="3860299"/>
                  <a:pt x="5489019" y="3860299"/>
                </a:cubicBezTo>
                <a:lnTo>
                  <a:pt x="5496941" y="3868220"/>
                </a:lnTo>
                <a:lnTo>
                  <a:pt x="5493896" y="3915262"/>
                </a:lnTo>
                <a:cubicBezTo>
                  <a:pt x="5492709" y="3963109"/>
                  <a:pt x="5497455" y="3993159"/>
                  <a:pt x="5497452" y="4037447"/>
                </a:cubicBezTo>
                <a:cubicBezTo>
                  <a:pt x="5497452" y="4037447"/>
                  <a:pt x="5489019" y="4037445"/>
                  <a:pt x="5489016" y="4045883"/>
                </a:cubicBezTo>
                <a:cubicBezTo>
                  <a:pt x="5489018" y="4048695"/>
                  <a:pt x="5489018" y="4051507"/>
                  <a:pt x="5489019" y="4054319"/>
                </a:cubicBezTo>
                <a:lnTo>
                  <a:pt x="5489386" y="4063858"/>
                </a:lnTo>
                <a:lnTo>
                  <a:pt x="5490041" y="4061970"/>
                </a:lnTo>
                <a:cubicBezTo>
                  <a:pt x="5495580" y="4051566"/>
                  <a:pt x="5500564" y="4056526"/>
                  <a:pt x="5508475" y="4040599"/>
                </a:cubicBezTo>
                <a:cubicBezTo>
                  <a:pt x="5516870" y="4007701"/>
                  <a:pt x="5505210" y="4009850"/>
                  <a:pt x="5508331" y="3987570"/>
                </a:cubicBezTo>
                <a:cubicBezTo>
                  <a:pt x="5528386" y="3952524"/>
                  <a:pt x="5532548" y="3922818"/>
                  <a:pt x="5535669" y="3900538"/>
                </a:cubicBezTo>
                <a:cubicBezTo>
                  <a:pt x="5538790" y="3878259"/>
                  <a:pt x="5538719" y="3851745"/>
                  <a:pt x="5551347" y="3815654"/>
                </a:cubicBezTo>
                <a:cubicBezTo>
                  <a:pt x="5559813" y="3809271"/>
                  <a:pt x="5565086" y="3798653"/>
                  <a:pt x="5567239" y="3810315"/>
                </a:cubicBezTo>
                <a:cubicBezTo>
                  <a:pt x="5591384" y="3719048"/>
                  <a:pt x="5589087" y="3654357"/>
                  <a:pt x="5597339" y="3568431"/>
                </a:cubicBezTo>
                <a:cubicBezTo>
                  <a:pt x="5593106" y="3571622"/>
                  <a:pt x="5586792" y="3589667"/>
                  <a:pt x="5580406" y="3581198"/>
                </a:cubicBezTo>
                <a:cubicBezTo>
                  <a:pt x="5579150" y="3509080"/>
                  <a:pt x="5610936" y="3498401"/>
                  <a:pt x="5623492" y="3435797"/>
                </a:cubicBezTo>
                <a:cubicBezTo>
                  <a:pt x="5634111" y="3441075"/>
                  <a:pt x="5622523" y="3469738"/>
                  <a:pt x="5627870" y="3485634"/>
                </a:cubicBezTo>
                <a:cubicBezTo>
                  <a:pt x="5624676" y="3481400"/>
                  <a:pt x="5624676" y="3481400"/>
                  <a:pt x="5628909" y="3478208"/>
                </a:cubicBezTo>
                <a:cubicBezTo>
                  <a:pt x="5629950" y="3470782"/>
                  <a:pt x="5634183" y="3467589"/>
                  <a:pt x="5633142" y="3475016"/>
                </a:cubicBezTo>
                <a:cubicBezTo>
                  <a:pt x="5633142" y="3475016"/>
                  <a:pt x="5635295" y="3486677"/>
                  <a:pt x="5631062" y="3489870"/>
                </a:cubicBezTo>
                <a:cubicBezTo>
                  <a:pt x="5631062" y="3489870"/>
                  <a:pt x="5634255" y="3494104"/>
                  <a:pt x="5634255" y="3494104"/>
                </a:cubicBezTo>
                <a:cubicBezTo>
                  <a:pt x="5634255" y="3494104"/>
                  <a:pt x="5634255" y="3494104"/>
                  <a:pt x="5630021" y="3497296"/>
                </a:cubicBezTo>
                <a:cubicBezTo>
                  <a:pt x="5633357" y="3554560"/>
                  <a:pt x="5629268" y="3610781"/>
                  <a:pt x="5608173" y="3653253"/>
                </a:cubicBezTo>
                <a:cubicBezTo>
                  <a:pt x="5622056" y="3689281"/>
                  <a:pt x="5595760" y="3768886"/>
                  <a:pt x="5592710" y="3817680"/>
                </a:cubicBezTo>
                <a:cubicBezTo>
                  <a:pt x="5586396" y="3835725"/>
                  <a:pt x="5583204" y="3831490"/>
                  <a:pt x="5581051" y="3819828"/>
                </a:cubicBezTo>
                <a:cubicBezTo>
                  <a:pt x="5581123" y="3846343"/>
                  <a:pt x="5569535" y="3875005"/>
                  <a:pt x="5575920" y="3883475"/>
                </a:cubicBezTo>
                <a:cubicBezTo>
                  <a:pt x="5571203" y="3903637"/>
                  <a:pt x="5567006" y="3920086"/>
                  <a:pt x="5563598" y="3934280"/>
                </a:cubicBezTo>
                <a:lnTo>
                  <a:pt x="5562972" y="3937349"/>
                </a:lnTo>
                <a:lnTo>
                  <a:pt x="5571794" y="3923038"/>
                </a:lnTo>
                <a:cubicBezTo>
                  <a:pt x="5593939" y="3878751"/>
                  <a:pt x="5611337" y="3820229"/>
                  <a:pt x="5623989" y="3775941"/>
                </a:cubicBezTo>
                <a:lnTo>
                  <a:pt x="5632426" y="3767506"/>
                </a:lnTo>
                <a:cubicBezTo>
                  <a:pt x="5632426" y="3767506"/>
                  <a:pt x="5640861" y="3767506"/>
                  <a:pt x="5640861" y="3759071"/>
                </a:cubicBezTo>
                <a:lnTo>
                  <a:pt x="5649298" y="3767505"/>
                </a:lnTo>
                <a:lnTo>
                  <a:pt x="5649298" y="3742197"/>
                </a:lnTo>
                <a:cubicBezTo>
                  <a:pt x="5666171" y="3691585"/>
                  <a:pt x="5674605" y="3624099"/>
                  <a:pt x="5683041" y="3581921"/>
                </a:cubicBezTo>
                <a:cubicBezTo>
                  <a:pt x="5691475" y="3573485"/>
                  <a:pt x="5691476" y="3590358"/>
                  <a:pt x="5691475" y="3598792"/>
                </a:cubicBezTo>
                <a:cubicBezTo>
                  <a:pt x="5698857" y="3576649"/>
                  <a:pt x="5712697" y="3496378"/>
                  <a:pt x="5732996" y="3493610"/>
                </a:cubicBezTo>
                <a:lnTo>
                  <a:pt x="5733449" y="3493806"/>
                </a:lnTo>
                <a:lnTo>
                  <a:pt x="5734014" y="3473633"/>
                </a:lnTo>
                <a:cubicBezTo>
                  <a:pt x="5733582" y="3467260"/>
                  <a:pt x="5732457" y="3462613"/>
                  <a:pt x="5730509" y="3460815"/>
                </a:cubicBezTo>
                <a:cubicBezTo>
                  <a:pt x="5735891" y="3408066"/>
                  <a:pt x="5752664" y="3358615"/>
                  <a:pt x="5743964" y="3328941"/>
                </a:cubicBezTo>
                <a:cubicBezTo>
                  <a:pt x="5746354" y="3295074"/>
                  <a:pt x="5754450" y="3309761"/>
                  <a:pt x="5761038" y="3286983"/>
                </a:cubicBezTo>
                <a:cubicBezTo>
                  <a:pt x="5763428" y="3253117"/>
                  <a:pt x="5752340" y="3257310"/>
                  <a:pt x="5751435" y="3234831"/>
                </a:cubicBezTo>
                <a:cubicBezTo>
                  <a:pt x="5764914" y="3196770"/>
                  <a:pt x="5763707" y="3166797"/>
                  <a:pt x="5762802" y="3144319"/>
                </a:cubicBezTo>
                <a:cubicBezTo>
                  <a:pt x="5761898" y="3121840"/>
                  <a:pt x="5757096" y="3095764"/>
                  <a:pt x="5763082" y="3058000"/>
                </a:cubicBezTo>
                <a:cubicBezTo>
                  <a:pt x="5770274" y="3050209"/>
                  <a:pt x="5773568" y="3038820"/>
                  <a:pt x="5777766" y="3049910"/>
                </a:cubicBezTo>
                <a:cubicBezTo>
                  <a:pt x="5785236" y="2955800"/>
                  <a:pt x="5771435" y="2892557"/>
                  <a:pt x="5764220" y="2806537"/>
                </a:cubicBezTo>
                <a:lnTo>
                  <a:pt x="5759877" y="2815776"/>
                </a:lnTo>
                <a:lnTo>
                  <a:pt x="5758962" y="2839583"/>
                </a:lnTo>
                <a:cubicBezTo>
                  <a:pt x="5750526" y="2839583"/>
                  <a:pt x="5750526" y="2831148"/>
                  <a:pt x="5750526" y="2831148"/>
                </a:cubicBezTo>
                <a:lnTo>
                  <a:pt x="5750526" y="2822713"/>
                </a:lnTo>
                <a:lnTo>
                  <a:pt x="5750526" y="2822277"/>
                </a:lnTo>
                <a:lnTo>
                  <a:pt x="5749837" y="2822120"/>
                </a:lnTo>
                <a:lnTo>
                  <a:pt x="5747894" y="2797782"/>
                </a:lnTo>
                <a:lnTo>
                  <a:pt x="5743144" y="2798460"/>
                </a:lnTo>
                <a:cubicBezTo>
                  <a:pt x="5742089" y="2799515"/>
                  <a:pt x="5742090" y="2801624"/>
                  <a:pt x="5742091" y="2805842"/>
                </a:cubicBezTo>
                <a:lnTo>
                  <a:pt x="5742091" y="2814279"/>
                </a:lnTo>
                <a:lnTo>
                  <a:pt x="5742090" y="2822713"/>
                </a:lnTo>
                <a:cubicBezTo>
                  <a:pt x="5725221" y="2772097"/>
                  <a:pt x="5725221" y="2839583"/>
                  <a:pt x="5733655" y="2848019"/>
                </a:cubicBezTo>
                <a:lnTo>
                  <a:pt x="5742090" y="2856452"/>
                </a:lnTo>
                <a:lnTo>
                  <a:pt x="5742091" y="2848019"/>
                </a:lnTo>
                <a:lnTo>
                  <a:pt x="5750526" y="2839583"/>
                </a:lnTo>
                <a:lnTo>
                  <a:pt x="5750526" y="2864888"/>
                </a:lnTo>
                <a:lnTo>
                  <a:pt x="5750525" y="2873326"/>
                </a:lnTo>
                <a:cubicBezTo>
                  <a:pt x="5750526" y="2932374"/>
                  <a:pt x="5733655" y="2974554"/>
                  <a:pt x="5708345" y="2940812"/>
                </a:cubicBezTo>
                <a:cubicBezTo>
                  <a:pt x="5708348" y="2898633"/>
                  <a:pt x="5699912" y="2898632"/>
                  <a:pt x="5699912" y="2839583"/>
                </a:cubicBezTo>
                <a:cubicBezTo>
                  <a:pt x="5695694" y="2837474"/>
                  <a:pt x="5692531" y="2838002"/>
                  <a:pt x="5689894" y="2840110"/>
                </a:cubicBezTo>
                <a:lnTo>
                  <a:pt x="5683185" y="2849917"/>
                </a:lnTo>
                <a:lnTo>
                  <a:pt x="5682885" y="2853046"/>
                </a:lnTo>
                <a:cubicBezTo>
                  <a:pt x="5682333" y="2855285"/>
                  <a:pt x="5681574" y="2856372"/>
                  <a:pt x="5680651" y="2856536"/>
                </a:cubicBezTo>
                <a:lnTo>
                  <a:pt x="5680060" y="2855859"/>
                </a:lnTo>
                <a:lnTo>
                  <a:pt x="5676293" y="2863103"/>
                </a:lnTo>
                <a:lnTo>
                  <a:pt x="5680760" y="2886509"/>
                </a:lnTo>
                <a:cubicBezTo>
                  <a:pt x="5682357" y="2898126"/>
                  <a:pt x="5684002" y="2907354"/>
                  <a:pt x="5688352" y="2910389"/>
                </a:cubicBezTo>
                <a:cubicBezTo>
                  <a:pt x="5691903" y="2951650"/>
                  <a:pt x="5692821" y="2978146"/>
                  <a:pt x="5696772" y="3000293"/>
                </a:cubicBezTo>
                <a:cubicBezTo>
                  <a:pt x="5697689" y="3026790"/>
                  <a:pt x="5697290" y="3045902"/>
                  <a:pt x="5692141" y="3081094"/>
                </a:cubicBezTo>
                <a:cubicBezTo>
                  <a:pt x="5684759" y="3082408"/>
                  <a:pt x="5686474" y="3070677"/>
                  <a:pt x="5679091" y="3071991"/>
                </a:cubicBezTo>
                <a:cubicBezTo>
                  <a:pt x="5680926" y="3124983"/>
                  <a:pt x="5687511" y="3161895"/>
                  <a:pt x="5688029" y="3207504"/>
                </a:cubicBezTo>
                <a:cubicBezTo>
                  <a:pt x="5695930" y="3251800"/>
                  <a:pt x="5696448" y="3297408"/>
                  <a:pt x="5692217" y="3359096"/>
                </a:cubicBezTo>
                <a:cubicBezTo>
                  <a:pt x="5689982" y="3325218"/>
                  <a:pt x="5682200" y="3345644"/>
                  <a:pt x="5673101" y="3358689"/>
                </a:cubicBezTo>
                <a:cubicBezTo>
                  <a:pt x="5670067" y="3363038"/>
                  <a:pt x="5671384" y="3370421"/>
                  <a:pt x="5668351" y="3374768"/>
                </a:cubicBezTo>
                <a:cubicBezTo>
                  <a:pt x="5668351" y="3374768"/>
                  <a:pt x="5664001" y="3371734"/>
                  <a:pt x="5662684" y="3364351"/>
                </a:cubicBezTo>
                <a:cubicBezTo>
                  <a:pt x="5662684" y="3364351"/>
                  <a:pt x="5662684" y="3364351"/>
                  <a:pt x="5661368" y="3356969"/>
                </a:cubicBezTo>
                <a:cubicBezTo>
                  <a:pt x="5664001" y="3371734"/>
                  <a:pt x="5650952" y="3362631"/>
                  <a:pt x="5654384" y="3339170"/>
                </a:cubicBezTo>
                <a:cubicBezTo>
                  <a:pt x="5654384" y="3339170"/>
                  <a:pt x="5654384" y="3339170"/>
                  <a:pt x="5661768" y="3337856"/>
                </a:cubicBezTo>
                <a:cubicBezTo>
                  <a:pt x="5664800" y="3333508"/>
                  <a:pt x="5663483" y="3326125"/>
                  <a:pt x="5663483" y="3326125"/>
                </a:cubicBezTo>
                <a:cubicBezTo>
                  <a:pt x="5670866" y="3324812"/>
                  <a:pt x="5667833" y="3329160"/>
                  <a:pt x="5669150" y="3336542"/>
                </a:cubicBezTo>
                <a:cubicBezTo>
                  <a:pt x="5669150" y="3336542"/>
                  <a:pt x="5669150" y="3336542"/>
                  <a:pt x="5670467" y="3343924"/>
                </a:cubicBezTo>
                <a:cubicBezTo>
                  <a:pt x="5676933" y="3316115"/>
                  <a:pt x="5675097" y="3263123"/>
                  <a:pt x="5666398" y="3257055"/>
                </a:cubicBezTo>
                <a:cubicBezTo>
                  <a:pt x="5664562" y="3204063"/>
                  <a:pt x="5674461" y="3152792"/>
                  <a:pt x="5661810" y="3124576"/>
                </a:cubicBezTo>
                <a:cubicBezTo>
                  <a:pt x="5659576" y="3090699"/>
                  <a:pt x="5669592" y="3104149"/>
                  <a:pt x="5673025" y="3080687"/>
                </a:cubicBezTo>
                <a:cubicBezTo>
                  <a:pt x="5670791" y="3046809"/>
                  <a:pt x="5660375" y="3052471"/>
                  <a:pt x="5656425" y="3030323"/>
                </a:cubicBezTo>
                <a:cubicBezTo>
                  <a:pt x="5664606" y="2990784"/>
                  <a:pt x="5659339" y="2961253"/>
                  <a:pt x="5655388" y="2939106"/>
                </a:cubicBezTo>
                <a:cubicBezTo>
                  <a:pt x="5651437" y="2916958"/>
                  <a:pt x="5643136" y="2891777"/>
                  <a:pt x="5643936" y="2853549"/>
                </a:cubicBezTo>
                <a:cubicBezTo>
                  <a:pt x="5650002" y="2844854"/>
                  <a:pt x="5651718" y="2833123"/>
                  <a:pt x="5657385" y="2843539"/>
                </a:cubicBezTo>
                <a:lnTo>
                  <a:pt x="5657146" y="2841276"/>
                </a:lnTo>
                <a:lnTo>
                  <a:pt x="5648243" y="2809663"/>
                </a:lnTo>
                <a:cubicBezTo>
                  <a:pt x="5630844" y="2742046"/>
                  <a:pt x="5613444" y="2670868"/>
                  <a:pt x="5581811" y="2670869"/>
                </a:cubicBezTo>
                <a:lnTo>
                  <a:pt x="5581812" y="2662431"/>
                </a:lnTo>
                <a:lnTo>
                  <a:pt x="5581812" y="2645563"/>
                </a:lnTo>
                <a:cubicBezTo>
                  <a:pt x="5573376" y="2637125"/>
                  <a:pt x="5573377" y="2628693"/>
                  <a:pt x="5573376" y="2637125"/>
                </a:cubicBezTo>
                <a:cubicBezTo>
                  <a:pt x="5564941" y="2620256"/>
                  <a:pt x="5564941" y="2594949"/>
                  <a:pt x="5548068" y="2544335"/>
                </a:cubicBezTo>
                <a:cubicBezTo>
                  <a:pt x="5539634" y="2527464"/>
                  <a:pt x="5539633" y="2519026"/>
                  <a:pt x="5539634" y="2510592"/>
                </a:cubicBezTo>
                <a:lnTo>
                  <a:pt x="5531197" y="2502157"/>
                </a:lnTo>
                <a:lnTo>
                  <a:pt x="5531198" y="2493721"/>
                </a:lnTo>
                <a:cubicBezTo>
                  <a:pt x="5531197" y="2485283"/>
                  <a:pt x="5522761" y="2493721"/>
                  <a:pt x="5522761" y="2493721"/>
                </a:cubicBezTo>
                <a:lnTo>
                  <a:pt x="5522762" y="2485285"/>
                </a:lnTo>
                <a:cubicBezTo>
                  <a:pt x="5514328" y="2485285"/>
                  <a:pt x="5514327" y="2451540"/>
                  <a:pt x="5505889" y="2451543"/>
                </a:cubicBezTo>
                <a:cubicBezTo>
                  <a:pt x="5514328" y="2493720"/>
                  <a:pt x="5505891" y="2459978"/>
                  <a:pt x="5497455" y="2476850"/>
                </a:cubicBezTo>
                <a:cubicBezTo>
                  <a:pt x="5489018" y="2426235"/>
                  <a:pt x="5489019" y="2493720"/>
                  <a:pt x="5480584" y="2459978"/>
                </a:cubicBezTo>
                <a:cubicBezTo>
                  <a:pt x="5472147" y="2409365"/>
                  <a:pt x="5463710" y="2409365"/>
                  <a:pt x="5472147" y="2384058"/>
                </a:cubicBezTo>
                <a:cubicBezTo>
                  <a:pt x="5446841" y="2384058"/>
                  <a:pt x="5429967" y="2265958"/>
                  <a:pt x="5404661" y="2181601"/>
                </a:cubicBezTo>
                <a:cubicBezTo>
                  <a:pt x="5404661" y="2173166"/>
                  <a:pt x="5396224" y="2156292"/>
                  <a:pt x="5387791" y="2130985"/>
                </a:cubicBezTo>
                <a:cubicBezTo>
                  <a:pt x="5362483" y="2055067"/>
                  <a:pt x="5345614" y="2004453"/>
                  <a:pt x="5328740" y="1962273"/>
                </a:cubicBezTo>
                <a:cubicBezTo>
                  <a:pt x="5320306" y="1945401"/>
                  <a:pt x="5328741" y="1953837"/>
                  <a:pt x="5328741" y="1936967"/>
                </a:cubicBezTo>
                <a:cubicBezTo>
                  <a:pt x="5320305" y="1936965"/>
                  <a:pt x="5311870" y="1928530"/>
                  <a:pt x="5311869" y="1920096"/>
                </a:cubicBezTo>
                <a:lnTo>
                  <a:pt x="5320307" y="1911660"/>
                </a:lnTo>
                <a:cubicBezTo>
                  <a:pt x="5294997" y="1869480"/>
                  <a:pt x="5303433" y="1861047"/>
                  <a:pt x="5269693" y="1793560"/>
                </a:cubicBezTo>
                <a:lnTo>
                  <a:pt x="5286562" y="1793561"/>
                </a:lnTo>
                <a:cubicBezTo>
                  <a:pt x="5269690" y="1751383"/>
                  <a:pt x="5261255" y="1734510"/>
                  <a:pt x="5261255" y="1768254"/>
                </a:cubicBezTo>
                <a:cubicBezTo>
                  <a:pt x="5244383" y="1742947"/>
                  <a:pt x="5261255" y="1734510"/>
                  <a:pt x="5235948" y="1709201"/>
                </a:cubicBezTo>
                <a:cubicBezTo>
                  <a:pt x="5244383" y="1717640"/>
                  <a:pt x="5244382" y="1709203"/>
                  <a:pt x="5235947" y="1700769"/>
                </a:cubicBezTo>
                <a:lnTo>
                  <a:pt x="5244383" y="1700769"/>
                </a:lnTo>
                <a:cubicBezTo>
                  <a:pt x="5252818" y="1709203"/>
                  <a:pt x="5252819" y="1700767"/>
                  <a:pt x="5252819" y="1700767"/>
                </a:cubicBezTo>
                <a:lnTo>
                  <a:pt x="5252819" y="1692332"/>
                </a:lnTo>
                <a:cubicBezTo>
                  <a:pt x="5269693" y="1726076"/>
                  <a:pt x="5261254" y="1675460"/>
                  <a:pt x="5244383" y="1650153"/>
                </a:cubicBezTo>
                <a:lnTo>
                  <a:pt x="5252818" y="1650152"/>
                </a:lnTo>
                <a:lnTo>
                  <a:pt x="5252819" y="1641718"/>
                </a:lnTo>
                <a:lnTo>
                  <a:pt x="5244385" y="1633283"/>
                </a:lnTo>
                <a:cubicBezTo>
                  <a:pt x="5227512" y="1591105"/>
                  <a:pt x="5202205" y="1532055"/>
                  <a:pt x="5176900" y="1473003"/>
                </a:cubicBezTo>
                <a:cubicBezTo>
                  <a:pt x="5143155" y="1413955"/>
                  <a:pt x="5109412" y="1354905"/>
                  <a:pt x="5084104" y="1312727"/>
                </a:cubicBezTo>
                <a:cubicBezTo>
                  <a:pt x="5079886" y="1295857"/>
                  <a:pt x="5069343" y="1274766"/>
                  <a:pt x="5055633" y="1250514"/>
                </a:cubicBezTo>
                <a:lnTo>
                  <a:pt x="5041658" y="1226599"/>
                </a:lnTo>
                <a:lnTo>
                  <a:pt x="5093541" y="1340967"/>
                </a:lnTo>
                <a:cubicBezTo>
                  <a:pt x="5235732" y="1681085"/>
                  <a:pt x="5337210" y="2038049"/>
                  <a:pt x="5398999" y="2412246"/>
                </a:cubicBezTo>
                <a:cubicBezTo>
                  <a:pt x="5422890" y="2554151"/>
                  <a:pt x="5460842" y="2689651"/>
                  <a:pt x="5458394" y="2833367"/>
                </a:cubicBezTo>
                <a:cubicBezTo>
                  <a:pt x="5457892" y="2847175"/>
                  <a:pt x="5464297" y="2861234"/>
                  <a:pt x="5448705" y="2871734"/>
                </a:cubicBezTo>
                <a:cubicBezTo>
                  <a:pt x="5433365" y="2875326"/>
                  <a:pt x="5431053" y="2862798"/>
                  <a:pt x="5431304" y="2855892"/>
                </a:cubicBezTo>
                <a:cubicBezTo>
                  <a:pt x="5385690" y="2397937"/>
                  <a:pt x="5249309" y="1964347"/>
                  <a:pt x="5100400" y="1533070"/>
                </a:cubicBezTo>
                <a:cubicBezTo>
                  <a:pt x="5024275" y="1306308"/>
                  <a:pt x="4903157" y="1100041"/>
                  <a:pt x="4793286" y="888652"/>
                </a:cubicBezTo>
                <a:cubicBezTo>
                  <a:pt x="4778948" y="864625"/>
                  <a:pt x="4766140" y="836507"/>
                  <a:pt x="4754611" y="811200"/>
                </a:cubicBezTo>
                <a:cubicBezTo>
                  <a:pt x="4747700" y="801616"/>
                  <a:pt x="4747255" y="785266"/>
                  <a:pt x="4736788" y="782554"/>
                </a:cubicBezTo>
                <a:cubicBezTo>
                  <a:pt x="4733299" y="781651"/>
                  <a:pt x="4728696" y="782261"/>
                  <a:pt x="4722369" y="785144"/>
                </a:cubicBezTo>
                <a:cubicBezTo>
                  <a:pt x="4697061" y="796672"/>
                  <a:pt x="4707559" y="812263"/>
                  <a:pt x="4716525" y="831944"/>
                </a:cubicBezTo>
                <a:cubicBezTo>
                  <a:pt x="4773879" y="928050"/>
                  <a:pt x="4829707" y="1028246"/>
                  <a:pt x="4878628" y="1128191"/>
                </a:cubicBezTo>
                <a:cubicBezTo>
                  <a:pt x="4928929" y="1233026"/>
                  <a:pt x="4975663" y="1338424"/>
                  <a:pt x="5018643" y="1444415"/>
                </a:cubicBezTo>
                <a:lnTo>
                  <a:pt x="5107372" y="1685936"/>
                </a:lnTo>
                <a:lnTo>
                  <a:pt x="5109411" y="1683895"/>
                </a:lnTo>
                <a:cubicBezTo>
                  <a:pt x="5126283" y="1717639"/>
                  <a:pt x="5134721" y="1751382"/>
                  <a:pt x="5151590" y="1785122"/>
                </a:cubicBezTo>
                <a:lnTo>
                  <a:pt x="5143154" y="1785122"/>
                </a:lnTo>
                <a:cubicBezTo>
                  <a:pt x="5143154" y="1776689"/>
                  <a:pt x="5134719" y="1759817"/>
                  <a:pt x="5134721" y="1751382"/>
                </a:cubicBezTo>
                <a:lnTo>
                  <a:pt x="5122261" y="1726462"/>
                </a:lnTo>
                <a:lnTo>
                  <a:pt x="5136116" y="1764180"/>
                </a:lnTo>
                <a:lnTo>
                  <a:pt x="5157687" y="1838582"/>
                </a:lnTo>
                <a:lnTo>
                  <a:pt x="5167407" y="1843119"/>
                </a:lnTo>
                <a:cubicBezTo>
                  <a:pt x="5170572" y="1844173"/>
                  <a:pt x="5172680" y="1844174"/>
                  <a:pt x="5176898" y="1844173"/>
                </a:cubicBezTo>
                <a:cubicBezTo>
                  <a:pt x="5176900" y="1852608"/>
                  <a:pt x="5176898" y="1861046"/>
                  <a:pt x="5176898" y="1861046"/>
                </a:cubicBezTo>
                <a:cubicBezTo>
                  <a:pt x="5168464" y="1861046"/>
                  <a:pt x="5168461" y="1852610"/>
                  <a:pt x="5168464" y="1861046"/>
                </a:cubicBezTo>
                <a:lnTo>
                  <a:pt x="5168463" y="1869480"/>
                </a:lnTo>
                <a:cubicBezTo>
                  <a:pt x="5168463" y="1871571"/>
                  <a:pt x="5168462" y="1873663"/>
                  <a:pt x="5168462" y="1875756"/>
                </a:cubicBezTo>
                <a:lnTo>
                  <a:pt x="5229895" y="2087656"/>
                </a:lnTo>
                <a:lnTo>
                  <a:pt x="5242098" y="2145617"/>
                </a:lnTo>
                <a:lnTo>
                  <a:pt x="5261255" y="2173166"/>
                </a:lnTo>
                <a:cubicBezTo>
                  <a:pt x="5252821" y="2198470"/>
                  <a:pt x="5261254" y="2206906"/>
                  <a:pt x="5278125" y="2215342"/>
                </a:cubicBezTo>
                <a:cubicBezTo>
                  <a:pt x="5278126" y="2232217"/>
                  <a:pt x="5278128" y="2249087"/>
                  <a:pt x="5286562" y="2265959"/>
                </a:cubicBezTo>
                <a:cubicBezTo>
                  <a:pt x="5294998" y="2282828"/>
                  <a:pt x="5294997" y="2308137"/>
                  <a:pt x="5303433" y="2325006"/>
                </a:cubicBezTo>
                <a:cubicBezTo>
                  <a:pt x="5311869" y="2350315"/>
                  <a:pt x="5311869" y="2384057"/>
                  <a:pt x="5320305" y="2409365"/>
                </a:cubicBezTo>
                <a:cubicBezTo>
                  <a:pt x="5320305" y="2426235"/>
                  <a:pt x="5328740" y="2451540"/>
                  <a:pt x="5337176" y="2459978"/>
                </a:cubicBezTo>
                <a:lnTo>
                  <a:pt x="5337176" y="2468415"/>
                </a:lnTo>
                <a:cubicBezTo>
                  <a:pt x="5345612" y="2493721"/>
                  <a:pt x="5345611" y="2510592"/>
                  <a:pt x="5354048" y="2535897"/>
                </a:cubicBezTo>
                <a:cubicBezTo>
                  <a:pt x="5354047" y="2552771"/>
                  <a:pt x="5362484" y="2569640"/>
                  <a:pt x="5370919" y="2594947"/>
                </a:cubicBezTo>
                <a:cubicBezTo>
                  <a:pt x="5362484" y="2620254"/>
                  <a:pt x="5370919" y="2620254"/>
                  <a:pt x="5379353" y="2620256"/>
                </a:cubicBezTo>
                <a:cubicBezTo>
                  <a:pt x="5379354" y="2623070"/>
                  <a:pt x="5379353" y="2625880"/>
                  <a:pt x="5379355" y="2628692"/>
                </a:cubicBezTo>
                <a:cubicBezTo>
                  <a:pt x="5379355" y="2637128"/>
                  <a:pt x="5370919" y="2645563"/>
                  <a:pt x="5370919" y="2653998"/>
                </a:cubicBezTo>
                <a:lnTo>
                  <a:pt x="5370919" y="2662431"/>
                </a:lnTo>
                <a:cubicBezTo>
                  <a:pt x="5370919" y="2670868"/>
                  <a:pt x="5370919" y="2670868"/>
                  <a:pt x="5379355" y="2679304"/>
                </a:cubicBezTo>
                <a:lnTo>
                  <a:pt x="5387791" y="2679306"/>
                </a:lnTo>
                <a:lnTo>
                  <a:pt x="5387790" y="2721484"/>
                </a:lnTo>
                <a:lnTo>
                  <a:pt x="5396226" y="2729919"/>
                </a:lnTo>
                <a:lnTo>
                  <a:pt x="5396226" y="2721484"/>
                </a:lnTo>
                <a:lnTo>
                  <a:pt x="5387791" y="2679306"/>
                </a:lnTo>
                <a:lnTo>
                  <a:pt x="5396226" y="2679306"/>
                </a:lnTo>
                <a:lnTo>
                  <a:pt x="5396225" y="2696176"/>
                </a:lnTo>
                <a:lnTo>
                  <a:pt x="5396226" y="2704613"/>
                </a:lnTo>
                <a:cubicBezTo>
                  <a:pt x="5396226" y="2713048"/>
                  <a:pt x="5404662" y="2721481"/>
                  <a:pt x="5404662" y="2729919"/>
                </a:cubicBezTo>
                <a:lnTo>
                  <a:pt x="5404661" y="2763661"/>
                </a:lnTo>
                <a:lnTo>
                  <a:pt x="5396224" y="2755225"/>
                </a:lnTo>
                <a:cubicBezTo>
                  <a:pt x="5396224" y="2755225"/>
                  <a:pt x="5396226" y="2763663"/>
                  <a:pt x="5396225" y="2772097"/>
                </a:cubicBezTo>
                <a:cubicBezTo>
                  <a:pt x="5396225" y="2772097"/>
                  <a:pt x="5396224" y="2780533"/>
                  <a:pt x="5396225" y="2788969"/>
                </a:cubicBezTo>
                <a:cubicBezTo>
                  <a:pt x="5404662" y="2797406"/>
                  <a:pt x="5404661" y="2805841"/>
                  <a:pt x="5404662" y="2814279"/>
                </a:cubicBezTo>
                <a:lnTo>
                  <a:pt x="5404661" y="2831146"/>
                </a:lnTo>
                <a:lnTo>
                  <a:pt x="5413098" y="2839583"/>
                </a:lnTo>
                <a:cubicBezTo>
                  <a:pt x="5413097" y="2848019"/>
                  <a:pt x="5421533" y="2856455"/>
                  <a:pt x="5421533" y="2864890"/>
                </a:cubicBezTo>
                <a:lnTo>
                  <a:pt x="5421534" y="2881764"/>
                </a:lnTo>
                <a:cubicBezTo>
                  <a:pt x="5413098" y="2881764"/>
                  <a:pt x="5413098" y="2881764"/>
                  <a:pt x="5413098" y="2890197"/>
                </a:cubicBezTo>
                <a:lnTo>
                  <a:pt x="5421534" y="2898631"/>
                </a:lnTo>
                <a:cubicBezTo>
                  <a:pt x="5421534" y="2898631"/>
                  <a:pt x="5421533" y="2907070"/>
                  <a:pt x="5413098" y="2915506"/>
                </a:cubicBezTo>
                <a:lnTo>
                  <a:pt x="5421534" y="2932377"/>
                </a:lnTo>
                <a:lnTo>
                  <a:pt x="5429969" y="2923940"/>
                </a:lnTo>
                <a:lnTo>
                  <a:pt x="5429969" y="2949247"/>
                </a:lnTo>
                <a:cubicBezTo>
                  <a:pt x="5429968" y="2952060"/>
                  <a:pt x="5429968" y="2954872"/>
                  <a:pt x="5429967" y="2957684"/>
                </a:cubicBezTo>
                <a:cubicBezTo>
                  <a:pt x="5438405" y="2974555"/>
                  <a:pt x="5438405" y="2982988"/>
                  <a:pt x="5438405" y="2991425"/>
                </a:cubicBezTo>
                <a:lnTo>
                  <a:pt x="5438405" y="3025167"/>
                </a:lnTo>
                <a:lnTo>
                  <a:pt x="5438405" y="3050476"/>
                </a:lnTo>
                <a:lnTo>
                  <a:pt x="5438405" y="3101088"/>
                </a:lnTo>
                <a:cubicBezTo>
                  <a:pt x="5438403" y="3109525"/>
                  <a:pt x="5429969" y="3117961"/>
                  <a:pt x="5429969" y="3126398"/>
                </a:cubicBezTo>
                <a:lnTo>
                  <a:pt x="5421534" y="3117961"/>
                </a:lnTo>
                <a:lnTo>
                  <a:pt x="5413096" y="3109525"/>
                </a:lnTo>
                <a:cubicBezTo>
                  <a:pt x="5413097" y="3112337"/>
                  <a:pt x="5413097" y="3115150"/>
                  <a:pt x="5413098" y="3117961"/>
                </a:cubicBezTo>
                <a:lnTo>
                  <a:pt x="5413098" y="3126395"/>
                </a:lnTo>
                <a:lnTo>
                  <a:pt x="5421533" y="3134833"/>
                </a:lnTo>
                <a:lnTo>
                  <a:pt x="5429969" y="3143265"/>
                </a:lnTo>
                <a:lnTo>
                  <a:pt x="5438404" y="3143266"/>
                </a:lnTo>
                <a:cubicBezTo>
                  <a:pt x="5438405" y="3134833"/>
                  <a:pt x="5446841" y="3117961"/>
                  <a:pt x="5446840" y="3101088"/>
                </a:cubicBezTo>
                <a:cubicBezTo>
                  <a:pt x="5446840" y="3098278"/>
                  <a:pt x="5446840" y="3095466"/>
                  <a:pt x="5446838" y="3092654"/>
                </a:cubicBezTo>
                <a:cubicBezTo>
                  <a:pt x="5446841" y="3084217"/>
                  <a:pt x="5438404" y="3067347"/>
                  <a:pt x="5446840" y="3058912"/>
                </a:cubicBezTo>
                <a:lnTo>
                  <a:pt x="5446841" y="3042041"/>
                </a:lnTo>
                <a:cubicBezTo>
                  <a:pt x="5455276" y="3050475"/>
                  <a:pt x="5455275" y="3067346"/>
                  <a:pt x="5455276" y="3084216"/>
                </a:cubicBezTo>
                <a:cubicBezTo>
                  <a:pt x="5455276" y="3101088"/>
                  <a:pt x="5455276" y="3117961"/>
                  <a:pt x="5463712" y="3134833"/>
                </a:cubicBezTo>
                <a:cubicBezTo>
                  <a:pt x="5463712" y="3143265"/>
                  <a:pt x="5455276" y="3143266"/>
                  <a:pt x="5455276" y="3151703"/>
                </a:cubicBezTo>
                <a:lnTo>
                  <a:pt x="5455276" y="3168573"/>
                </a:lnTo>
                <a:cubicBezTo>
                  <a:pt x="5455276" y="3185442"/>
                  <a:pt x="5455276" y="3193880"/>
                  <a:pt x="5455273" y="3210751"/>
                </a:cubicBezTo>
                <a:lnTo>
                  <a:pt x="5446841" y="3202314"/>
                </a:lnTo>
                <a:cubicBezTo>
                  <a:pt x="5446841" y="3193880"/>
                  <a:pt x="5446841" y="3193880"/>
                  <a:pt x="5438405" y="3202316"/>
                </a:cubicBezTo>
                <a:lnTo>
                  <a:pt x="5438405" y="3210751"/>
                </a:lnTo>
                <a:lnTo>
                  <a:pt x="5438405" y="3219184"/>
                </a:lnTo>
                <a:lnTo>
                  <a:pt x="5446841" y="3227621"/>
                </a:lnTo>
                <a:lnTo>
                  <a:pt x="5446840" y="3236060"/>
                </a:lnTo>
                <a:lnTo>
                  <a:pt x="5446841" y="3244494"/>
                </a:lnTo>
                <a:cubicBezTo>
                  <a:pt x="5446841" y="3252928"/>
                  <a:pt x="5455275" y="3269801"/>
                  <a:pt x="5455276" y="3278235"/>
                </a:cubicBezTo>
                <a:cubicBezTo>
                  <a:pt x="5455276" y="3303542"/>
                  <a:pt x="5463712" y="3311978"/>
                  <a:pt x="5455276" y="3320416"/>
                </a:cubicBezTo>
                <a:cubicBezTo>
                  <a:pt x="5446841" y="3320415"/>
                  <a:pt x="5446841" y="3328851"/>
                  <a:pt x="5446841" y="3328851"/>
                </a:cubicBezTo>
                <a:cubicBezTo>
                  <a:pt x="5446841" y="3328851"/>
                  <a:pt x="5438403" y="3328851"/>
                  <a:pt x="5438403" y="3320416"/>
                </a:cubicBezTo>
                <a:cubicBezTo>
                  <a:pt x="5438405" y="3286671"/>
                  <a:pt x="5438405" y="3252930"/>
                  <a:pt x="5429968" y="3219187"/>
                </a:cubicBezTo>
                <a:lnTo>
                  <a:pt x="5429969" y="3210749"/>
                </a:lnTo>
                <a:cubicBezTo>
                  <a:pt x="5421534" y="3210749"/>
                  <a:pt x="5421534" y="3219187"/>
                  <a:pt x="5421534" y="3219187"/>
                </a:cubicBezTo>
                <a:cubicBezTo>
                  <a:pt x="5429968" y="3252929"/>
                  <a:pt x="5429968" y="3286673"/>
                  <a:pt x="5429969" y="3320416"/>
                </a:cubicBezTo>
                <a:cubicBezTo>
                  <a:pt x="5421534" y="3320416"/>
                  <a:pt x="5413097" y="3320415"/>
                  <a:pt x="5404661" y="3337285"/>
                </a:cubicBezTo>
                <a:cubicBezTo>
                  <a:pt x="5404661" y="3379464"/>
                  <a:pt x="5387791" y="3387901"/>
                  <a:pt x="5387791" y="3430080"/>
                </a:cubicBezTo>
                <a:cubicBezTo>
                  <a:pt x="5345611" y="3539744"/>
                  <a:pt x="5328741" y="3674713"/>
                  <a:pt x="5320304" y="3767504"/>
                </a:cubicBezTo>
                <a:lnTo>
                  <a:pt x="5320305" y="3775942"/>
                </a:lnTo>
                <a:lnTo>
                  <a:pt x="5320305" y="3784378"/>
                </a:lnTo>
                <a:cubicBezTo>
                  <a:pt x="5328740" y="3784378"/>
                  <a:pt x="5328740" y="3784378"/>
                  <a:pt x="5328741" y="3775940"/>
                </a:cubicBezTo>
                <a:cubicBezTo>
                  <a:pt x="5337175" y="3683147"/>
                  <a:pt x="5354047" y="3556613"/>
                  <a:pt x="5396226" y="3446949"/>
                </a:cubicBezTo>
                <a:lnTo>
                  <a:pt x="5396226" y="3455387"/>
                </a:lnTo>
                <a:cubicBezTo>
                  <a:pt x="5404661" y="3455385"/>
                  <a:pt x="5404662" y="3446951"/>
                  <a:pt x="5413098" y="3438513"/>
                </a:cubicBezTo>
                <a:lnTo>
                  <a:pt x="5413098" y="3463820"/>
                </a:lnTo>
                <a:lnTo>
                  <a:pt x="5404662" y="3463821"/>
                </a:lnTo>
                <a:lnTo>
                  <a:pt x="5404662" y="3472258"/>
                </a:lnTo>
                <a:lnTo>
                  <a:pt x="5404661" y="3480692"/>
                </a:lnTo>
                <a:lnTo>
                  <a:pt x="5413098" y="3480691"/>
                </a:lnTo>
                <a:cubicBezTo>
                  <a:pt x="5404660" y="3497563"/>
                  <a:pt x="5404662" y="3514435"/>
                  <a:pt x="5404662" y="3522869"/>
                </a:cubicBezTo>
                <a:lnTo>
                  <a:pt x="5404662" y="3539744"/>
                </a:lnTo>
                <a:cubicBezTo>
                  <a:pt x="5404662" y="3548176"/>
                  <a:pt x="5404660" y="3556614"/>
                  <a:pt x="5404662" y="3565051"/>
                </a:cubicBezTo>
                <a:lnTo>
                  <a:pt x="5404662" y="3573483"/>
                </a:lnTo>
                <a:cubicBezTo>
                  <a:pt x="5396224" y="3573485"/>
                  <a:pt x="5396224" y="3573485"/>
                  <a:pt x="5396226" y="3581921"/>
                </a:cubicBezTo>
                <a:lnTo>
                  <a:pt x="5396226" y="3598792"/>
                </a:lnTo>
                <a:lnTo>
                  <a:pt x="5404662" y="3607228"/>
                </a:lnTo>
                <a:cubicBezTo>
                  <a:pt x="5413098" y="3674713"/>
                  <a:pt x="5413098" y="3742198"/>
                  <a:pt x="5404662" y="3809683"/>
                </a:cubicBezTo>
                <a:cubicBezTo>
                  <a:pt x="5396226" y="3843426"/>
                  <a:pt x="5396226" y="3868735"/>
                  <a:pt x="5387791" y="3902475"/>
                </a:cubicBezTo>
                <a:cubicBezTo>
                  <a:pt x="5387791" y="3902475"/>
                  <a:pt x="5396226" y="3902476"/>
                  <a:pt x="5396226" y="3894042"/>
                </a:cubicBezTo>
                <a:cubicBezTo>
                  <a:pt x="5387791" y="3953090"/>
                  <a:pt x="5387791" y="4003705"/>
                  <a:pt x="5379355" y="4062754"/>
                </a:cubicBezTo>
                <a:lnTo>
                  <a:pt x="5387791" y="4071190"/>
                </a:lnTo>
                <a:cubicBezTo>
                  <a:pt x="5387790" y="4088061"/>
                  <a:pt x="5379355" y="4096495"/>
                  <a:pt x="5379355" y="4113369"/>
                </a:cubicBezTo>
                <a:cubicBezTo>
                  <a:pt x="5379355" y="4104933"/>
                  <a:pt x="5370919" y="4113368"/>
                  <a:pt x="5370919" y="4121804"/>
                </a:cubicBezTo>
                <a:cubicBezTo>
                  <a:pt x="5379355" y="4121802"/>
                  <a:pt x="5379355" y="4130239"/>
                  <a:pt x="5379355" y="4138676"/>
                </a:cubicBezTo>
                <a:cubicBezTo>
                  <a:pt x="5379355" y="4155546"/>
                  <a:pt x="5370917" y="4172417"/>
                  <a:pt x="5370918" y="4189288"/>
                </a:cubicBezTo>
                <a:cubicBezTo>
                  <a:pt x="5370918" y="4192101"/>
                  <a:pt x="5370918" y="4194913"/>
                  <a:pt x="5370916" y="4197726"/>
                </a:cubicBezTo>
                <a:cubicBezTo>
                  <a:pt x="5370918" y="4206160"/>
                  <a:pt x="5362484" y="4214597"/>
                  <a:pt x="5362483" y="4223033"/>
                </a:cubicBezTo>
                <a:lnTo>
                  <a:pt x="5362484" y="4231465"/>
                </a:lnTo>
                <a:lnTo>
                  <a:pt x="5362484" y="4239904"/>
                </a:lnTo>
                <a:cubicBezTo>
                  <a:pt x="5354048" y="4290517"/>
                  <a:pt x="5337175" y="4341131"/>
                  <a:pt x="5328741" y="4383310"/>
                </a:cubicBezTo>
                <a:cubicBezTo>
                  <a:pt x="5328741" y="4383310"/>
                  <a:pt x="5337176" y="4400179"/>
                  <a:pt x="5328741" y="4408617"/>
                </a:cubicBezTo>
                <a:cubicBezTo>
                  <a:pt x="5328742" y="4411429"/>
                  <a:pt x="5328741" y="4414241"/>
                  <a:pt x="5328743" y="4417053"/>
                </a:cubicBezTo>
                <a:cubicBezTo>
                  <a:pt x="5328741" y="4408617"/>
                  <a:pt x="5328741" y="4433924"/>
                  <a:pt x="5328743" y="4450795"/>
                </a:cubicBezTo>
                <a:cubicBezTo>
                  <a:pt x="5320305" y="4484536"/>
                  <a:pt x="5303434" y="4518279"/>
                  <a:pt x="5294997" y="4543588"/>
                </a:cubicBezTo>
                <a:cubicBezTo>
                  <a:pt x="5252819" y="4686995"/>
                  <a:pt x="5219075" y="4796658"/>
                  <a:pt x="5185332" y="4897886"/>
                </a:cubicBezTo>
                <a:lnTo>
                  <a:pt x="5185333" y="4906322"/>
                </a:lnTo>
                <a:lnTo>
                  <a:pt x="5176898" y="4914756"/>
                </a:lnTo>
                <a:cubicBezTo>
                  <a:pt x="5155808" y="4952718"/>
                  <a:pt x="5134719" y="4988568"/>
                  <a:pt x="5113630" y="5026528"/>
                </a:cubicBezTo>
                <a:lnTo>
                  <a:pt x="5057164" y="5137575"/>
                </a:lnTo>
                <a:lnTo>
                  <a:pt x="5058139" y="5135139"/>
                </a:lnTo>
                <a:cubicBezTo>
                  <a:pt x="5061961" y="5124594"/>
                  <a:pt x="5065125" y="5115105"/>
                  <a:pt x="5067233" y="5108777"/>
                </a:cubicBezTo>
                <a:cubicBezTo>
                  <a:pt x="5067233" y="5100343"/>
                  <a:pt x="5075669" y="5091906"/>
                  <a:pt x="5075669" y="5091906"/>
                </a:cubicBezTo>
                <a:cubicBezTo>
                  <a:pt x="5092540" y="5058163"/>
                  <a:pt x="5109411" y="5041293"/>
                  <a:pt x="5100977" y="5032856"/>
                </a:cubicBezTo>
                <a:cubicBezTo>
                  <a:pt x="5117847" y="5024421"/>
                  <a:pt x="5134719" y="4973806"/>
                  <a:pt x="5143155" y="4931629"/>
                </a:cubicBezTo>
                <a:cubicBezTo>
                  <a:pt x="5143154" y="4923193"/>
                  <a:pt x="5143154" y="4914755"/>
                  <a:pt x="5151590" y="4914756"/>
                </a:cubicBezTo>
                <a:cubicBezTo>
                  <a:pt x="5151590" y="4914756"/>
                  <a:pt x="5160026" y="4906320"/>
                  <a:pt x="5160025" y="4897886"/>
                </a:cubicBezTo>
                <a:lnTo>
                  <a:pt x="5151590" y="4889450"/>
                </a:lnTo>
                <a:cubicBezTo>
                  <a:pt x="5143157" y="4889451"/>
                  <a:pt x="5134719" y="4906322"/>
                  <a:pt x="5126283" y="4923193"/>
                </a:cubicBezTo>
                <a:lnTo>
                  <a:pt x="5126282" y="4931629"/>
                </a:lnTo>
                <a:cubicBezTo>
                  <a:pt x="5092539" y="4999113"/>
                  <a:pt x="5075669" y="5024420"/>
                  <a:pt x="5058797" y="5083468"/>
                </a:cubicBezTo>
                <a:lnTo>
                  <a:pt x="5058797" y="5091906"/>
                </a:lnTo>
                <a:cubicBezTo>
                  <a:pt x="5050364" y="5100343"/>
                  <a:pt x="5033490" y="5125649"/>
                  <a:pt x="5025055" y="5134082"/>
                </a:cubicBezTo>
                <a:lnTo>
                  <a:pt x="4999746" y="5184698"/>
                </a:lnTo>
                <a:cubicBezTo>
                  <a:pt x="4987093" y="5214223"/>
                  <a:pt x="4972332" y="5250076"/>
                  <a:pt x="4954406" y="5285927"/>
                </a:cubicBezTo>
                <a:lnTo>
                  <a:pt x="4900498" y="5370762"/>
                </a:lnTo>
                <a:lnTo>
                  <a:pt x="4898519" y="5361848"/>
                </a:lnTo>
                <a:cubicBezTo>
                  <a:pt x="4831032" y="5496818"/>
                  <a:pt x="4755112" y="5614916"/>
                  <a:pt x="4662316" y="5749889"/>
                </a:cubicBezTo>
                <a:lnTo>
                  <a:pt x="4653884" y="5749889"/>
                </a:lnTo>
                <a:cubicBezTo>
                  <a:pt x="4653883" y="5752701"/>
                  <a:pt x="4653884" y="5755513"/>
                  <a:pt x="4653883" y="5758325"/>
                </a:cubicBezTo>
                <a:lnTo>
                  <a:pt x="4653883" y="5766759"/>
                </a:lnTo>
                <a:cubicBezTo>
                  <a:pt x="4645447" y="5775196"/>
                  <a:pt x="4628576" y="5783632"/>
                  <a:pt x="4620140" y="5792066"/>
                </a:cubicBezTo>
                <a:cubicBezTo>
                  <a:pt x="4637009" y="5817375"/>
                  <a:pt x="4577961" y="5867989"/>
                  <a:pt x="4552653" y="5910164"/>
                </a:cubicBezTo>
                <a:cubicBezTo>
                  <a:pt x="4544219" y="5901728"/>
                  <a:pt x="4561089" y="5884859"/>
                  <a:pt x="4552654" y="5884859"/>
                </a:cubicBezTo>
                <a:cubicBezTo>
                  <a:pt x="4510474" y="5927039"/>
                  <a:pt x="4569528" y="5893295"/>
                  <a:pt x="4527347" y="5943909"/>
                </a:cubicBezTo>
                <a:cubicBezTo>
                  <a:pt x="4518910" y="5943909"/>
                  <a:pt x="4527346" y="5935473"/>
                  <a:pt x="4518911" y="5935473"/>
                </a:cubicBezTo>
                <a:cubicBezTo>
                  <a:pt x="4485167" y="5994523"/>
                  <a:pt x="4434553" y="6036702"/>
                  <a:pt x="4417681" y="6078880"/>
                </a:cubicBezTo>
                <a:cubicBezTo>
                  <a:pt x="4417681" y="6078880"/>
                  <a:pt x="4426117" y="6062009"/>
                  <a:pt x="4409247" y="6078880"/>
                </a:cubicBezTo>
                <a:cubicBezTo>
                  <a:pt x="4400810" y="6121059"/>
                  <a:pt x="4350199" y="6146366"/>
                  <a:pt x="4316454" y="6180105"/>
                </a:cubicBezTo>
                <a:cubicBezTo>
                  <a:pt x="4291147" y="6230723"/>
                  <a:pt x="4248968" y="6272900"/>
                  <a:pt x="4206789" y="6306641"/>
                </a:cubicBezTo>
                <a:cubicBezTo>
                  <a:pt x="4185699" y="6323514"/>
                  <a:pt x="4164611" y="6340386"/>
                  <a:pt x="4142466" y="6360420"/>
                </a:cubicBezTo>
                <a:lnTo>
                  <a:pt x="4080254" y="6424489"/>
                </a:lnTo>
                <a:lnTo>
                  <a:pt x="4080254" y="6416307"/>
                </a:lnTo>
                <a:cubicBezTo>
                  <a:pt x="4071817" y="6416305"/>
                  <a:pt x="4071817" y="6416305"/>
                  <a:pt x="4071818" y="6424743"/>
                </a:cubicBezTo>
                <a:lnTo>
                  <a:pt x="4063381" y="6441614"/>
                </a:lnTo>
                <a:lnTo>
                  <a:pt x="4063381" y="6433176"/>
                </a:lnTo>
                <a:cubicBezTo>
                  <a:pt x="4046510" y="6441614"/>
                  <a:pt x="4029637" y="6458484"/>
                  <a:pt x="4012767" y="6483791"/>
                </a:cubicBezTo>
                <a:lnTo>
                  <a:pt x="4012768" y="6492227"/>
                </a:lnTo>
                <a:cubicBezTo>
                  <a:pt x="4012769" y="6500664"/>
                  <a:pt x="4004330" y="6500665"/>
                  <a:pt x="4004330" y="6509098"/>
                </a:cubicBezTo>
                <a:cubicBezTo>
                  <a:pt x="4004330" y="6500665"/>
                  <a:pt x="4012768" y="6492227"/>
                  <a:pt x="4004330" y="6492227"/>
                </a:cubicBezTo>
                <a:lnTo>
                  <a:pt x="3979024" y="6517534"/>
                </a:lnTo>
                <a:lnTo>
                  <a:pt x="3979025" y="6509096"/>
                </a:lnTo>
                <a:lnTo>
                  <a:pt x="3979024" y="6500664"/>
                </a:lnTo>
                <a:lnTo>
                  <a:pt x="3970588" y="6500664"/>
                </a:lnTo>
                <a:lnTo>
                  <a:pt x="3970588" y="6517534"/>
                </a:lnTo>
                <a:cubicBezTo>
                  <a:pt x="3970588" y="6520347"/>
                  <a:pt x="3970589" y="6523159"/>
                  <a:pt x="3970590" y="6525971"/>
                </a:cubicBezTo>
                <a:lnTo>
                  <a:pt x="3962153" y="6534407"/>
                </a:lnTo>
                <a:lnTo>
                  <a:pt x="3953718" y="6534407"/>
                </a:lnTo>
                <a:lnTo>
                  <a:pt x="3945280" y="6534407"/>
                </a:lnTo>
                <a:lnTo>
                  <a:pt x="3945281" y="6542841"/>
                </a:lnTo>
                <a:lnTo>
                  <a:pt x="3945280" y="6551277"/>
                </a:lnTo>
                <a:cubicBezTo>
                  <a:pt x="3936845" y="6559714"/>
                  <a:pt x="3928411" y="6568146"/>
                  <a:pt x="3919974" y="6568148"/>
                </a:cubicBezTo>
                <a:cubicBezTo>
                  <a:pt x="3919974" y="6565337"/>
                  <a:pt x="3919975" y="6562525"/>
                  <a:pt x="3919976" y="6559714"/>
                </a:cubicBezTo>
                <a:lnTo>
                  <a:pt x="3911538" y="6568148"/>
                </a:lnTo>
                <a:lnTo>
                  <a:pt x="3903102" y="6576584"/>
                </a:lnTo>
                <a:cubicBezTo>
                  <a:pt x="3903102" y="6576584"/>
                  <a:pt x="3894667" y="6585021"/>
                  <a:pt x="3894667" y="6593455"/>
                </a:cubicBezTo>
                <a:lnTo>
                  <a:pt x="3894667" y="6585021"/>
                </a:lnTo>
                <a:cubicBezTo>
                  <a:pt x="3886231" y="6585020"/>
                  <a:pt x="3877794" y="6593455"/>
                  <a:pt x="3860924" y="6601891"/>
                </a:cubicBezTo>
                <a:cubicBezTo>
                  <a:pt x="3869358" y="6585021"/>
                  <a:pt x="3852488" y="6601889"/>
                  <a:pt x="3860924" y="6585021"/>
                </a:cubicBezTo>
                <a:lnTo>
                  <a:pt x="3827181" y="6610327"/>
                </a:lnTo>
                <a:lnTo>
                  <a:pt x="3827182" y="6601891"/>
                </a:lnTo>
                <a:lnTo>
                  <a:pt x="3835618" y="6593455"/>
                </a:lnTo>
                <a:cubicBezTo>
                  <a:pt x="3835618" y="6593455"/>
                  <a:pt x="3844051" y="6593453"/>
                  <a:pt x="3835617" y="6585021"/>
                </a:cubicBezTo>
                <a:lnTo>
                  <a:pt x="3827181" y="6593455"/>
                </a:lnTo>
                <a:lnTo>
                  <a:pt x="3818745" y="6601891"/>
                </a:lnTo>
                <a:cubicBezTo>
                  <a:pt x="3818745" y="6610327"/>
                  <a:pt x="3810311" y="6610327"/>
                  <a:pt x="3810309" y="6618762"/>
                </a:cubicBezTo>
                <a:cubicBezTo>
                  <a:pt x="3810309" y="6618762"/>
                  <a:pt x="3818745" y="6627198"/>
                  <a:pt x="3827181" y="6618762"/>
                </a:cubicBezTo>
                <a:lnTo>
                  <a:pt x="3818745" y="6627198"/>
                </a:lnTo>
                <a:cubicBezTo>
                  <a:pt x="3793437" y="6660942"/>
                  <a:pt x="3785001" y="6652506"/>
                  <a:pt x="3776566" y="6677812"/>
                </a:cubicBezTo>
                <a:cubicBezTo>
                  <a:pt x="3793437" y="6660942"/>
                  <a:pt x="3801875" y="6669377"/>
                  <a:pt x="3810308" y="6669377"/>
                </a:cubicBezTo>
                <a:cubicBezTo>
                  <a:pt x="3801875" y="6677812"/>
                  <a:pt x="3785002" y="6686248"/>
                  <a:pt x="3776566" y="6694684"/>
                </a:cubicBezTo>
                <a:lnTo>
                  <a:pt x="3751259" y="6719991"/>
                </a:lnTo>
                <a:cubicBezTo>
                  <a:pt x="3742825" y="6719991"/>
                  <a:pt x="3734388" y="6728426"/>
                  <a:pt x="3734388" y="6728426"/>
                </a:cubicBezTo>
                <a:cubicBezTo>
                  <a:pt x="3725952" y="6728426"/>
                  <a:pt x="3734388" y="6719991"/>
                  <a:pt x="3734390" y="6711555"/>
                </a:cubicBezTo>
                <a:lnTo>
                  <a:pt x="3700645" y="6745297"/>
                </a:lnTo>
                <a:lnTo>
                  <a:pt x="3692211" y="6736862"/>
                </a:lnTo>
                <a:cubicBezTo>
                  <a:pt x="3692211" y="6736862"/>
                  <a:pt x="3692209" y="6728426"/>
                  <a:pt x="3700645" y="6728426"/>
                </a:cubicBezTo>
                <a:lnTo>
                  <a:pt x="3700645" y="6719990"/>
                </a:lnTo>
                <a:lnTo>
                  <a:pt x="3692209" y="6719991"/>
                </a:lnTo>
                <a:cubicBezTo>
                  <a:pt x="3683775" y="6719991"/>
                  <a:pt x="3683775" y="6728426"/>
                  <a:pt x="3683775" y="6728426"/>
                </a:cubicBezTo>
                <a:lnTo>
                  <a:pt x="3683775" y="6736862"/>
                </a:lnTo>
                <a:cubicBezTo>
                  <a:pt x="3683775" y="6736862"/>
                  <a:pt x="3675339" y="6736862"/>
                  <a:pt x="3675338" y="6745298"/>
                </a:cubicBezTo>
                <a:lnTo>
                  <a:pt x="3666902" y="6753735"/>
                </a:lnTo>
                <a:lnTo>
                  <a:pt x="3658466" y="6753734"/>
                </a:lnTo>
                <a:lnTo>
                  <a:pt x="3658466" y="6762169"/>
                </a:lnTo>
                <a:lnTo>
                  <a:pt x="3650032" y="6762169"/>
                </a:lnTo>
                <a:cubicBezTo>
                  <a:pt x="3650031" y="6759357"/>
                  <a:pt x="3650031" y="6756546"/>
                  <a:pt x="3650030" y="6753734"/>
                </a:cubicBezTo>
                <a:lnTo>
                  <a:pt x="3658466" y="6736862"/>
                </a:lnTo>
                <a:cubicBezTo>
                  <a:pt x="3666902" y="6728426"/>
                  <a:pt x="3675341" y="6728426"/>
                  <a:pt x="3675338" y="6719991"/>
                </a:cubicBezTo>
                <a:lnTo>
                  <a:pt x="3666902" y="6719989"/>
                </a:lnTo>
                <a:cubicBezTo>
                  <a:pt x="3658465" y="6719991"/>
                  <a:pt x="3658466" y="6728426"/>
                  <a:pt x="3658466" y="6728426"/>
                </a:cubicBezTo>
                <a:cubicBezTo>
                  <a:pt x="3641596" y="6736862"/>
                  <a:pt x="3641596" y="6745298"/>
                  <a:pt x="3633159" y="6753734"/>
                </a:cubicBezTo>
                <a:lnTo>
                  <a:pt x="3633159" y="6762169"/>
                </a:lnTo>
                <a:cubicBezTo>
                  <a:pt x="3624723" y="6779039"/>
                  <a:pt x="3616289" y="6779041"/>
                  <a:pt x="3616289" y="6787476"/>
                </a:cubicBezTo>
                <a:cubicBezTo>
                  <a:pt x="3599417" y="6800129"/>
                  <a:pt x="3580437" y="6812782"/>
                  <a:pt x="3561456" y="6826490"/>
                </a:cubicBezTo>
                <a:lnTo>
                  <a:pt x="352334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Tahoma" pitchFamily="34" charset="0"/>
                <a:cs typeface="Tahoma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03103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97618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07163F96-C234-481E-88AF-E4A1C0E9A1D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4360" y="1"/>
            <a:ext cx="8396199" cy="6460304"/>
          </a:xfrm>
          <a:custGeom>
            <a:avLst/>
            <a:gdLst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8388310 w 8396198"/>
              <a:gd name="connsiteY5" fmla="*/ 12898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6516179 w 8396198"/>
              <a:gd name="connsiteY10" fmla="*/ 0 h 6460303"/>
              <a:gd name="connsiteX11" fmla="*/ 7411525 w 8396198"/>
              <a:gd name="connsiteY11" fmla="*/ 0 h 6460303"/>
              <a:gd name="connsiteX12" fmla="*/ 2805577 w 8396198"/>
              <a:gd name="connsiteY12" fmla="*/ 6066627 h 6460303"/>
              <a:gd name="connsiteX13" fmla="*/ 2305992 w 8396198"/>
              <a:gd name="connsiteY13" fmla="*/ 6135001 h 6460303"/>
              <a:gd name="connsiteX14" fmla="*/ 2305993 w 8396198"/>
              <a:gd name="connsiteY14" fmla="*/ 6135001 h 6460303"/>
              <a:gd name="connsiteX15" fmla="*/ 2237619 w 8396198"/>
              <a:gd name="connsiteY15" fmla="*/ 5635416 h 6460303"/>
              <a:gd name="connsiteX16" fmla="*/ 5529597 w 8396198"/>
              <a:gd name="connsiteY16" fmla="*/ 0 h 6460303"/>
              <a:gd name="connsiteX17" fmla="*/ 6424943 w 8396198"/>
              <a:gd name="connsiteY17" fmla="*/ 0 h 6460303"/>
              <a:gd name="connsiteX18" fmla="*/ 2484768 w 8396198"/>
              <a:gd name="connsiteY18" fmla="*/ 5189719 h 6460303"/>
              <a:gd name="connsiteX19" fmla="*/ 2046796 w 8396198"/>
              <a:gd name="connsiteY19" fmla="*/ 5295775 h 6460303"/>
              <a:gd name="connsiteX20" fmla="*/ 1985184 w 8396198"/>
              <a:gd name="connsiteY20" fmla="*/ 5258093 h 6460303"/>
              <a:gd name="connsiteX21" fmla="*/ 1932333 w 8396198"/>
              <a:gd name="connsiteY21" fmla="*/ 5208872 h 6460303"/>
              <a:gd name="connsiteX22" fmla="*/ 1916810 w 8396198"/>
              <a:gd name="connsiteY22" fmla="*/ 4758508 h 6460303"/>
              <a:gd name="connsiteX23" fmla="*/ 4543018 w 8396198"/>
              <a:gd name="connsiteY23" fmla="*/ 0 h 6460303"/>
              <a:gd name="connsiteX24" fmla="*/ 5438364 w 8396198"/>
              <a:gd name="connsiteY24" fmla="*/ 0 h 6460303"/>
              <a:gd name="connsiteX25" fmla="*/ 640552 w 8396198"/>
              <a:gd name="connsiteY25" fmla="*/ 6319336 h 6460303"/>
              <a:gd name="connsiteX26" fmla="*/ 140967 w 8396198"/>
              <a:gd name="connsiteY26" fmla="*/ 6387711 h 6460303"/>
              <a:gd name="connsiteX27" fmla="*/ 140968 w 8396198"/>
              <a:gd name="connsiteY27" fmla="*/ 6387711 h 6460303"/>
              <a:gd name="connsiteX28" fmla="*/ 72594 w 8396198"/>
              <a:gd name="connsiteY28" fmla="*/ 5888126 h 6460303"/>
              <a:gd name="connsiteX29" fmla="*/ 3556436 w 8396198"/>
              <a:gd name="connsiteY29" fmla="*/ 0 h 6460303"/>
              <a:gd name="connsiteX30" fmla="*/ 4451782 w 8396198"/>
              <a:gd name="connsiteY30" fmla="*/ 0 h 6460303"/>
              <a:gd name="connsiteX31" fmla="*/ 711634 w 8396198"/>
              <a:gd name="connsiteY31" fmla="*/ 4926258 h 6460303"/>
              <a:gd name="connsiteX32" fmla="*/ 212049 w 8396198"/>
              <a:gd name="connsiteY32" fmla="*/ 4994633 h 6460303"/>
              <a:gd name="connsiteX33" fmla="*/ 212050 w 8396198"/>
              <a:gd name="connsiteY33" fmla="*/ 4994633 h 6460303"/>
              <a:gd name="connsiteX34" fmla="*/ 143675 w 8396198"/>
              <a:gd name="connsiteY34" fmla="*/ 4495047 h 6460303"/>
              <a:gd name="connsiteX35" fmla="*/ 2569856 w 8396198"/>
              <a:gd name="connsiteY35" fmla="*/ 0 h 6460303"/>
              <a:gd name="connsiteX36" fmla="*/ 3465201 w 8396198"/>
              <a:gd name="connsiteY36" fmla="*/ 0 h 6460303"/>
              <a:gd name="connsiteX37" fmla="*/ 1054005 w 8396198"/>
              <a:gd name="connsiteY37" fmla="*/ 3175856 h 6460303"/>
              <a:gd name="connsiteX38" fmla="*/ 554420 w 8396198"/>
              <a:gd name="connsiteY38" fmla="*/ 3244231 h 6460303"/>
              <a:gd name="connsiteX39" fmla="*/ 554421 w 8396198"/>
              <a:gd name="connsiteY39" fmla="*/ 3244231 h 6460303"/>
              <a:gd name="connsiteX40" fmla="*/ 486047 w 8396198"/>
              <a:gd name="connsiteY40" fmla="*/ 2744646 h 6460303"/>
              <a:gd name="connsiteX41" fmla="*/ 1583274 w 8396198"/>
              <a:gd name="connsiteY41" fmla="*/ 0 h 6460303"/>
              <a:gd name="connsiteX42" fmla="*/ 2478619 w 8396198"/>
              <a:gd name="connsiteY42" fmla="*/ 0 h 6460303"/>
              <a:gd name="connsiteX43" fmla="*/ 935829 w 8396198"/>
              <a:gd name="connsiteY43" fmla="*/ 2032053 h 6460303"/>
              <a:gd name="connsiteX44" fmla="*/ 436245 w 8396198"/>
              <a:gd name="connsiteY44" fmla="*/ 2100428 h 6460303"/>
              <a:gd name="connsiteX45" fmla="*/ 436245 w 8396198"/>
              <a:gd name="connsiteY45" fmla="*/ 2100427 h 6460303"/>
              <a:gd name="connsiteX46" fmla="*/ 367872 w 8396198"/>
              <a:gd name="connsiteY46" fmla="*/ 1600843 h 6460303"/>
              <a:gd name="connsiteX47" fmla="*/ 596693 w 8396198"/>
              <a:gd name="connsiteY47" fmla="*/ 0 h 6460303"/>
              <a:gd name="connsiteX48" fmla="*/ 1492038 w 8396198"/>
              <a:gd name="connsiteY48" fmla="*/ 0 h 6460303"/>
              <a:gd name="connsiteX49" fmla="*/ 850966 w 8396198"/>
              <a:gd name="connsiteY49" fmla="*/ 844373 h 6460303"/>
              <a:gd name="connsiteX50" fmla="*/ 351382 w 8396198"/>
              <a:gd name="connsiteY50" fmla="*/ 912748 h 6460303"/>
              <a:gd name="connsiteX51" fmla="*/ 351383 w 8396198"/>
              <a:gd name="connsiteY51" fmla="*/ 912748 h 6460303"/>
              <a:gd name="connsiteX52" fmla="*/ 283008 w 8396198"/>
              <a:gd name="connsiteY52" fmla="*/ 413163 h 646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396198" h="6460303">
                <a:moveTo>
                  <a:pt x="1985184" y="5258093"/>
                </a:moveTo>
                <a:lnTo>
                  <a:pt x="1985184" y="5258093"/>
                </a:lnTo>
                <a:lnTo>
                  <a:pt x="1985184" y="5258093"/>
                </a:lnTo>
                <a:close/>
                <a:moveTo>
                  <a:pt x="7502757" y="0"/>
                </a:moveTo>
                <a:lnTo>
                  <a:pt x="8396198" y="0"/>
                </a:lnTo>
                <a:lnTo>
                  <a:pt x="8388310" y="12898"/>
                </a:lnTo>
                <a:cubicBezTo>
                  <a:pt x="7180160" y="1604189"/>
                  <a:pt x="5972008" y="3195478"/>
                  <a:pt x="4763857" y="4786769"/>
                </a:cubicBezTo>
                <a:cubicBezTo>
                  <a:pt x="4644782" y="4943607"/>
                  <a:pt x="4421110" y="4974220"/>
                  <a:pt x="4264272" y="4855144"/>
                </a:cubicBezTo>
                <a:lnTo>
                  <a:pt x="4264273" y="4855143"/>
                </a:lnTo>
                <a:cubicBezTo>
                  <a:pt x="4107436" y="4736068"/>
                  <a:pt x="4076824" y="4512397"/>
                  <a:pt x="4195899" y="4355559"/>
                </a:cubicBezTo>
                <a:close/>
                <a:moveTo>
                  <a:pt x="6516179" y="0"/>
                </a:moveTo>
                <a:lnTo>
                  <a:pt x="7411525" y="0"/>
                </a:lnTo>
                <a:lnTo>
                  <a:pt x="2805577" y="6066627"/>
                </a:lnTo>
                <a:cubicBezTo>
                  <a:pt x="2686501" y="6223464"/>
                  <a:pt x="2462830" y="6254077"/>
                  <a:pt x="2305992" y="6135001"/>
                </a:cubicBezTo>
                <a:lnTo>
                  <a:pt x="2305993" y="6135001"/>
                </a:lnTo>
                <a:cubicBezTo>
                  <a:pt x="2149155" y="6015926"/>
                  <a:pt x="2118543" y="5792254"/>
                  <a:pt x="2237619" y="5635416"/>
                </a:cubicBezTo>
                <a:close/>
                <a:moveTo>
                  <a:pt x="5529597" y="0"/>
                </a:moveTo>
                <a:lnTo>
                  <a:pt x="6424943" y="0"/>
                </a:lnTo>
                <a:lnTo>
                  <a:pt x="2484768" y="5189719"/>
                </a:lnTo>
                <a:cubicBezTo>
                  <a:pt x="2380577" y="5326952"/>
                  <a:pt x="2196304" y="5367543"/>
                  <a:pt x="2046796" y="5295775"/>
                </a:cubicBezTo>
                <a:lnTo>
                  <a:pt x="1985184" y="5258093"/>
                </a:lnTo>
                <a:lnTo>
                  <a:pt x="1932333" y="5208872"/>
                </a:lnTo>
                <a:cubicBezTo>
                  <a:pt x="1823032" y="5084144"/>
                  <a:pt x="1812619" y="4895741"/>
                  <a:pt x="1916810" y="4758508"/>
                </a:cubicBezTo>
                <a:close/>
                <a:moveTo>
                  <a:pt x="4543018" y="0"/>
                </a:moveTo>
                <a:lnTo>
                  <a:pt x="5438364" y="0"/>
                </a:lnTo>
                <a:lnTo>
                  <a:pt x="640552" y="6319336"/>
                </a:lnTo>
                <a:cubicBezTo>
                  <a:pt x="521476" y="6476174"/>
                  <a:pt x="297805" y="6506786"/>
                  <a:pt x="140967" y="6387711"/>
                </a:cubicBezTo>
                <a:lnTo>
                  <a:pt x="140968" y="6387711"/>
                </a:lnTo>
                <a:cubicBezTo>
                  <a:pt x="-15870" y="6268635"/>
                  <a:pt x="-46482" y="6044964"/>
                  <a:pt x="72594" y="5888126"/>
                </a:cubicBezTo>
                <a:close/>
                <a:moveTo>
                  <a:pt x="3556436" y="0"/>
                </a:moveTo>
                <a:lnTo>
                  <a:pt x="4451782" y="0"/>
                </a:lnTo>
                <a:lnTo>
                  <a:pt x="711634" y="4926258"/>
                </a:lnTo>
                <a:cubicBezTo>
                  <a:pt x="592557" y="5083097"/>
                  <a:pt x="368886" y="5113708"/>
                  <a:pt x="212049" y="4994633"/>
                </a:cubicBezTo>
                <a:lnTo>
                  <a:pt x="212050" y="4994633"/>
                </a:lnTo>
                <a:cubicBezTo>
                  <a:pt x="55212" y="4875558"/>
                  <a:pt x="24599" y="4651886"/>
                  <a:pt x="143675" y="4495047"/>
                </a:cubicBezTo>
                <a:close/>
                <a:moveTo>
                  <a:pt x="2569856" y="0"/>
                </a:moveTo>
                <a:lnTo>
                  <a:pt x="3465201" y="0"/>
                </a:lnTo>
                <a:lnTo>
                  <a:pt x="1054005" y="3175856"/>
                </a:lnTo>
                <a:cubicBezTo>
                  <a:pt x="934929" y="3332694"/>
                  <a:pt x="711258" y="3363306"/>
                  <a:pt x="554420" y="3244231"/>
                </a:cubicBezTo>
                <a:lnTo>
                  <a:pt x="554421" y="3244231"/>
                </a:lnTo>
                <a:cubicBezTo>
                  <a:pt x="397583" y="3125155"/>
                  <a:pt x="366971" y="2901484"/>
                  <a:pt x="486047" y="2744646"/>
                </a:cubicBezTo>
                <a:close/>
                <a:moveTo>
                  <a:pt x="1583274" y="0"/>
                </a:moveTo>
                <a:lnTo>
                  <a:pt x="2478619" y="0"/>
                </a:lnTo>
                <a:lnTo>
                  <a:pt x="935829" y="2032053"/>
                </a:lnTo>
                <a:cubicBezTo>
                  <a:pt x="816754" y="2188891"/>
                  <a:pt x="593082" y="2219503"/>
                  <a:pt x="436245" y="2100428"/>
                </a:cubicBezTo>
                <a:lnTo>
                  <a:pt x="436245" y="2100427"/>
                </a:lnTo>
                <a:cubicBezTo>
                  <a:pt x="279408" y="1981352"/>
                  <a:pt x="248796" y="1757681"/>
                  <a:pt x="367872" y="1600843"/>
                </a:cubicBezTo>
                <a:close/>
                <a:moveTo>
                  <a:pt x="596693" y="0"/>
                </a:moveTo>
                <a:lnTo>
                  <a:pt x="1492038" y="0"/>
                </a:lnTo>
                <a:lnTo>
                  <a:pt x="850966" y="844373"/>
                </a:lnTo>
                <a:cubicBezTo>
                  <a:pt x="731891" y="1001211"/>
                  <a:pt x="508219" y="1031824"/>
                  <a:pt x="351382" y="912748"/>
                </a:cubicBezTo>
                <a:lnTo>
                  <a:pt x="351383" y="912748"/>
                </a:lnTo>
                <a:cubicBezTo>
                  <a:pt x="194545" y="793672"/>
                  <a:pt x="163933" y="570001"/>
                  <a:pt x="283008" y="41316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Tahoma" pitchFamily="34" charset="0"/>
                <a:cs typeface="Tahoma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540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4E14D27-AD6A-4547-8A35-F0A6A7B2B893}"/>
              </a:ext>
            </a:extLst>
          </p:cNvPr>
          <p:cNvGrpSpPr/>
          <p:nvPr userDrawn="1"/>
        </p:nvGrpSpPr>
        <p:grpSpPr>
          <a:xfrm>
            <a:off x="739020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B0F0"/>
                  </a:solidFill>
                </a:endParaRPr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7" y="2484316"/>
            <a:ext cx="1808431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Tahoma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ahoma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671743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4943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2C4117-2946-4CAF-A97C-C090DC94FE14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4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7861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9" y="1431517"/>
            <a:ext cx="3994967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9018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3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3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48817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67539AF6-5D49-44B8-BBE5-89EA831A48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038349" y="0"/>
            <a:ext cx="405765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DAB0763-12DF-41B9-B692-22FB8DB24B15}"/>
              </a:ext>
            </a:extLst>
          </p:cNvPr>
          <p:cNvSpPr/>
          <p:nvPr userDrawn="1"/>
        </p:nvSpPr>
        <p:spPr>
          <a:xfrm>
            <a:off x="3" y="0"/>
            <a:ext cx="203835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645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863125"/>
            <a:ext cx="6546079" cy="513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B0F0"/>
              </a:solidFill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2464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ahoma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6CCA5E-451F-4542-B206-D2D13583114C}"/>
              </a:ext>
            </a:extLst>
          </p:cNvPr>
          <p:cNvGrpSpPr/>
          <p:nvPr userDrawn="1"/>
        </p:nvGrpSpPr>
        <p:grpSpPr>
          <a:xfrm>
            <a:off x="758508" y="2603864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:a16="http://schemas.microsoft.com/office/drawing/2014/main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8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Tahoma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13608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7823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4437516-06DB-4972-90D9-3F56529C786D}"/>
              </a:ext>
            </a:extLst>
          </p:cNvPr>
          <p:cNvSpPr/>
          <p:nvPr userDrawn="1"/>
        </p:nvSpPr>
        <p:spPr>
          <a:xfrm>
            <a:off x="3" y="0"/>
            <a:ext cx="9569303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55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6389" y="925919"/>
            <a:ext cx="695738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accent1"/>
                </a:solidFill>
                <a:latin typeface="+mj-lt"/>
                <a:cs typeface="Tahoma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Graphic 2">
            <a:extLst>
              <a:ext uri="{FF2B5EF4-FFF2-40B4-BE49-F238E27FC236}">
                <a16:creationId xmlns:a16="http://schemas.microsoft.com/office/drawing/2014/main" id="{1DD60E7E-E490-46D9-AB9B-87D9364A77D2}"/>
              </a:ext>
            </a:extLst>
          </p:cNvPr>
          <p:cNvSpPr/>
          <p:nvPr userDrawn="1"/>
        </p:nvSpPr>
        <p:spPr>
          <a:xfrm rot="2869724" flipH="1">
            <a:off x="-802604" y="1334472"/>
            <a:ext cx="5051336" cy="4369711"/>
          </a:xfrm>
          <a:custGeom>
            <a:avLst/>
            <a:gdLst>
              <a:gd name="connsiteX0" fmla="*/ 3953474 w 3952875"/>
              <a:gd name="connsiteY0" fmla="*/ 419576 h 3419475"/>
              <a:gd name="connsiteX1" fmla="*/ 3905849 w 3952875"/>
              <a:gd name="connsiteY1" fmla="*/ 547211 h 3419475"/>
              <a:gd name="connsiteX2" fmla="*/ 3792502 w 3952875"/>
              <a:gd name="connsiteY2" fmla="*/ 660559 h 3419475"/>
              <a:gd name="connsiteX3" fmla="*/ 3790597 w 3952875"/>
              <a:gd name="connsiteY3" fmla="*/ 681514 h 3419475"/>
              <a:gd name="connsiteX4" fmla="*/ 3926804 w 3952875"/>
              <a:gd name="connsiteY4" fmla="*/ 951071 h 3419475"/>
              <a:gd name="connsiteX5" fmla="*/ 3666772 w 3952875"/>
              <a:gd name="connsiteY5" fmla="*/ 1351121 h 3419475"/>
              <a:gd name="connsiteX6" fmla="*/ 3287677 w 3952875"/>
              <a:gd name="connsiteY6" fmla="*/ 1288256 h 3419475"/>
              <a:gd name="connsiteX7" fmla="*/ 3139087 w 3952875"/>
              <a:gd name="connsiteY7" fmla="*/ 980599 h 3419475"/>
              <a:gd name="connsiteX8" fmla="*/ 3139087 w 3952875"/>
              <a:gd name="connsiteY8" fmla="*/ 971074 h 3419475"/>
              <a:gd name="connsiteX9" fmla="*/ 3138134 w 3952875"/>
              <a:gd name="connsiteY9" fmla="*/ 968216 h 3419475"/>
              <a:gd name="connsiteX10" fmla="*/ 3120989 w 3952875"/>
              <a:gd name="connsiteY10" fmla="*/ 1003459 h 3419475"/>
              <a:gd name="connsiteX11" fmla="*/ 3085747 w 3952875"/>
              <a:gd name="connsiteY11" fmla="*/ 1100614 h 3419475"/>
              <a:gd name="connsiteX12" fmla="*/ 3064792 w 3952875"/>
              <a:gd name="connsiteY12" fmla="*/ 1115854 h 3419475"/>
              <a:gd name="connsiteX13" fmla="*/ 2966684 w 3952875"/>
              <a:gd name="connsiteY13" fmla="*/ 1120616 h 3419475"/>
              <a:gd name="connsiteX14" fmla="*/ 2990497 w 3952875"/>
              <a:gd name="connsiteY14" fmla="*/ 1170146 h 3419475"/>
              <a:gd name="connsiteX15" fmla="*/ 2941919 w 3952875"/>
              <a:gd name="connsiteY15" fmla="*/ 1277779 h 3419475"/>
              <a:gd name="connsiteX16" fmla="*/ 2824762 w 3952875"/>
              <a:gd name="connsiteY16" fmla="*/ 1266349 h 3419475"/>
              <a:gd name="connsiteX17" fmla="*/ 2794282 w 3952875"/>
              <a:gd name="connsiteY17" fmla="*/ 1266349 h 3419475"/>
              <a:gd name="connsiteX18" fmla="*/ 2549489 w 3952875"/>
              <a:gd name="connsiteY18" fmla="*/ 1492091 h 3419475"/>
              <a:gd name="connsiteX19" fmla="*/ 2170394 w 3952875"/>
              <a:gd name="connsiteY19" fmla="*/ 1841659 h 3419475"/>
              <a:gd name="connsiteX20" fmla="*/ 1886549 w 3952875"/>
              <a:gd name="connsiteY20" fmla="*/ 2103596 h 3419475"/>
              <a:gd name="connsiteX21" fmla="*/ 1505549 w 3952875"/>
              <a:gd name="connsiteY21" fmla="*/ 2454116 h 3419475"/>
              <a:gd name="connsiteX22" fmla="*/ 1221704 w 3952875"/>
              <a:gd name="connsiteY22" fmla="*/ 2716054 h 3419475"/>
              <a:gd name="connsiteX23" fmla="*/ 839752 w 3952875"/>
              <a:gd name="connsiteY23" fmla="*/ 3067526 h 3419475"/>
              <a:gd name="connsiteX24" fmla="*/ 621629 w 3952875"/>
              <a:gd name="connsiteY24" fmla="*/ 3269456 h 3419475"/>
              <a:gd name="connsiteX25" fmla="*/ 592102 w 3952875"/>
              <a:gd name="connsiteY25" fmla="*/ 3268504 h 3419475"/>
              <a:gd name="connsiteX26" fmla="*/ 572099 w 3952875"/>
              <a:gd name="connsiteY26" fmla="*/ 3254216 h 3419475"/>
              <a:gd name="connsiteX27" fmla="*/ 563527 w 3952875"/>
              <a:gd name="connsiteY27" fmla="*/ 3281839 h 3419475"/>
              <a:gd name="connsiteX28" fmla="*/ 458752 w 3952875"/>
              <a:gd name="connsiteY28" fmla="*/ 3411379 h 3419475"/>
              <a:gd name="connsiteX29" fmla="*/ 316829 w 3952875"/>
              <a:gd name="connsiteY29" fmla="*/ 3314224 h 3419475"/>
              <a:gd name="connsiteX30" fmla="*/ 461609 w 3952875"/>
              <a:gd name="connsiteY30" fmla="*/ 3164681 h 3419475"/>
              <a:gd name="connsiteX31" fmla="*/ 476849 w 3952875"/>
              <a:gd name="connsiteY31" fmla="*/ 3164681 h 3419475"/>
              <a:gd name="connsiteX32" fmla="*/ 479707 w 3952875"/>
              <a:gd name="connsiteY32" fmla="*/ 3146584 h 3419475"/>
              <a:gd name="connsiteX33" fmla="*/ 481612 w 3952875"/>
              <a:gd name="connsiteY33" fmla="*/ 3098006 h 3419475"/>
              <a:gd name="connsiteX34" fmla="*/ 644489 w 3952875"/>
              <a:gd name="connsiteY34" fmla="*/ 2950369 h 3419475"/>
              <a:gd name="connsiteX35" fmla="*/ 645442 w 3952875"/>
              <a:gd name="connsiteY35" fmla="*/ 2923699 h 3419475"/>
              <a:gd name="connsiteX36" fmla="*/ 614962 w 3952875"/>
              <a:gd name="connsiteY36" fmla="*/ 2890361 h 3419475"/>
              <a:gd name="connsiteX37" fmla="*/ 590197 w 3952875"/>
              <a:gd name="connsiteY37" fmla="*/ 2889409 h 3419475"/>
              <a:gd name="connsiteX38" fmla="*/ 465419 w 3952875"/>
              <a:gd name="connsiteY38" fmla="*/ 3003709 h 3419475"/>
              <a:gd name="connsiteX39" fmla="*/ 401602 w 3952875"/>
              <a:gd name="connsiteY39" fmla="*/ 3061811 h 3419475"/>
              <a:gd name="connsiteX40" fmla="*/ 382552 w 3952875"/>
              <a:gd name="connsiteY40" fmla="*/ 3060859 h 3419475"/>
              <a:gd name="connsiteX41" fmla="*/ 302542 w 3952875"/>
              <a:gd name="connsiteY41" fmla="*/ 2973229 h 3419475"/>
              <a:gd name="connsiteX42" fmla="*/ 299684 w 3952875"/>
              <a:gd name="connsiteY42" fmla="*/ 2953226 h 3419475"/>
              <a:gd name="connsiteX43" fmla="*/ 327307 w 3952875"/>
              <a:gd name="connsiteY43" fmla="*/ 2903696 h 3419475"/>
              <a:gd name="connsiteX44" fmla="*/ 325402 w 3952875"/>
              <a:gd name="connsiteY44" fmla="*/ 2884646 h 3419475"/>
              <a:gd name="connsiteX45" fmla="*/ 260632 w 3952875"/>
              <a:gd name="connsiteY45" fmla="*/ 2868454 h 3419475"/>
              <a:gd name="connsiteX46" fmla="*/ 192052 w 3952875"/>
              <a:gd name="connsiteY46" fmla="*/ 2854166 h 3419475"/>
              <a:gd name="connsiteX47" fmla="*/ 14887 w 3952875"/>
              <a:gd name="connsiteY47" fmla="*/ 2661761 h 3419475"/>
              <a:gd name="connsiteX48" fmla="*/ 15839 w 3952875"/>
              <a:gd name="connsiteY48" fmla="*/ 2631281 h 3419475"/>
              <a:gd name="connsiteX49" fmla="*/ 174907 w 3952875"/>
              <a:gd name="connsiteY49" fmla="*/ 2485549 h 3419475"/>
              <a:gd name="connsiteX50" fmla="*/ 198719 w 3952875"/>
              <a:gd name="connsiteY50" fmla="*/ 2486501 h 3419475"/>
              <a:gd name="connsiteX51" fmla="*/ 335879 w 3952875"/>
              <a:gd name="connsiteY51" fmla="*/ 2636996 h 3419475"/>
              <a:gd name="connsiteX52" fmla="*/ 354929 w 3952875"/>
              <a:gd name="connsiteY52" fmla="*/ 2637949 h 3419475"/>
              <a:gd name="connsiteX53" fmla="*/ 418747 w 3952875"/>
              <a:gd name="connsiteY53" fmla="*/ 2579846 h 3419475"/>
              <a:gd name="connsiteX54" fmla="*/ 419699 w 3952875"/>
              <a:gd name="connsiteY54" fmla="*/ 2563654 h 3419475"/>
              <a:gd name="connsiteX55" fmla="*/ 280634 w 3952875"/>
              <a:gd name="connsiteY55" fmla="*/ 2413159 h 3419475"/>
              <a:gd name="connsiteX56" fmla="*/ 280634 w 3952875"/>
              <a:gd name="connsiteY56" fmla="*/ 2388394 h 3419475"/>
              <a:gd name="connsiteX57" fmla="*/ 408269 w 3952875"/>
              <a:gd name="connsiteY57" fmla="*/ 2272189 h 3419475"/>
              <a:gd name="connsiteX58" fmla="*/ 429224 w 3952875"/>
              <a:gd name="connsiteY58" fmla="*/ 2273141 h 3419475"/>
              <a:gd name="connsiteX59" fmla="*/ 567337 w 3952875"/>
              <a:gd name="connsiteY59" fmla="*/ 2424589 h 3419475"/>
              <a:gd name="connsiteX60" fmla="*/ 587339 w 3952875"/>
              <a:gd name="connsiteY60" fmla="*/ 2425541 h 3419475"/>
              <a:gd name="connsiteX61" fmla="*/ 651157 w 3952875"/>
              <a:gd name="connsiteY61" fmla="*/ 2367439 h 3419475"/>
              <a:gd name="connsiteX62" fmla="*/ 651157 w 3952875"/>
              <a:gd name="connsiteY62" fmla="*/ 2351246 h 3419475"/>
              <a:gd name="connsiteX63" fmla="*/ 512092 w 3952875"/>
              <a:gd name="connsiteY63" fmla="*/ 2200751 h 3419475"/>
              <a:gd name="connsiteX64" fmla="*/ 513044 w 3952875"/>
              <a:gd name="connsiteY64" fmla="*/ 2176939 h 3419475"/>
              <a:gd name="connsiteX65" fmla="*/ 674017 w 3952875"/>
              <a:gd name="connsiteY65" fmla="*/ 2029301 h 3419475"/>
              <a:gd name="connsiteX66" fmla="*/ 698782 w 3952875"/>
              <a:gd name="connsiteY66" fmla="*/ 2030254 h 3419475"/>
              <a:gd name="connsiteX67" fmla="*/ 895949 w 3952875"/>
              <a:gd name="connsiteY67" fmla="*/ 2244566 h 3419475"/>
              <a:gd name="connsiteX68" fmla="*/ 899759 w 3952875"/>
              <a:gd name="connsiteY68" fmla="*/ 2275046 h 3419475"/>
              <a:gd name="connsiteX69" fmla="*/ 874994 w 3952875"/>
              <a:gd name="connsiteY69" fmla="*/ 2317909 h 3419475"/>
              <a:gd name="connsiteX70" fmla="*/ 876899 w 3952875"/>
              <a:gd name="connsiteY70" fmla="*/ 2339816 h 3419475"/>
              <a:gd name="connsiteX71" fmla="*/ 941669 w 3952875"/>
              <a:gd name="connsiteY71" fmla="*/ 2354104 h 3419475"/>
              <a:gd name="connsiteX72" fmla="*/ 1009297 w 3952875"/>
              <a:gd name="connsiteY72" fmla="*/ 2368391 h 3419475"/>
              <a:gd name="connsiteX73" fmla="*/ 1069304 w 3952875"/>
              <a:gd name="connsiteY73" fmla="*/ 2433161 h 3419475"/>
              <a:gd name="connsiteX74" fmla="*/ 1068352 w 3952875"/>
              <a:gd name="connsiteY74" fmla="*/ 2453164 h 3419475"/>
              <a:gd name="connsiteX75" fmla="*/ 889282 w 3952875"/>
              <a:gd name="connsiteY75" fmla="*/ 2617946 h 3419475"/>
              <a:gd name="connsiteX76" fmla="*/ 875947 w 3952875"/>
              <a:gd name="connsiteY76" fmla="*/ 2630329 h 3419475"/>
              <a:gd name="connsiteX77" fmla="*/ 875947 w 3952875"/>
              <a:gd name="connsiteY77" fmla="*/ 2645569 h 3419475"/>
              <a:gd name="connsiteX78" fmla="*/ 915952 w 3952875"/>
              <a:gd name="connsiteY78" fmla="*/ 2688431 h 3419475"/>
              <a:gd name="connsiteX79" fmla="*/ 932144 w 3952875"/>
              <a:gd name="connsiteY79" fmla="*/ 2689384 h 3419475"/>
              <a:gd name="connsiteX80" fmla="*/ 1186462 w 3952875"/>
              <a:gd name="connsiteY80" fmla="*/ 2456974 h 3419475"/>
              <a:gd name="connsiteX81" fmla="*/ 1533172 w 3952875"/>
              <a:gd name="connsiteY81" fmla="*/ 2140744 h 3419475"/>
              <a:gd name="connsiteX82" fmla="*/ 1787489 w 3952875"/>
              <a:gd name="connsiteY82" fmla="*/ 1908334 h 3419475"/>
              <a:gd name="connsiteX83" fmla="*/ 2137057 w 3952875"/>
              <a:gd name="connsiteY83" fmla="*/ 1589246 h 3419475"/>
              <a:gd name="connsiteX84" fmla="*/ 2388517 w 3952875"/>
              <a:gd name="connsiteY84" fmla="*/ 1359694 h 3419475"/>
              <a:gd name="connsiteX85" fmla="*/ 2658074 w 3952875"/>
              <a:gd name="connsiteY85" fmla="*/ 1113949 h 3419475"/>
              <a:gd name="connsiteX86" fmla="*/ 2659979 w 3952875"/>
              <a:gd name="connsiteY86" fmla="*/ 1091089 h 3419475"/>
              <a:gd name="connsiteX87" fmla="*/ 2667599 w 3952875"/>
              <a:gd name="connsiteY87" fmla="*/ 954881 h 3419475"/>
              <a:gd name="connsiteX88" fmla="*/ 2802854 w 3952875"/>
              <a:gd name="connsiteY88" fmla="*/ 948214 h 3419475"/>
              <a:gd name="connsiteX89" fmla="*/ 2813332 w 3952875"/>
              <a:gd name="connsiteY89" fmla="*/ 953929 h 3419475"/>
              <a:gd name="connsiteX90" fmla="*/ 2818094 w 3952875"/>
              <a:gd name="connsiteY90" fmla="*/ 941546 h 3419475"/>
              <a:gd name="connsiteX91" fmla="*/ 2828572 w 3952875"/>
              <a:gd name="connsiteY91" fmla="*/ 862489 h 3419475"/>
              <a:gd name="connsiteX92" fmla="*/ 2848574 w 3952875"/>
              <a:gd name="connsiteY92" fmla="*/ 839629 h 3419475"/>
              <a:gd name="connsiteX93" fmla="*/ 2970494 w 3952875"/>
              <a:gd name="connsiteY93" fmla="*/ 806291 h 3419475"/>
              <a:gd name="connsiteX94" fmla="*/ 2986687 w 3952875"/>
              <a:gd name="connsiteY94" fmla="*/ 800576 h 3419475"/>
              <a:gd name="connsiteX95" fmla="*/ 2919059 w 3952875"/>
              <a:gd name="connsiteY95" fmla="*/ 790099 h 3419475"/>
              <a:gd name="connsiteX96" fmla="*/ 2610449 w 3952875"/>
              <a:gd name="connsiteY96" fmla="*/ 453866 h 3419475"/>
              <a:gd name="connsiteX97" fmla="*/ 2931442 w 3952875"/>
              <a:gd name="connsiteY97" fmla="*/ 11906 h 3419475"/>
              <a:gd name="connsiteX98" fmla="*/ 2952397 w 3952875"/>
              <a:gd name="connsiteY98" fmla="*/ 7144 h 3419475"/>
              <a:gd name="connsiteX99" fmla="*/ 3047647 w 3952875"/>
              <a:gd name="connsiteY99" fmla="*/ 7144 h 3419475"/>
              <a:gd name="connsiteX100" fmla="*/ 3056219 w 3952875"/>
              <a:gd name="connsiteY100" fmla="*/ 9049 h 3419475"/>
              <a:gd name="connsiteX101" fmla="*/ 3319109 w 3952875"/>
              <a:gd name="connsiteY101" fmla="*/ 168116 h 3419475"/>
              <a:gd name="connsiteX102" fmla="*/ 3341017 w 3952875"/>
              <a:gd name="connsiteY102" fmla="*/ 168116 h 3419475"/>
              <a:gd name="connsiteX103" fmla="*/ 3918232 w 3952875"/>
              <a:gd name="connsiteY103" fmla="*/ 218599 h 3419475"/>
              <a:gd name="connsiteX104" fmla="*/ 3952522 w 3952875"/>
              <a:gd name="connsiteY104" fmla="*/ 325279 h 3419475"/>
              <a:gd name="connsiteX105" fmla="*/ 3953474 w 3952875"/>
              <a:gd name="connsiteY105" fmla="*/ 419576 h 3419475"/>
              <a:gd name="connsiteX106" fmla="*/ 3534374 w 3952875"/>
              <a:gd name="connsiteY106" fmla="*/ 1227296 h 3419475"/>
              <a:gd name="connsiteX107" fmla="*/ 3572474 w 3952875"/>
              <a:gd name="connsiteY107" fmla="*/ 1224439 h 3419475"/>
              <a:gd name="connsiteX108" fmla="*/ 3769642 w 3952875"/>
              <a:gd name="connsiteY108" fmla="*/ 1054894 h 3419475"/>
              <a:gd name="connsiteX109" fmla="*/ 3705824 w 3952875"/>
              <a:gd name="connsiteY109" fmla="*/ 800576 h 3419475"/>
              <a:gd name="connsiteX110" fmla="*/ 3554377 w 3952875"/>
              <a:gd name="connsiteY110" fmla="*/ 732949 h 3419475"/>
              <a:gd name="connsiteX111" fmla="*/ 3537232 w 3952875"/>
              <a:gd name="connsiteY111" fmla="*/ 710089 h 3419475"/>
              <a:gd name="connsiteX112" fmla="*/ 3552472 w 3952875"/>
              <a:gd name="connsiteY112" fmla="*/ 575786 h 3419475"/>
              <a:gd name="connsiteX113" fmla="*/ 3580094 w 3952875"/>
              <a:gd name="connsiteY113" fmla="*/ 554831 h 3419475"/>
              <a:gd name="connsiteX114" fmla="*/ 3682964 w 3952875"/>
              <a:gd name="connsiteY114" fmla="*/ 545306 h 3419475"/>
              <a:gd name="connsiteX115" fmla="*/ 3791549 w 3952875"/>
              <a:gd name="connsiteY115" fmla="*/ 306229 h 3419475"/>
              <a:gd name="connsiteX116" fmla="*/ 3554377 w 3952875"/>
              <a:gd name="connsiteY116" fmla="*/ 192881 h 3419475"/>
              <a:gd name="connsiteX117" fmla="*/ 3428647 w 3952875"/>
              <a:gd name="connsiteY117" fmla="*/ 395764 h 3419475"/>
              <a:gd name="connsiteX118" fmla="*/ 3413407 w 3952875"/>
              <a:gd name="connsiteY118" fmla="*/ 413861 h 3419475"/>
              <a:gd name="connsiteX119" fmla="*/ 3281009 w 3952875"/>
              <a:gd name="connsiteY119" fmla="*/ 416719 h 3419475"/>
              <a:gd name="connsiteX120" fmla="*/ 3248624 w 3952875"/>
              <a:gd name="connsiteY120" fmla="*/ 385286 h 3419475"/>
              <a:gd name="connsiteX121" fmla="*/ 2966684 w 3952875"/>
              <a:gd name="connsiteY121" fmla="*/ 152876 h 3419475"/>
              <a:gd name="connsiteX122" fmla="*/ 2757134 w 3952875"/>
              <a:gd name="connsiteY122" fmla="*/ 437674 h 3419475"/>
              <a:gd name="connsiteX123" fmla="*/ 2995259 w 3952875"/>
              <a:gd name="connsiteY123" fmla="*/ 645319 h 3419475"/>
              <a:gd name="connsiteX124" fmla="*/ 3135277 w 3952875"/>
              <a:gd name="connsiteY124" fmla="*/ 606266 h 3419475"/>
              <a:gd name="connsiteX125" fmla="*/ 3163852 w 3952875"/>
              <a:gd name="connsiteY125" fmla="*/ 611029 h 3419475"/>
              <a:gd name="connsiteX126" fmla="*/ 3185759 w 3952875"/>
              <a:gd name="connsiteY126" fmla="*/ 634841 h 3419475"/>
              <a:gd name="connsiteX127" fmla="*/ 3197189 w 3952875"/>
              <a:gd name="connsiteY127" fmla="*/ 639604 h 3419475"/>
              <a:gd name="connsiteX128" fmla="*/ 3204809 w 3952875"/>
              <a:gd name="connsiteY128" fmla="*/ 627221 h 3419475"/>
              <a:gd name="connsiteX129" fmla="*/ 3202904 w 3952875"/>
              <a:gd name="connsiteY129" fmla="*/ 614839 h 3419475"/>
              <a:gd name="connsiteX130" fmla="*/ 3307679 w 3952875"/>
              <a:gd name="connsiteY130" fmla="*/ 513874 h 3419475"/>
              <a:gd name="connsiteX131" fmla="*/ 3445792 w 3952875"/>
              <a:gd name="connsiteY131" fmla="*/ 670084 h 3419475"/>
              <a:gd name="connsiteX132" fmla="*/ 3383879 w 3952875"/>
              <a:gd name="connsiteY132" fmla="*/ 757714 h 3419475"/>
              <a:gd name="connsiteX133" fmla="*/ 3332444 w 3952875"/>
              <a:gd name="connsiteY133" fmla="*/ 758666 h 3419475"/>
              <a:gd name="connsiteX134" fmla="*/ 3309584 w 3952875"/>
              <a:gd name="connsiteY134" fmla="*/ 764381 h 3419475"/>
              <a:gd name="connsiteX135" fmla="*/ 3319109 w 3952875"/>
              <a:gd name="connsiteY135" fmla="*/ 781526 h 3419475"/>
              <a:gd name="connsiteX136" fmla="*/ 3335302 w 3952875"/>
              <a:gd name="connsiteY136" fmla="*/ 798671 h 3419475"/>
              <a:gd name="connsiteX137" fmla="*/ 3337207 w 3952875"/>
              <a:gd name="connsiteY137" fmla="*/ 831056 h 3419475"/>
              <a:gd name="connsiteX138" fmla="*/ 3287677 w 3952875"/>
              <a:gd name="connsiteY138" fmla="*/ 963454 h 3419475"/>
              <a:gd name="connsiteX139" fmla="*/ 3534374 w 3952875"/>
              <a:gd name="connsiteY139" fmla="*/ 1227296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3952875" h="3419475">
                <a:moveTo>
                  <a:pt x="3953474" y="419576"/>
                </a:moveTo>
                <a:cubicBezTo>
                  <a:pt x="3942997" y="464344"/>
                  <a:pt x="3930614" y="508159"/>
                  <a:pt x="3905849" y="547211"/>
                </a:cubicBezTo>
                <a:cubicBezTo>
                  <a:pt x="3877274" y="593884"/>
                  <a:pt x="3840127" y="631984"/>
                  <a:pt x="3792502" y="660559"/>
                </a:cubicBezTo>
                <a:cubicBezTo>
                  <a:pt x="3777262" y="670084"/>
                  <a:pt x="3777262" y="670084"/>
                  <a:pt x="3790597" y="681514"/>
                </a:cubicBezTo>
                <a:cubicBezTo>
                  <a:pt x="3871559" y="752951"/>
                  <a:pt x="3917279" y="842486"/>
                  <a:pt x="3926804" y="951071"/>
                </a:cubicBezTo>
                <a:cubicBezTo>
                  <a:pt x="3941092" y="1127284"/>
                  <a:pt x="3835364" y="1293019"/>
                  <a:pt x="3666772" y="1351121"/>
                </a:cubicBezTo>
                <a:cubicBezTo>
                  <a:pt x="3530564" y="1398746"/>
                  <a:pt x="3401977" y="1377791"/>
                  <a:pt x="3287677" y="1288256"/>
                </a:cubicBezTo>
                <a:cubicBezTo>
                  <a:pt x="3188617" y="1210151"/>
                  <a:pt x="3140992" y="1105376"/>
                  <a:pt x="3139087" y="980599"/>
                </a:cubicBezTo>
                <a:cubicBezTo>
                  <a:pt x="3139087" y="977741"/>
                  <a:pt x="3139087" y="974884"/>
                  <a:pt x="3139087" y="971074"/>
                </a:cubicBezTo>
                <a:cubicBezTo>
                  <a:pt x="3139087" y="970121"/>
                  <a:pt x="3139087" y="970121"/>
                  <a:pt x="3138134" y="968216"/>
                </a:cubicBezTo>
                <a:cubicBezTo>
                  <a:pt x="3129562" y="978694"/>
                  <a:pt x="3124799" y="991076"/>
                  <a:pt x="3120989" y="1003459"/>
                </a:cubicBezTo>
                <a:cubicBezTo>
                  <a:pt x="3108607" y="1035844"/>
                  <a:pt x="3097177" y="1068229"/>
                  <a:pt x="3085747" y="1100614"/>
                </a:cubicBezTo>
                <a:cubicBezTo>
                  <a:pt x="3081937" y="1112044"/>
                  <a:pt x="3076222" y="1115854"/>
                  <a:pt x="3064792" y="1115854"/>
                </a:cubicBezTo>
                <a:cubicBezTo>
                  <a:pt x="3033359" y="1116806"/>
                  <a:pt x="3000974" y="1118711"/>
                  <a:pt x="2966684" y="1120616"/>
                </a:cubicBezTo>
                <a:cubicBezTo>
                  <a:pt x="2978114" y="1137761"/>
                  <a:pt x="2986687" y="1153001"/>
                  <a:pt x="2990497" y="1170146"/>
                </a:cubicBezTo>
                <a:cubicBezTo>
                  <a:pt x="2999069" y="1211104"/>
                  <a:pt x="2979067" y="1255871"/>
                  <a:pt x="2941919" y="1277779"/>
                </a:cubicBezTo>
                <a:cubicBezTo>
                  <a:pt x="2903819" y="1299686"/>
                  <a:pt x="2854289" y="1295876"/>
                  <a:pt x="2824762" y="1266349"/>
                </a:cubicBezTo>
                <a:cubicBezTo>
                  <a:pt x="2812379" y="1253966"/>
                  <a:pt x="2805712" y="1255871"/>
                  <a:pt x="2794282" y="1266349"/>
                </a:cubicBezTo>
                <a:cubicBezTo>
                  <a:pt x="2713319" y="1341596"/>
                  <a:pt x="2631404" y="1416844"/>
                  <a:pt x="2549489" y="1492091"/>
                </a:cubicBezTo>
                <a:cubicBezTo>
                  <a:pt x="2422807" y="1608296"/>
                  <a:pt x="2296124" y="1725454"/>
                  <a:pt x="2170394" y="1841659"/>
                </a:cubicBezTo>
                <a:cubicBezTo>
                  <a:pt x="2076097" y="1929289"/>
                  <a:pt x="1980847" y="2015966"/>
                  <a:pt x="1886549" y="2103596"/>
                </a:cubicBezTo>
                <a:cubicBezTo>
                  <a:pt x="1759867" y="2220754"/>
                  <a:pt x="1633184" y="2336959"/>
                  <a:pt x="1505549" y="2454116"/>
                </a:cubicBezTo>
                <a:cubicBezTo>
                  <a:pt x="1411252" y="2541746"/>
                  <a:pt x="1316002" y="2628424"/>
                  <a:pt x="1221704" y="2716054"/>
                </a:cubicBezTo>
                <a:cubicBezTo>
                  <a:pt x="1094069" y="2833211"/>
                  <a:pt x="967387" y="2950369"/>
                  <a:pt x="839752" y="3067526"/>
                </a:cubicBezTo>
                <a:cubicBezTo>
                  <a:pt x="767362" y="3134201"/>
                  <a:pt x="694019" y="3201829"/>
                  <a:pt x="621629" y="3269456"/>
                </a:cubicBezTo>
                <a:cubicBezTo>
                  <a:pt x="605437" y="3283744"/>
                  <a:pt x="606389" y="3283744"/>
                  <a:pt x="592102" y="3268504"/>
                </a:cubicBezTo>
                <a:cubicBezTo>
                  <a:pt x="586387" y="3262789"/>
                  <a:pt x="582577" y="3249454"/>
                  <a:pt x="572099" y="3254216"/>
                </a:cubicBezTo>
                <a:cubicBezTo>
                  <a:pt x="560669" y="3258979"/>
                  <a:pt x="563527" y="3271361"/>
                  <a:pt x="563527" y="3281839"/>
                </a:cubicBezTo>
                <a:cubicBezTo>
                  <a:pt x="565432" y="3346609"/>
                  <a:pt x="518759" y="3402806"/>
                  <a:pt x="458752" y="3411379"/>
                </a:cubicBezTo>
                <a:cubicBezTo>
                  <a:pt x="391124" y="3419951"/>
                  <a:pt x="331117" y="3379946"/>
                  <a:pt x="316829" y="3314224"/>
                </a:cubicBezTo>
                <a:cubicBezTo>
                  <a:pt x="296827" y="3227546"/>
                  <a:pt x="373027" y="3150394"/>
                  <a:pt x="461609" y="3164681"/>
                </a:cubicBezTo>
                <a:cubicBezTo>
                  <a:pt x="466372" y="3165634"/>
                  <a:pt x="471134" y="3167539"/>
                  <a:pt x="476849" y="3164681"/>
                </a:cubicBezTo>
                <a:cubicBezTo>
                  <a:pt x="483517" y="3159919"/>
                  <a:pt x="488279" y="3156109"/>
                  <a:pt x="479707" y="3146584"/>
                </a:cubicBezTo>
                <a:cubicBezTo>
                  <a:pt x="456847" y="3121819"/>
                  <a:pt x="456847" y="3120866"/>
                  <a:pt x="481612" y="3098006"/>
                </a:cubicBezTo>
                <a:cubicBezTo>
                  <a:pt x="535904" y="3048476"/>
                  <a:pt x="590197" y="2998946"/>
                  <a:pt x="644489" y="2950369"/>
                </a:cubicBezTo>
                <a:cubicBezTo>
                  <a:pt x="655919" y="2939891"/>
                  <a:pt x="656872" y="2934176"/>
                  <a:pt x="645442" y="2923699"/>
                </a:cubicBezTo>
                <a:cubicBezTo>
                  <a:pt x="634012" y="2914174"/>
                  <a:pt x="624487" y="2902744"/>
                  <a:pt x="614962" y="2890361"/>
                </a:cubicBezTo>
                <a:cubicBezTo>
                  <a:pt x="606389" y="2878931"/>
                  <a:pt x="599722" y="2880836"/>
                  <a:pt x="590197" y="2889409"/>
                </a:cubicBezTo>
                <a:cubicBezTo>
                  <a:pt x="549239" y="2927509"/>
                  <a:pt x="507329" y="2965609"/>
                  <a:pt x="465419" y="3003709"/>
                </a:cubicBezTo>
                <a:cubicBezTo>
                  <a:pt x="444464" y="3022759"/>
                  <a:pt x="422557" y="3041809"/>
                  <a:pt x="401602" y="3061811"/>
                </a:cubicBezTo>
                <a:cubicBezTo>
                  <a:pt x="393982" y="3068479"/>
                  <a:pt x="389219" y="3068479"/>
                  <a:pt x="382552" y="3060859"/>
                </a:cubicBezTo>
                <a:cubicBezTo>
                  <a:pt x="355882" y="3031331"/>
                  <a:pt x="329212" y="3001804"/>
                  <a:pt x="302542" y="2973229"/>
                </a:cubicBezTo>
                <a:cubicBezTo>
                  <a:pt x="295874" y="2966561"/>
                  <a:pt x="295874" y="2960846"/>
                  <a:pt x="299684" y="2953226"/>
                </a:cubicBezTo>
                <a:cubicBezTo>
                  <a:pt x="309209" y="2937034"/>
                  <a:pt x="317782" y="2919889"/>
                  <a:pt x="327307" y="2903696"/>
                </a:cubicBezTo>
                <a:cubicBezTo>
                  <a:pt x="331117" y="2896076"/>
                  <a:pt x="331117" y="2891314"/>
                  <a:pt x="325402" y="2884646"/>
                </a:cubicBezTo>
                <a:cubicBezTo>
                  <a:pt x="299684" y="2851309"/>
                  <a:pt x="299684" y="2851309"/>
                  <a:pt x="260632" y="2868454"/>
                </a:cubicBezTo>
                <a:cubicBezTo>
                  <a:pt x="221579" y="2885599"/>
                  <a:pt x="221579" y="2885599"/>
                  <a:pt x="192052" y="2854166"/>
                </a:cubicBezTo>
                <a:cubicBezTo>
                  <a:pt x="132997" y="2790349"/>
                  <a:pt x="73942" y="2725579"/>
                  <a:pt x="14887" y="2661761"/>
                </a:cubicBezTo>
                <a:cubicBezTo>
                  <a:pt x="4409" y="2650331"/>
                  <a:pt x="4409" y="2641759"/>
                  <a:pt x="15839" y="2631281"/>
                </a:cubicBezTo>
                <a:cubicBezTo>
                  <a:pt x="69179" y="2582704"/>
                  <a:pt x="121567" y="2534126"/>
                  <a:pt x="174907" y="2485549"/>
                </a:cubicBezTo>
                <a:cubicBezTo>
                  <a:pt x="184432" y="2476976"/>
                  <a:pt x="190147" y="2476976"/>
                  <a:pt x="198719" y="2486501"/>
                </a:cubicBezTo>
                <a:cubicBezTo>
                  <a:pt x="244439" y="2536984"/>
                  <a:pt x="290159" y="2586514"/>
                  <a:pt x="335879" y="2636996"/>
                </a:cubicBezTo>
                <a:cubicBezTo>
                  <a:pt x="343499" y="2644616"/>
                  <a:pt x="347309" y="2645569"/>
                  <a:pt x="354929" y="2637949"/>
                </a:cubicBezTo>
                <a:cubicBezTo>
                  <a:pt x="375884" y="2617946"/>
                  <a:pt x="396839" y="2598896"/>
                  <a:pt x="418747" y="2579846"/>
                </a:cubicBezTo>
                <a:cubicBezTo>
                  <a:pt x="425414" y="2574131"/>
                  <a:pt x="425414" y="2570321"/>
                  <a:pt x="419699" y="2563654"/>
                </a:cubicBezTo>
                <a:cubicBezTo>
                  <a:pt x="373027" y="2513171"/>
                  <a:pt x="327307" y="2462689"/>
                  <a:pt x="280634" y="2413159"/>
                </a:cubicBezTo>
                <a:cubicBezTo>
                  <a:pt x="272062" y="2403634"/>
                  <a:pt x="270157" y="2397919"/>
                  <a:pt x="280634" y="2388394"/>
                </a:cubicBezTo>
                <a:cubicBezTo>
                  <a:pt x="323497" y="2350294"/>
                  <a:pt x="366359" y="2311241"/>
                  <a:pt x="408269" y="2272189"/>
                </a:cubicBezTo>
                <a:cubicBezTo>
                  <a:pt x="416842" y="2263616"/>
                  <a:pt x="421604" y="2265521"/>
                  <a:pt x="429224" y="2273141"/>
                </a:cubicBezTo>
                <a:cubicBezTo>
                  <a:pt x="474944" y="2323624"/>
                  <a:pt x="521617" y="2374106"/>
                  <a:pt x="567337" y="2424589"/>
                </a:cubicBezTo>
                <a:cubicBezTo>
                  <a:pt x="574957" y="2433161"/>
                  <a:pt x="579719" y="2432209"/>
                  <a:pt x="587339" y="2425541"/>
                </a:cubicBezTo>
                <a:cubicBezTo>
                  <a:pt x="608294" y="2405539"/>
                  <a:pt x="629249" y="2386489"/>
                  <a:pt x="651157" y="2367439"/>
                </a:cubicBezTo>
                <a:cubicBezTo>
                  <a:pt x="657824" y="2361724"/>
                  <a:pt x="656872" y="2357914"/>
                  <a:pt x="651157" y="2351246"/>
                </a:cubicBezTo>
                <a:cubicBezTo>
                  <a:pt x="604484" y="2300764"/>
                  <a:pt x="558764" y="2250281"/>
                  <a:pt x="512092" y="2200751"/>
                </a:cubicBezTo>
                <a:cubicBezTo>
                  <a:pt x="502567" y="2191226"/>
                  <a:pt x="502567" y="2185511"/>
                  <a:pt x="513044" y="2176939"/>
                </a:cubicBezTo>
                <a:cubicBezTo>
                  <a:pt x="567337" y="2128361"/>
                  <a:pt x="620677" y="2078831"/>
                  <a:pt x="674017" y="2029301"/>
                </a:cubicBezTo>
                <a:cubicBezTo>
                  <a:pt x="683542" y="2019776"/>
                  <a:pt x="689257" y="2019776"/>
                  <a:pt x="698782" y="2030254"/>
                </a:cubicBezTo>
                <a:cubicBezTo>
                  <a:pt x="764504" y="2101691"/>
                  <a:pt x="830227" y="2173129"/>
                  <a:pt x="895949" y="2244566"/>
                </a:cubicBezTo>
                <a:cubicBezTo>
                  <a:pt x="905474" y="2255044"/>
                  <a:pt x="907379" y="2262664"/>
                  <a:pt x="899759" y="2275046"/>
                </a:cubicBezTo>
                <a:cubicBezTo>
                  <a:pt x="890234" y="2288381"/>
                  <a:pt x="883567" y="2303621"/>
                  <a:pt x="874994" y="2317909"/>
                </a:cubicBezTo>
                <a:cubicBezTo>
                  <a:pt x="870232" y="2326481"/>
                  <a:pt x="870232" y="2332196"/>
                  <a:pt x="876899" y="2339816"/>
                </a:cubicBezTo>
                <a:cubicBezTo>
                  <a:pt x="903569" y="2371249"/>
                  <a:pt x="903569" y="2371249"/>
                  <a:pt x="941669" y="2354104"/>
                </a:cubicBezTo>
                <a:cubicBezTo>
                  <a:pt x="980722" y="2336959"/>
                  <a:pt x="980722" y="2336959"/>
                  <a:pt x="1009297" y="2368391"/>
                </a:cubicBezTo>
                <a:cubicBezTo>
                  <a:pt x="1029299" y="2390299"/>
                  <a:pt x="1048349" y="2411254"/>
                  <a:pt x="1069304" y="2433161"/>
                </a:cubicBezTo>
                <a:cubicBezTo>
                  <a:pt x="1076924" y="2440781"/>
                  <a:pt x="1075972" y="2445544"/>
                  <a:pt x="1068352" y="2453164"/>
                </a:cubicBezTo>
                <a:cubicBezTo>
                  <a:pt x="1008344" y="2507456"/>
                  <a:pt x="948337" y="2562701"/>
                  <a:pt x="889282" y="2617946"/>
                </a:cubicBezTo>
                <a:cubicBezTo>
                  <a:pt x="884519" y="2621756"/>
                  <a:pt x="880709" y="2626519"/>
                  <a:pt x="875947" y="2630329"/>
                </a:cubicBezTo>
                <a:cubicBezTo>
                  <a:pt x="869279" y="2635091"/>
                  <a:pt x="870232" y="2639854"/>
                  <a:pt x="875947" y="2645569"/>
                </a:cubicBezTo>
                <a:cubicBezTo>
                  <a:pt x="889282" y="2659856"/>
                  <a:pt x="902617" y="2674144"/>
                  <a:pt x="915952" y="2688431"/>
                </a:cubicBezTo>
                <a:cubicBezTo>
                  <a:pt x="921667" y="2694146"/>
                  <a:pt x="925477" y="2696051"/>
                  <a:pt x="932144" y="2689384"/>
                </a:cubicBezTo>
                <a:cubicBezTo>
                  <a:pt x="1016917" y="2611279"/>
                  <a:pt x="1101689" y="2534126"/>
                  <a:pt x="1186462" y="2456974"/>
                </a:cubicBezTo>
                <a:cubicBezTo>
                  <a:pt x="1301714" y="2351246"/>
                  <a:pt x="1417919" y="2245519"/>
                  <a:pt x="1533172" y="2140744"/>
                </a:cubicBezTo>
                <a:cubicBezTo>
                  <a:pt x="1617944" y="2063591"/>
                  <a:pt x="1702717" y="1985486"/>
                  <a:pt x="1787489" y="1908334"/>
                </a:cubicBezTo>
                <a:cubicBezTo>
                  <a:pt x="1903694" y="1801654"/>
                  <a:pt x="2019899" y="1695926"/>
                  <a:pt x="2137057" y="1589246"/>
                </a:cubicBezTo>
                <a:cubicBezTo>
                  <a:pt x="2220877" y="1513046"/>
                  <a:pt x="2304697" y="1435894"/>
                  <a:pt x="2388517" y="1359694"/>
                </a:cubicBezTo>
                <a:cubicBezTo>
                  <a:pt x="2478052" y="1277779"/>
                  <a:pt x="2567587" y="1194911"/>
                  <a:pt x="2658074" y="1113949"/>
                </a:cubicBezTo>
                <a:cubicBezTo>
                  <a:pt x="2667599" y="1105376"/>
                  <a:pt x="2667599" y="1100614"/>
                  <a:pt x="2659979" y="1091089"/>
                </a:cubicBezTo>
                <a:cubicBezTo>
                  <a:pt x="2626642" y="1049179"/>
                  <a:pt x="2630452" y="992029"/>
                  <a:pt x="2667599" y="954881"/>
                </a:cubicBezTo>
                <a:cubicBezTo>
                  <a:pt x="2703794" y="918686"/>
                  <a:pt x="2760944" y="915829"/>
                  <a:pt x="2802854" y="948214"/>
                </a:cubicBezTo>
                <a:cubicBezTo>
                  <a:pt x="2805712" y="951071"/>
                  <a:pt x="2808569" y="955834"/>
                  <a:pt x="2813332" y="953929"/>
                </a:cubicBezTo>
                <a:cubicBezTo>
                  <a:pt x="2819047" y="952024"/>
                  <a:pt x="2817142" y="946309"/>
                  <a:pt x="2818094" y="941546"/>
                </a:cubicBezTo>
                <a:cubicBezTo>
                  <a:pt x="2821904" y="914876"/>
                  <a:pt x="2825714" y="889159"/>
                  <a:pt x="2828572" y="862489"/>
                </a:cubicBezTo>
                <a:cubicBezTo>
                  <a:pt x="2829524" y="849154"/>
                  <a:pt x="2835239" y="843439"/>
                  <a:pt x="2848574" y="839629"/>
                </a:cubicBezTo>
                <a:cubicBezTo>
                  <a:pt x="2889532" y="829151"/>
                  <a:pt x="2930489" y="819626"/>
                  <a:pt x="2970494" y="806291"/>
                </a:cubicBezTo>
                <a:cubicBezTo>
                  <a:pt x="2975257" y="804386"/>
                  <a:pt x="2980019" y="802481"/>
                  <a:pt x="2986687" y="800576"/>
                </a:cubicBezTo>
                <a:cubicBezTo>
                  <a:pt x="2962874" y="796766"/>
                  <a:pt x="2940967" y="793909"/>
                  <a:pt x="2919059" y="790099"/>
                </a:cubicBezTo>
                <a:cubicBezTo>
                  <a:pt x="2756182" y="750094"/>
                  <a:pt x="2633309" y="616744"/>
                  <a:pt x="2610449" y="453866"/>
                </a:cubicBezTo>
                <a:cubicBezTo>
                  <a:pt x="2580922" y="245269"/>
                  <a:pt x="2723797" y="48101"/>
                  <a:pt x="2931442" y="11906"/>
                </a:cubicBezTo>
                <a:cubicBezTo>
                  <a:pt x="2938109" y="10954"/>
                  <a:pt x="2945729" y="9049"/>
                  <a:pt x="2952397" y="7144"/>
                </a:cubicBezTo>
                <a:cubicBezTo>
                  <a:pt x="2983829" y="7144"/>
                  <a:pt x="3016214" y="7144"/>
                  <a:pt x="3047647" y="7144"/>
                </a:cubicBezTo>
                <a:cubicBezTo>
                  <a:pt x="3050504" y="8096"/>
                  <a:pt x="3053362" y="9049"/>
                  <a:pt x="3056219" y="9049"/>
                </a:cubicBezTo>
                <a:cubicBezTo>
                  <a:pt x="3164804" y="27146"/>
                  <a:pt x="3253387" y="79534"/>
                  <a:pt x="3319109" y="168116"/>
                </a:cubicBezTo>
                <a:cubicBezTo>
                  <a:pt x="3330539" y="183356"/>
                  <a:pt x="3330539" y="183356"/>
                  <a:pt x="3341017" y="168116"/>
                </a:cubicBezTo>
                <a:cubicBezTo>
                  <a:pt x="3490559" y="-33814"/>
                  <a:pt x="3804884" y="-6191"/>
                  <a:pt x="3918232" y="218599"/>
                </a:cubicBezTo>
                <a:cubicBezTo>
                  <a:pt x="3935377" y="252889"/>
                  <a:pt x="3943949" y="289084"/>
                  <a:pt x="3952522" y="325279"/>
                </a:cubicBezTo>
                <a:cubicBezTo>
                  <a:pt x="3953474" y="356711"/>
                  <a:pt x="3953474" y="388144"/>
                  <a:pt x="3953474" y="419576"/>
                </a:cubicBezTo>
                <a:close/>
                <a:moveTo>
                  <a:pt x="3534374" y="1227296"/>
                </a:moveTo>
                <a:cubicBezTo>
                  <a:pt x="3546757" y="1226344"/>
                  <a:pt x="3560092" y="1227296"/>
                  <a:pt x="3572474" y="1224439"/>
                </a:cubicBezTo>
                <a:cubicBezTo>
                  <a:pt x="3670582" y="1206341"/>
                  <a:pt x="3740114" y="1150144"/>
                  <a:pt x="3769642" y="1054894"/>
                </a:cubicBezTo>
                <a:cubicBezTo>
                  <a:pt x="3800122" y="958691"/>
                  <a:pt x="3777262" y="872014"/>
                  <a:pt x="3705824" y="800576"/>
                </a:cubicBezTo>
                <a:cubicBezTo>
                  <a:pt x="3664867" y="759619"/>
                  <a:pt x="3612479" y="737711"/>
                  <a:pt x="3554377" y="732949"/>
                </a:cubicBezTo>
                <a:cubicBezTo>
                  <a:pt x="3538184" y="731996"/>
                  <a:pt x="3535327" y="724376"/>
                  <a:pt x="3537232" y="710089"/>
                </a:cubicBezTo>
                <a:cubicBezTo>
                  <a:pt x="3542947" y="665321"/>
                  <a:pt x="3547709" y="620554"/>
                  <a:pt x="3552472" y="575786"/>
                </a:cubicBezTo>
                <a:cubicBezTo>
                  <a:pt x="3555329" y="551974"/>
                  <a:pt x="3556282" y="551021"/>
                  <a:pt x="3580094" y="554831"/>
                </a:cubicBezTo>
                <a:cubicBezTo>
                  <a:pt x="3615337" y="560546"/>
                  <a:pt x="3649627" y="558641"/>
                  <a:pt x="3682964" y="545306"/>
                </a:cubicBezTo>
                <a:cubicBezTo>
                  <a:pt x="3778214" y="508159"/>
                  <a:pt x="3825839" y="401479"/>
                  <a:pt x="3791549" y="306229"/>
                </a:cubicBezTo>
                <a:cubicBezTo>
                  <a:pt x="3756307" y="210979"/>
                  <a:pt x="3651532" y="160496"/>
                  <a:pt x="3554377" y="192881"/>
                </a:cubicBezTo>
                <a:cubicBezTo>
                  <a:pt x="3481034" y="217646"/>
                  <a:pt x="3418169" y="290989"/>
                  <a:pt x="3428647" y="395764"/>
                </a:cubicBezTo>
                <a:cubicBezTo>
                  <a:pt x="3429599" y="409099"/>
                  <a:pt x="3426742" y="412909"/>
                  <a:pt x="3413407" y="413861"/>
                </a:cubicBezTo>
                <a:cubicBezTo>
                  <a:pt x="3369592" y="415766"/>
                  <a:pt x="3324824" y="415766"/>
                  <a:pt x="3281009" y="416719"/>
                </a:cubicBezTo>
                <a:cubicBezTo>
                  <a:pt x="3248624" y="417671"/>
                  <a:pt x="3249577" y="417671"/>
                  <a:pt x="3248624" y="385286"/>
                </a:cubicBezTo>
                <a:cubicBezTo>
                  <a:pt x="3244814" y="250984"/>
                  <a:pt x="3123847" y="130016"/>
                  <a:pt x="2966684" y="152876"/>
                </a:cubicBezTo>
                <a:cubicBezTo>
                  <a:pt x="2825714" y="172879"/>
                  <a:pt x="2737132" y="297656"/>
                  <a:pt x="2757134" y="437674"/>
                </a:cubicBezTo>
                <a:cubicBezTo>
                  <a:pt x="2774279" y="553879"/>
                  <a:pt x="2878102" y="644366"/>
                  <a:pt x="2995259" y="645319"/>
                </a:cubicBezTo>
                <a:cubicBezTo>
                  <a:pt x="3045742" y="646271"/>
                  <a:pt x="3092414" y="633889"/>
                  <a:pt x="3135277" y="606266"/>
                </a:cubicBezTo>
                <a:cubicBezTo>
                  <a:pt x="3147659" y="598646"/>
                  <a:pt x="3155279" y="599599"/>
                  <a:pt x="3163852" y="611029"/>
                </a:cubicBezTo>
                <a:cubicBezTo>
                  <a:pt x="3170519" y="619601"/>
                  <a:pt x="3178139" y="627221"/>
                  <a:pt x="3185759" y="634841"/>
                </a:cubicBezTo>
                <a:cubicBezTo>
                  <a:pt x="3188617" y="637699"/>
                  <a:pt x="3191474" y="642461"/>
                  <a:pt x="3197189" y="639604"/>
                </a:cubicBezTo>
                <a:cubicBezTo>
                  <a:pt x="3201952" y="636746"/>
                  <a:pt x="3205762" y="632936"/>
                  <a:pt x="3204809" y="627221"/>
                </a:cubicBezTo>
                <a:cubicBezTo>
                  <a:pt x="3204809" y="623411"/>
                  <a:pt x="3203857" y="618649"/>
                  <a:pt x="3202904" y="614839"/>
                </a:cubicBezTo>
                <a:cubicBezTo>
                  <a:pt x="3193379" y="551974"/>
                  <a:pt x="3244814" y="502444"/>
                  <a:pt x="3307679" y="513874"/>
                </a:cubicBezTo>
                <a:cubicBezTo>
                  <a:pt x="3383879" y="527209"/>
                  <a:pt x="3441982" y="592931"/>
                  <a:pt x="3445792" y="670084"/>
                </a:cubicBezTo>
                <a:cubicBezTo>
                  <a:pt x="3447697" y="710089"/>
                  <a:pt x="3422932" y="746284"/>
                  <a:pt x="3383879" y="757714"/>
                </a:cubicBezTo>
                <a:cubicBezTo>
                  <a:pt x="3366734" y="762476"/>
                  <a:pt x="3349589" y="763429"/>
                  <a:pt x="3332444" y="758666"/>
                </a:cubicBezTo>
                <a:cubicBezTo>
                  <a:pt x="3323872" y="756761"/>
                  <a:pt x="3314347" y="754856"/>
                  <a:pt x="3309584" y="764381"/>
                </a:cubicBezTo>
                <a:cubicBezTo>
                  <a:pt x="3304822" y="773906"/>
                  <a:pt x="3315299" y="775811"/>
                  <a:pt x="3319109" y="781526"/>
                </a:cubicBezTo>
                <a:cubicBezTo>
                  <a:pt x="3323872" y="787241"/>
                  <a:pt x="3328634" y="792956"/>
                  <a:pt x="3335302" y="798671"/>
                </a:cubicBezTo>
                <a:cubicBezTo>
                  <a:pt x="3347684" y="809149"/>
                  <a:pt x="3347684" y="817721"/>
                  <a:pt x="3337207" y="831056"/>
                </a:cubicBezTo>
                <a:cubicBezTo>
                  <a:pt x="3306727" y="869156"/>
                  <a:pt x="3290534" y="914876"/>
                  <a:pt x="3287677" y="963454"/>
                </a:cubicBezTo>
                <a:cubicBezTo>
                  <a:pt x="3277199" y="1108234"/>
                  <a:pt x="3389594" y="1227296"/>
                  <a:pt x="3534374" y="1227296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2F6D567-C060-4D2B-B097-8C3176DB8302}"/>
              </a:ext>
            </a:extLst>
          </p:cNvPr>
          <p:cNvCxnSpPr>
            <a:cxnSpLocks/>
          </p:cNvCxnSpPr>
          <p:nvPr userDrawn="1"/>
        </p:nvCxnSpPr>
        <p:spPr>
          <a:xfrm flipH="1">
            <a:off x="2872409" y="477136"/>
            <a:ext cx="8670699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193E77-7AFA-45E8-B176-B8D26B37835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43107" y="477136"/>
            <a:ext cx="0" cy="593513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A31E12-92B8-44BE-9F73-32CC46810BBB}"/>
              </a:ext>
            </a:extLst>
          </p:cNvPr>
          <p:cNvCxnSpPr>
            <a:cxnSpLocks/>
          </p:cNvCxnSpPr>
          <p:nvPr userDrawn="1"/>
        </p:nvCxnSpPr>
        <p:spPr>
          <a:xfrm flipH="1">
            <a:off x="2976600" y="6392850"/>
            <a:ext cx="8566511" cy="13272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8749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698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10519579" y="3813043"/>
            <a:ext cx="1023244" cy="192000"/>
            <a:chOff x="7934433" y="3003797"/>
            <a:chExt cx="767433" cy="144000"/>
          </a:xfrm>
        </p:grpSpPr>
        <p:sp>
          <p:nvSpPr>
            <p:cNvPr id="9" name="Rectangle 8"/>
            <p:cNvSpPr/>
            <p:nvPr/>
          </p:nvSpPr>
          <p:spPr>
            <a:xfrm>
              <a:off x="7934433" y="3003797"/>
              <a:ext cx="144000" cy="14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42244" y="3003797"/>
              <a:ext cx="144000" cy="14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350055" y="3003797"/>
              <a:ext cx="144000" cy="14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557866" y="3003797"/>
              <a:ext cx="144000" cy="14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sp>
        <p:nvSpPr>
          <p:cNvPr id="19" name="Title 2">
            <a:extLst>
              <a:ext uri="{FF2B5EF4-FFF2-40B4-BE49-F238E27FC236}">
                <a16:creationId xmlns:a16="http://schemas.microsoft.com/office/drawing/2014/main" id="{2404D70E-24EA-41AF-ABEE-5B2140D062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1945" y="4101224"/>
            <a:ext cx="5280000" cy="1344000"/>
          </a:xfrm>
          <a:prstGeom prst="rect">
            <a:avLst/>
          </a:prstGeom>
        </p:spPr>
        <p:txBody>
          <a:bodyPr lIns="121917" tIns="60958" rIns="121917" bIns="60958" anchor="ctr"/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ahoma" pitchFamily="34" charset="0"/>
              </a:defRPr>
            </a:lvl1pPr>
          </a:lstStyle>
          <a:p>
            <a:pPr algn="r"/>
            <a:r>
              <a:rPr lang="en-US" altLang="ko-KR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  <a:cs typeface="Arial" pitchFamily="34" charset="0"/>
              </a:rPr>
              <a:t>FREE </a:t>
            </a:r>
            <a:br>
              <a:rPr lang="en-US" altLang="ko-KR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  <a:cs typeface="Arial" pitchFamily="34" charset="0"/>
              </a:rPr>
            </a:br>
            <a:r>
              <a:rPr lang="en-US" altLang="ko-KR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  <a:cs typeface="Arial" pitchFamily="34" charset="0"/>
              </a:rPr>
              <a:t>PPT TEMPLATES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3C4D560-A90B-43F2-812D-A32FD22FCE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1947" y="5445224"/>
            <a:ext cx="5280001" cy="576000"/>
          </a:xfrm>
          <a:prstGeom prst="rect">
            <a:avLst/>
          </a:prstGeom>
        </p:spPr>
        <p:txBody>
          <a:bodyPr lIns="121917" tIns="60958" rIns="121917" bIns="60958" anchor="ctr"/>
          <a:lstStyle>
            <a:lvl1pPr marL="0" indent="0" algn="r">
              <a:buFontTx/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PRESENTATION HERE</a:t>
            </a:r>
          </a:p>
        </p:txBody>
      </p:sp>
    </p:spTree>
    <p:extLst>
      <p:ext uri="{BB962C8B-B14F-4D97-AF65-F5344CB8AC3E}">
        <p14:creationId xmlns:p14="http://schemas.microsoft.com/office/powerpoint/2010/main" val="23225398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lIns="121917" tIns="60958" rIns="121917" bIns="60958" anchor="ctr"/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ahoma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1485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2543605" y="2372886"/>
            <a:ext cx="2112235" cy="2112235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>
              <a:solidFill>
                <a:srgbClr val="00B0F0"/>
              </a:solidFill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706688" y="2535969"/>
            <a:ext cx="1786069" cy="178606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21917" tIns="60958" rIns="121917" bIns="6095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327915" y="2939200"/>
            <a:ext cx="6864085" cy="768085"/>
          </a:xfrm>
          <a:prstGeom prst="rect">
            <a:avLst/>
          </a:prstGeom>
        </p:spPr>
        <p:txBody>
          <a:bodyPr lIns="121917" tIns="60958" rIns="121917" bIns="60958" anchor="ctr"/>
          <a:lstStyle>
            <a:lvl1pPr marL="0" indent="0" algn="l">
              <a:buNone/>
              <a:defRPr sz="4800" b="0" baseline="0">
                <a:solidFill>
                  <a:schemeClr val="bg1"/>
                </a:solidFill>
                <a:latin typeface="+mj-lt"/>
                <a:cs typeface="Tahoma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27915" y="3707285"/>
            <a:ext cx="6864085" cy="384043"/>
          </a:xfrm>
          <a:prstGeom prst="rect">
            <a:avLst/>
          </a:prstGeom>
        </p:spPr>
        <p:txBody>
          <a:bodyPr lIns="121917" tIns="60958" rIns="121917" bIns="60958" anchor="ctr"/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n-lt"/>
                <a:cs typeface="Tahoma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5419311" y="2603939"/>
            <a:ext cx="1023244" cy="192000"/>
            <a:chOff x="7934433" y="3003797"/>
            <a:chExt cx="767433" cy="144000"/>
          </a:xfrm>
        </p:grpSpPr>
        <p:sp>
          <p:nvSpPr>
            <p:cNvPr id="8" name="Rectangle 7"/>
            <p:cNvSpPr/>
            <p:nvPr/>
          </p:nvSpPr>
          <p:spPr>
            <a:xfrm>
              <a:off x="7934433" y="3003797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0B0F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142244" y="3003797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50055" y="3003797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0B0F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557866" y="3003797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98334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2381096"/>
            <a:ext cx="12192001" cy="4503819"/>
          </a:xfrm>
          <a:custGeom>
            <a:avLst/>
            <a:gdLst>
              <a:gd name="connsiteX0" fmla="*/ 0 w 9144001"/>
              <a:gd name="connsiteY0" fmla="*/ 0 h 1623922"/>
              <a:gd name="connsiteX1" fmla="*/ 9144001 w 9144001"/>
              <a:gd name="connsiteY1" fmla="*/ 0 h 1623922"/>
              <a:gd name="connsiteX2" fmla="*/ 9144001 w 9144001"/>
              <a:gd name="connsiteY2" fmla="*/ 1623922 h 1623922"/>
              <a:gd name="connsiteX3" fmla="*/ 0 w 9144001"/>
              <a:gd name="connsiteY3" fmla="*/ 1623922 h 1623922"/>
              <a:gd name="connsiteX4" fmla="*/ 0 w 9144001"/>
              <a:gd name="connsiteY4" fmla="*/ 0 h 1623922"/>
              <a:gd name="connsiteX0" fmla="*/ 0 w 9144001"/>
              <a:gd name="connsiteY0" fmla="*/ 1292045 h 2915967"/>
              <a:gd name="connsiteX1" fmla="*/ 9144001 w 9144001"/>
              <a:gd name="connsiteY1" fmla="*/ 1292045 h 2915967"/>
              <a:gd name="connsiteX2" fmla="*/ 9144001 w 9144001"/>
              <a:gd name="connsiteY2" fmla="*/ 2915967 h 2915967"/>
              <a:gd name="connsiteX3" fmla="*/ 0 w 9144001"/>
              <a:gd name="connsiteY3" fmla="*/ 2915967 h 2915967"/>
              <a:gd name="connsiteX4" fmla="*/ 0 w 9144001"/>
              <a:gd name="connsiteY4" fmla="*/ 1292045 h 2915967"/>
              <a:gd name="connsiteX0" fmla="*/ 0 w 9144001"/>
              <a:gd name="connsiteY0" fmla="*/ 1661157 h 3285079"/>
              <a:gd name="connsiteX1" fmla="*/ 9144001 w 9144001"/>
              <a:gd name="connsiteY1" fmla="*/ 1661157 h 3285079"/>
              <a:gd name="connsiteX2" fmla="*/ 9144001 w 9144001"/>
              <a:gd name="connsiteY2" fmla="*/ 3285079 h 3285079"/>
              <a:gd name="connsiteX3" fmla="*/ 0 w 9144001"/>
              <a:gd name="connsiteY3" fmla="*/ 3285079 h 3285079"/>
              <a:gd name="connsiteX4" fmla="*/ 0 w 9144001"/>
              <a:gd name="connsiteY4" fmla="*/ 1661157 h 3285079"/>
              <a:gd name="connsiteX0" fmla="*/ 0 w 9144001"/>
              <a:gd name="connsiteY0" fmla="*/ 1530125 h 3154047"/>
              <a:gd name="connsiteX1" fmla="*/ 9144001 w 9144001"/>
              <a:gd name="connsiteY1" fmla="*/ 1530125 h 3154047"/>
              <a:gd name="connsiteX2" fmla="*/ 9144001 w 9144001"/>
              <a:gd name="connsiteY2" fmla="*/ 3154047 h 3154047"/>
              <a:gd name="connsiteX3" fmla="*/ 0 w 9144001"/>
              <a:gd name="connsiteY3" fmla="*/ 3154047 h 3154047"/>
              <a:gd name="connsiteX4" fmla="*/ 0 w 9144001"/>
              <a:gd name="connsiteY4" fmla="*/ 1530125 h 3154047"/>
              <a:gd name="connsiteX0" fmla="*/ 0 w 9144001"/>
              <a:gd name="connsiteY0" fmla="*/ 1486810 h 3110732"/>
              <a:gd name="connsiteX1" fmla="*/ 9144001 w 9144001"/>
              <a:gd name="connsiteY1" fmla="*/ 1486810 h 3110732"/>
              <a:gd name="connsiteX2" fmla="*/ 9144001 w 9144001"/>
              <a:gd name="connsiteY2" fmla="*/ 3110732 h 3110732"/>
              <a:gd name="connsiteX3" fmla="*/ 0 w 9144001"/>
              <a:gd name="connsiteY3" fmla="*/ 3110732 h 3110732"/>
              <a:gd name="connsiteX4" fmla="*/ 0 w 9144001"/>
              <a:gd name="connsiteY4" fmla="*/ 1486810 h 3110732"/>
              <a:gd name="connsiteX0" fmla="*/ 0 w 9144001"/>
              <a:gd name="connsiteY0" fmla="*/ 1508441 h 3132363"/>
              <a:gd name="connsiteX1" fmla="*/ 9144001 w 9144001"/>
              <a:gd name="connsiteY1" fmla="*/ 1508441 h 3132363"/>
              <a:gd name="connsiteX2" fmla="*/ 9144001 w 9144001"/>
              <a:gd name="connsiteY2" fmla="*/ 3132363 h 3132363"/>
              <a:gd name="connsiteX3" fmla="*/ 0 w 9144001"/>
              <a:gd name="connsiteY3" fmla="*/ 3132363 h 3132363"/>
              <a:gd name="connsiteX4" fmla="*/ 0 w 9144001"/>
              <a:gd name="connsiteY4" fmla="*/ 1508441 h 3132363"/>
              <a:gd name="connsiteX0" fmla="*/ 0 w 9144001"/>
              <a:gd name="connsiteY0" fmla="*/ 1569794 h 3193716"/>
              <a:gd name="connsiteX1" fmla="*/ 9144001 w 9144001"/>
              <a:gd name="connsiteY1" fmla="*/ 1569794 h 3193716"/>
              <a:gd name="connsiteX2" fmla="*/ 9144001 w 9144001"/>
              <a:gd name="connsiteY2" fmla="*/ 3193716 h 3193716"/>
              <a:gd name="connsiteX3" fmla="*/ 0 w 9144001"/>
              <a:gd name="connsiteY3" fmla="*/ 3193716 h 3193716"/>
              <a:gd name="connsiteX4" fmla="*/ 0 w 9144001"/>
              <a:gd name="connsiteY4" fmla="*/ 1569794 h 3193716"/>
              <a:gd name="connsiteX0" fmla="*/ 0 w 9144001"/>
              <a:gd name="connsiteY0" fmla="*/ 1587570 h 3211492"/>
              <a:gd name="connsiteX1" fmla="*/ 9144001 w 9144001"/>
              <a:gd name="connsiteY1" fmla="*/ 1587570 h 3211492"/>
              <a:gd name="connsiteX2" fmla="*/ 9144001 w 9144001"/>
              <a:gd name="connsiteY2" fmla="*/ 3211492 h 3211492"/>
              <a:gd name="connsiteX3" fmla="*/ 0 w 9144001"/>
              <a:gd name="connsiteY3" fmla="*/ 3211492 h 3211492"/>
              <a:gd name="connsiteX4" fmla="*/ 0 w 9144001"/>
              <a:gd name="connsiteY4" fmla="*/ 1587570 h 3211492"/>
              <a:gd name="connsiteX0" fmla="*/ 0 w 9144001"/>
              <a:gd name="connsiteY0" fmla="*/ 1601749 h 3225671"/>
              <a:gd name="connsiteX1" fmla="*/ 9144001 w 9144001"/>
              <a:gd name="connsiteY1" fmla="*/ 1601749 h 3225671"/>
              <a:gd name="connsiteX2" fmla="*/ 9144001 w 9144001"/>
              <a:gd name="connsiteY2" fmla="*/ 3225671 h 3225671"/>
              <a:gd name="connsiteX3" fmla="*/ 0 w 9144001"/>
              <a:gd name="connsiteY3" fmla="*/ 3225671 h 3225671"/>
              <a:gd name="connsiteX4" fmla="*/ 0 w 9144001"/>
              <a:gd name="connsiteY4" fmla="*/ 1601749 h 3225671"/>
              <a:gd name="connsiteX0" fmla="*/ 0 w 9144001"/>
              <a:gd name="connsiteY0" fmla="*/ 1569907 h 3193829"/>
              <a:gd name="connsiteX1" fmla="*/ 9144001 w 9144001"/>
              <a:gd name="connsiteY1" fmla="*/ 1569907 h 3193829"/>
              <a:gd name="connsiteX2" fmla="*/ 9144001 w 9144001"/>
              <a:gd name="connsiteY2" fmla="*/ 3193829 h 3193829"/>
              <a:gd name="connsiteX3" fmla="*/ 0 w 9144001"/>
              <a:gd name="connsiteY3" fmla="*/ 3193829 h 3193829"/>
              <a:gd name="connsiteX4" fmla="*/ 0 w 9144001"/>
              <a:gd name="connsiteY4" fmla="*/ 1569907 h 3193829"/>
              <a:gd name="connsiteX0" fmla="*/ 0 w 9144001"/>
              <a:gd name="connsiteY0" fmla="*/ 1598836 h 3222758"/>
              <a:gd name="connsiteX1" fmla="*/ 9144001 w 9144001"/>
              <a:gd name="connsiteY1" fmla="*/ 1598836 h 3222758"/>
              <a:gd name="connsiteX2" fmla="*/ 9144001 w 9144001"/>
              <a:gd name="connsiteY2" fmla="*/ 3222758 h 3222758"/>
              <a:gd name="connsiteX3" fmla="*/ 0 w 9144001"/>
              <a:gd name="connsiteY3" fmla="*/ 3222758 h 3222758"/>
              <a:gd name="connsiteX4" fmla="*/ 0 w 9144001"/>
              <a:gd name="connsiteY4" fmla="*/ 1598836 h 3222758"/>
              <a:gd name="connsiteX0" fmla="*/ 0 w 9144001"/>
              <a:gd name="connsiteY0" fmla="*/ 1625232 h 3249154"/>
              <a:gd name="connsiteX1" fmla="*/ 9144001 w 9144001"/>
              <a:gd name="connsiteY1" fmla="*/ 1625232 h 3249154"/>
              <a:gd name="connsiteX2" fmla="*/ 9144001 w 9144001"/>
              <a:gd name="connsiteY2" fmla="*/ 3249154 h 3249154"/>
              <a:gd name="connsiteX3" fmla="*/ 0 w 9144001"/>
              <a:gd name="connsiteY3" fmla="*/ 3249154 h 3249154"/>
              <a:gd name="connsiteX4" fmla="*/ 0 w 9144001"/>
              <a:gd name="connsiteY4" fmla="*/ 1625232 h 3249154"/>
              <a:gd name="connsiteX0" fmla="*/ 0 w 9144001"/>
              <a:gd name="connsiteY0" fmla="*/ 1587134 h 3211056"/>
              <a:gd name="connsiteX1" fmla="*/ 9144001 w 9144001"/>
              <a:gd name="connsiteY1" fmla="*/ 1587134 h 3211056"/>
              <a:gd name="connsiteX2" fmla="*/ 9144001 w 9144001"/>
              <a:gd name="connsiteY2" fmla="*/ 3211056 h 3211056"/>
              <a:gd name="connsiteX3" fmla="*/ 0 w 9144001"/>
              <a:gd name="connsiteY3" fmla="*/ 3211056 h 3211056"/>
              <a:gd name="connsiteX4" fmla="*/ 0 w 9144001"/>
              <a:gd name="connsiteY4" fmla="*/ 1587134 h 3211056"/>
              <a:gd name="connsiteX0" fmla="*/ 0 w 9144001"/>
              <a:gd name="connsiteY0" fmla="*/ 1576790 h 3200712"/>
              <a:gd name="connsiteX1" fmla="*/ 9144001 w 9144001"/>
              <a:gd name="connsiteY1" fmla="*/ 1576790 h 3200712"/>
              <a:gd name="connsiteX2" fmla="*/ 9144001 w 9144001"/>
              <a:gd name="connsiteY2" fmla="*/ 3200712 h 3200712"/>
              <a:gd name="connsiteX3" fmla="*/ 0 w 9144001"/>
              <a:gd name="connsiteY3" fmla="*/ 3200712 h 3200712"/>
              <a:gd name="connsiteX4" fmla="*/ 0 w 9144001"/>
              <a:gd name="connsiteY4" fmla="*/ 1576790 h 3200712"/>
              <a:gd name="connsiteX0" fmla="*/ 0 w 9144001"/>
              <a:gd name="connsiteY0" fmla="*/ 1569906 h 3193828"/>
              <a:gd name="connsiteX1" fmla="*/ 9144001 w 9144001"/>
              <a:gd name="connsiteY1" fmla="*/ 1569906 h 3193828"/>
              <a:gd name="connsiteX2" fmla="*/ 9144001 w 9144001"/>
              <a:gd name="connsiteY2" fmla="*/ 3193828 h 3193828"/>
              <a:gd name="connsiteX3" fmla="*/ 0 w 9144001"/>
              <a:gd name="connsiteY3" fmla="*/ 3193828 h 3193828"/>
              <a:gd name="connsiteX4" fmla="*/ 0 w 9144001"/>
              <a:gd name="connsiteY4" fmla="*/ 1569906 h 3193828"/>
              <a:gd name="connsiteX0" fmla="*/ 0 w 9144001"/>
              <a:gd name="connsiteY0" fmla="*/ 1547983 h 3221219"/>
              <a:gd name="connsiteX1" fmla="*/ 9144001 w 9144001"/>
              <a:gd name="connsiteY1" fmla="*/ 1597297 h 3221219"/>
              <a:gd name="connsiteX2" fmla="*/ 9144001 w 9144001"/>
              <a:gd name="connsiteY2" fmla="*/ 3221219 h 3221219"/>
              <a:gd name="connsiteX3" fmla="*/ 0 w 9144001"/>
              <a:gd name="connsiteY3" fmla="*/ 3221219 h 3221219"/>
              <a:gd name="connsiteX4" fmla="*/ 0 w 9144001"/>
              <a:gd name="connsiteY4" fmla="*/ 1547983 h 3221219"/>
              <a:gd name="connsiteX0" fmla="*/ 0 w 9144001"/>
              <a:gd name="connsiteY0" fmla="*/ 1513373 h 3186609"/>
              <a:gd name="connsiteX1" fmla="*/ 9144001 w 9144001"/>
              <a:gd name="connsiteY1" fmla="*/ 1562687 h 3186609"/>
              <a:gd name="connsiteX2" fmla="*/ 9144001 w 9144001"/>
              <a:gd name="connsiteY2" fmla="*/ 3186609 h 3186609"/>
              <a:gd name="connsiteX3" fmla="*/ 0 w 9144001"/>
              <a:gd name="connsiteY3" fmla="*/ 3186609 h 3186609"/>
              <a:gd name="connsiteX4" fmla="*/ 0 w 9144001"/>
              <a:gd name="connsiteY4" fmla="*/ 1513373 h 3186609"/>
              <a:gd name="connsiteX0" fmla="*/ 0 w 9144001"/>
              <a:gd name="connsiteY0" fmla="*/ 1558284 h 3231520"/>
              <a:gd name="connsiteX1" fmla="*/ 9144001 w 9144001"/>
              <a:gd name="connsiteY1" fmla="*/ 1508969 h 3231520"/>
              <a:gd name="connsiteX2" fmla="*/ 9144001 w 9144001"/>
              <a:gd name="connsiteY2" fmla="*/ 3231520 h 3231520"/>
              <a:gd name="connsiteX3" fmla="*/ 0 w 9144001"/>
              <a:gd name="connsiteY3" fmla="*/ 3231520 h 3231520"/>
              <a:gd name="connsiteX4" fmla="*/ 0 w 9144001"/>
              <a:gd name="connsiteY4" fmla="*/ 1558284 h 3231520"/>
              <a:gd name="connsiteX0" fmla="*/ 0 w 9144001"/>
              <a:gd name="connsiteY0" fmla="*/ 1514779 h 3188015"/>
              <a:gd name="connsiteX1" fmla="*/ 9144001 w 9144001"/>
              <a:gd name="connsiteY1" fmla="*/ 1465464 h 3188015"/>
              <a:gd name="connsiteX2" fmla="*/ 9144001 w 9144001"/>
              <a:gd name="connsiteY2" fmla="*/ 3188015 h 3188015"/>
              <a:gd name="connsiteX3" fmla="*/ 0 w 9144001"/>
              <a:gd name="connsiteY3" fmla="*/ 3188015 h 3188015"/>
              <a:gd name="connsiteX4" fmla="*/ 0 w 9144001"/>
              <a:gd name="connsiteY4" fmla="*/ 1514779 h 3188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3188015">
                <a:moveTo>
                  <a:pt x="0" y="1514779"/>
                </a:moveTo>
                <a:cubicBezTo>
                  <a:pt x="3346967" y="-771184"/>
                  <a:pt x="6343088" y="-205543"/>
                  <a:pt x="9144001" y="1465464"/>
                </a:cubicBezTo>
                <a:lnTo>
                  <a:pt x="9144001" y="3188015"/>
                </a:lnTo>
                <a:lnTo>
                  <a:pt x="0" y="3188015"/>
                </a:lnTo>
                <a:lnTo>
                  <a:pt x="0" y="151477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 dirty="0">
              <a:solidFill>
                <a:srgbClr val="00B0F0"/>
              </a:solidFill>
            </a:endParaRPr>
          </a:p>
        </p:txBody>
      </p:sp>
      <p:sp>
        <p:nvSpPr>
          <p:cNvPr id="6" name="Freeform 5"/>
          <p:cNvSpPr/>
          <p:nvPr userDrawn="1"/>
        </p:nvSpPr>
        <p:spPr>
          <a:xfrm>
            <a:off x="-43213" y="2415324"/>
            <a:ext cx="12275188" cy="2068191"/>
          </a:xfrm>
          <a:custGeom>
            <a:avLst/>
            <a:gdLst>
              <a:gd name="connsiteX0" fmla="*/ 0 w 9152626"/>
              <a:gd name="connsiteY0" fmla="*/ 25879 h 25879"/>
              <a:gd name="connsiteX1" fmla="*/ 9152626 w 9152626"/>
              <a:gd name="connsiteY1" fmla="*/ 0 h 25879"/>
              <a:gd name="connsiteX0" fmla="*/ 0 w 9152626"/>
              <a:gd name="connsiteY0" fmla="*/ 1369701 h 1369701"/>
              <a:gd name="connsiteX1" fmla="*/ 9152626 w 9152626"/>
              <a:gd name="connsiteY1" fmla="*/ 1343822 h 1369701"/>
              <a:gd name="connsiteX0" fmla="*/ 0 w 9152626"/>
              <a:gd name="connsiteY0" fmla="*/ 1686391 h 1686391"/>
              <a:gd name="connsiteX1" fmla="*/ 9152626 w 9152626"/>
              <a:gd name="connsiteY1" fmla="*/ 1660512 h 1686391"/>
              <a:gd name="connsiteX0" fmla="*/ 0 w 9152626"/>
              <a:gd name="connsiteY0" fmla="*/ 1531416 h 1531416"/>
              <a:gd name="connsiteX1" fmla="*/ 9152626 w 9152626"/>
              <a:gd name="connsiteY1" fmla="*/ 1505537 h 1531416"/>
              <a:gd name="connsiteX0" fmla="*/ 0 w 9152626"/>
              <a:gd name="connsiteY0" fmla="*/ 1611986 h 1611986"/>
              <a:gd name="connsiteX1" fmla="*/ 9152626 w 9152626"/>
              <a:gd name="connsiteY1" fmla="*/ 1586107 h 1611986"/>
              <a:gd name="connsiteX0" fmla="*/ 0 w 9152626"/>
              <a:gd name="connsiteY0" fmla="*/ 1536682 h 1536682"/>
              <a:gd name="connsiteX1" fmla="*/ 9152626 w 9152626"/>
              <a:gd name="connsiteY1" fmla="*/ 1510803 h 1536682"/>
              <a:gd name="connsiteX0" fmla="*/ 0 w 9152626"/>
              <a:gd name="connsiteY0" fmla="*/ 1585062 h 1585062"/>
              <a:gd name="connsiteX1" fmla="*/ 9152626 w 9152626"/>
              <a:gd name="connsiteY1" fmla="*/ 1559183 h 1585062"/>
              <a:gd name="connsiteX0" fmla="*/ 0 w 9152626"/>
              <a:gd name="connsiteY0" fmla="*/ 1579305 h 1579305"/>
              <a:gd name="connsiteX1" fmla="*/ 9152626 w 9152626"/>
              <a:gd name="connsiteY1" fmla="*/ 1553426 h 1579305"/>
              <a:gd name="connsiteX0" fmla="*/ 0 w 9152626"/>
              <a:gd name="connsiteY0" fmla="*/ 1551143 h 1551143"/>
              <a:gd name="connsiteX1" fmla="*/ 9152626 w 9152626"/>
              <a:gd name="connsiteY1" fmla="*/ 1525264 h 155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52626" h="1551143">
                <a:moveTo>
                  <a:pt x="0" y="1551143"/>
                </a:moveTo>
                <a:cubicBezTo>
                  <a:pt x="3378679" y="-907387"/>
                  <a:pt x="6800490" y="-79250"/>
                  <a:pt x="9152626" y="1525264"/>
                </a:cubicBezTo>
              </a:path>
            </a:pathLst>
          </a:cu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9E9CB1C7-B20E-45E9-99BF-5168D6E904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3960" y="1412776"/>
            <a:ext cx="6864085" cy="768085"/>
          </a:xfrm>
          <a:prstGeom prst="rect">
            <a:avLst/>
          </a:prstGeom>
        </p:spPr>
        <p:txBody>
          <a:bodyPr lIns="121917" tIns="60958" rIns="121917" bIns="60958" anchor="ctr"/>
          <a:lstStyle>
            <a:lvl1pPr marL="0" indent="0" algn="ctr">
              <a:buFontTx/>
              <a:buNone/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ahoma" pitchFamily="34" charset="0"/>
              </a:defRPr>
            </a:lvl1pPr>
          </a:lstStyle>
          <a:p>
            <a:pPr marL="0" indent="0" algn="ctr">
              <a:buNone/>
            </a:pPr>
            <a:r>
              <a:rPr lang="en-US" altLang="ko-KR" sz="4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Welcome!!</a:t>
            </a:r>
            <a:endParaRPr lang="ko-KR" altLang="en-US" sz="43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CD46BF13-6E05-4054-B2FE-E9511EDC030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2417186"/>
            <a:ext cx="12192000" cy="4467729"/>
          </a:xfrm>
          <a:custGeom>
            <a:avLst/>
            <a:gdLst>
              <a:gd name="connsiteX0" fmla="*/ 4490714 w 9144000"/>
              <a:gd name="connsiteY0" fmla="*/ 8 h 3350797"/>
              <a:gd name="connsiteX1" fmla="*/ 8897497 w 9144000"/>
              <a:gd name="connsiteY1" fmla="*/ 1631288 h 3350797"/>
              <a:gd name="connsiteX2" fmla="*/ 9144000 w 9144000"/>
              <a:gd name="connsiteY2" fmla="*/ 1825035 h 3350797"/>
              <a:gd name="connsiteX3" fmla="*/ 9144000 w 9144000"/>
              <a:gd name="connsiteY3" fmla="*/ 2662245 h 3350797"/>
              <a:gd name="connsiteX4" fmla="*/ 9141332 w 9144000"/>
              <a:gd name="connsiteY4" fmla="*/ 2958113 h 3350797"/>
              <a:gd name="connsiteX5" fmla="*/ 9140604 w 9144000"/>
              <a:gd name="connsiteY5" fmla="*/ 3149921 h 3350797"/>
              <a:gd name="connsiteX6" fmla="*/ 9140998 w 9144000"/>
              <a:gd name="connsiteY6" fmla="*/ 3350797 h 3350797"/>
              <a:gd name="connsiteX7" fmla="*/ 0 w 9144000"/>
              <a:gd name="connsiteY7" fmla="*/ 3350797 h 3350797"/>
              <a:gd name="connsiteX8" fmla="*/ 0 w 9144000"/>
              <a:gd name="connsiteY8" fmla="*/ 1766508 h 3350797"/>
              <a:gd name="connsiteX9" fmla="*/ 290022 w 9144000"/>
              <a:gd name="connsiteY9" fmla="*/ 1538857 h 3350797"/>
              <a:gd name="connsiteX10" fmla="*/ 4490714 w 9144000"/>
              <a:gd name="connsiteY10" fmla="*/ 8 h 335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0" h="3350797">
                <a:moveTo>
                  <a:pt x="4490714" y="8"/>
                </a:moveTo>
                <a:cubicBezTo>
                  <a:pt x="6053839" y="-2490"/>
                  <a:pt x="7550369" y="605730"/>
                  <a:pt x="8897497" y="1631288"/>
                </a:cubicBezTo>
                <a:lnTo>
                  <a:pt x="9144000" y="1825035"/>
                </a:lnTo>
                <a:lnTo>
                  <a:pt x="9144000" y="2662245"/>
                </a:lnTo>
                <a:lnTo>
                  <a:pt x="9141332" y="2958113"/>
                </a:lnTo>
                <a:cubicBezTo>
                  <a:pt x="9140944" y="3020873"/>
                  <a:pt x="9140681" y="3084641"/>
                  <a:pt x="9140604" y="3149921"/>
                </a:cubicBezTo>
                <a:lnTo>
                  <a:pt x="9140998" y="3350797"/>
                </a:lnTo>
                <a:lnTo>
                  <a:pt x="0" y="3350797"/>
                </a:lnTo>
                <a:lnTo>
                  <a:pt x="0" y="1766508"/>
                </a:lnTo>
                <a:lnTo>
                  <a:pt x="290022" y="1538857"/>
                </a:lnTo>
                <a:cubicBezTo>
                  <a:pt x="1704257" y="471960"/>
                  <a:pt x="3122979" y="2194"/>
                  <a:pt x="4490714" y="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121917" tIns="60958" rIns="121917" bIns="60958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88366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7507" y="1680019"/>
            <a:ext cx="3971001" cy="4457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17" tIns="60958" rIns="121917" bIns="6095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200792"/>
            <a:ext cx="12192000" cy="912000"/>
          </a:xfrm>
          <a:prstGeom prst="rect">
            <a:avLst/>
          </a:prstGeom>
        </p:spPr>
        <p:txBody>
          <a:bodyPr lIns="121917" tIns="60958" rIns="121917" bIns="60958" anchor="ctr"/>
          <a:lstStyle>
            <a:lvl1pPr algn="ctr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ahoma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704460" y="3909483"/>
            <a:ext cx="2208000" cy="22285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17" tIns="60958" rIns="121917" bIns="6095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911721" y="3909485"/>
            <a:ext cx="2208000" cy="22285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17" tIns="60958" rIns="121917" bIns="6095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111665" y="3909486"/>
            <a:ext cx="2208000" cy="22285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17" tIns="60958" rIns="121917" bIns="6095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704460" y="1680019"/>
            <a:ext cx="2208245" cy="222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00B0F0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911476" y="1680019"/>
            <a:ext cx="2208245" cy="222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00B0F0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11668" y="1680019"/>
            <a:ext cx="2208245" cy="222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00B0F0"/>
              </a:solidFill>
            </a:endParaRPr>
          </a:p>
        </p:txBody>
      </p:sp>
      <p:sp>
        <p:nvSpPr>
          <p:cNvPr id="12" name="텍스트 개체 틀 2">
            <a:extLst>
              <a:ext uri="{FF2B5EF4-FFF2-40B4-BE49-F238E27FC236}">
                <a16:creationId xmlns:a16="http://schemas.microsoft.com/office/drawing/2014/main" id="{04DB8D5C-C91A-4755-AF2D-72EE2C637AD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124744"/>
            <a:ext cx="12192000" cy="288032"/>
          </a:xfrm>
          <a:prstGeom prst="rect">
            <a:avLst/>
          </a:prstGeom>
        </p:spPr>
        <p:txBody>
          <a:bodyPr lIns="121917" tIns="60958" rIns="121917" bIns="60958" anchor="ctr"/>
          <a:lstStyle>
            <a:lvl1pPr marL="0" marR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41787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6912" y="1929225"/>
            <a:ext cx="2208000" cy="15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17" tIns="60958" rIns="121917" bIns="6095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43339" y="0"/>
            <a:ext cx="12048661" cy="1179288"/>
          </a:xfrm>
          <a:prstGeom prst="rect">
            <a:avLst/>
          </a:prstGeom>
        </p:spPr>
        <p:txBody>
          <a:bodyPr lIns="121917" tIns="60958" rIns="121917" bIns="60958" anchor="ctr"/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ahoma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66912" y="4110344"/>
            <a:ext cx="2208000" cy="15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17" tIns="60958" rIns="121917" bIns="6095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866912" y="3463132"/>
            <a:ext cx="2208000" cy="480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 sz="160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66912" y="5646350"/>
            <a:ext cx="2208000" cy="4800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 sz="160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237267" y="1934249"/>
            <a:ext cx="2208000" cy="15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17" tIns="60958" rIns="121917" bIns="6095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237267" y="4115368"/>
            <a:ext cx="2208000" cy="15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17" tIns="60958" rIns="121917" bIns="6095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237267" y="3468160"/>
            <a:ext cx="2208000" cy="4800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 sz="160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237267" y="5651374"/>
            <a:ext cx="2208000" cy="4800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 sz="160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9847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143339" y="0"/>
            <a:ext cx="12048661" cy="1179288"/>
          </a:xfrm>
          <a:prstGeom prst="rect">
            <a:avLst/>
          </a:prstGeom>
        </p:spPr>
        <p:txBody>
          <a:bodyPr lIns="121917" tIns="60958" rIns="121917" bIns="60958" anchor="ctr"/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ahoma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5061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647" y="1820044"/>
            <a:ext cx="6090356" cy="26650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17" tIns="60958" rIns="121917" bIns="6095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101647" y="1820044"/>
            <a:ext cx="6090356" cy="26650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17" tIns="60958" rIns="121917" bIns="6095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292895B-CBD9-4745-8D30-91F49E9E1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0792"/>
            <a:ext cx="12192000" cy="912000"/>
          </a:xfrm>
          <a:prstGeom prst="rect">
            <a:avLst/>
          </a:prstGeom>
        </p:spPr>
        <p:txBody>
          <a:bodyPr lIns="121917" tIns="60958" rIns="121917" bIns="60958" anchor="ctr"/>
          <a:lstStyle>
            <a:lvl1pPr algn="ctr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ahoma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6" name="텍스트 개체 틀 2">
            <a:extLst>
              <a:ext uri="{FF2B5EF4-FFF2-40B4-BE49-F238E27FC236}">
                <a16:creationId xmlns:a16="http://schemas.microsoft.com/office/drawing/2014/main" id="{A4041D5A-9284-440B-BB7E-072D9FB2DEF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124744"/>
            <a:ext cx="12192000" cy="288032"/>
          </a:xfrm>
          <a:prstGeom prst="rect">
            <a:avLst/>
          </a:prstGeom>
        </p:spPr>
        <p:txBody>
          <a:bodyPr lIns="121917" tIns="60958" rIns="121917" bIns="60958" anchor="ctr"/>
          <a:lstStyle>
            <a:lvl1pPr marL="0" marR="0" indent="0" algn="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57573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47120" y="1"/>
            <a:ext cx="509776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17" tIns="60958" rIns="121917" bIns="6095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1"/>
            <a:ext cx="3407701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17" tIns="60958" rIns="121917" bIns="6095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784300" y="1"/>
            <a:ext cx="3407701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17" tIns="60958" rIns="121917" bIns="6095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3566617"/>
            <a:ext cx="3407701" cy="32913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784300" y="3566617"/>
            <a:ext cx="3407701" cy="32913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381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3393" y="701531"/>
            <a:ext cx="695738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accent1"/>
                </a:solidFill>
                <a:latin typeface="+mj-lt"/>
                <a:cs typeface="Tahoma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Graphic 2">
            <a:extLst>
              <a:ext uri="{FF2B5EF4-FFF2-40B4-BE49-F238E27FC236}">
                <a16:creationId xmlns:a16="http://schemas.microsoft.com/office/drawing/2014/main" id="{1DD60E7E-E490-46D9-AB9B-87D9364A77D2}"/>
              </a:ext>
            </a:extLst>
          </p:cNvPr>
          <p:cNvSpPr/>
          <p:nvPr userDrawn="1"/>
        </p:nvSpPr>
        <p:spPr>
          <a:xfrm rot="2816880" flipH="1">
            <a:off x="211962" y="4192653"/>
            <a:ext cx="2181863" cy="1887443"/>
          </a:xfrm>
          <a:custGeom>
            <a:avLst/>
            <a:gdLst>
              <a:gd name="connsiteX0" fmla="*/ 3953474 w 3952875"/>
              <a:gd name="connsiteY0" fmla="*/ 419576 h 3419475"/>
              <a:gd name="connsiteX1" fmla="*/ 3905849 w 3952875"/>
              <a:gd name="connsiteY1" fmla="*/ 547211 h 3419475"/>
              <a:gd name="connsiteX2" fmla="*/ 3792502 w 3952875"/>
              <a:gd name="connsiteY2" fmla="*/ 660559 h 3419475"/>
              <a:gd name="connsiteX3" fmla="*/ 3790597 w 3952875"/>
              <a:gd name="connsiteY3" fmla="*/ 681514 h 3419475"/>
              <a:gd name="connsiteX4" fmla="*/ 3926804 w 3952875"/>
              <a:gd name="connsiteY4" fmla="*/ 951071 h 3419475"/>
              <a:gd name="connsiteX5" fmla="*/ 3666772 w 3952875"/>
              <a:gd name="connsiteY5" fmla="*/ 1351121 h 3419475"/>
              <a:gd name="connsiteX6" fmla="*/ 3287677 w 3952875"/>
              <a:gd name="connsiteY6" fmla="*/ 1288256 h 3419475"/>
              <a:gd name="connsiteX7" fmla="*/ 3139087 w 3952875"/>
              <a:gd name="connsiteY7" fmla="*/ 980599 h 3419475"/>
              <a:gd name="connsiteX8" fmla="*/ 3139087 w 3952875"/>
              <a:gd name="connsiteY8" fmla="*/ 971074 h 3419475"/>
              <a:gd name="connsiteX9" fmla="*/ 3138134 w 3952875"/>
              <a:gd name="connsiteY9" fmla="*/ 968216 h 3419475"/>
              <a:gd name="connsiteX10" fmla="*/ 3120989 w 3952875"/>
              <a:gd name="connsiteY10" fmla="*/ 1003459 h 3419475"/>
              <a:gd name="connsiteX11" fmla="*/ 3085747 w 3952875"/>
              <a:gd name="connsiteY11" fmla="*/ 1100614 h 3419475"/>
              <a:gd name="connsiteX12" fmla="*/ 3064792 w 3952875"/>
              <a:gd name="connsiteY12" fmla="*/ 1115854 h 3419475"/>
              <a:gd name="connsiteX13" fmla="*/ 2966684 w 3952875"/>
              <a:gd name="connsiteY13" fmla="*/ 1120616 h 3419475"/>
              <a:gd name="connsiteX14" fmla="*/ 2990497 w 3952875"/>
              <a:gd name="connsiteY14" fmla="*/ 1170146 h 3419475"/>
              <a:gd name="connsiteX15" fmla="*/ 2941919 w 3952875"/>
              <a:gd name="connsiteY15" fmla="*/ 1277779 h 3419475"/>
              <a:gd name="connsiteX16" fmla="*/ 2824762 w 3952875"/>
              <a:gd name="connsiteY16" fmla="*/ 1266349 h 3419475"/>
              <a:gd name="connsiteX17" fmla="*/ 2794282 w 3952875"/>
              <a:gd name="connsiteY17" fmla="*/ 1266349 h 3419475"/>
              <a:gd name="connsiteX18" fmla="*/ 2549489 w 3952875"/>
              <a:gd name="connsiteY18" fmla="*/ 1492091 h 3419475"/>
              <a:gd name="connsiteX19" fmla="*/ 2170394 w 3952875"/>
              <a:gd name="connsiteY19" fmla="*/ 1841659 h 3419475"/>
              <a:gd name="connsiteX20" fmla="*/ 1886549 w 3952875"/>
              <a:gd name="connsiteY20" fmla="*/ 2103596 h 3419475"/>
              <a:gd name="connsiteX21" fmla="*/ 1505549 w 3952875"/>
              <a:gd name="connsiteY21" fmla="*/ 2454116 h 3419475"/>
              <a:gd name="connsiteX22" fmla="*/ 1221704 w 3952875"/>
              <a:gd name="connsiteY22" fmla="*/ 2716054 h 3419475"/>
              <a:gd name="connsiteX23" fmla="*/ 839752 w 3952875"/>
              <a:gd name="connsiteY23" fmla="*/ 3067526 h 3419475"/>
              <a:gd name="connsiteX24" fmla="*/ 621629 w 3952875"/>
              <a:gd name="connsiteY24" fmla="*/ 3269456 h 3419475"/>
              <a:gd name="connsiteX25" fmla="*/ 592102 w 3952875"/>
              <a:gd name="connsiteY25" fmla="*/ 3268504 h 3419475"/>
              <a:gd name="connsiteX26" fmla="*/ 572099 w 3952875"/>
              <a:gd name="connsiteY26" fmla="*/ 3254216 h 3419475"/>
              <a:gd name="connsiteX27" fmla="*/ 563527 w 3952875"/>
              <a:gd name="connsiteY27" fmla="*/ 3281839 h 3419475"/>
              <a:gd name="connsiteX28" fmla="*/ 458752 w 3952875"/>
              <a:gd name="connsiteY28" fmla="*/ 3411379 h 3419475"/>
              <a:gd name="connsiteX29" fmla="*/ 316829 w 3952875"/>
              <a:gd name="connsiteY29" fmla="*/ 3314224 h 3419475"/>
              <a:gd name="connsiteX30" fmla="*/ 461609 w 3952875"/>
              <a:gd name="connsiteY30" fmla="*/ 3164681 h 3419475"/>
              <a:gd name="connsiteX31" fmla="*/ 476849 w 3952875"/>
              <a:gd name="connsiteY31" fmla="*/ 3164681 h 3419475"/>
              <a:gd name="connsiteX32" fmla="*/ 479707 w 3952875"/>
              <a:gd name="connsiteY32" fmla="*/ 3146584 h 3419475"/>
              <a:gd name="connsiteX33" fmla="*/ 481612 w 3952875"/>
              <a:gd name="connsiteY33" fmla="*/ 3098006 h 3419475"/>
              <a:gd name="connsiteX34" fmla="*/ 644489 w 3952875"/>
              <a:gd name="connsiteY34" fmla="*/ 2950369 h 3419475"/>
              <a:gd name="connsiteX35" fmla="*/ 645442 w 3952875"/>
              <a:gd name="connsiteY35" fmla="*/ 2923699 h 3419475"/>
              <a:gd name="connsiteX36" fmla="*/ 614962 w 3952875"/>
              <a:gd name="connsiteY36" fmla="*/ 2890361 h 3419475"/>
              <a:gd name="connsiteX37" fmla="*/ 590197 w 3952875"/>
              <a:gd name="connsiteY37" fmla="*/ 2889409 h 3419475"/>
              <a:gd name="connsiteX38" fmla="*/ 465419 w 3952875"/>
              <a:gd name="connsiteY38" fmla="*/ 3003709 h 3419475"/>
              <a:gd name="connsiteX39" fmla="*/ 401602 w 3952875"/>
              <a:gd name="connsiteY39" fmla="*/ 3061811 h 3419475"/>
              <a:gd name="connsiteX40" fmla="*/ 382552 w 3952875"/>
              <a:gd name="connsiteY40" fmla="*/ 3060859 h 3419475"/>
              <a:gd name="connsiteX41" fmla="*/ 302542 w 3952875"/>
              <a:gd name="connsiteY41" fmla="*/ 2973229 h 3419475"/>
              <a:gd name="connsiteX42" fmla="*/ 299684 w 3952875"/>
              <a:gd name="connsiteY42" fmla="*/ 2953226 h 3419475"/>
              <a:gd name="connsiteX43" fmla="*/ 327307 w 3952875"/>
              <a:gd name="connsiteY43" fmla="*/ 2903696 h 3419475"/>
              <a:gd name="connsiteX44" fmla="*/ 325402 w 3952875"/>
              <a:gd name="connsiteY44" fmla="*/ 2884646 h 3419475"/>
              <a:gd name="connsiteX45" fmla="*/ 260632 w 3952875"/>
              <a:gd name="connsiteY45" fmla="*/ 2868454 h 3419475"/>
              <a:gd name="connsiteX46" fmla="*/ 192052 w 3952875"/>
              <a:gd name="connsiteY46" fmla="*/ 2854166 h 3419475"/>
              <a:gd name="connsiteX47" fmla="*/ 14887 w 3952875"/>
              <a:gd name="connsiteY47" fmla="*/ 2661761 h 3419475"/>
              <a:gd name="connsiteX48" fmla="*/ 15839 w 3952875"/>
              <a:gd name="connsiteY48" fmla="*/ 2631281 h 3419475"/>
              <a:gd name="connsiteX49" fmla="*/ 174907 w 3952875"/>
              <a:gd name="connsiteY49" fmla="*/ 2485549 h 3419475"/>
              <a:gd name="connsiteX50" fmla="*/ 198719 w 3952875"/>
              <a:gd name="connsiteY50" fmla="*/ 2486501 h 3419475"/>
              <a:gd name="connsiteX51" fmla="*/ 335879 w 3952875"/>
              <a:gd name="connsiteY51" fmla="*/ 2636996 h 3419475"/>
              <a:gd name="connsiteX52" fmla="*/ 354929 w 3952875"/>
              <a:gd name="connsiteY52" fmla="*/ 2637949 h 3419475"/>
              <a:gd name="connsiteX53" fmla="*/ 418747 w 3952875"/>
              <a:gd name="connsiteY53" fmla="*/ 2579846 h 3419475"/>
              <a:gd name="connsiteX54" fmla="*/ 419699 w 3952875"/>
              <a:gd name="connsiteY54" fmla="*/ 2563654 h 3419475"/>
              <a:gd name="connsiteX55" fmla="*/ 280634 w 3952875"/>
              <a:gd name="connsiteY55" fmla="*/ 2413159 h 3419475"/>
              <a:gd name="connsiteX56" fmla="*/ 280634 w 3952875"/>
              <a:gd name="connsiteY56" fmla="*/ 2388394 h 3419475"/>
              <a:gd name="connsiteX57" fmla="*/ 408269 w 3952875"/>
              <a:gd name="connsiteY57" fmla="*/ 2272189 h 3419475"/>
              <a:gd name="connsiteX58" fmla="*/ 429224 w 3952875"/>
              <a:gd name="connsiteY58" fmla="*/ 2273141 h 3419475"/>
              <a:gd name="connsiteX59" fmla="*/ 567337 w 3952875"/>
              <a:gd name="connsiteY59" fmla="*/ 2424589 h 3419475"/>
              <a:gd name="connsiteX60" fmla="*/ 587339 w 3952875"/>
              <a:gd name="connsiteY60" fmla="*/ 2425541 h 3419475"/>
              <a:gd name="connsiteX61" fmla="*/ 651157 w 3952875"/>
              <a:gd name="connsiteY61" fmla="*/ 2367439 h 3419475"/>
              <a:gd name="connsiteX62" fmla="*/ 651157 w 3952875"/>
              <a:gd name="connsiteY62" fmla="*/ 2351246 h 3419475"/>
              <a:gd name="connsiteX63" fmla="*/ 512092 w 3952875"/>
              <a:gd name="connsiteY63" fmla="*/ 2200751 h 3419475"/>
              <a:gd name="connsiteX64" fmla="*/ 513044 w 3952875"/>
              <a:gd name="connsiteY64" fmla="*/ 2176939 h 3419475"/>
              <a:gd name="connsiteX65" fmla="*/ 674017 w 3952875"/>
              <a:gd name="connsiteY65" fmla="*/ 2029301 h 3419475"/>
              <a:gd name="connsiteX66" fmla="*/ 698782 w 3952875"/>
              <a:gd name="connsiteY66" fmla="*/ 2030254 h 3419475"/>
              <a:gd name="connsiteX67" fmla="*/ 895949 w 3952875"/>
              <a:gd name="connsiteY67" fmla="*/ 2244566 h 3419475"/>
              <a:gd name="connsiteX68" fmla="*/ 899759 w 3952875"/>
              <a:gd name="connsiteY68" fmla="*/ 2275046 h 3419475"/>
              <a:gd name="connsiteX69" fmla="*/ 874994 w 3952875"/>
              <a:gd name="connsiteY69" fmla="*/ 2317909 h 3419475"/>
              <a:gd name="connsiteX70" fmla="*/ 876899 w 3952875"/>
              <a:gd name="connsiteY70" fmla="*/ 2339816 h 3419475"/>
              <a:gd name="connsiteX71" fmla="*/ 941669 w 3952875"/>
              <a:gd name="connsiteY71" fmla="*/ 2354104 h 3419475"/>
              <a:gd name="connsiteX72" fmla="*/ 1009297 w 3952875"/>
              <a:gd name="connsiteY72" fmla="*/ 2368391 h 3419475"/>
              <a:gd name="connsiteX73" fmla="*/ 1069304 w 3952875"/>
              <a:gd name="connsiteY73" fmla="*/ 2433161 h 3419475"/>
              <a:gd name="connsiteX74" fmla="*/ 1068352 w 3952875"/>
              <a:gd name="connsiteY74" fmla="*/ 2453164 h 3419475"/>
              <a:gd name="connsiteX75" fmla="*/ 889282 w 3952875"/>
              <a:gd name="connsiteY75" fmla="*/ 2617946 h 3419475"/>
              <a:gd name="connsiteX76" fmla="*/ 875947 w 3952875"/>
              <a:gd name="connsiteY76" fmla="*/ 2630329 h 3419475"/>
              <a:gd name="connsiteX77" fmla="*/ 875947 w 3952875"/>
              <a:gd name="connsiteY77" fmla="*/ 2645569 h 3419475"/>
              <a:gd name="connsiteX78" fmla="*/ 915952 w 3952875"/>
              <a:gd name="connsiteY78" fmla="*/ 2688431 h 3419475"/>
              <a:gd name="connsiteX79" fmla="*/ 932144 w 3952875"/>
              <a:gd name="connsiteY79" fmla="*/ 2689384 h 3419475"/>
              <a:gd name="connsiteX80" fmla="*/ 1186462 w 3952875"/>
              <a:gd name="connsiteY80" fmla="*/ 2456974 h 3419475"/>
              <a:gd name="connsiteX81" fmla="*/ 1533172 w 3952875"/>
              <a:gd name="connsiteY81" fmla="*/ 2140744 h 3419475"/>
              <a:gd name="connsiteX82" fmla="*/ 1787489 w 3952875"/>
              <a:gd name="connsiteY82" fmla="*/ 1908334 h 3419475"/>
              <a:gd name="connsiteX83" fmla="*/ 2137057 w 3952875"/>
              <a:gd name="connsiteY83" fmla="*/ 1589246 h 3419475"/>
              <a:gd name="connsiteX84" fmla="*/ 2388517 w 3952875"/>
              <a:gd name="connsiteY84" fmla="*/ 1359694 h 3419475"/>
              <a:gd name="connsiteX85" fmla="*/ 2658074 w 3952875"/>
              <a:gd name="connsiteY85" fmla="*/ 1113949 h 3419475"/>
              <a:gd name="connsiteX86" fmla="*/ 2659979 w 3952875"/>
              <a:gd name="connsiteY86" fmla="*/ 1091089 h 3419475"/>
              <a:gd name="connsiteX87" fmla="*/ 2667599 w 3952875"/>
              <a:gd name="connsiteY87" fmla="*/ 954881 h 3419475"/>
              <a:gd name="connsiteX88" fmla="*/ 2802854 w 3952875"/>
              <a:gd name="connsiteY88" fmla="*/ 948214 h 3419475"/>
              <a:gd name="connsiteX89" fmla="*/ 2813332 w 3952875"/>
              <a:gd name="connsiteY89" fmla="*/ 953929 h 3419475"/>
              <a:gd name="connsiteX90" fmla="*/ 2818094 w 3952875"/>
              <a:gd name="connsiteY90" fmla="*/ 941546 h 3419475"/>
              <a:gd name="connsiteX91" fmla="*/ 2828572 w 3952875"/>
              <a:gd name="connsiteY91" fmla="*/ 862489 h 3419475"/>
              <a:gd name="connsiteX92" fmla="*/ 2848574 w 3952875"/>
              <a:gd name="connsiteY92" fmla="*/ 839629 h 3419475"/>
              <a:gd name="connsiteX93" fmla="*/ 2970494 w 3952875"/>
              <a:gd name="connsiteY93" fmla="*/ 806291 h 3419475"/>
              <a:gd name="connsiteX94" fmla="*/ 2986687 w 3952875"/>
              <a:gd name="connsiteY94" fmla="*/ 800576 h 3419475"/>
              <a:gd name="connsiteX95" fmla="*/ 2919059 w 3952875"/>
              <a:gd name="connsiteY95" fmla="*/ 790099 h 3419475"/>
              <a:gd name="connsiteX96" fmla="*/ 2610449 w 3952875"/>
              <a:gd name="connsiteY96" fmla="*/ 453866 h 3419475"/>
              <a:gd name="connsiteX97" fmla="*/ 2931442 w 3952875"/>
              <a:gd name="connsiteY97" fmla="*/ 11906 h 3419475"/>
              <a:gd name="connsiteX98" fmla="*/ 2952397 w 3952875"/>
              <a:gd name="connsiteY98" fmla="*/ 7144 h 3419475"/>
              <a:gd name="connsiteX99" fmla="*/ 3047647 w 3952875"/>
              <a:gd name="connsiteY99" fmla="*/ 7144 h 3419475"/>
              <a:gd name="connsiteX100" fmla="*/ 3056219 w 3952875"/>
              <a:gd name="connsiteY100" fmla="*/ 9049 h 3419475"/>
              <a:gd name="connsiteX101" fmla="*/ 3319109 w 3952875"/>
              <a:gd name="connsiteY101" fmla="*/ 168116 h 3419475"/>
              <a:gd name="connsiteX102" fmla="*/ 3341017 w 3952875"/>
              <a:gd name="connsiteY102" fmla="*/ 168116 h 3419475"/>
              <a:gd name="connsiteX103" fmla="*/ 3918232 w 3952875"/>
              <a:gd name="connsiteY103" fmla="*/ 218599 h 3419475"/>
              <a:gd name="connsiteX104" fmla="*/ 3952522 w 3952875"/>
              <a:gd name="connsiteY104" fmla="*/ 325279 h 3419475"/>
              <a:gd name="connsiteX105" fmla="*/ 3953474 w 3952875"/>
              <a:gd name="connsiteY105" fmla="*/ 419576 h 3419475"/>
              <a:gd name="connsiteX106" fmla="*/ 3534374 w 3952875"/>
              <a:gd name="connsiteY106" fmla="*/ 1227296 h 3419475"/>
              <a:gd name="connsiteX107" fmla="*/ 3572474 w 3952875"/>
              <a:gd name="connsiteY107" fmla="*/ 1224439 h 3419475"/>
              <a:gd name="connsiteX108" fmla="*/ 3769642 w 3952875"/>
              <a:gd name="connsiteY108" fmla="*/ 1054894 h 3419475"/>
              <a:gd name="connsiteX109" fmla="*/ 3705824 w 3952875"/>
              <a:gd name="connsiteY109" fmla="*/ 800576 h 3419475"/>
              <a:gd name="connsiteX110" fmla="*/ 3554377 w 3952875"/>
              <a:gd name="connsiteY110" fmla="*/ 732949 h 3419475"/>
              <a:gd name="connsiteX111" fmla="*/ 3537232 w 3952875"/>
              <a:gd name="connsiteY111" fmla="*/ 710089 h 3419475"/>
              <a:gd name="connsiteX112" fmla="*/ 3552472 w 3952875"/>
              <a:gd name="connsiteY112" fmla="*/ 575786 h 3419475"/>
              <a:gd name="connsiteX113" fmla="*/ 3580094 w 3952875"/>
              <a:gd name="connsiteY113" fmla="*/ 554831 h 3419475"/>
              <a:gd name="connsiteX114" fmla="*/ 3682964 w 3952875"/>
              <a:gd name="connsiteY114" fmla="*/ 545306 h 3419475"/>
              <a:gd name="connsiteX115" fmla="*/ 3791549 w 3952875"/>
              <a:gd name="connsiteY115" fmla="*/ 306229 h 3419475"/>
              <a:gd name="connsiteX116" fmla="*/ 3554377 w 3952875"/>
              <a:gd name="connsiteY116" fmla="*/ 192881 h 3419475"/>
              <a:gd name="connsiteX117" fmla="*/ 3428647 w 3952875"/>
              <a:gd name="connsiteY117" fmla="*/ 395764 h 3419475"/>
              <a:gd name="connsiteX118" fmla="*/ 3413407 w 3952875"/>
              <a:gd name="connsiteY118" fmla="*/ 413861 h 3419475"/>
              <a:gd name="connsiteX119" fmla="*/ 3281009 w 3952875"/>
              <a:gd name="connsiteY119" fmla="*/ 416719 h 3419475"/>
              <a:gd name="connsiteX120" fmla="*/ 3248624 w 3952875"/>
              <a:gd name="connsiteY120" fmla="*/ 385286 h 3419475"/>
              <a:gd name="connsiteX121" fmla="*/ 2966684 w 3952875"/>
              <a:gd name="connsiteY121" fmla="*/ 152876 h 3419475"/>
              <a:gd name="connsiteX122" fmla="*/ 2757134 w 3952875"/>
              <a:gd name="connsiteY122" fmla="*/ 437674 h 3419475"/>
              <a:gd name="connsiteX123" fmla="*/ 2995259 w 3952875"/>
              <a:gd name="connsiteY123" fmla="*/ 645319 h 3419475"/>
              <a:gd name="connsiteX124" fmla="*/ 3135277 w 3952875"/>
              <a:gd name="connsiteY124" fmla="*/ 606266 h 3419475"/>
              <a:gd name="connsiteX125" fmla="*/ 3163852 w 3952875"/>
              <a:gd name="connsiteY125" fmla="*/ 611029 h 3419475"/>
              <a:gd name="connsiteX126" fmla="*/ 3185759 w 3952875"/>
              <a:gd name="connsiteY126" fmla="*/ 634841 h 3419475"/>
              <a:gd name="connsiteX127" fmla="*/ 3197189 w 3952875"/>
              <a:gd name="connsiteY127" fmla="*/ 639604 h 3419475"/>
              <a:gd name="connsiteX128" fmla="*/ 3204809 w 3952875"/>
              <a:gd name="connsiteY128" fmla="*/ 627221 h 3419475"/>
              <a:gd name="connsiteX129" fmla="*/ 3202904 w 3952875"/>
              <a:gd name="connsiteY129" fmla="*/ 614839 h 3419475"/>
              <a:gd name="connsiteX130" fmla="*/ 3307679 w 3952875"/>
              <a:gd name="connsiteY130" fmla="*/ 513874 h 3419475"/>
              <a:gd name="connsiteX131" fmla="*/ 3445792 w 3952875"/>
              <a:gd name="connsiteY131" fmla="*/ 670084 h 3419475"/>
              <a:gd name="connsiteX132" fmla="*/ 3383879 w 3952875"/>
              <a:gd name="connsiteY132" fmla="*/ 757714 h 3419475"/>
              <a:gd name="connsiteX133" fmla="*/ 3332444 w 3952875"/>
              <a:gd name="connsiteY133" fmla="*/ 758666 h 3419475"/>
              <a:gd name="connsiteX134" fmla="*/ 3309584 w 3952875"/>
              <a:gd name="connsiteY134" fmla="*/ 764381 h 3419475"/>
              <a:gd name="connsiteX135" fmla="*/ 3319109 w 3952875"/>
              <a:gd name="connsiteY135" fmla="*/ 781526 h 3419475"/>
              <a:gd name="connsiteX136" fmla="*/ 3335302 w 3952875"/>
              <a:gd name="connsiteY136" fmla="*/ 798671 h 3419475"/>
              <a:gd name="connsiteX137" fmla="*/ 3337207 w 3952875"/>
              <a:gd name="connsiteY137" fmla="*/ 831056 h 3419475"/>
              <a:gd name="connsiteX138" fmla="*/ 3287677 w 3952875"/>
              <a:gd name="connsiteY138" fmla="*/ 963454 h 3419475"/>
              <a:gd name="connsiteX139" fmla="*/ 3534374 w 3952875"/>
              <a:gd name="connsiteY139" fmla="*/ 1227296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3952875" h="3419475">
                <a:moveTo>
                  <a:pt x="3953474" y="419576"/>
                </a:moveTo>
                <a:cubicBezTo>
                  <a:pt x="3942997" y="464344"/>
                  <a:pt x="3930614" y="508159"/>
                  <a:pt x="3905849" y="547211"/>
                </a:cubicBezTo>
                <a:cubicBezTo>
                  <a:pt x="3877274" y="593884"/>
                  <a:pt x="3840127" y="631984"/>
                  <a:pt x="3792502" y="660559"/>
                </a:cubicBezTo>
                <a:cubicBezTo>
                  <a:pt x="3777262" y="670084"/>
                  <a:pt x="3777262" y="670084"/>
                  <a:pt x="3790597" y="681514"/>
                </a:cubicBezTo>
                <a:cubicBezTo>
                  <a:pt x="3871559" y="752951"/>
                  <a:pt x="3917279" y="842486"/>
                  <a:pt x="3926804" y="951071"/>
                </a:cubicBezTo>
                <a:cubicBezTo>
                  <a:pt x="3941092" y="1127284"/>
                  <a:pt x="3835364" y="1293019"/>
                  <a:pt x="3666772" y="1351121"/>
                </a:cubicBezTo>
                <a:cubicBezTo>
                  <a:pt x="3530564" y="1398746"/>
                  <a:pt x="3401977" y="1377791"/>
                  <a:pt x="3287677" y="1288256"/>
                </a:cubicBezTo>
                <a:cubicBezTo>
                  <a:pt x="3188617" y="1210151"/>
                  <a:pt x="3140992" y="1105376"/>
                  <a:pt x="3139087" y="980599"/>
                </a:cubicBezTo>
                <a:cubicBezTo>
                  <a:pt x="3139087" y="977741"/>
                  <a:pt x="3139087" y="974884"/>
                  <a:pt x="3139087" y="971074"/>
                </a:cubicBezTo>
                <a:cubicBezTo>
                  <a:pt x="3139087" y="970121"/>
                  <a:pt x="3139087" y="970121"/>
                  <a:pt x="3138134" y="968216"/>
                </a:cubicBezTo>
                <a:cubicBezTo>
                  <a:pt x="3129562" y="978694"/>
                  <a:pt x="3124799" y="991076"/>
                  <a:pt x="3120989" y="1003459"/>
                </a:cubicBezTo>
                <a:cubicBezTo>
                  <a:pt x="3108607" y="1035844"/>
                  <a:pt x="3097177" y="1068229"/>
                  <a:pt x="3085747" y="1100614"/>
                </a:cubicBezTo>
                <a:cubicBezTo>
                  <a:pt x="3081937" y="1112044"/>
                  <a:pt x="3076222" y="1115854"/>
                  <a:pt x="3064792" y="1115854"/>
                </a:cubicBezTo>
                <a:cubicBezTo>
                  <a:pt x="3033359" y="1116806"/>
                  <a:pt x="3000974" y="1118711"/>
                  <a:pt x="2966684" y="1120616"/>
                </a:cubicBezTo>
                <a:cubicBezTo>
                  <a:pt x="2978114" y="1137761"/>
                  <a:pt x="2986687" y="1153001"/>
                  <a:pt x="2990497" y="1170146"/>
                </a:cubicBezTo>
                <a:cubicBezTo>
                  <a:pt x="2999069" y="1211104"/>
                  <a:pt x="2979067" y="1255871"/>
                  <a:pt x="2941919" y="1277779"/>
                </a:cubicBezTo>
                <a:cubicBezTo>
                  <a:pt x="2903819" y="1299686"/>
                  <a:pt x="2854289" y="1295876"/>
                  <a:pt x="2824762" y="1266349"/>
                </a:cubicBezTo>
                <a:cubicBezTo>
                  <a:pt x="2812379" y="1253966"/>
                  <a:pt x="2805712" y="1255871"/>
                  <a:pt x="2794282" y="1266349"/>
                </a:cubicBezTo>
                <a:cubicBezTo>
                  <a:pt x="2713319" y="1341596"/>
                  <a:pt x="2631404" y="1416844"/>
                  <a:pt x="2549489" y="1492091"/>
                </a:cubicBezTo>
                <a:cubicBezTo>
                  <a:pt x="2422807" y="1608296"/>
                  <a:pt x="2296124" y="1725454"/>
                  <a:pt x="2170394" y="1841659"/>
                </a:cubicBezTo>
                <a:cubicBezTo>
                  <a:pt x="2076097" y="1929289"/>
                  <a:pt x="1980847" y="2015966"/>
                  <a:pt x="1886549" y="2103596"/>
                </a:cubicBezTo>
                <a:cubicBezTo>
                  <a:pt x="1759867" y="2220754"/>
                  <a:pt x="1633184" y="2336959"/>
                  <a:pt x="1505549" y="2454116"/>
                </a:cubicBezTo>
                <a:cubicBezTo>
                  <a:pt x="1411252" y="2541746"/>
                  <a:pt x="1316002" y="2628424"/>
                  <a:pt x="1221704" y="2716054"/>
                </a:cubicBezTo>
                <a:cubicBezTo>
                  <a:pt x="1094069" y="2833211"/>
                  <a:pt x="967387" y="2950369"/>
                  <a:pt x="839752" y="3067526"/>
                </a:cubicBezTo>
                <a:cubicBezTo>
                  <a:pt x="767362" y="3134201"/>
                  <a:pt x="694019" y="3201829"/>
                  <a:pt x="621629" y="3269456"/>
                </a:cubicBezTo>
                <a:cubicBezTo>
                  <a:pt x="605437" y="3283744"/>
                  <a:pt x="606389" y="3283744"/>
                  <a:pt x="592102" y="3268504"/>
                </a:cubicBezTo>
                <a:cubicBezTo>
                  <a:pt x="586387" y="3262789"/>
                  <a:pt x="582577" y="3249454"/>
                  <a:pt x="572099" y="3254216"/>
                </a:cubicBezTo>
                <a:cubicBezTo>
                  <a:pt x="560669" y="3258979"/>
                  <a:pt x="563527" y="3271361"/>
                  <a:pt x="563527" y="3281839"/>
                </a:cubicBezTo>
                <a:cubicBezTo>
                  <a:pt x="565432" y="3346609"/>
                  <a:pt x="518759" y="3402806"/>
                  <a:pt x="458752" y="3411379"/>
                </a:cubicBezTo>
                <a:cubicBezTo>
                  <a:pt x="391124" y="3419951"/>
                  <a:pt x="331117" y="3379946"/>
                  <a:pt x="316829" y="3314224"/>
                </a:cubicBezTo>
                <a:cubicBezTo>
                  <a:pt x="296827" y="3227546"/>
                  <a:pt x="373027" y="3150394"/>
                  <a:pt x="461609" y="3164681"/>
                </a:cubicBezTo>
                <a:cubicBezTo>
                  <a:pt x="466372" y="3165634"/>
                  <a:pt x="471134" y="3167539"/>
                  <a:pt x="476849" y="3164681"/>
                </a:cubicBezTo>
                <a:cubicBezTo>
                  <a:pt x="483517" y="3159919"/>
                  <a:pt x="488279" y="3156109"/>
                  <a:pt x="479707" y="3146584"/>
                </a:cubicBezTo>
                <a:cubicBezTo>
                  <a:pt x="456847" y="3121819"/>
                  <a:pt x="456847" y="3120866"/>
                  <a:pt x="481612" y="3098006"/>
                </a:cubicBezTo>
                <a:cubicBezTo>
                  <a:pt x="535904" y="3048476"/>
                  <a:pt x="590197" y="2998946"/>
                  <a:pt x="644489" y="2950369"/>
                </a:cubicBezTo>
                <a:cubicBezTo>
                  <a:pt x="655919" y="2939891"/>
                  <a:pt x="656872" y="2934176"/>
                  <a:pt x="645442" y="2923699"/>
                </a:cubicBezTo>
                <a:cubicBezTo>
                  <a:pt x="634012" y="2914174"/>
                  <a:pt x="624487" y="2902744"/>
                  <a:pt x="614962" y="2890361"/>
                </a:cubicBezTo>
                <a:cubicBezTo>
                  <a:pt x="606389" y="2878931"/>
                  <a:pt x="599722" y="2880836"/>
                  <a:pt x="590197" y="2889409"/>
                </a:cubicBezTo>
                <a:cubicBezTo>
                  <a:pt x="549239" y="2927509"/>
                  <a:pt x="507329" y="2965609"/>
                  <a:pt x="465419" y="3003709"/>
                </a:cubicBezTo>
                <a:cubicBezTo>
                  <a:pt x="444464" y="3022759"/>
                  <a:pt x="422557" y="3041809"/>
                  <a:pt x="401602" y="3061811"/>
                </a:cubicBezTo>
                <a:cubicBezTo>
                  <a:pt x="393982" y="3068479"/>
                  <a:pt x="389219" y="3068479"/>
                  <a:pt x="382552" y="3060859"/>
                </a:cubicBezTo>
                <a:cubicBezTo>
                  <a:pt x="355882" y="3031331"/>
                  <a:pt x="329212" y="3001804"/>
                  <a:pt x="302542" y="2973229"/>
                </a:cubicBezTo>
                <a:cubicBezTo>
                  <a:pt x="295874" y="2966561"/>
                  <a:pt x="295874" y="2960846"/>
                  <a:pt x="299684" y="2953226"/>
                </a:cubicBezTo>
                <a:cubicBezTo>
                  <a:pt x="309209" y="2937034"/>
                  <a:pt x="317782" y="2919889"/>
                  <a:pt x="327307" y="2903696"/>
                </a:cubicBezTo>
                <a:cubicBezTo>
                  <a:pt x="331117" y="2896076"/>
                  <a:pt x="331117" y="2891314"/>
                  <a:pt x="325402" y="2884646"/>
                </a:cubicBezTo>
                <a:cubicBezTo>
                  <a:pt x="299684" y="2851309"/>
                  <a:pt x="299684" y="2851309"/>
                  <a:pt x="260632" y="2868454"/>
                </a:cubicBezTo>
                <a:cubicBezTo>
                  <a:pt x="221579" y="2885599"/>
                  <a:pt x="221579" y="2885599"/>
                  <a:pt x="192052" y="2854166"/>
                </a:cubicBezTo>
                <a:cubicBezTo>
                  <a:pt x="132997" y="2790349"/>
                  <a:pt x="73942" y="2725579"/>
                  <a:pt x="14887" y="2661761"/>
                </a:cubicBezTo>
                <a:cubicBezTo>
                  <a:pt x="4409" y="2650331"/>
                  <a:pt x="4409" y="2641759"/>
                  <a:pt x="15839" y="2631281"/>
                </a:cubicBezTo>
                <a:cubicBezTo>
                  <a:pt x="69179" y="2582704"/>
                  <a:pt x="121567" y="2534126"/>
                  <a:pt x="174907" y="2485549"/>
                </a:cubicBezTo>
                <a:cubicBezTo>
                  <a:pt x="184432" y="2476976"/>
                  <a:pt x="190147" y="2476976"/>
                  <a:pt x="198719" y="2486501"/>
                </a:cubicBezTo>
                <a:cubicBezTo>
                  <a:pt x="244439" y="2536984"/>
                  <a:pt x="290159" y="2586514"/>
                  <a:pt x="335879" y="2636996"/>
                </a:cubicBezTo>
                <a:cubicBezTo>
                  <a:pt x="343499" y="2644616"/>
                  <a:pt x="347309" y="2645569"/>
                  <a:pt x="354929" y="2637949"/>
                </a:cubicBezTo>
                <a:cubicBezTo>
                  <a:pt x="375884" y="2617946"/>
                  <a:pt x="396839" y="2598896"/>
                  <a:pt x="418747" y="2579846"/>
                </a:cubicBezTo>
                <a:cubicBezTo>
                  <a:pt x="425414" y="2574131"/>
                  <a:pt x="425414" y="2570321"/>
                  <a:pt x="419699" y="2563654"/>
                </a:cubicBezTo>
                <a:cubicBezTo>
                  <a:pt x="373027" y="2513171"/>
                  <a:pt x="327307" y="2462689"/>
                  <a:pt x="280634" y="2413159"/>
                </a:cubicBezTo>
                <a:cubicBezTo>
                  <a:pt x="272062" y="2403634"/>
                  <a:pt x="270157" y="2397919"/>
                  <a:pt x="280634" y="2388394"/>
                </a:cubicBezTo>
                <a:cubicBezTo>
                  <a:pt x="323497" y="2350294"/>
                  <a:pt x="366359" y="2311241"/>
                  <a:pt x="408269" y="2272189"/>
                </a:cubicBezTo>
                <a:cubicBezTo>
                  <a:pt x="416842" y="2263616"/>
                  <a:pt x="421604" y="2265521"/>
                  <a:pt x="429224" y="2273141"/>
                </a:cubicBezTo>
                <a:cubicBezTo>
                  <a:pt x="474944" y="2323624"/>
                  <a:pt x="521617" y="2374106"/>
                  <a:pt x="567337" y="2424589"/>
                </a:cubicBezTo>
                <a:cubicBezTo>
                  <a:pt x="574957" y="2433161"/>
                  <a:pt x="579719" y="2432209"/>
                  <a:pt x="587339" y="2425541"/>
                </a:cubicBezTo>
                <a:cubicBezTo>
                  <a:pt x="608294" y="2405539"/>
                  <a:pt x="629249" y="2386489"/>
                  <a:pt x="651157" y="2367439"/>
                </a:cubicBezTo>
                <a:cubicBezTo>
                  <a:pt x="657824" y="2361724"/>
                  <a:pt x="656872" y="2357914"/>
                  <a:pt x="651157" y="2351246"/>
                </a:cubicBezTo>
                <a:cubicBezTo>
                  <a:pt x="604484" y="2300764"/>
                  <a:pt x="558764" y="2250281"/>
                  <a:pt x="512092" y="2200751"/>
                </a:cubicBezTo>
                <a:cubicBezTo>
                  <a:pt x="502567" y="2191226"/>
                  <a:pt x="502567" y="2185511"/>
                  <a:pt x="513044" y="2176939"/>
                </a:cubicBezTo>
                <a:cubicBezTo>
                  <a:pt x="567337" y="2128361"/>
                  <a:pt x="620677" y="2078831"/>
                  <a:pt x="674017" y="2029301"/>
                </a:cubicBezTo>
                <a:cubicBezTo>
                  <a:pt x="683542" y="2019776"/>
                  <a:pt x="689257" y="2019776"/>
                  <a:pt x="698782" y="2030254"/>
                </a:cubicBezTo>
                <a:cubicBezTo>
                  <a:pt x="764504" y="2101691"/>
                  <a:pt x="830227" y="2173129"/>
                  <a:pt x="895949" y="2244566"/>
                </a:cubicBezTo>
                <a:cubicBezTo>
                  <a:pt x="905474" y="2255044"/>
                  <a:pt x="907379" y="2262664"/>
                  <a:pt x="899759" y="2275046"/>
                </a:cubicBezTo>
                <a:cubicBezTo>
                  <a:pt x="890234" y="2288381"/>
                  <a:pt x="883567" y="2303621"/>
                  <a:pt x="874994" y="2317909"/>
                </a:cubicBezTo>
                <a:cubicBezTo>
                  <a:pt x="870232" y="2326481"/>
                  <a:pt x="870232" y="2332196"/>
                  <a:pt x="876899" y="2339816"/>
                </a:cubicBezTo>
                <a:cubicBezTo>
                  <a:pt x="903569" y="2371249"/>
                  <a:pt x="903569" y="2371249"/>
                  <a:pt x="941669" y="2354104"/>
                </a:cubicBezTo>
                <a:cubicBezTo>
                  <a:pt x="980722" y="2336959"/>
                  <a:pt x="980722" y="2336959"/>
                  <a:pt x="1009297" y="2368391"/>
                </a:cubicBezTo>
                <a:cubicBezTo>
                  <a:pt x="1029299" y="2390299"/>
                  <a:pt x="1048349" y="2411254"/>
                  <a:pt x="1069304" y="2433161"/>
                </a:cubicBezTo>
                <a:cubicBezTo>
                  <a:pt x="1076924" y="2440781"/>
                  <a:pt x="1075972" y="2445544"/>
                  <a:pt x="1068352" y="2453164"/>
                </a:cubicBezTo>
                <a:cubicBezTo>
                  <a:pt x="1008344" y="2507456"/>
                  <a:pt x="948337" y="2562701"/>
                  <a:pt x="889282" y="2617946"/>
                </a:cubicBezTo>
                <a:cubicBezTo>
                  <a:pt x="884519" y="2621756"/>
                  <a:pt x="880709" y="2626519"/>
                  <a:pt x="875947" y="2630329"/>
                </a:cubicBezTo>
                <a:cubicBezTo>
                  <a:pt x="869279" y="2635091"/>
                  <a:pt x="870232" y="2639854"/>
                  <a:pt x="875947" y="2645569"/>
                </a:cubicBezTo>
                <a:cubicBezTo>
                  <a:pt x="889282" y="2659856"/>
                  <a:pt x="902617" y="2674144"/>
                  <a:pt x="915952" y="2688431"/>
                </a:cubicBezTo>
                <a:cubicBezTo>
                  <a:pt x="921667" y="2694146"/>
                  <a:pt x="925477" y="2696051"/>
                  <a:pt x="932144" y="2689384"/>
                </a:cubicBezTo>
                <a:cubicBezTo>
                  <a:pt x="1016917" y="2611279"/>
                  <a:pt x="1101689" y="2534126"/>
                  <a:pt x="1186462" y="2456974"/>
                </a:cubicBezTo>
                <a:cubicBezTo>
                  <a:pt x="1301714" y="2351246"/>
                  <a:pt x="1417919" y="2245519"/>
                  <a:pt x="1533172" y="2140744"/>
                </a:cubicBezTo>
                <a:cubicBezTo>
                  <a:pt x="1617944" y="2063591"/>
                  <a:pt x="1702717" y="1985486"/>
                  <a:pt x="1787489" y="1908334"/>
                </a:cubicBezTo>
                <a:cubicBezTo>
                  <a:pt x="1903694" y="1801654"/>
                  <a:pt x="2019899" y="1695926"/>
                  <a:pt x="2137057" y="1589246"/>
                </a:cubicBezTo>
                <a:cubicBezTo>
                  <a:pt x="2220877" y="1513046"/>
                  <a:pt x="2304697" y="1435894"/>
                  <a:pt x="2388517" y="1359694"/>
                </a:cubicBezTo>
                <a:cubicBezTo>
                  <a:pt x="2478052" y="1277779"/>
                  <a:pt x="2567587" y="1194911"/>
                  <a:pt x="2658074" y="1113949"/>
                </a:cubicBezTo>
                <a:cubicBezTo>
                  <a:pt x="2667599" y="1105376"/>
                  <a:pt x="2667599" y="1100614"/>
                  <a:pt x="2659979" y="1091089"/>
                </a:cubicBezTo>
                <a:cubicBezTo>
                  <a:pt x="2626642" y="1049179"/>
                  <a:pt x="2630452" y="992029"/>
                  <a:pt x="2667599" y="954881"/>
                </a:cubicBezTo>
                <a:cubicBezTo>
                  <a:pt x="2703794" y="918686"/>
                  <a:pt x="2760944" y="915829"/>
                  <a:pt x="2802854" y="948214"/>
                </a:cubicBezTo>
                <a:cubicBezTo>
                  <a:pt x="2805712" y="951071"/>
                  <a:pt x="2808569" y="955834"/>
                  <a:pt x="2813332" y="953929"/>
                </a:cubicBezTo>
                <a:cubicBezTo>
                  <a:pt x="2819047" y="952024"/>
                  <a:pt x="2817142" y="946309"/>
                  <a:pt x="2818094" y="941546"/>
                </a:cubicBezTo>
                <a:cubicBezTo>
                  <a:pt x="2821904" y="914876"/>
                  <a:pt x="2825714" y="889159"/>
                  <a:pt x="2828572" y="862489"/>
                </a:cubicBezTo>
                <a:cubicBezTo>
                  <a:pt x="2829524" y="849154"/>
                  <a:pt x="2835239" y="843439"/>
                  <a:pt x="2848574" y="839629"/>
                </a:cubicBezTo>
                <a:cubicBezTo>
                  <a:pt x="2889532" y="829151"/>
                  <a:pt x="2930489" y="819626"/>
                  <a:pt x="2970494" y="806291"/>
                </a:cubicBezTo>
                <a:cubicBezTo>
                  <a:pt x="2975257" y="804386"/>
                  <a:pt x="2980019" y="802481"/>
                  <a:pt x="2986687" y="800576"/>
                </a:cubicBezTo>
                <a:cubicBezTo>
                  <a:pt x="2962874" y="796766"/>
                  <a:pt x="2940967" y="793909"/>
                  <a:pt x="2919059" y="790099"/>
                </a:cubicBezTo>
                <a:cubicBezTo>
                  <a:pt x="2756182" y="750094"/>
                  <a:pt x="2633309" y="616744"/>
                  <a:pt x="2610449" y="453866"/>
                </a:cubicBezTo>
                <a:cubicBezTo>
                  <a:pt x="2580922" y="245269"/>
                  <a:pt x="2723797" y="48101"/>
                  <a:pt x="2931442" y="11906"/>
                </a:cubicBezTo>
                <a:cubicBezTo>
                  <a:pt x="2938109" y="10954"/>
                  <a:pt x="2945729" y="9049"/>
                  <a:pt x="2952397" y="7144"/>
                </a:cubicBezTo>
                <a:cubicBezTo>
                  <a:pt x="2983829" y="7144"/>
                  <a:pt x="3016214" y="7144"/>
                  <a:pt x="3047647" y="7144"/>
                </a:cubicBezTo>
                <a:cubicBezTo>
                  <a:pt x="3050504" y="8096"/>
                  <a:pt x="3053362" y="9049"/>
                  <a:pt x="3056219" y="9049"/>
                </a:cubicBezTo>
                <a:cubicBezTo>
                  <a:pt x="3164804" y="27146"/>
                  <a:pt x="3253387" y="79534"/>
                  <a:pt x="3319109" y="168116"/>
                </a:cubicBezTo>
                <a:cubicBezTo>
                  <a:pt x="3330539" y="183356"/>
                  <a:pt x="3330539" y="183356"/>
                  <a:pt x="3341017" y="168116"/>
                </a:cubicBezTo>
                <a:cubicBezTo>
                  <a:pt x="3490559" y="-33814"/>
                  <a:pt x="3804884" y="-6191"/>
                  <a:pt x="3918232" y="218599"/>
                </a:cubicBezTo>
                <a:cubicBezTo>
                  <a:pt x="3935377" y="252889"/>
                  <a:pt x="3943949" y="289084"/>
                  <a:pt x="3952522" y="325279"/>
                </a:cubicBezTo>
                <a:cubicBezTo>
                  <a:pt x="3953474" y="356711"/>
                  <a:pt x="3953474" y="388144"/>
                  <a:pt x="3953474" y="419576"/>
                </a:cubicBezTo>
                <a:close/>
                <a:moveTo>
                  <a:pt x="3534374" y="1227296"/>
                </a:moveTo>
                <a:cubicBezTo>
                  <a:pt x="3546757" y="1226344"/>
                  <a:pt x="3560092" y="1227296"/>
                  <a:pt x="3572474" y="1224439"/>
                </a:cubicBezTo>
                <a:cubicBezTo>
                  <a:pt x="3670582" y="1206341"/>
                  <a:pt x="3740114" y="1150144"/>
                  <a:pt x="3769642" y="1054894"/>
                </a:cubicBezTo>
                <a:cubicBezTo>
                  <a:pt x="3800122" y="958691"/>
                  <a:pt x="3777262" y="872014"/>
                  <a:pt x="3705824" y="800576"/>
                </a:cubicBezTo>
                <a:cubicBezTo>
                  <a:pt x="3664867" y="759619"/>
                  <a:pt x="3612479" y="737711"/>
                  <a:pt x="3554377" y="732949"/>
                </a:cubicBezTo>
                <a:cubicBezTo>
                  <a:pt x="3538184" y="731996"/>
                  <a:pt x="3535327" y="724376"/>
                  <a:pt x="3537232" y="710089"/>
                </a:cubicBezTo>
                <a:cubicBezTo>
                  <a:pt x="3542947" y="665321"/>
                  <a:pt x="3547709" y="620554"/>
                  <a:pt x="3552472" y="575786"/>
                </a:cubicBezTo>
                <a:cubicBezTo>
                  <a:pt x="3555329" y="551974"/>
                  <a:pt x="3556282" y="551021"/>
                  <a:pt x="3580094" y="554831"/>
                </a:cubicBezTo>
                <a:cubicBezTo>
                  <a:pt x="3615337" y="560546"/>
                  <a:pt x="3649627" y="558641"/>
                  <a:pt x="3682964" y="545306"/>
                </a:cubicBezTo>
                <a:cubicBezTo>
                  <a:pt x="3778214" y="508159"/>
                  <a:pt x="3825839" y="401479"/>
                  <a:pt x="3791549" y="306229"/>
                </a:cubicBezTo>
                <a:cubicBezTo>
                  <a:pt x="3756307" y="210979"/>
                  <a:pt x="3651532" y="160496"/>
                  <a:pt x="3554377" y="192881"/>
                </a:cubicBezTo>
                <a:cubicBezTo>
                  <a:pt x="3481034" y="217646"/>
                  <a:pt x="3418169" y="290989"/>
                  <a:pt x="3428647" y="395764"/>
                </a:cubicBezTo>
                <a:cubicBezTo>
                  <a:pt x="3429599" y="409099"/>
                  <a:pt x="3426742" y="412909"/>
                  <a:pt x="3413407" y="413861"/>
                </a:cubicBezTo>
                <a:cubicBezTo>
                  <a:pt x="3369592" y="415766"/>
                  <a:pt x="3324824" y="415766"/>
                  <a:pt x="3281009" y="416719"/>
                </a:cubicBezTo>
                <a:cubicBezTo>
                  <a:pt x="3248624" y="417671"/>
                  <a:pt x="3249577" y="417671"/>
                  <a:pt x="3248624" y="385286"/>
                </a:cubicBezTo>
                <a:cubicBezTo>
                  <a:pt x="3244814" y="250984"/>
                  <a:pt x="3123847" y="130016"/>
                  <a:pt x="2966684" y="152876"/>
                </a:cubicBezTo>
                <a:cubicBezTo>
                  <a:pt x="2825714" y="172879"/>
                  <a:pt x="2737132" y="297656"/>
                  <a:pt x="2757134" y="437674"/>
                </a:cubicBezTo>
                <a:cubicBezTo>
                  <a:pt x="2774279" y="553879"/>
                  <a:pt x="2878102" y="644366"/>
                  <a:pt x="2995259" y="645319"/>
                </a:cubicBezTo>
                <a:cubicBezTo>
                  <a:pt x="3045742" y="646271"/>
                  <a:pt x="3092414" y="633889"/>
                  <a:pt x="3135277" y="606266"/>
                </a:cubicBezTo>
                <a:cubicBezTo>
                  <a:pt x="3147659" y="598646"/>
                  <a:pt x="3155279" y="599599"/>
                  <a:pt x="3163852" y="611029"/>
                </a:cubicBezTo>
                <a:cubicBezTo>
                  <a:pt x="3170519" y="619601"/>
                  <a:pt x="3178139" y="627221"/>
                  <a:pt x="3185759" y="634841"/>
                </a:cubicBezTo>
                <a:cubicBezTo>
                  <a:pt x="3188617" y="637699"/>
                  <a:pt x="3191474" y="642461"/>
                  <a:pt x="3197189" y="639604"/>
                </a:cubicBezTo>
                <a:cubicBezTo>
                  <a:pt x="3201952" y="636746"/>
                  <a:pt x="3205762" y="632936"/>
                  <a:pt x="3204809" y="627221"/>
                </a:cubicBezTo>
                <a:cubicBezTo>
                  <a:pt x="3204809" y="623411"/>
                  <a:pt x="3203857" y="618649"/>
                  <a:pt x="3202904" y="614839"/>
                </a:cubicBezTo>
                <a:cubicBezTo>
                  <a:pt x="3193379" y="551974"/>
                  <a:pt x="3244814" y="502444"/>
                  <a:pt x="3307679" y="513874"/>
                </a:cubicBezTo>
                <a:cubicBezTo>
                  <a:pt x="3383879" y="527209"/>
                  <a:pt x="3441982" y="592931"/>
                  <a:pt x="3445792" y="670084"/>
                </a:cubicBezTo>
                <a:cubicBezTo>
                  <a:pt x="3447697" y="710089"/>
                  <a:pt x="3422932" y="746284"/>
                  <a:pt x="3383879" y="757714"/>
                </a:cubicBezTo>
                <a:cubicBezTo>
                  <a:pt x="3366734" y="762476"/>
                  <a:pt x="3349589" y="763429"/>
                  <a:pt x="3332444" y="758666"/>
                </a:cubicBezTo>
                <a:cubicBezTo>
                  <a:pt x="3323872" y="756761"/>
                  <a:pt x="3314347" y="754856"/>
                  <a:pt x="3309584" y="764381"/>
                </a:cubicBezTo>
                <a:cubicBezTo>
                  <a:pt x="3304822" y="773906"/>
                  <a:pt x="3315299" y="775811"/>
                  <a:pt x="3319109" y="781526"/>
                </a:cubicBezTo>
                <a:cubicBezTo>
                  <a:pt x="3323872" y="787241"/>
                  <a:pt x="3328634" y="792956"/>
                  <a:pt x="3335302" y="798671"/>
                </a:cubicBezTo>
                <a:cubicBezTo>
                  <a:pt x="3347684" y="809149"/>
                  <a:pt x="3347684" y="817721"/>
                  <a:pt x="3337207" y="831056"/>
                </a:cubicBezTo>
                <a:cubicBezTo>
                  <a:pt x="3306727" y="869156"/>
                  <a:pt x="3290534" y="914876"/>
                  <a:pt x="3287677" y="963454"/>
                </a:cubicBezTo>
                <a:cubicBezTo>
                  <a:pt x="3277199" y="1108234"/>
                  <a:pt x="3389594" y="1227296"/>
                  <a:pt x="3534374" y="1227296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2F6D567-C060-4D2B-B097-8C3176DB8302}"/>
              </a:ext>
            </a:extLst>
          </p:cNvPr>
          <p:cNvCxnSpPr>
            <a:cxnSpLocks/>
          </p:cNvCxnSpPr>
          <p:nvPr userDrawn="1"/>
        </p:nvCxnSpPr>
        <p:spPr>
          <a:xfrm flipH="1">
            <a:off x="1281088" y="477136"/>
            <a:ext cx="10262023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193E77-7AFA-45E8-B176-B8D26B37835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43107" y="477136"/>
            <a:ext cx="0" cy="593513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A31E12-92B8-44BE-9F73-32CC46810BBB}"/>
              </a:ext>
            </a:extLst>
          </p:cNvPr>
          <p:cNvCxnSpPr>
            <a:cxnSpLocks/>
          </p:cNvCxnSpPr>
          <p:nvPr userDrawn="1"/>
        </p:nvCxnSpPr>
        <p:spPr>
          <a:xfrm flipH="1">
            <a:off x="1281085" y="6392856"/>
            <a:ext cx="10262024" cy="17495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FCEB618-9DF6-4F92-9895-C3F16A28D107}"/>
              </a:ext>
            </a:extLst>
          </p:cNvPr>
          <p:cNvCxnSpPr>
            <a:cxnSpLocks/>
          </p:cNvCxnSpPr>
          <p:nvPr userDrawn="1"/>
        </p:nvCxnSpPr>
        <p:spPr>
          <a:xfrm flipV="1">
            <a:off x="1281085" y="477137"/>
            <a:ext cx="0" cy="1173029"/>
          </a:xfrm>
          <a:prstGeom prst="line">
            <a:avLst/>
          </a:prstGeom>
          <a:ln w="44450">
            <a:solidFill>
              <a:schemeClr val="accent1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4052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23996" y="3621023"/>
            <a:ext cx="5279989" cy="25207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17" tIns="60958" rIns="121917" bIns="6095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192012" y="3621023"/>
            <a:ext cx="5279989" cy="25207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17" tIns="60958" rIns="121917" bIns="6095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20005" y="1575761"/>
            <a:ext cx="5283985" cy="19553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00B0F0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188019" y="1575761"/>
            <a:ext cx="5283985" cy="19553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00B0F0"/>
              </a:solidFill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32E2CB55-DB02-4B94-9AA0-6EFBB8682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0792"/>
            <a:ext cx="12192000" cy="912000"/>
          </a:xfrm>
          <a:prstGeom prst="rect">
            <a:avLst/>
          </a:prstGeom>
        </p:spPr>
        <p:txBody>
          <a:bodyPr lIns="121917" tIns="60958" rIns="121917" bIns="60958" anchor="ctr"/>
          <a:lstStyle>
            <a:lvl1pPr algn="ctr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ahoma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8" name="텍스트 개체 틀 2">
            <a:extLst>
              <a:ext uri="{FF2B5EF4-FFF2-40B4-BE49-F238E27FC236}">
                <a16:creationId xmlns:a16="http://schemas.microsoft.com/office/drawing/2014/main" id="{7DDB83E5-458E-46B2-9A0C-FA643319B2D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124744"/>
            <a:ext cx="12192000" cy="288032"/>
          </a:xfrm>
          <a:prstGeom prst="rect">
            <a:avLst/>
          </a:prstGeom>
        </p:spPr>
        <p:txBody>
          <a:bodyPr lIns="121917" tIns="60958" rIns="121917" bIns="60958" anchor="ctr"/>
          <a:lstStyle>
            <a:lvl1pPr marL="0" marR="0" indent="0" algn="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25038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673512"/>
            <a:ext cx="6096000" cy="44280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17" tIns="60958" rIns="121917" bIns="6095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E62EAC56-5A2E-46B2-B8D9-375A807E3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0792"/>
            <a:ext cx="12192000" cy="912000"/>
          </a:xfrm>
          <a:prstGeom prst="rect">
            <a:avLst/>
          </a:prstGeom>
        </p:spPr>
        <p:txBody>
          <a:bodyPr lIns="121917" tIns="60958" rIns="121917" bIns="60958" anchor="ctr"/>
          <a:lstStyle>
            <a:lvl1pPr algn="ctr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ahoma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6" name="텍스트 개체 틀 2">
            <a:extLst>
              <a:ext uri="{FF2B5EF4-FFF2-40B4-BE49-F238E27FC236}">
                <a16:creationId xmlns:a16="http://schemas.microsoft.com/office/drawing/2014/main" id="{14844AF7-CCEE-4899-AEED-9D922F1735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124744"/>
            <a:ext cx="12192000" cy="288032"/>
          </a:xfrm>
          <a:prstGeom prst="rect">
            <a:avLst/>
          </a:prstGeom>
        </p:spPr>
        <p:txBody>
          <a:bodyPr lIns="121917" tIns="60958" rIns="121917" bIns="60958" anchor="ctr"/>
          <a:lstStyle>
            <a:lvl1pPr marL="0" marR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70347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720000"/>
            <a:ext cx="12192000" cy="541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679958" tIns="60958" rIns="121917" bIns="60958" anchor="ctr"/>
          <a:lstStyle>
            <a:lvl1pPr marL="0" indent="0" algn="l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38C8F810-5F00-4129-8726-6F1CFA1C6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26056"/>
            <a:ext cx="6096000" cy="912000"/>
          </a:xfrm>
          <a:prstGeom prst="rect">
            <a:avLst/>
          </a:prstGeom>
        </p:spPr>
        <p:txBody>
          <a:bodyPr lIns="121917" tIns="60958" rIns="121917" bIns="60958" anchor="ctr"/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ahoma" pitchFamily="34" charset="0"/>
              </a:defRPr>
            </a:lvl1pPr>
          </a:lstStyle>
          <a:p>
            <a:r>
              <a:rPr lang="en-US" altLang="ko-KR" dirty="0"/>
              <a:t>Click to add title</a:t>
            </a:r>
            <a:endParaRPr lang="en-US" dirty="0"/>
          </a:p>
        </p:txBody>
      </p:sp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C70CC6A0-1F85-4CAC-BF4E-27C58E3ACDD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480044" y="1650008"/>
            <a:ext cx="5711957" cy="288032"/>
          </a:xfrm>
          <a:prstGeom prst="rect">
            <a:avLst/>
          </a:prstGeom>
        </p:spPr>
        <p:txBody>
          <a:bodyPr lIns="121917" tIns="60958" rIns="121917" bIns="60958" anchor="ctr"/>
          <a:lstStyle>
            <a:lvl1pPr marL="0" marR="0" indent="0" algn="l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23437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3693" y="274340"/>
            <a:ext cx="11664619" cy="6309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17" tIns="767981" rIns="121917" bIns="60958" anchor="t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530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20000" y="1670920"/>
            <a:ext cx="3360000" cy="4467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17" tIns="719982" rIns="121917" bIns="60958" anchor="t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409051" y="1675944"/>
            <a:ext cx="3360000" cy="4467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17" tIns="719982" rIns="121917" bIns="60958" anchor="t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098101" y="1680968"/>
            <a:ext cx="3360000" cy="4467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17" tIns="719982" rIns="121917" bIns="60958" anchor="t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28DB036-0B4F-4FC0-8B21-0350E5FF0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0792"/>
            <a:ext cx="12192000" cy="912000"/>
          </a:xfrm>
          <a:prstGeom prst="rect">
            <a:avLst/>
          </a:prstGeom>
        </p:spPr>
        <p:txBody>
          <a:bodyPr lIns="121917" tIns="60958" rIns="121917" bIns="60958" anchor="ctr"/>
          <a:lstStyle>
            <a:lvl1pPr algn="ctr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ahoma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7" name="텍스트 개체 틀 2">
            <a:extLst>
              <a:ext uri="{FF2B5EF4-FFF2-40B4-BE49-F238E27FC236}">
                <a16:creationId xmlns:a16="http://schemas.microsoft.com/office/drawing/2014/main" id="{92C50DF5-B06D-47A0-9932-607237B9E88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124744"/>
            <a:ext cx="12192000" cy="288032"/>
          </a:xfrm>
          <a:prstGeom prst="rect">
            <a:avLst/>
          </a:prstGeom>
        </p:spPr>
        <p:txBody>
          <a:bodyPr lIns="121917" tIns="60958" rIns="121917" bIns="60958" anchor="ctr"/>
          <a:lstStyle>
            <a:lvl1pPr marL="0" marR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62061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143339" y="0"/>
            <a:ext cx="12048661" cy="1179288"/>
          </a:xfrm>
          <a:prstGeom prst="rect">
            <a:avLst/>
          </a:prstGeom>
        </p:spPr>
        <p:txBody>
          <a:bodyPr lIns="121917" tIns="60958" rIns="121917" bIns="60958" anchor="ctr"/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ahoma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2399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icture with Cap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628023"/>
            <a:ext cx="3984000" cy="26650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17" tIns="60958" rIns="121917" bIns="6095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208000" y="1628023"/>
            <a:ext cx="3984000" cy="26650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17" tIns="60958" rIns="121917" bIns="6095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082597" y="1629096"/>
            <a:ext cx="4032448" cy="266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198C7C00-8428-4703-A32D-B42FC3CEC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0792"/>
            <a:ext cx="12192000" cy="912000"/>
          </a:xfrm>
          <a:prstGeom prst="rect">
            <a:avLst/>
          </a:prstGeom>
        </p:spPr>
        <p:txBody>
          <a:bodyPr lIns="121917" tIns="60958" rIns="121917" bIns="60958" anchor="ctr"/>
          <a:lstStyle>
            <a:lvl1pPr algn="ctr">
              <a:defRPr sz="4800" b="1">
                <a:solidFill>
                  <a:schemeClr val="bg1"/>
                </a:solidFill>
                <a:latin typeface="+mj-lt"/>
                <a:cs typeface="Tahoma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7" name="텍스트 개체 틀 2">
            <a:extLst>
              <a:ext uri="{FF2B5EF4-FFF2-40B4-BE49-F238E27FC236}">
                <a16:creationId xmlns:a16="http://schemas.microsoft.com/office/drawing/2014/main" id="{B8B8BF13-A895-4860-BF57-D420F5A5196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124744"/>
            <a:ext cx="12192000" cy="288032"/>
          </a:xfrm>
          <a:prstGeom prst="rect">
            <a:avLst/>
          </a:prstGeom>
        </p:spPr>
        <p:txBody>
          <a:bodyPr lIns="121917" tIns="60958" rIns="121917" bIns="60958" anchor="ctr"/>
          <a:lstStyle>
            <a:lvl1pPr marL="0" marR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36377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 rot="10800000">
            <a:off x="5" y="260650"/>
            <a:ext cx="12192001" cy="4258437"/>
          </a:xfrm>
          <a:custGeom>
            <a:avLst/>
            <a:gdLst>
              <a:gd name="connsiteX0" fmla="*/ 0 w 9144001"/>
              <a:gd name="connsiteY0" fmla="*/ 0 h 1623922"/>
              <a:gd name="connsiteX1" fmla="*/ 9144001 w 9144001"/>
              <a:gd name="connsiteY1" fmla="*/ 0 h 1623922"/>
              <a:gd name="connsiteX2" fmla="*/ 9144001 w 9144001"/>
              <a:gd name="connsiteY2" fmla="*/ 1623922 h 1623922"/>
              <a:gd name="connsiteX3" fmla="*/ 0 w 9144001"/>
              <a:gd name="connsiteY3" fmla="*/ 1623922 h 1623922"/>
              <a:gd name="connsiteX4" fmla="*/ 0 w 9144001"/>
              <a:gd name="connsiteY4" fmla="*/ 0 h 1623922"/>
              <a:gd name="connsiteX0" fmla="*/ 0 w 9144001"/>
              <a:gd name="connsiteY0" fmla="*/ 1292045 h 2915967"/>
              <a:gd name="connsiteX1" fmla="*/ 9144001 w 9144001"/>
              <a:gd name="connsiteY1" fmla="*/ 1292045 h 2915967"/>
              <a:gd name="connsiteX2" fmla="*/ 9144001 w 9144001"/>
              <a:gd name="connsiteY2" fmla="*/ 2915967 h 2915967"/>
              <a:gd name="connsiteX3" fmla="*/ 0 w 9144001"/>
              <a:gd name="connsiteY3" fmla="*/ 2915967 h 2915967"/>
              <a:gd name="connsiteX4" fmla="*/ 0 w 9144001"/>
              <a:gd name="connsiteY4" fmla="*/ 1292045 h 2915967"/>
              <a:gd name="connsiteX0" fmla="*/ 0 w 9144001"/>
              <a:gd name="connsiteY0" fmla="*/ 1661157 h 3285079"/>
              <a:gd name="connsiteX1" fmla="*/ 9144001 w 9144001"/>
              <a:gd name="connsiteY1" fmla="*/ 1661157 h 3285079"/>
              <a:gd name="connsiteX2" fmla="*/ 9144001 w 9144001"/>
              <a:gd name="connsiteY2" fmla="*/ 3285079 h 3285079"/>
              <a:gd name="connsiteX3" fmla="*/ 0 w 9144001"/>
              <a:gd name="connsiteY3" fmla="*/ 3285079 h 3285079"/>
              <a:gd name="connsiteX4" fmla="*/ 0 w 9144001"/>
              <a:gd name="connsiteY4" fmla="*/ 1661157 h 3285079"/>
              <a:gd name="connsiteX0" fmla="*/ 0 w 9144001"/>
              <a:gd name="connsiteY0" fmla="*/ 1530125 h 3154047"/>
              <a:gd name="connsiteX1" fmla="*/ 9144001 w 9144001"/>
              <a:gd name="connsiteY1" fmla="*/ 1530125 h 3154047"/>
              <a:gd name="connsiteX2" fmla="*/ 9144001 w 9144001"/>
              <a:gd name="connsiteY2" fmla="*/ 3154047 h 3154047"/>
              <a:gd name="connsiteX3" fmla="*/ 0 w 9144001"/>
              <a:gd name="connsiteY3" fmla="*/ 3154047 h 3154047"/>
              <a:gd name="connsiteX4" fmla="*/ 0 w 9144001"/>
              <a:gd name="connsiteY4" fmla="*/ 1530125 h 3154047"/>
              <a:gd name="connsiteX0" fmla="*/ 0 w 9144001"/>
              <a:gd name="connsiteY0" fmla="*/ 1486810 h 3110732"/>
              <a:gd name="connsiteX1" fmla="*/ 9144001 w 9144001"/>
              <a:gd name="connsiteY1" fmla="*/ 1486810 h 3110732"/>
              <a:gd name="connsiteX2" fmla="*/ 9144001 w 9144001"/>
              <a:gd name="connsiteY2" fmla="*/ 3110732 h 3110732"/>
              <a:gd name="connsiteX3" fmla="*/ 0 w 9144001"/>
              <a:gd name="connsiteY3" fmla="*/ 3110732 h 3110732"/>
              <a:gd name="connsiteX4" fmla="*/ 0 w 9144001"/>
              <a:gd name="connsiteY4" fmla="*/ 1486810 h 3110732"/>
              <a:gd name="connsiteX0" fmla="*/ 0 w 9144001"/>
              <a:gd name="connsiteY0" fmla="*/ 1508441 h 3132363"/>
              <a:gd name="connsiteX1" fmla="*/ 9144001 w 9144001"/>
              <a:gd name="connsiteY1" fmla="*/ 1508441 h 3132363"/>
              <a:gd name="connsiteX2" fmla="*/ 9144001 w 9144001"/>
              <a:gd name="connsiteY2" fmla="*/ 3132363 h 3132363"/>
              <a:gd name="connsiteX3" fmla="*/ 0 w 9144001"/>
              <a:gd name="connsiteY3" fmla="*/ 3132363 h 3132363"/>
              <a:gd name="connsiteX4" fmla="*/ 0 w 9144001"/>
              <a:gd name="connsiteY4" fmla="*/ 1508441 h 3132363"/>
              <a:gd name="connsiteX0" fmla="*/ 0 w 9144001"/>
              <a:gd name="connsiteY0" fmla="*/ 1569794 h 3193716"/>
              <a:gd name="connsiteX1" fmla="*/ 9144001 w 9144001"/>
              <a:gd name="connsiteY1" fmla="*/ 1569794 h 3193716"/>
              <a:gd name="connsiteX2" fmla="*/ 9144001 w 9144001"/>
              <a:gd name="connsiteY2" fmla="*/ 3193716 h 3193716"/>
              <a:gd name="connsiteX3" fmla="*/ 0 w 9144001"/>
              <a:gd name="connsiteY3" fmla="*/ 3193716 h 3193716"/>
              <a:gd name="connsiteX4" fmla="*/ 0 w 9144001"/>
              <a:gd name="connsiteY4" fmla="*/ 1569794 h 3193716"/>
              <a:gd name="connsiteX0" fmla="*/ 0 w 9144001"/>
              <a:gd name="connsiteY0" fmla="*/ 1587570 h 3211492"/>
              <a:gd name="connsiteX1" fmla="*/ 9144001 w 9144001"/>
              <a:gd name="connsiteY1" fmla="*/ 1587570 h 3211492"/>
              <a:gd name="connsiteX2" fmla="*/ 9144001 w 9144001"/>
              <a:gd name="connsiteY2" fmla="*/ 3211492 h 3211492"/>
              <a:gd name="connsiteX3" fmla="*/ 0 w 9144001"/>
              <a:gd name="connsiteY3" fmla="*/ 3211492 h 3211492"/>
              <a:gd name="connsiteX4" fmla="*/ 0 w 9144001"/>
              <a:gd name="connsiteY4" fmla="*/ 1587570 h 3211492"/>
              <a:gd name="connsiteX0" fmla="*/ 0 w 9144001"/>
              <a:gd name="connsiteY0" fmla="*/ 1601749 h 3225671"/>
              <a:gd name="connsiteX1" fmla="*/ 9144001 w 9144001"/>
              <a:gd name="connsiteY1" fmla="*/ 1601749 h 3225671"/>
              <a:gd name="connsiteX2" fmla="*/ 9144001 w 9144001"/>
              <a:gd name="connsiteY2" fmla="*/ 3225671 h 3225671"/>
              <a:gd name="connsiteX3" fmla="*/ 0 w 9144001"/>
              <a:gd name="connsiteY3" fmla="*/ 3225671 h 3225671"/>
              <a:gd name="connsiteX4" fmla="*/ 0 w 9144001"/>
              <a:gd name="connsiteY4" fmla="*/ 1601749 h 3225671"/>
              <a:gd name="connsiteX0" fmla="*/ 0 w 9144001"/>
              <a:gd name="connsiteY0" fmla="*/ 1569907 h 3193829"/>
              <a:gd name="connsiteX1" fmla="*/ 9144001 w 9144001"/>
              <a:gd name="connsiteY1" fmla="*/ 1569907 h 3193829"/>
              <a:gd name="connsiteX2" fmla="*/ 9144001 w 9144001"/>
              <a:gd name="connsiteY2" fmla="*/ 3193829 h 3193829"/>
              <a:gd name="connsiteX3" fmla="*/ 0 w 9144001"/>
              <a:gd name="connsiteY3" fmla="*/ 3193829 h 3193829"/>
              <a:gd name="connsiteX4" fmla="*/ 0 w 9144001"/>
              <a:gd name="connsiteY4" fmla="*/ 1569907 h 3193829"/>
              <a:gd name="connsiteX0" fmla="*/ 0 w 9144001"/>
              <a:gd name="connsiteY0" fmla="*/ 1598836 h 3222758"/>
              <a:gd name="connsiteX1" fmla="*/ 9144001 w 9144001"/>
              <a:gd name="connsiteY1" fmla="*/ 1598836 h 3222758"/>
              <a:gd name="connsiteX2" fmla="*/ 9144001 w 9144001"/>
              <a:gd name="connsiteY2" fmla="*/ 3222758 h 3222758"/>
              <a:gd name="connsiteX3" fmla="*/ 0 w 9144001"/>
              <a:gd name="connsiteY3" fmla="*/ 3222758 h 3222758"/>
              <a:gd name="connsiteX4" fmla="*/ 0 w 9144001"/>
              <a:gd name="connsiteY4" fmla="*/ 1598836 h 3222758"/>
              <a:gd name="connsiteX0" fmla="*/ 0 w 9144001"/>
              <a:gd name="connsiteY0" fmla="*/ 1625232 h 3249154"/>
              <a:gd name="connsiteX1" fmla="*/ 9144001 w 9144001"/>
              <a:gd name="connsiteY1" fmla="*/ 1625232 h 3249154"/>
              <a:gd name="connsiteX2" fmla="*/ 9144001 w 9144001"/>
              <a:gd name="connsiteY2" fmla="*/ 3249154 h 3249154"/>
              <a:gd name="connsiteX3" fmla="*/ 0 w 9144001"/>
              <a:gd name="connsiteY3" fmla="*/ 3249154 h 3249154"/>
              <a:gd name="connsiteX4" fmla="*/ 0 w 9144001"/>
              <a:gd name="connsiteY4" fmla="*/ 1625232 h 3249154"/>
              <a:gd name="connsiteX0" fmla="*/ 0 w 9144001"/>
              <a:gd name="connsiteY0" fmla="*/ 1587134 h 3211056"/>
              <a:gd name="connsiteX1" fmla="*/ 9144001 w 9144001"/>
              <a:gd name="connsiteY1" fmla="*/ 1587134 h 3211056"/>
              <a:gd name="connsiteX2" fmla="*/ 9144001 w 9144001"/>
              <a:gd name="connsiteY2" fmla="*/ 3211056 h 3211056"/>
              <a:gd name="connsiteX3" fmla="*/ 0 w 9144001"/>
              <a:gd name="connsiteY3" fmla="*/ 3211056 h 3211056"/>
              <a:gd name="connsiteX4" fmla="*/ 0 w 9144001"/>
              <a:gd name="connsiteY4" fmla="*/ 1587134 h 3211056"/>
              <a:gd name="connsiteX0" fmla="*/ 0 w 9144001"/>
              <a:gd name="connsiteY0" fmla="*/ 1576790 h 3200712"/>
              <a:gd name="connsiteX1" fmla="*/ 9144001 w 9144001"/>
              <a:gd name="connsiteY1" fmla="*/ 1576790 h 3200712"/>
              <a:gd name="connsiteX2" fmla="*/ 9144001 w 9144001"/>
              <a:gd name="connsiteY2" fmla="*/ 3200712 h 3200712"/>
              <a:gd name="connsiteX3" fmla="*/ 0 w 9144001"/>
              <a:gd name="connsiteY3" fmla="*/ 3200712 h 3200712"/>
              <a:gd name="connsiteX4" fmla="*/ 0 w 9144001"/>
              <a:gd name="connsiteY4" fmla="*/ 1576790 h 3200712"/>
              <a:gd name="connsiteX0" fmla="*/ 0 w 9144001"/>
              <a:gd name="connsiteY0" fmla="*/ 1569906 h 3193828"/>
              <a:gd name="connsiteX1" fmla="*/ 9144001 w 9144001"/>
              <a:gd name="connsiteY1" fmla="*/ 1569906 h 3193828"/>
              <a:gd name="connsiteX2" fmla="*/ 9144001 w 9144001"/>
              <a:gd name="connsiteY2" fmla="*/ 3193828 h 3193828"/>
              <a:gd name="connsiteX3" fmla="*/ 0 w 9144001"/>
              <a:gd name="connsiteY3" fmla="*/ 3193828 h 3193828"/>
              <a:gd name="connsiteX4" fmla="*/ 0 w 9144001"/>
              <a:gd name="connsiteY4" fmla="*/ 1569906 h 319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3193828">
                <a:moveTo>
                  <a:pt x="0" y="1569906"/>
                </a:moveTo>
                <a:cubicBezTo>
                  <a:pt x="3203276" y="-802358"/>
                  <a:pt x="6441059" y="-224389"/>
                  <a:pt x="9144001" y="1569906"/>
                </a:cubicBezTo>
                <a:lnTo>
                  <a:pt x="9144001" y="3193828"/>
                </a:lnTo>
                <a:lnTo>
                  <a:pt x="0" y="3193828"/>
                </a:lnTo>
                <a:lnTo>
                  <a:pt x="0" y="156990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reeform 7"/>
          <p:cNvSpPr/>
          <p:nvPr userDrawn="1"/>
        </p:nvSpPr>
        <p:spPr>
          <a:xfrm rot="10800000">
            <a:off x="-34507" y="2420352"/>
            <a:ext cx="12226507" cy="2068191"/>
          </a:xfrm>
          <a:custGeom>
            <a:avLst/>
            <a:gdLst>
              <a:gd name="connsiteX0" fmla="*/ 0 w 9152626"/>
              <a:gd name="connsiteY0" fmla="*/ 25879 h 25879"/>
              <a:gd name="connsiteX1" fmla="*/ 9152626 w 9152626"/>
              <a:gd name="connsiteY1" fmla="*/ 0 h 25879"/>
              <a:gd name="connsiteX0" fmla="*/ 0 w 9152626"/>
              <a:gd name="connsiteY0" fmla="*/ 1369701 h 1369701"/>
              <a:gd name="connsiteX1" fmla="*/ 9152626 w 9152626"/>
              <a:gd name="connsiteY1" fmla="*/ 1343822 h 1369701"/>
              <a:gd name="connsiteX0" fmla="*/ 0 w 9152626"/>
              <a:gd name="connsiteY0" fmla="*/ 1686391 h 1686391"/>
              <a:gd name="connsiteX1" fmla="*/ 9152626 w 9152626"/>
              <a:gd name="connsiteY1" fmla="*/ 1660512 h 1686391"/>
              <a:gd name="connsiteX0" fmla="*/ 0 w 9152626"/>
              <a:gd name="connsiteY0" fmla="*/ 1531416 h 1531416"/>
              <a:gd name="connsiteX1" fmla="*/ 9152626 w 9152626"/>
              <a:gd name="connsiteY1" fmla="*/ 1505537 h 1531416"/>
              <a:gd name="connsiteX0" fmla="*/ 0 w 9152626"/>
              <a:gd name="connsiteY0" fmla="*/ 1611986 h 1611986"/>
              <a:gd name="connsiteX1" fmla="*/ 9152626 w 9152626"/>
              <a:gd name="connsiteY1" fmla="*/ 1586107 h 1611986"/>
              <a:gd name="connsiteX0" fmla="*/ 0 w 9152626"/>
              <a:gd name="connsiteY0" fmla="*/ 1536682 h 1536682"/>
              <a:gd name="connsiteX1" fmla="*/ 9152626 w 9152626"/>
              <a:gd name="connsiteY1" fmla="*/ 1510803 h 1536682"/>
              <a:gd name="connsiteX0" fmla="*/ 0 w 9152626"/>
              <a:gd name="connsiteY0" fmla="*/ 1585062 h 1585062"/>
              <a:gd name="connsiteX1" fmla="*/ 9152626 w 9152626"/>
              <a:gd name="connsiteY1" fmla="*/ 1559183 h 1585062"/>
              <a:gd name="connsiteX0" fmla="*/ 0 w 9152626"/>
              <a:gd name="connsiteY0" fmla="*/ 1579305 h 1579305"/>
              <a:gd name="connsiteX1" fmla="*/ 9152626 w 9152626"/>
              <a:gd name="connsiteY1" fmla="*/ 1553426 h 1579305"/>
              <a:gd name="connsiteX0" fmla="*/ 0 w 9152626"/>
              <a:gd name="connsiteY0" fmla="*/ 1551143 h 1551143"/>
              <a:gd name="connsiteX1" fmla="*/ 9152626 w 9152626"/>
              <a:gd name="connsiteY1" fmla="*/ 1525264 h 155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52626" h="1551143">
                <a:moveTo>
                  <a:pt x="0" y="1551143"/>
                </a:moveTo>
                <a:cubicBezTo>
                  <a:pt x="3378679" y="-907387"/>
                  <a:pt x="6800490" y="-79250"/>
                  <a:pt x="9152626" y="1525264"/>
                </a:cubicBezTo>
              </a:path>
            </a:pathLst>
          </a:cu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2668876" y="4543644"/>
            <a:ext cx="6864085" cy="768085"/>
          </a:xfrm>
          <a:prstGeom prst="rect">
            <a:avLst/>
          </a:prstGeom>
        </p:spPr>
        <p:txBody>
          <a:bodyPr lIns="121917" tIns="60958" rIns="121917" bIns="60958" anchor="ctr"/>
          <a:lstStyle>
            <a:lvl1pPr marL="0" indent="0" algn="ctr">
              <a:buFontTx/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ahoma" pitchFamily="34" charset="0"/>
              </a:defRPr>
            </a:lvl1pPr>
          </a:lstStyle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668876" y="5311723"/>
            <a:ext cx="6864085" cy="288000"/>
          </a:xfrm>
          <a:prstGeom prst="rect">
            <a:avLst/>
          </a:prstGeom>
        </p:spPr>
        <p:txBody>
          <a:bodyPr lIns="121917" tIns="60958" rIns="121917" bIns="60958" anchor="ctr"/>
          <a:lstStyle>
            <a:lvl1pPr marL="0" indent="0" algn="ctr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34FF424B-BE2F-4986-AD58-138B7315C314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" y="2"/>
            <a:ext cx="12212995" cy="4497836"/>
          </a:xfrm>
          <a:custGeom>
            <a:avLst/>
            <a:gdLst>
              <a:gd name="connsiteX0" fmla="*/ 0 w 9159746"/>
              <a:gd name="connsiteY0" fmla="*/ 0 h 3373377"/>
              <a:gd name="connsiteX1" fmla="*/ 9151194 w 9159746"/>
              <a:gd name="connsiteY1" fmla="*/ 0 h 3373377"/>
              <a:gd name="connsiteX2" fmla="*/ 9152198 w 9159746"/>
              <a:gd name="connsiteY2" fmla="*/ 169697 h 3373377"/>
              <a:gd name="connsiteX3" fmla="*/ 9159746 w 9159746"/>
              <a:gd name="connsiteY3" fmla="*/ 1559602 h 3373377"/>
              <a:gd name="connsiteX4" fmla="*/ 302415 w 9159746"/>
              <a:gd name="connsiteY4" fmla="*/ 1784341 h 3373377"/>
              <a:gd name="connsiteX5" fmla="*/ 0 w 9159746"/>
              <a:gd name="connsiteY5" fmla="*/ 1560400 h 337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9746" h="3373377">
                <a:moveTo>
                  <a:pt x="0" y="0"/>
                </a:moveTo>
                <a:lnTo>
                  <a:pt x="9151194" y="0"/>
                </a:lnTo>
                <a:lnTo>
                  <a:pt x="9152198" y="169697"/>
                </a:lnTo>
                <a:cubicBezTo>
                  <a:pt x="9154714" y="610983"/>
                  <a:pt x="9157230" y="1151339"/>
                  <a:pt x="9159746" y="1559602"/>
                </a:cubicBezTo>
                <a:cubicBezTo>
                  <a:pt x="6302680" y="3659955"/>
                  <a:pt x="3656101" y="4189744"/>
                  <a:pt x="302415" y="1784341"/>
                </a:cubicBezTo>
                <a:lnTo>
                  <a:pt x="0" y="15604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121917" tIns="60958" rIns="121917" bIns="60958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56898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7"/>
            <a:ext cx="12192000" cy="768085"/>
          </a:xfrm>
          <a:prstGeom prst="rect">
            <a:avLst/>
          </a:prstGeom>
        </p:spPr>
        <p:txBody>
          <a:bodyPr lIns="121917" tIns="60958" rIns="121917" bIns="60958" anchor="ctr"/>
          <a:lstStyle>
            <a:lvl1pPr marL="0" indent="0" algn="ctr">
              <a:buNone/>
              <a:defRPr sz="5300" b="0" baseline="0">
                <a:latin typeface="+mj-lt"/>
                <a:cs typeface="Tahoma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472012" y="1508786"/>
            <a:ext cx="3799787" cy="4865561"/>
            <a:chOff x="354008" y="1131589"/>
            <a:chExt cx="2849840" cy="3649171"/>
          </a:xfrm>
        </p:grpSpPr>
        <p:sp>
          <p:nvSpPr>
            <p:cNvPr id="5" name="Rounded Rectangle 4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0B0F0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0B0F0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50187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he-IL">
                <a:solidFill>
                  <a:prstClr val="black"/>
                </a:solidFill>
              </a:rPr>
              <a:t>כל הזכויות שמורות למרכז שפיס היימן בע"מ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E159BCCD-899B-4582-A655-1E3686B852BD}" type="slidenum">
              <a:rPr lang="he-IL" smtClean="0">
                <a:solidFill>
                  <a:prstClr val="black"/>
                </a:solidFill>
              </a:rPr>
              <a:pPr/>
              <a:t>‹#›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270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09EB6ADC-6B44-49DF-82E3-AB3A22E5DE2B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628717" y="496198"/>
            <a:ext cx="3930307" cy="2834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Tahoma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2B7FFA71-E8E7-4BA8-AD43-D1DE14F120D0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846324" y="3513718"/>
            <a:ext cx="2608213" cy="2834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Tahoma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4559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he-IL">
                <a:solidFill>
                  <a:prstClr val="black"/>
                </a:solidFill>
              </a:rPr>
              <a:t>כל הזכויות שמורות למרכז שפיס היימן בע"מ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E159BCCD-899B-4582-A655-1E3686B852BD}" type="slidenum">
              <a:rPr lang="he-IL" smtClean="0">
                <a:solidFill>
                  <a:prstClr val="black"/>
                </a:solidFill>
              </a:rPr>
              <a:pPr/>
              <a:t>‹#›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5860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he-IL" dirty="0">
                <a:solidFill>
                  <a:prstClr val="white"/>
                </a:solidFill>
              </a:rPr>
              <a:t>כל הזכויות שמורות למרכז שפיס היימן בע"מ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32001" y="148130"/>
            <a:ext cx="95504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032000" y="1447802"/>
            <a:ext cx="9550400" cy="525779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0352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Tahoma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0102CF-3DC1-4FBF-A6B6-7990E98E434C}"/>
              </a:ext>
            </a:extLst>
          </p:cNvPr>
          <p:cNvSpPr/>
          <p:nvPr userDrawn="1"/>
        </p:nvSpPr>
        <p:spPr>
          <a:xfrm>
            <a:off x="0" y="6605087"/>
            <a:ext cx="1219200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4E7073-04D6-4156-BAD6-03D7742E4277}"/>
              </a:ext>
            </a:extLst>
          </p:cNvPr>
          <p:cNvSpPr/>
          <p:nvPr userDrawn="1"/>
        </p:nvSpPr>
        <p:spPr>
          <a:xfrm>
            <a:off x="0" y="4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605B5919-1260-4929-BF92-B5876842C4C1}"/>
              </a:ext>
            </a:extLst>
          </p:cNvPr>
          <p:cNvSpPr/>
          <p:nvPr userDrawn="1"/>
        </p:nvSpPr>
        <p:spPr>
          <a:xfrm rot="10800000">
            <a:off x="5920903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334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Tahoma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C16D358-38D5-4BFB-AC73-E794FB2772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8413" y="4207477"/>
            <a:ext cx="863147" cy="242503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1906CD0-196C-4FC7-8872-5383668D4DBD}"/>
              </a:ext>
            </a:extLst>
          </p:cNvPr>
          <p:cNvCxnSpPr>
            <a:cxnSpLocks/>
          </p:cNvCxnSpPr>
          <p:nvPr userDrawn="1"/>
        </p:nvCxnSpPr>
        <p:spPr>
          <a:xfrm flipH="1">
            <a:off x="5" y="6624450"/>
            <a:ext cx="1219199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7ED3AE3-3013-4678-B766-8D5D6FF87822}"/>
              </a:ext>
            </a:extLst>
          </p:cNvPr>
          <p:cNvSpPr/>
          <p:nvPr userDrawn="1"/>
        </p:nvSpPr>
        <p:spPr>
          <a:xfrm>
            <a:off x="0" y="4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3361A3F-6E74-4E9B-BD80-119E81BF9950}"/>
              </a:ext>
            </a:extLst>
          </p:cNvPr>
          <p:cNvSpPr/>
          <p:nvPr userDrawn="1"/>
        </p:nvSpPr>
        <p:spPr>
          <a:xfrm rot="10800000">
            <a:off x="5920903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5699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Tahoma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C16D358-38D5-4BFB-AC73-E794FB2772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8413" y="4207477"/>
            <a:ext cx="863147" cy="24250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BB385D-8C47-4005-9822-A2A7BF9BE78D}"/>
              </a:ext>
            </a:extLst>
          </p:cNvPr>
          <p:cNvSpPr/>
          <p:nvPr userDrawn="1"/>
        </p:nvSpPr>
        <p:spPr>
          <a:xfrm>
            <a:off x="0" y="6605087"/>
            <a:ext cx="1219200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F10182-1458-4BD9-85CC-A0AF172DCC3F}"/>
              </a:ext>
            </a:extLst>
          </p:cNvPr>
          <p:cNvSpPr/>
          <p:nvPr userDrawn="1"/>
        </p:nvSpPr>
        <p:spPr>
          <a:xfrm>
            <a:off x="0" y="4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9ACF6F13-89E5-476D-994C-CFF762A28737}"/>
              </a:ext>
            </a:extLst>
          </p:cNvPr>
          <p:cNvSpPr/>
          <p:nvPr userDrawn="1"/>
        </p:nvSpPr>
        <p:spPr>
          <a:xfrm rot="10800000">
            <a:off x="5920903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826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21">
            <a:extLst>
              <a:ext uri="{FF2B5EF4-FFF2-40B4-BE49-F238E27FC236}">
                <a16:creationId xmlns:a16="http://schemas.microsoft.com/office/drawing/2014/main" id="{DF0E7D4B-AC33-4A8C-8204-4FE282F7F8F5}"/>
              </a:ext>
            </a:extLst>
          </p:cNvPr>
          <p:cNvSpPr>
            <a:spLocks noChangeAspect="1"/>
          </p:cNvSpPr>
          <p:nvPr userDrawn="1"/>
        </p:nvSpPr>
        <p:spPr>
          <a:xfrm>
            <a:off x="817093" y="405520"/>
            <a:ext cx="3605776" cy="3657538"/>
          </a:xfrm>
          <a:custGeom>
            <a:avLst/>
            <a:gdLst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355803 w 1652142"/>
              <a:gd name="connsiteY39" fmla="*/ 1305197 h 1665940"/>
              <a:gd name="connsiteX40" fmla="*/ 152856 w 1652142"/>
              <a:gd name="connsiteY40" fmla="*/ 1344512 h 1665940"/>
              <a:gd name="connsiteX41" fmla="*/ 46675 w 1652142"/>
              <a:gd name="connsiteY41" fmla="*/ 1116809 h 1665940"/>
              <a:gd name="connsiteX42" fmla="*/ 183929 w 1652142"/>
              <a:gd name="connsiteY42" fmla="*/ 1005520 h 1665940"/>
              <a:gd name="connsiteX43" fmla="*/ 161615 w 1652142"/>
              <a:gd name="connsiteY43" fmla="*/ 838915 h 1665940"/>
              <a:gd name="connsiteX44" fmla="*/ 0 w 1652142"/>
              <a:gd name="connsiteY44" fmla="*/ 749197 h 1665940"/>
              <a:gd name="connsiteX45" fmla="*/ 65026 w 1652142"/>
              <a:gd name="connsiteY45" fmla="*/ 506515 h 1665940"/>
              <a:gd name="connsiteX46" fmla="*/ 250227 w 1652142"/>
              <a:gd name="connsiteY46" fmla="*/ 509630 h 1665940"/>
              <a:gd name="connsiteX47" fmla="*/ 340015 w 1652142"/>
              <a:gd name="connsiteY47" fmla="*/ 388679 h 1665940"/>
              <a:gd name="connsiteX48" fmla="*/ 277984 w 1652142"/>
              <a:gd name="connsiteY48" fmla="*/ 197357 h 1665940"/>
              <a:gd name="connsiteX49" fmla="*/ 491050 w 1652142"/>
              <a:gd name="connsiteY49" fmla="*/ 64219 h 1665940"/>
              <a:gd name="connsiteX50" fmla="*/ 639843 w 1652142"/>
              <a:gd name="connsiteY50" fmla="*/ 207726 h 1665940"/>
              <a:gd name="connsiteX51" fmla="*/ 638348 w 1652142"/>
              <a:gd name="connsiteY51" fmla="*/ 208660 h 1665940"/>
              <a:gd name="connsiteX52" fmla="*/ 821488 w 1652142"/>
              <a:gd name="connsiteY52" fmla="*/ 182440 h 1665940"/>
              <a:gd name="connsiteX53" fmla="*/ 815140 w 1652142"/>
              <a:gd name="connsiteY53" fmla="*/ 180739 h 1665940"/>
              <a:gd name="connsiteX54" fmla="*/ 915476 w 1652142"/>
              <a:gd name="connsiteY54" fmla="*/ 0 h 1665940"/>
              <a:gd name="connsiteX55" fmla="*/ 1158157 w 1652142"/>
              <a:gd name="connsiteY55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638348 w 1652142"/>
              <a:gd name="connsiteY50" fmla="*/ 208660 h 1665940"/>
              <a:gd name="connsiteX51" fmla="*/ 821488 w 1652142"/>
              <a:gd name="connsiteY51" fmla="*/ 182440 h 1665940"/>
              <a:gd name="connsiteX52" fmla="*/ 815140 w 1652142"/>
              <a:gd name="connsiteY52" fmla="*/ 180739 h 1665940"/>
              <a:gd name="connsiteX53" fmla="*/ 915476 w 1652142"/>
              <a:gd name="connsiteY53" fmla="*/ 0 h 1665940"/>
              <a:gd name="connsiteX54" fmla="*/ 1158157 w 1652142"/>
              <a:gd name="connsiteY54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638348 w 1652142"/>
              <a:gd name="connsiteY50" fmla="*/ 208660 h 1665940"/>
              <a:gd name="connsiteX51" fmla="*/ 821488 w 1652142"/>
              <a:gd name="connsiteY51" fmla="*/ 182440 h 1665940"/>
              <a:gd name="connsiteX52" fmla="*/ 915476 w 1652142"/>
              <a:gd name="connsiteY52" fmla="*/ 0 h 1665940"/>
              <a:gd name="connsiteX53" fmla="*/ 1158157 w 1652142"/>
              <a:gd name="connsiteY53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821488 w 1652142"/>
              <a:gd name="connsiteY50" fmla="*/ 182440 h 1665940"/>
              <a:gd name="connsiteX51" fmla="*/ 915476 w 1652142"/>
              <a:gd name="connsiteY51" fmla="*/ 0 h 1665940"/>
              <a:gd name="connsiteX52" fmla="*/ 1158157 w 1652142"/>
              <a:gd name="connsiteY52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286346 w 1652142"/>
              <a:gd name="connsiteY21" fmla="*/ 377149 h 1665940"/>
              <a:gd name="connsiteX22" fmla="*/ 1470353 w 1652142"/>
              <a:gd name="connsiteY22" fmla="*/ 331395 h 1665940"/>
              <a:gd name="connsiteX23" fmla="*/ 1588305 w 1652142"/>
              <a:gd name="connsiteY23" fmla="*/ 553229 h 1665940"/>
              <a:gd name="connsiteX24" fmla="*/ 1457194 w 1652142"/>
              <a:gd name="connsiteY24" fmla="*/ 671432 h 1665940"/>
              <a:gd name="connsiteX25" fmla="*/ 1478595 w 1652142"/>
              <a:gd name="connsiteY25" fmla="*/ 857704 h 1665940"/>
              <a:gd name="connsiteX26" fmla="*/ 1642362 w 1652142"/>
              <a:gd name="connsiteY26" fmla="*/ 948616 h 1665940"/>
              <a:gd name="connsiteX27" fmla="*/ 1577335 w 1652142"/>
              <a:gd name="connsiteY27" fmla="*/ 1191298 h 1665940"/>
              <a:gd name="connsiteX28" fmla="*/ 1378614 w 1652142"/>
              <a:gd name="connsiteY28" fmla="*/ 1187955 h 1665940"/>
              <a:gd name="connsiteX29" fmla="*/ 1288939 w 1652142"/>
              <a:gd name="connsiteY29" fmla="*/ 1301599 h 1665940"/>
              <a:gd name="connsiteX30" fmla="*/ 1354201 w 1652142"/>
              <a:gd name="connsiteY30" fmla="*/ 1471932 h 1665940"/>
              <a:gd name="connsiteX31" fmla="*/ 1148396 w 1652142"/>
              <a:gd name="connsiteY31" fmla="*/ 1616039 h 1665940"/>
              <a:gd name="connsiteX32" fmla="*/ 992294 w 1652142"/>
              <a:gd name="connsiteY32" fmla="*/ 1480516 h 1665940"/>
              <a:gd name="connsiteX33" fmla="*/ 823805 w 1652142"/>
              <a:gd name="connsiteY33" fmla="*/ 1495510 h 1665940"/>
              <a:gd name="connsiteX34" fmla="*/ 729193 w 1652142"/>
              <a:gd name="connsiteY34" fmla="*/ 1665940 h 1665940"/>
              <a:gd name="connsiteX35" fmla="*/ 486511 w 1652142"/>
              <a:gd name="connsiteY35" fmla="*/ 1600914 h 1665940"/>
              <a:gd name="connsiteX36" fmla="*/ 489790 w 1652142"/>
              <a:gd name="connsiteY36" fmla="*/ 1406012 h 1665940"/>
              <a:gd name="connsiteX37" fmla="*/ 352658 w 1652142"/>
              <a:gd name="connsiteY37" fmla="*/ 1298452 h 1665940"/>
              <a:gd name="connsiteX38" fmla="*/ 152856 w 1652142"/>
              <a:gd name="connsiteY38" fmla="*/ 1344512 h 1665940"/>
              <a:gd name="connsiteX39" fmla="*/ 46675 w 1652142"/>
              <a:gd name="connsiteY39" fmla="*/ 1116809 h 1665940"/>
              <a:gd name="connsiteX40" fmla="*/ 183929 w 1652142"/>
              <a:gd name="connsiteY40" fmla="*/ 1005520 h 1665940"/>
              <a:gd name="connsiteX41" fmla="*/ 161615 w 1652142"/>
              <a:gd name="connsiteY41" fmla="*/ 838915 h 1665940"/>
              <a:gd name="connsiteX42" fmla="*/ 0 w 1652142"/>
              <a:gd name="connsiteY42" fmla="*/ 749197 h 1665940"/>
              <a:gd name="connsiteX43" fmla="*/ 65026 w 1652142"/>
              <a:gd name="connsiteY43" fmla="*/ 506515 h 1665940"/>
              <a:gd name="connsiteX44" fmla="*/ 250227 w 1652142"/>
              <a:gd name="connsiteY44" fmla="*/ 509630 h 1665940"/>
              <a:gd name="connsiteX45" fmla="*/ 340015 w 1652142"/>
              <a:gd name="connsiteY45" fmla="*/ 388679 h 1665940"/>
              <a:gd name="connsiteX46" fmla="*/ 277984 w 1652142"/>
              <a:gd name="connsiteY46" fmla="*/ 197357 h 1665940"/>
              <a:gd name="connsiteX47" fmla="*/ 491050 w 1652142"/>
              <a:gd name="connsiteY47" fmla="*/ 64219 h 1665940"/>
              <a:gd name="connsiteX48" fmla="*/ 639843 w 1652142"/>
              <a:gd name="connsiteY48" fmla="*/ 207726 h 1665940"/>
              <a:gd name="connsiteX49" fmla="*/ 821488 w 1652142"/>
              <a:gd name="connsiteY49" fmla="*/ 182440 h 1665940"/>
              <a:gd name="connsiteX50" fmla="*/ 915476 w 1652142"/>
              <a:gd name="connsiteY50" fmla="*/ 0 h 1665940"/>
              <a:gd name="connsiteX51" fmla="*/ 1158157 w 1652142"/>
              <a:gd name="connsiteY51" fmla="*/ 65026 h 1665940"/>
              <a:gd name="connsiteX0" fmla="*/ 898689 w 1649662"/>
              <a:gd name="connsiteY0" fmla="*/ 548008 h 1665940"/>
              <a:gd name="connsiteX1" fmla="*/ 529661 w 1649662"/>
              <a:gd name="connsiteY1" fmla="*/ 761066 h 1665940"/>
              <a:gd name="connsiteX2" fmla="*/ 742719 w 1649662"/>
              <a:gd name="connsiteY2" fmla="*/ 1130094 h 1665940"/>
              <a:gd name="connsiteX3" fmla="*/ 1111747 w 1649662"/>
              <a:gd name="connsiteY3" fmla="*/ 917036 h 1665940"/>
              <a:gd name="connsiteX4" fmla="*/ 898689 w 1649662"/>
              <a:gd name="connsiteY4" fmla="*/ 548008 h 1665940"/>
              <a:gd name="connsiteX5" fmla="*/ 952303 w 1649662"/>
              <a:gd name="connsiteY5" fmla="*/ 347916 h 1665940"/>
              <a:gd name="connsiteX6" fmla="*/ 1311839 w 1649662"/>
              <a:gd name="connsiteY6" fmla="*/ 970650 h 1665940"/>
              <a:gd name="connsiteX7" fmla="*/ 689105 w 1649662"/>
              <a:gd name="connsiteY7" fmla="*/ 1330186 h 1665940"/>
              <a:gd name="connsiteX8" fmla="*/ 329569 w 1649662"/>
              <a:gd name="connsiteY8" fmla="*/ 707451 h 1665940"/>
              <a:gd name="connsiteX9" fmla="*/ 952303 w 1649662"/>
              <a:gd name="connsiteY9" fmla="*/ 347916 h 1665940"/>
              <a:gd name="connsiteX10" fmla="*/ 971799 w 1649662"/>
              <a:gd name="connsiteY10" fmla="*/ 275155 h 1665940"/>
              <a:gd name="connsiteX11" fmla="*/ 256808 w 1649662"/>
              <a:gd name="connsiteY11" fmla="*/ 687955 h 1665940"/>
              <a:gd name="connsiteX12" fmla="*/ 669609 w 1649662"/>
              <a:gd name="connsiteY12" fmla="*/ 1402947 h 1665940"/>
              <a:gd name="connsiteX13" fmla="*/ 1384600 w 1649662"/>
              <a:gd name="connsiteY13" fmla="*/ 990146 h 1665940"/>
              <a:gd name="connsiteX14" fmla="*/ 971799 w 1649662"/>
              <a:gd name="connsiteY14" fmla="*/ 275155 h 1665940"/>
              <a:gd name="connsiteX15" fmla="*/ 1647140 w 1649662"/>
              <a:gd name="connsiteY15" fmla="*/ 399895 h 1665940"/>
              <a:gd name="connsiteX16" fmla="*/ 1649662 w 1649662"/>
              <a:gd name="connsiteY16" fmla="*/ 403784 h 1665940"/>
              <a:gd name="connsiteX17" fmla="*/ 1647140 w 1649662"/>
              <a:gd name="connsiteY17" fmla="*/ 399895 h 1665940"/>
              <a:gd name="connsiteX18" fmla="*/ 1158157 w 1649662"/>
              <a:gd name="connsiteY18" fmla="*/ 65026 h 1665940"/>
              <a:gd name="connsiteX19" fmla="*/ 1154679 w 1649662"/>
              <a:gd name="connsiteY19" fmla="*/ 271718 h 1665940"/>
              <a:gd name="connsiteX20" fmla="*/ 1286346 w 1649662"/>
              <a:gd name="connsiteY20" fmla="*/ 377149 h 1665940"/>
              <a:gd name="connsiteX21" fmla="*/ 1470353 w 1649662"/>
              <a:gd name="connsiteY21" fmla="*/ 331395 h 1665940"/>
              <a:gd name="connsiteX22" fmla="*/ 1588305 w 1649662"/>
              <a:gd name="connsiteY22" fmla="*/ 553229 h 1665940"/>
              <a:gd name="connsiteX23" fmla="*/ 1457194 w 1649662"/>
              <a:gd name="connsiteY23" fmla="*/ 671432 h 1665940"/>
              <a:gd name="connsiteX24" fmla="*/ 1478595 w 1649662"/>
              <a:gd name="connsiteY24" fmla="*/ 857704 h 1665940"/>
              <a:gd name="connsiteX25" fmla="*/ 1642362 w 1649662"/>
              <a:gd name="connsiteY25" fmla="*/ 948616 h 1665940"/>
              <a:gd name="connsiteX26" fmla="*/ 1577335 w 1649662"/>
              <a:gd name="connsiteY26" fmla="*/ 1191298 h 1665940"/>
              <a:gd name="connsiteX27" fmla="*/ 1378614 w 1649662"/>
              <a:gd name="connsiteY27" fmla="*/ 1187955 h 1665940"/>
              <a:gd name="connsiteX28" fmla="*/ 1288939 w 1649662"/>
              <a:gd name="connsiteY28" fmla="*/ 1301599 h 1665940"/>
              <a:gd name="connsiteX29" fmla="*/ 1354201 w 1649662"/>
              <a:gd name="connsiteY29" fmla="*/ 1471932 h 1665940"/>
              <a:gd name="connsiteX30" fmla="*/ 1148396 w 1649662"/>
              <a:gd name="connsiteY30" fmla="*/ 1616039 h 1665940"/>
              <a:gd name="connsiteX31" fmla="*/ 992294 w 1649662"/>
              <a:gd name="connsiteY31" fmla="*/ 1480516 h 1665940"/>
              <a:gd name="connsiteX32" fmla="*/ 823805 w 1649662"/>
              <a:gd name="connsiteY32" fmla="*/ 1495510 h 1665940"/>
              <a:gd name="connsiteX33" fmla="*/ 729193 w 1649662"/>
              <a:gd name="connsiteY33" fmla="*/ 1665940 h 1665940"/>
              <a:gd name="connsiteX34" fmla="*/ 486511 w 1649662"/>
              <a:gd name="connsiteY34" fmla="*/ 1600914 h 1665940"/>
              <a:gd name="connsiteX35" fmla="*/ 489790 w 1649662"/>
              <a:gd name="connsiteY35" fmla="*/ 1406012 h 1665940"/>
              <a:gd name="connsiteX36" fmla="*/ 352658 w 1649662"/>
              <a:gd name="connsiteY36" fmla="*/ 1298452 h 1665940"/>
              <a:gd name="connsiteX37" fmla="*/ 152856 w 1649662"/>
              <a:gd name="connsiteY37" fmla="*/ 1344512 h 1665940"/>
              <a:gd name="connsiteX38" fmla="*/ 46675 w 1649662"/>
              <a:gd name="connsiteY38" fmla="*/ 1116809 h 1665940"/>
              <a:gd name="connsiteX39" fmla="*/ 183929 w 1649662"/>
              <a:gd name="connsiteY39" fmla="*/ 1005520 h 1665940"/>
              <a:gd name="connsiteX40" fmla="*/ 161615 w 1649662"/>
              <a:gd name="connsiteY40" fmla="*/ 838915 h 1665940"/>
              <a:gd name="connsiteX41" fmla="*/ 0 w 1649662"/>
              <a:gd name="connsiteY41" fmla="*/ 749197 h 1665940"/>
              <a:gd name="connsiteX42" fmla="*/ 65026 w 1649662"/>
              <a:gd name="connsiteY42" fmla="*/ 506515 h 1665940"/>
              <a:gd name="connsiteX43" fmla="*/ 250227 w 1649662"/>
              <a:gd name="connsiteY43" fmla="*/ 509630 h 1665940"/>
              <a:gd name="connsiteX44" fmla="*/ 340015 w 1649662"/>
              <a:gd name="connsiteY44" fmla="*/ 388679 h 1665940"/>
              <a:gd name="connsiteX45" fmla="*/ 277984 w 1649662"/>
              <a:gd name="connsiteY45" fmla="*/ 197357 h 1665940"/>
              <a:gd name="connsiteX46" fmla="*/ 491050 w 1649662"/>
              <a:gd name="connsiteY46" fmla="*/ 64219 h 1665940"/>
              <a:gd name="connsiteX47" fmla="*/ 639843 w 1649662"/>
              <a:gd name="connsiteY47" fmla="*/ 207726 h 1665940"/>
              <a:gd name="connsiteX48" fmla="*/ 821488 w 1649662"/>
              <a:gd name="connsiteY48" fmla="*/ 182440 h 1665940"/>
              <a:gd name="connsiteX49" fmla="*/ 915476 w 1649662"/>
              <a:gd name="connsiteY49" fmla="*/ 0 h 1665940"/>
              <a:gd name="connsiteX50" fmla="*/ 1158157 w 1649662"/>
              <a:gd name="connsiteY50" fmla="*/ 65026 h 1665940"/>
              <a:gd name="connsiteX0" fmla="*/ 898689 w 1642362"/>
              <a:gd name="connsiteY0" fmla="*/ 548008 h 1665940"/>
              <a:gd name="connsiteX1" fmla="*/ 529661 w 1642362"/>
              <a:gd name="connsiteY1" fmla="*/ 761066 h 1665940"/>
              <a:gd name="connsiteX2" fmla="*/ 742719 w 1642362"/>
              <a:gd name="connsiteY2" fmla="*/ 1130094 h 1665940"/>
              <a:gd name="connsiteX3" fmla="*/ 1111747 w 1642362"/>
              <a:gd name="connsiteY3" fmla="*/ 917036 h 1665940"/>
              <a:gd name="connsiteX4" fmla="*/ 898689 w 1642362"/>
              <a:gd name="connsiteY4" fmla="*/ 548008 h 1665940"/>
              <a:gd name="connsiteX5" fmla="*/ 952303 w 1642362"/>
              <a:gd name="connsiteY5" fmla="*/ 347916 h 1665940"/>
              <a:gd name="connsiteX6" fmla="*/ 1311839 w 1642362"/>
              <a:gd name="connsiteY6" fmla="*/ 970650 h 1665940"/>
              <a:gd name="connsiteX7" fmla="*/ 689105 w 1642362"/>
              <a:gd name="connsiteY7" fmla="*/ 1330186 h 1665940"/>
              <a:gd name="connsiteX8" fmla="*/ 329569 w 1642362"/>
              <a:gd name="connsiteY8" fmla="*/ 707451 h 1665940"/>
              <a:gd name="connsiteX9" fmla="*/ 952303 w 1642362"/>
              <a:gd name="connsiteY9" fmla="*/ 347916 h 1665940"/>
              <a:gd name="connsiteX10" fmla="*/ 971799 w 1642362"/>
              <a:gd name="connsiteY10" fmla="*/ 275155 h 1665940"/>
              <a:gd name="connsiteX11" fmla="*/ 256808 w 1642362"/>
              <a:gd name="connsiteY11" fmla="*/ 687955 h 1665940"/>
              <a:gd name="connsiteX12" fmla="*/ 669609 w 1642362"/>
              <a:gd name="connsiteY12" fmla="*/ 1402947 h 1665940"/>
              <a:gd name="connsiteX13" fmla="*/ 1384600 w 1642362"/>
              <a:gd name="connsiteY13" fmla="*/ 990146 h 1665940"/>
              <a:gd name="connsiteX14" fmla="*/ 971799 w 1642362"/>
              <a:gd name="connsiteY14" fmla="*/ 275155 h 1665940"/>
              <a:gd name="connsiteX15" fmla="*/ 1158157 w 1642362"/>
              <a:gd name="connsiteY15" fmla="*/ 65026 h 1665940"/>
              <a:gd name="connsiteX16" fmla="*/ 1154679 w 1642362"/>
              <a:gd name="connsiteY16" fmla="*/ 271718 h 1665940"/>
              <a:gd name="connsiteX17" fmla="*/ 1286346 w 1642362"/>
              <a:gd name="connsiteY17" fmla="*/ 377149 h 1665940"/>
              <a:gd name="connsiteX18" fmla="*/ 1470353 w 1642362"/>
              <a:gd name="connsiteY18" fmla="*/ 331395 h 1665940"/>
              <a:gd name="connsiteX19" fmla="*/ 1588305 w 1642362"/>
              <a:gd name="connsiteY19" fmla="*/ 553229 h 1665940"/>
              <a:gd name="connsiteX20" fmla="*/ 1457194 w 1642362"/>
              <a:gd name="connsiteY20" fmla="*/ 671432 h 1665940"/>
              <a:gd name="connsiteX21" fmla="*/ 1478595 w 1642362"/>
              <a:gd name="connsiteY21" fmla="*/ 857704 h 1665940"/>
              <a:gd name="connsiteX22" fmla="*/ 1642362 w 1642362"/>
              <a:gd name="connsiteY22" fmla="*/ 948616 h 1665940"/>
              <a:gd name="connsiteX23" fmla="*/ 1577335 w 1642362"/>
              <a:gd name="connsiteY23" fmla="*/ 1191298 h 1665940"/>
              <a:gd name="connsiteX24" fmla="*/ 1378614 w 1642362"/>
              <a:gd name="connsiteY24" fmla="*/ 1187955 h 1665940"/>
              <a:gd name="connsiteX25" fmla="*/ 1288939 w 1642362"/>
              <a:gd name="connsiteY25" fmla="*/ 1301599 h 1665940"/>
              <a:gd name="connsiteX26" fmla="*/ 1354201 w 1642362"/>
              <a:gd name="connsiteY26" fmla="*/ 1471932 h 1665940"/>
              <a:gd name="connsiteX27" fmla="*/ 1148396 w 1642362"/>
              <a:gd name="connsiteY27" fmla="*/ 1616039 h 1665940"/>
              <a:gd name="connsiteX28" fmla="*/ 992294 w 1642362"/>
              <a:gd name="connsiteY28" fmla="*/ 1480516 h 1665940"/>
              <a:gd name="connsiteX29" fmla="*/ 823805 w 1642362"/>
              <a:gd name="connsiteY29" fmla="*/ 1495510 h 1665940"/>
              <a:gd name="connsiteX30" fmla="*/ 729193 w 1642362"/>
              <a:gd name="connsiteY30" fmla="*/ 1665940 h 1665940"/>
              <a:gd name="connsiteX31" fmla="*/ 486511 w 1642362"/>
              <a:gd name="connsiteY31" fmla="*/ 1600914 h 1665940"/>
              <a:gd name="connsiteX32" fmla="*/ 489790 w 1642362"/>
              <a:gd name="connsiteY32" fmla="*/ 1406012 h 1665940"/>
              <a:gd name="connsiteX33" fmla="*/ 352658 w 1642362"/>
              <a:gd name="connsiteY33" fmla="*/ 1298452 h 1665940"/>
              <a:gd name="connsiteX34" fmla="*/ 152856 w 1642362"/>
              <a:gd name="connsiteY34" fmla="*/ 1344512 h 1665940"/>
              <a:gd name="connsiteX35" fmla="*/ 46675 w 1642362"/>
              <a:gd name="connsiteY35" fmla="*/ 1116809 h 1665940"/>
              <a:gd name="connsiteX36" fmla="*/ 183929 w 1642362"/>
              <a:gd name="connsiteY36" fmla="*/ 1005520 h 1665940"/>
              <a:gd name="connsiteX37" fmla="*/ 161615 w 1642362"/>
              <a:gd name="connsiteY37" fmla="*/ 838915 h 1665940"/>
              <a:gd name="connsiteX38" fmla="*/ 0 w 1642362"/>
              <a:gd name="connsiteY38" fmla="*/ 749197 h 1665940"/>
              <a:gd name="connsiteX39" fmla="*/ 65026 w 1642362"/>
              <a:gd name="connsiteY39" fmla="*/ 506515 h 1665940"/>
              <a:gd name="connsiteX40" fmla="*/ 250227 w 1642362"/>
              <a:gd name="connsiteY40" fmla="*/ 509630 h 1665940"/>
              <a:gd name="connsiteX41" fmla="*/ 340015 w 1642362"/>
              <a:gd name="connsiteY41" fmla="*/ 388679 h 1665940"/>
              <a:gd name="connsiteX42" fmla="*/ 277984 w 1642362"/>
              <a:gd name="connsiteY42" fmla="*/ 197357 h 1665940"/>
              <a:gd name="connsiteX43" fmla="*/ 491050 w 1642362"/>
              <a:gd name="connsiteY43" fmla="*/ 64219 h 1665940"/>
              <a:gd name="connsiteX44" fmla="*/ 639843 w 1642362"/>
              <a:gd name="connsiteY44" fmla="*/ 207726 h 1665940"/>
              <a:gd name="connsiteX45" fmla="*/ 821488 w 1642362"/>
              <a:gd name="connsiteY45" fmla="*/ 182440 h 1665940"/>
              <a:gd name="connsiteX46" fmla="*/ 915476 w 1642362"/>
              <a:gd name="connsiteY46" fmla="*/ 0 h 1665940"/>
              <a:gd name="connsiteX47" fmla="*/ 1158157 w 1642362"/>
              <a:gd name="connsiteY47" fmla="*/ 65026 h 166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64236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158157" y="65026"/>
                </a:moveTo>
                <a:cubicBezTo>
                  <a:pt x="1156998" y="133923"/>
                  <a:pt x="1155838" y="202821"/>
                  <a:pt x="1154679" y="271718"/>
                </a:cubicBezTo>
                <a:lnTo>
                  <a:pt x="1286346" y="377149"/>
                </a:ln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823805" y="1495510"/>
                </a:ln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821488" y="182440"/>
                </a:lnTo>
                <a:lnTo>
                  <a:pt x="915476" y="0"/>
                </a:lnTo>
                <a:lnTo>
                  <a:pt x="1158157" y="65026"/>
                </a:lnTo>
                <a:close/>
              </a:path>
            </a:pathLst>
          </a:custGeom>
          <a:solidFill>
            <a:schemeClr val="bg1"/>
          </a:solidFill>
          <a:ln w="31750">
            <a:noFill/>
          </a:ln>
          <a:effectLst>
            <a:innerShdw blurRad="114300">
              <a:schemeClr val="bg1">
                <a:lumMod val="7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00B0F0"/>
              </a:solidFill>
            </a:endParaRPr>
          </a:p>
        </p:txBody>
      </p:sp>
      <p:sp>
        <p:nvSpPr>
          <p:cNvPr id="7" name="Oval 21">
            <a:extLst>
              <a:ext uri="{FF2B5EF4-FFF2-40B4-BE49-F238E27FC236}">
                <a16:creationId xmlns:a16="http://schemas.microsoft.com/office/drawing/2014/main" id="{208A355B-288B-46AC-8F6D-C8E1883AEEBD}"/>
              </a:ext>
            </a:extLst>
          </p:cNvPr>
          <p:cNvSpPr>
            <a:spLocks noChangeAspect="1"/>
          </p:cNvSpPr>
          <p:nvPr userDrawn="1"/>
        </p:nvSpPr>
        <p:spPr>
          <a:xfrm rot="21317264">
            <a:off x="4317857" y="1291151"/>
            <a:ext cx="5263891" cy="5339456"/>
          </a:xfrm>
          <a:custGeom>
            <a:avLst/>
            <a:gdLst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355803 w 1652142"/>
              <a:gd name="connsiteY39" fmla="*/ 1305197 h 1665940"/>
              <a:gd name="connsiteX40" fmla="*/ 152856 w 1652142"/>
              <a:gd name="connsiteY40" fmla="*/ 1344512 h 1665940"/>
              <a:gd name="connsiteX41" fmla="*/ 46675 w 1652142"/>
              <a:gd name="connsiteY41" fmla="*/ 1116809 h 1665940"/>
              <a:gd name="connsiteX42" fmla="*/ 183929 w 1652142"/>
              <a:gd name="connsiteY42" fmla="*/ 1005520 h 1665940"/>
              <a:gd name="connsiteX43" fmla="*/ 161615 w 1652142"/>
              <a:gd name="connsiteY43" fmla="*/ 838915 h 1665940"/>
              <a:gd name="connsiteX44" fmla="*/ 0 w 1652142"/>
              <a:gd name="connsiteY44" fmla="*/ 749197 h 1665940"/>
              <a:gd name="connsiteX45" fmla="*/ 65026 w 1652142"/>
              <a:gd name="connsiteY45" fmla="*/ 506515 h 1665940"/>
              <a:gd name="connsiteX46" fmla="*/ 250227 w 1652142"/>
              <a:gd name="connsiteY46" fmla="*/ 509630 h 1665940"/>
              <a:gd name="connsiteX47" fmla="*/ 340015 w 1652142"/>
              <a:gd name="connsiteY47" fmla="*/ 388679 h 1665940"/>
              <a:gd name="connsiteX48" fmla="*/ 277984 w 1652142"/>
              <a:gd name="connsiteY48" fmla="*/ 197357 h 1665940"/>
              <a:gd name="connsiteX49" fmla="*/ 491050 w 1652142"/>
              <a:gd name="connsiteY49" fmla="*/ 64219 h 1665940"/>
              <a:gd name="connsiteX50" fmla="*/ 639843 w 1652142"/>
              <a:gd name="connsiteY50" fmla="*/ 207726 h 1665940"/>
              <a:gd name="connsiteX51" fmla="*/ 638348 w 1652142"/>
              <a:gd name="connsiteY51" fmla="*/ 208660 h 1665940"/>
              <a:gd name="connsiteX52" fmla="*/ 821488 w 1652142"/>
              <a:gd name="connsiteY52" fmla="*/ 182440 h 1665940"/>
              <a:gd name="connsiteX53" fmla="*/ 815140 w 1652142"/>
              <a:gd name="connsiteY53" fmla="*/ 180739 h 1665940"/>
              <a:gd name="connsiteX54" fmla="*/ 915476 w 1652142"/>
              <a:gd name="connsiteY54" fmla="*/ 0 h 1665940"/>
              <a:gd name="connsiteX55" fmla="*/ 1158157 w 1652142"/>
              <a:gd name="connsiteY55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638348 w 1652142"/>
              <a:gd name="connsiteY50" fmla="*/ 208660 h 1665940"/>
              <a:gd name="connsiteX51" fmla="*/ 821488 w 1652142"/>
              <a:gd name="connsiteY51" fmla="*/ 182440 h 1665940"/>
              <a:gd name="connsiteX52" fmla="*/ 815140 w 1652142"/>
              <a:gd name="connsiteY52" fmla="*/ 180739 h 1665940"/>
              <a:gd name="connsiteX53" fmla="*/ 915476 w 1652142"/>
              <a:gd name="connsiteY53" fmla="*/ 0 h 1665940"/>
              <a:gd name="connsiteX54" fmla="*/ 1158157 w 1652142"/>
              <a:gd name="connsiteY54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638348 w 1652142"/>
              <a:gd name="connsiteY50" fmla="*/ 208660 h 1665940"/>
              <a:gd name="connsiteX51" fmla="*/ 821488 w 1652142"/>
              <a:gd name="connsiteY51" fmla="*/ 182440 h 1665940"/>
              <a:gd name="connsiteX52" fmla="*/ 915476 w 1652142"/>
              <a:gd name="connsiteY52" fmla="*/ 0 h 1665940"/>
              <a:gd name="connsiteX53" fmla="*/ 1158157 w 1652142"/>
              <a:gd name="connsiteY53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821488 w 1652142"/>
              <a:gd name="connsiteY50" fmla="*/ 182440 h 1665940"/>
              <a:gd name="connsiteX51" fmla="*/ 915476 w 1652142"/>
              <a:gd name="connsiteY51" fmla="*/ 0 h 1665940"/>
              <a:gd name="connsiteX52" fmla="*/ 1158157 w 1652142"/>
              <a:gd name="connsiteY52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286346 w 1652142"/>
              <a:gd name="connsiteY21" fmla="*/ 377149 h 1665940"/>
              <a:gd name="connsiteX22" fmla="*/ 1470353 w 1652142"/>
              <a:gd name="connsiteY22" fmla="*/ 331395 h 1665940"/>
              <a:gd name="connsiteX23" fmla="*/ 1588305 w 1652142"/>
              <a:gd name="connsiteY23" fmla="*/ 553229 h 1665940"/>
              <a:gd name="connsiteX24" fmla="*/ 1457194 w 1652142"/>
              <a:gd name="connsiteY24" fmla="*/ 671432 h 1665940"/>
              <a:gd name="connsiteX25" fmla="*/ 1478595 w 1652142"/>
              <a:gd name="connsiteY25" fmla="*/ 857704 h 1665940"/>
              <a:gd name="connsiteX26" fmla="*/ 1642362 w 1652142"/>
              <a:gd name="connsiteY26" fmla="*/ 948616 h 1665940"/>
              <a:gd name="connsiteX27" fmla="*/ 1577335 w 1652142"/>
              <a:gd name="connsiteY27" fmla="*/ 1191298 h 1665940"/>
              <a:gd name="connsiteX28" fmla="*/ 1378614 w 1652142"/>
              <a:gd name="connsiteY28" fmla="*/ 1187955 h 1665940"/>
              <a:gd name="connsiteX29" fmla="*/ 1288939 w 1652142"/>
              <a:gd name="connsiteY29" fmla="*/ 1301599 h 1665940"/>
              <a:gd name="connsiteX30" fmla="*/ 1354201 w 1652142"/>
              <a:gd name="connsiteY30" fmla="*/ 1471932 h 1665940"/>
              <a:gd name="connsiteX31" fmla="*/ 1148396 w 1652142"/>
              <a:gd name="connsiteY31" fmla="*/ 1616039 h 1665940"/>
              <a:gd name="connsiteX32" fmla="*/ 992294 w 1652142"/>
              <a:gd name="connsiteY32" fmla="*/ 1480516 h 1665940"/>
              <a:gd name="connsiteX33" fmla="*/ 823805 w 1652142"/>
              <a:gd name="connsiteY33" fmla="*/ 1495510 h 1665940"/>
              <a:gd name="connsiteX34" fmla="*/ 729193 w 1652142"/>
              <a:gd name="connsiteY34" fmla="*/ 1665940 h 1665940"/>
              <a:gd name="connsiteX35" fmla="*/ 486511 w 1652142"/>
              <a:gd name="connsiteY35" fmla="*/ 1600914 h 1665940"/>
              <a:gd name="connsiteX36" fmla="*/ 489790 w 1652142"/>
              <a:gd name="connsiteY36" fmla="*/ 1406012 h 1665940"/>
              <a:gd name="connsiteX37" fmla="*/ 352658 w 1652142"/>
              <a:gd name="connsiteY37" fmla="*/ 1298452 h 1665940"/>
              <a:gd name="connsiteX38" fmla="*/ 152856 w 1652142"/>
              <a:gd name="connsiteY38" fmla="*/ 1344512 h 1665940"/>
              <a:gd name="connsiteX39" fmla="*/ 46675 w 1652142"/>
              <a:gd name="connsiteY39" fmla="*/ 1116809 h 1665940"/>
              <a:gd name="connsiteX40" fmla="*/ 183929 w 1652142"/>
              <a:gd name="connsiteY40" fmla="*/ 1005520 h 1665940"/>
              <a:gd name="connsiteX41" fmla="*/ 161615 w 1652142"/>
              <a:gd name="connsiteY41" fmla="*/ 838915 h 1665940"/>
              <a:gd name="connsiteX42" fmla="*/ 0 w 1652142"/>
              <a:gd name="connsiteY42" fmla="*/ 749197 h 1665940"/>
              <a:gd name="connsiteX43" fmla="*/ 65026 w 1652142"/>
              <a:gd name="connsiteY43" fmla="*/ 506515 h 1665940"/>
              <a:gd name="connsiteX44" fmla="*/ 250227 w 1652142"/>
              <a:gd name="connsiteY44" fmla="*/ 509630 h 1665940"/>
              <a:gd name="connsiteX45" fmla="*/ 340015 w 1652142"/>
              <a:gd name="connsiteY45" fmla="*/ 388679 h 1665940"/>
              <a:gd name="connsiteX46" fmla="*/ 277984 w 1652142"/>
              <a:gd name="connsiteY46" fmla="*/ 197357 h 1665940"/>
              <a:gd name="connsiteX47" fmla="*/ 491050 w 1652142"/>
              <a:gd name="connsiteY47" fmla="*/ 64219 h 1665940"/>
              <a:gd name="connsiteX48" fmla="*/ 639843 w 1652142"/>
              <a:gd name="connsiteY48" fmla="*/ 207726 h 1665940"/>
              <a:gd name="connsiteX49" fmla="*/ 821488 w 1652142"/>
              <a:gd name="connsiteY49" fmla="*/ 182440 h 1665940"/>
              <a:gd name="connsiteX50" fmla="*/ 915476 w 1652142"/>
              <a:gd name="connsiteY50" fmla="*/ 0 h 1665940"/>
              <a:gd name="connsiteX51" fmla="*/ 1158157 w 1652142"/>
              <a:gd name="connsiteY51" fmla="*/ 65026 h 1665940"/>
              <a:gd name="connsiteX0" fmla="*/ 898689 w 1649662"/>
              <a:gd name="connsiteY0" fmla="*/ 548008 h 1665940"/>
              <a:gd name="connsiteX1" fmla="*/ 529661 w 1649662"/>
              <a:gd name="connsiteY1" fmla="*/ 761066 h 1665940"/>
              <a:gd name="connsiteX2" fmla="*/ 742719 w 1649662"/>
              <a:gd name="connsiteY2" fmla="*/ 1130094 h 1665940"/>
              <a:gd name="connsiteX3" fmla="*/ 1111747 w 1649662"/>
              <a:gd name="connsiteY3" fmla="*/ 917036 h 1665940"/>
              <a:gd name="connsiteX4" fmla="*/ 898689 w 1649662"/>
              <a:gd name="connsiteY4" fmla="*/ 548008 h 1665940"/>
              <a:gd name="connsiteX5" fmla="*/ 952303 w 1649662"/>
              <a:gd name="connsiteY5" fmla="*/ 347916 h 1665940"/>
              <a:gd name="connsiteX6" fmla="*/ 1311839 w 1649662"/>
              <a:gd name="connsiteY6" fmla="*/ 970650 h 1665940"/>
              <a:gd name="connsiteX7" fmla="*/ 689105 w 1649662"/>
              <a:gd name="connsiteY7" fmla="*/ 1330186 h 1665940"/>
              <a:gd name="connsiteX8" fmla="*/ 329569 w 1649662"/>
              <a:gd name="connsiteY8" fmla="*/ 707451 h 1665940"/>
              <a:gd name="connsiteX9" fmla="*/ 952303 w 1649662"/>
              <a:gd name="connsiteY9" fmla="*/ 347916 h 1665940"/>
              <a:gd name="connsiteX10" fmla="*/ 971799 w 1649662"/>
              <a:gd name="connsiteY10" fmla="*/ 275155 h 1665940"/>
              <a:gd name="connsiteX11" fmla="*/ 256808 w 1649662"/>
              <a:gd name="connsiteY11" fmla="*/ 687955 h 1665940"/>
              <a:gd name="connsiteX12" fmla="*/ 669609 w 1649662"/>
              <a:gd name="connsiteY12" fmla="*/ 1402947 h 1665940"/>
              <a:gd name="connsiteX13" fmla="*/ 1384600 w 1649662"/>
              <a:gd name="connsiteY13" fmla="*/ 990146 h 1665940"/>
              <a:gd name="connsiteX14" fmla="*/ 971799 w 1649662"/>
              <a:gd name="connsiteY14" fmla="*/ 275155 h 1665940"/>
              <a:gd name="connsiteX15" fmla="*/ 1647140 w 1649662"/>
              <a:gd name="connsiteY15" fmla="*/ 399895 h 1665940"/>
              <a:gd name="connsiteX16" fmla="*/ 1649662 w 1649662"/>
              <a:gd name="connsiteY16" fmla="*/ 403784 h 1665940"/>
              <a:gd name="connsiteX17" fmla="*/ 1647140 w 1649662"/>
              <a:gd name="connsiteY17" fmla="*/ 399895 h 1665940"/>
              <a:gd name="connsiteX18" fmla="*/ 1158157 w 1649662"/>
              <a:gd name="connsiteY18" fmla="*/ 65026 h 1665940"/>
              <a:gd name="connsiteX19" fmla="*/ 1154679 w 1649662"/>
              <a:gd name="connsiteY19" fmla="*/ 271718 h 1665940"/>
              <a:gd name="connsiteX20" fmla="*/ 1286346 w 1649662"/>
              <a:gd name="connsiteY20" fmla="*/ 377149 h 1665940"/>
              <a:gd name="connsiteX21" fmla="*/ 1470353 w 1649662"/>
              <a:gd name="connsiteY21" fmla="*/ 331395 h 1665940"/>
              <a:gd name="connsiteX22" fmla="*/ 1588305 w 1649662"/>
              <a:gd name="connsiteY22" fmla="*/ 553229 h 1665940"/>
              <a:gd name="connsiteX23" fmla="*/ 1457194 w 1649662"/>
              <a:gd name="connsiteY23" fmla="*/ 671432 h 1665940"/>
              <a:gd name="connsiteX24" fmla="*/ 1478595 w 1649662"/>
              <a:gd name="connsiteY24" fmla="*/ 857704 h 1665940"/>
              <a:gd name="connsiteX25" fmla="*/ 1642362 w 1649662"/>
              <a:gd name="connsiteY25" fmla="*/ 948616 h 1665940"/>
              <a:gd name="connsiteX26" fmla="*/ 1577335 w 1649662"/>
              <a:gd name="connsiteY26" fmla="*/ 1191298 h 1665940"/>
              <a:gd name="connsiteX27" fmla="*/ 1378614 w 1649662"/>
              <a:gd name="connsiteY27" fmla="*/ 1187955 h 1665940"/>
              <a:gd name="connsiteX28" fmla="*/ 1288939 w 1649662"/>
              <a:gd name="connsiteY28" fmla="*/ 1301599 h 1665940"/>
              <a:gd name="connsiteX29" fmla="*/ 1354201 w 1649662"/>
              <a:gd name="connsiteY29" fmla="*/ 1471932 h 1665940"/>
              <a:gd name="connsiteX30" fmla="*/ 1148396 w 1649662"/>
              <a:gd name="connsiteY30" fmla="*/ 1616039 h 1665940"/>
              <a:gd name="connsiteX31" fmla="*/ 992294 w 1649662"/>
              <a:gd name="connsiteY31" fmla="*/ 1480516 h 1665940"/>
              <a:gd name="connsiteX32" fmla="*/ 823805 w 1649662"/>
              <a:gd name="connsiteY32" fmla="*/ 1495510 h 1665940"/>
              <a:gd name="connsiteX33" fmla="*/ 729193 w 1649662"/>
              <a:gd name="connsiteY33" fmla="*/ 1665940 h 1665940"/>
              <a:gd name="connsiteX34" fmla="*/ 486511 w 1649662"/>
              <a:gd name="connsiteY34" fmla="*/ 1600914 h 1665940"/>
              <a:gd name="connsiteX35" fmla="*/ 489790 w 1649662"/>
              <a:gd name="connsiteY35" fmla="*/ 1406012 h 1665940"/>
              <a:gd name="connsiteX36" fmla="*/ 352658 w 1649662"/>
              <a:gd name="connsiteY36" fmla="*/ 1298452 h 1665940"/>
              <a:gd name="connsiteX37" fmla="*/ 152856 w 1649662"/>
              <a:gd name="connsiteY37" fmla="*/ 1344512 h 1665940"/>
              <a:gd name="connsiteX38" fmla="*/ 46675 w 1649662"/>
              <a:gd name="connsiteY38" fmla="*/ 1116809 h 1665940"/>
              <a:gd name="connsiteX39" fmla="*/ 183929 w 1649662"/>
              <a:gd name="connsiteY39" fmla="*/ 1005520 h 1665940"/>
              <a:gd name="connsiteX40" fmla="*/ 161615 w 1649662"/>
              <a:gd name="connsiteY40" fmla="*/ 838915 h 1665940"/>
              <a:gd name="connsiteX41" fmla="*/ 0 w 1649662"/>
              <a:gd name="connsiteY41" fmla="*/ 749197 h 1665940"/>
              <a:gd name="connsiteX42" fmla="*/ 65026 w 1649662"/>
              <a:gd name="connsiteY42" fmla="*/ 506515 h 1665940"/>
              <a:gd name="connsiteX43" fmla="*/ 250227 w 1649662"/>
              <a:gd name="connsiteY43" fmla="*/ 509630 h 1665940"/>
              <a:gd name="connsiteX44" fmla="*/ 340015 w 1649662"/>
              <a:gd name="connsiteY44" fmla="*/ 388679 h 1665940"/>
              <a:gd name="connsiteX45" fmla="*/ 277984 w 1649662"/>
              <a:gd name="connsiteY45" fmla="*/ 197357 h 1665940"/>
              <a:gd name="connsiteX46" fmla="*/ 491050 w 1649662"/>
              <a:gd name="connsiteY46" fmla="*/ 64219 h 1665940"/>
              <a:gd name="connsiteX47" fmla="*/ 639843 w 1649662"/>
              <a:gd name="connsiteY47" fmla="*/ 207726 h 1665940"/>
              <a:gd name="connsiteX48" fmla="*/ 821488 w 1649662"/>
              <a:gd name="connsiteY48" fmla="*/ 182440 h 1665940"/>
              <a:gd name="connsiteX49" fmla="*/ 915476 w 1649662"/>
              <a:gd name="connsiteY49" fmla="*/ 0 h 1665940"/>
              <a:gd name="connsiteX50" fmla="*/ 1158157 w 1649662"/>
              <a:gd name="connsiteY50" fmla="*/ 65026 h 1665940"/>
              <a:gd name="connsiteX0" fmla="*/ 898689 w 1642362"/>
              <a:gd name="connsiteY0" fmla="*/ 548008 h 1665940"/>
              <a:gd name="connsiteX1" fmla="*/ 529661 w 1642362"/>
              <a:gd name="connsiteY1" fmla="*/ 761066 h 1665940"/>
              <a:gd name="connsiteX2" fmla="*/ 742719 w 1642362"/>
              <a:gd name="connsiteY2" fmla="*/ 1130094 h 1665940"/>
              <a:gd name="connsiteX3" fmla="*/ 1111747 w 1642362"/>
              <a:gd name="connsiteY3" fmla="*/ 917036 h 1665940"/>
              <a:gd name="connsiteX4" fmla="*/ 898689 w 1642362"/>
              <a:gd name="connsiteY4" fmla="*/ 548008 h 1665940"/>
              <a:gd name="connsiteX5" fmla="*/ 952303 w 1642362"/>
              <a:gd name="connsiteY5" fmla="*/ 347916 h 1665940"/>
              <a:gd name="connsiteX6" fmla="*/ 1311839 w 1642362"/>
              <a:gd name="connsiteY6" fmla="*/ 970650 h 1665940"/>
              <a:gd name="connsiteX7" fmla="*/ 689105 w 1642362"/>
              <a:gd name="connsiteY7" fmla="*/ 1330186 h 1665940"/>
              <a:gd name="connsiteX8" fmla="*/ 329569 w 1642362"/>
              <a:gd name="connsiteY8" fmla="*/ 707451 h 1665940"/>
              <a:gd name="connsiteX9" fmla="*/ 952303 w 1642362"/>
              <a:gd name="connsiteY9" fmla="*/ 347916 h 1665940"/>
              <a:gd name="connsiteX10" fmla="*/ 971799 w 1642362"/>
              <a:gd name="connsiteY10" fmla="*/ 275155 h 1665940"/>
              <a:gd name="connsiteX11" fmla="*/ 256808 w 1642362"/>
              <a:gd name="connsiteY11" fmla="*/ 687955 h 1665940"/>
              <a:gd name="connsiteX12" fmla="*/ 669609 w 1642362"/>
              <a:gd name="connsiteY12" fmla="*/ 1402947 h 1665940"/>
              <a:gd name="connsiteX13" fmla="*/ 1384600 w 1642362"/>
              <a:gd name="connsiteY13" fmla="*/ 990146 h 1665940"/>
              <a:gd name="connsiteX14" fmla="*/ 971799 w 1642362"/>
              <a:gd name="connsiteY14" fmla="*/ 275155 h 1665940"/>
              <a:gd name="connsiteX15" fmla="*/ 1158157 w 1642362"/>
              <a:gd name="connsiteY15" fmla="*/ 65026 h 1665940"/>
              <a:gd name="connsiteX16" fmla="*/ 1154679 w 1642362"/>
              <a:gd name="connsiteY16" fmla="*/ 271718 h 1665940"/>
              <a:gd name="connsiteX17" fmla="*/ 1286346 w 1642362"/>
              <a:gd name="connsiteY17" fmla="*/ 377149 h 1665940"/>
              <a:gd name="connsiteX18" fmla="*/ 1470353 w 1642362"/>
              <a:gd name="connsiteY18" fmla="*/ 331395 h 1665940"/>
              <a:gd name="connsiteX19" fmla="*/ 1588305 w 1642362"/>
              <a:gd name="connsiteY19" fmla="*/ 553229 h 1665940"/>
              <a:gd name="connsiteX20" fmla="*/ 1457194 w 1642362"/>
              <a:gd name="connsiteY20" fmla="*/ 671432 h 1665940"/>
              <a:gd name="connsiteX21" fmla="*/ 1478595 w 1642362"/>
              <a:gd name="connsiteY21" fmla="*/ 857704 h 1665940"/>
              <a:gd name="connsiteX22" fmla="*/ 1642362 w 1642362"/>
              <a:gd name="connsiteY22" fmla="*/ 948616 h 1665940"/>
              <a:gd name="connsiteX23" fmla="*/ 1577335 w 1642362"/>
              <a:gd name="connsiteY23" fmla="*/ 1191298 h 1665940"/>
              <a:gd name="connsiteX24" fmla="*/ 1378614 w 1642362"/>
              <a:gd name="connsiteY24" fmla="*/ 1187955 h 1665940"/>
              <a:gd name="connsiteX25" fmla="*/ 1288939 w 1642362"/>
              <a:gd name="connsiteY25" fmla="*/ 1301599 h 1665940"/>
              <a:gd name="connsiteX26" fmla="*/ 1354201 w 1642362"/>
              <a:gd name="connsiteY26" fmla="*/ 1471932 h 1665940"/>
              <a:gd name="connsiteX27" fmla="*/ 1148396 w 1642362"/>
              <a:gd name="connsiteY27" fmla="*/ 1616039 h 1665940"/>
              <a:gd name="connsiteX28" fmla="*/ 992294 w 1642362"/>
              <a:gd name="connsiteY28" fmla="*/ 1480516 h 1665940"/>
              <a:gd name="connsiteX29" fmla="*/ 823805 w 1642362"/>
              <a:gd name="connsiteY29" fmla="*/ 1495510 h 1665940"/>
              <a:gd name="connsiteX30" fmla="*/ 729193 w 1642362"/>
              <a:gd name="connsiteY30" fmla="*/ 1665940 h 1665940"/>
              <a:gd name="connsiteX31" fmla="*/ 486511 w 1642362"/>
              <a:gd name="connsiteY31" fmla="*/ 1600914 h 1665940"/>
              <a:gd name="connsiteX32" fmla="*/ 489790 w 1642362"/>
              <a:gd name="connsiteY32" fmla="*/ 1406012 h 1665940"/>
              <a:gd name="connsiteX33" fmla="*/ 352658 w 1642362"/>
              <a:gd name="connsiteY33" fmla="*/ 1298452 h 1665940"/>
              <a:gd name="connsiteX34" fmla="*/ 152856 w 1642362"/>
              <a:gd name="connsiteY34" fmla="*/ 1344512 h 1665940"/>
              <a:gd name="connsiteX35" fmla="*/ 46675 w 1642362"/>
              <a:gd name="connsiteY35" fmla="*/ 1116809 h 1665940"/>
              <a:gd name="connsiteX36" fmla="*/ 183929 w 1642362"/>
              <a:gd name="connsiteY36" fmla="*/ 1005520 h 1665940"/>
              <a:gd name="connsiteX37" fmla="*/ 161615 w 1642362"/>
              <a:gd name="connsiteY37" fmla="*/ 838915 h 1665940"/>
              <a:gd name="connsiteX38" fmla="*/ 0 w 1642362"/>
              <a:gd name="connsiteY38" fmla="*/ 749197 h 1665940"/>
              <a:gd name="connsiteX39" fmla="*/ 65026 w 1642362"/>
              <a:gd name="connsiteY39" fmla="*/ 506515 h 1665940"/>
              <a:gd name="connsiteX40" fmla="*/ 250227 w 1642362"/>
              <a:gd name="connsiteY40" fmla="*/ 509630 h 1665940"/>
              <a:gd name="connsiteX41" fmla="*/ 340015 w 1642362"/>
              <a:gd name="connsiteY41" fmla="*/ 388679 h 1665940"/>
              <a:gd name="connsiteX42" fmla="*/ 277984 w 1642362"/>
              <a:gd name="connsiteY42" fmla="*/ 197357 h 1665940"/>
              <a:gd name="connsiteX43" fmla="*/ 491050 w 1642362"/>
              <a:gd name="connsiteY43" fmla="*/ 64219 h 1665940"/>
              <a:gd name="connsiteX44" fmla="*/ 639843 w 1642362"/>
              <a:gd name="connsiteY44" fmla="*/ 207726 h 1665940"/>
              <a:gd name="connsiteX45" fmla="*/ 821488 w 1642362"/>
              <a:gd name="connsiteY45" fmla="*/ 182440 h 1665940"/>
              <a:gd name="connsiteX46" fmla="*/ 915476 w 1642362"/>
              <a:gd name="connsiteY46" fmla="*/ 0 h 1665940"/>
              <a:gd name="connsiteX47" fmla="*/ 1158157 w 1642362"/>
              <a:gd name="connsiteY47" fmla="*/ 65026 h 166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64236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158157" y="65026"/>
                </a:moveTo>
                <a:cubicBezTo>
                  <a:pt x="1156998" y="133923"/>
                  <a:pt x="1155838" y="202821"/>
                  <a:pt x="1154679" y="271718"/>
                </a:cubicBezTo>
                <a:lnTo>
                  <a:pt x="1286346" y="377149"/>
                </a:ln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823805" y="1495510"/>
                </a:ln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821488" y="182440"/>
                </a:lnTo>
                <a:lnTo>
                  <a:pt x="915476" y="0"/>
                </a:lnTo>
                <a:lnTo>
                  <a:pt x="1158157" y="65026"/>
                </a:lnTo>
                <a:close/>
              </a:path>
            </a:pathLst>
          </a:custGeom>
          <a:solidFill>
            <a:schemeClr val="bg1"/>
          </a:solidFill>
          <a:ln w="31750">
            <a:noFill/>
          </a:ln>
          <a:effectLst>
            <a:innerShdw blurRad="114300">
              <a:schemeClr val="bg1">
                <a:lumMod val="7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00B0F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21FA63-AC15-4DE7-9AE2-3208C79351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Tahoma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0102CF-3DC1-4FBF-A6B6-7990E98E434C}"/>
              </a:ext>
            </a:extLst>
          </p:cNvPr>
          <p:cNvSpPr/>
          <p:nvPr userDrawn="1"/>
        </p:nvSpPr>
        <p:spPr>
          <a:xfrm>
            <a:off x="0" y="6605087"/>
            <a:ext cx="1219200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4E7073-04D6-4156-BAD6-03D7742E4277}"/>
              </a:ext>
            </a:extLst>
          </p:cNvPr>
          <p:cNvSpPr/>
          <p:nvPr userDrawn="1"/>
        </p:nvSpPr>
        <p:spPr>
          <a:xfrm>
            <a:off x="0" y="4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605B5919-1260-4929-BF92-B5876842C4C1}"/>
              </a:ext>
            </a:extLst>
          </p:cNvPr>
          <p:cNvSpPr/>
          <p:nvPr userDrawn="1"/>
        </p:nvSpPr>
        <p:spPr>
          <a:xfrm rot="10800000">
            <a:off x="5920903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1897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325081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6389" y="925919"/>
            <a:ext cx="695738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accent1"/>
                </a:solidFill>
                <a:latin typeface="+mj-lt"/>
                <a:cs typeface="Tahoma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Graphic 2">
            <a:extLst>
              <a:ext uri="{FF2B5EF4-FFF2-40B4-BE49-F238E27FC236}">
                <a16:creationId xmlns:a16="http://schemas.microsoft.com/office/drawing/2014/main" id="{1DD60E7E-E490-46D9-AB9B-87D9364A77D2}"/>
              </a:ext>
            </a:extLst>
          </p:cNvPr>
          <p:cNvSpPr/>
          <p:nvPr userDrawn="1"/>
        </p:nvSpPr>
        <p:spPr>
          <a:xfrm rot="2869724" flipH="1">
            <a:off x="-802604" y="1334472"/>
            <a:ext cx="5051336" cy="4369711"/>
          </a:xfrm>
          <a:custGeom>
            <a:avLst/>
            <a:gdLst>
              <a:gd name="connsiteX0" fmla="*/ 3953474 w 3952875"/>
              <a:gd name="connsiteY0" fmla="*/ 419576 h 3419475"/>
              <a:gd name="connsiteX1" fmla="*/ 3905849 w 3952875"/>
              <a:gd name="connsiteY1" fmla="*/ 547211 h 3419475"/>
              <a:gd name="connsiteX2" fmla="*/ 3792502 w 3952875"/>
              <a:gd name="connsiteY2" fmla="*/ 660559 h 3419475"/>
              <a:gd name="connsiteX3" fmla="*/ 3790597 w 3952875"/>
              <a:gd name="connsiteY3" fmla="*/ 681514 h 3419475"/>
              <a:gd name="connsiteX4" fmla="*/ 3926804 w 3952875"/>
              <a:gd name="connsiteY4" fmla="*/ 951071 h 3419475"/>
              <a:gd name="connsiteX5" fmla="*/ 3666772 w 3952875"/>
              <a:gd name="connsiteY5" fmla="*/ 1351121 h 3419475"/>
              <a:gd name="connsiteX6" fmla="*/ 3287677 w 3952875"/>
              <a:gd name="connsiteY6" fmla="*/ 1288256 h 3419475"/>
              <a:gd name="connsiteX7" fmla="*/ 3139087 w 3952875"/>
              <a:gd name="connsiteY7" fmla="*/ 980599 h 3419475"/>
              <a:gd name="connsiteX8" fmla="*/ 3139087 w 3952875"/>
              <a:gd name="connsiteY8" fmla="*/ 971074 h 3419475"/>
              <a:gd name="connsiteX9" fmla="*/ 3138134 w 3952875"/>
              <a:gd name="connsiteY9" fmla="*/ 968216 h 3419475"/>
              <a:gd name="connsiteX10" fmla="*/ 3120989 w 3952875"/>
              <a:gd name="connsiteY10" fmla="*/ 1003459 h 3419475"/>
              <a:gd name="connsiteX11" fmla="*/ 3085747 w 3952875"/>
              <a:gd name="connsiteY11" fmla="*/ 1100614 h 3419475"/>
              <a:gd name="connsiteX12" fmla="*/ 3064792 w 3952875"/>
              <a:gd name="connsiteY12" fmla="*/ 1115854 h 3419475"/>
              <a:gd name="connsiteX13" fmla="*/ 2966684 w 3952875"/>
              <a:gd name="connsiteY13" fmla="*/ 1120616 h 3419475"/>
              <a:gd name="connsiteX14" fmla="*/ 2990497 w 3952875"/>
              <a:gd name="connsiteY14" fmla="*/ 1170146 h 3419475"/>
              <a:gd name="connsiteX15" fmla="*/ 2941919 w 3952875"/>
              <a:gd name="connsiteY15" fmla="*/ 1277779 h 3419475"/>
              <a:gd name="connsiteX16" fmla="*/ 2824762 w 3952875"/>
              <a:gd name="connsiteY16" fmla="*/ 1266349 h 3419475"/>
              <a:gd name="connsiteX17" fmla="*/ 2794282 w 3952875"/>
              <a:gd name="connsiteY17" fmla="*/ 1266349 h 3419475"/>
              <a:gd name="connsiteX18" fmla="*/ 2549489 w 3952875"/>
              <a:gd name="connsiteY18" fmla="*/ 1492091 h 3419475"/>
              <a:gd name="connsiteX19" fmla="*/ 2170394 w 3952875"/>
              <a:gd name="connsiteY19" fmla="*/ 1841659 h 3419475"/>
              <a:gd name="connsiteX20" fmla="*/ 1886549 w 3952875"/>
              <a:gd name="connsiteY20" fmla="*/ 2103596 h 3419475"/>
              <a:gd name="connsiteX21" fmla="*/ 1505549 w 3952875"/>
              <a:gd name="connsiteY21" fmla="*/ 2454116 h 3419475"/>
              <a:gd name="connsiteX22" fmla="*/ 1221704 w 3952875"/>
              <a:gd name="connsiteY22" fmla="*/ 2716054 h 3419475"/>
              <a:gd name="connsiteX23" fmla="*/ 839752 w 3952875"/>
              <a:gd name="connsiteY23" fmla="*/ 3067526 h 3419475"/>
              <a:gd name="connsiteX24" fmla="*/ 621629 w 3952875"/>
              <a:gd name="connsiteY24" fmla="*/ 3269456 h 3419475"/>
              <a:gd name="connsiteX25" fmla="*/ 592102 w 3952875"/>
              <a:gd name="connsiteY25" fmla="*/ 3268504 h 3419475"/>
              <a:gd name="connsiteX26" fmla="*/ 572099 w 3952875"/>
              <a:gd name="connsiteY26" fmla="*/ 3254216 h 3419475"/>
              <a:gd name="connsiteX27" fmla="*/ 563527 w 3952875"/>
              <a:gd name="connsiteY27" fmla="*/ 3281839 h 3419475"/>
              <a:gd name="connsiteX28" fmla="*/ 458752 w 3952875"/>
              <a:gd name="connsiteY28" fmla="*/ 3411379 h 3419475"/>
              <a:gd name="connsiteX29" fmla="*/ 316829 w 3952875"/>
              <a:gd name="connsiteY29" fmla="*/ 3314224 h 3419475"/>
              <a:gd name="connsiteX30" fmla="*/ 461609 w 3952875"/>
              <a:gd name="connsiteY30" fmla="*/ 3164681 h 3419475"/>
              <a:gd name="connsiteX31" fmla="*/ 476849 w 3952875"/>
              <a:gd name="connsiteY31" fmla="*/ 3164681 h 3419475"/>
              <a:gd name="connsiteX32" fmla="*/ 479707 w 3952875"/>
              <a:gd name="connsiteY32" fmla="*/ 3146584 h 3419475"/>
              <a:gd name="connsiteX33" fmla="*/ 481612 w 3952875"/>
              <a:gd name="connsiteY33" fmla="*/ 3098006 h 3419475"/>
              <a:gd name="connsiteX34" fmla="*/ 644489 w 3952875"/>
              <a:gd name="connsiteY34" fmla="*/ 2950369 h 3419475"/>
              <a:gd name="connsiteX35" fmla="*/ 645442 w 3952875"/>
              <a:gd name="connsiteY35" fmla="*/ 2923699 h 3419475"/>
              <a:gd name="connsiteX36" fmla="*/ 614962 w 3952875"/>
              <a:gd name="connsiteY36" fmla="*/ 2890361 h 3419475"/>
              <a:gd name="connsiteX37" fmla="*/ 590197 w 3952875"/>
              <a:gd name="connsiteY37" fmla="*/ 2889409 h 3419475"/>
              <a:gd name="connsiteX38" fmla="*/ 465419 w 3952875"/>
              <a:gd name="connsiteY38" fmla="*/ 3003709 h 3419475"/>
              <a:gd name="connsiteX39" fmla="*/ 401602 w 3952875"/>
              <a:gd name="connsiteY39" fmla="*/ 3061811 h 3419475"/>
              <a:gd name="connsiteX40" fmla="*/ 382552 w 3952875"/>
              <a:gd name="connsiteY40" fmla="*/ 3060859 h 3419475"/>
              <a:gd name="connsiteX41" fmla="*/ 302542 w 3952875"/>
              <a:gd name="connsiteY41" fmla="*/ 2973229 h 3419475"/>
              <a:gd name="connsiteX42" fmla="*/ 299684 w 3952875"/>
              <a:gd name="connsiteY42" fmla="*/ 2953226 h 3419475"/>
              <a:gd name="connsiteX43" fmla="*/ 327307 w 3952875"/>
              <a:gd name="connsiteY43" fmla="*/ 2903696 h 3419475"/>
              <a:gd name="connsiteX44" fmla="*/ 325402 w 3952875"/>
              <a:gd name="connsiteY44" fmla="*/ 2884646 h 3419475"/>
              <a:gd name="connsiteX45" fmla="*/ 260632 w 3952875"/>
              <a:gd name="connsiteY45" fmla="*/ 2868454 h 3419475"/>
              <a:gd name="connsiteX46" fmla="*/ 192052 w 3952875"/>
              <a:gd name="connsiteY46" fmla="*/ 2854166 h 3419475"/>
              <a:gd name="connsiteX47" fmla="*/ 14887 w 3952875"/>
              <a:gd name="connsiteY47" fmla="*/ 2661761 h 3419475"/>
              <a:gd name="connsiteX48" fmla="*/ 15839 w 3952875"/>
              <a:gd name="connsiteY48" fmla="*/ 2631281 h 3419475"/>
              <a:gd name="connsiteX49" fmla="*/ 174907 w 3952875"/>
              <a:gd name="connsiteY49" fmla="*/ 2485549 h 3419475"/>
              <a:gd name="connsiteX50" fmla="*/ 198719 w 3952875"/>
              <a:gd name="connsiteY50" fmla="*/ 2486501 h 3419475"/>
              <a:gd name="connsiteX51" fmla="*/ 335879 w 3952875"/>
              <a:gd name="connsiteY51" fmla="*/ 2636996 h 3419475"/>
              <a:gd name="connsiteX52" fmla="*/ 354929 w 3952875"/>
              <a:gd name="connsiteY52" fmla="*/ 2637949 h 3419475"/>
              <a:gd name="connsiteX53" fmla="*/ 418747 w 3952875"/>
              <a:gd name="connsiteY53" fmla="*/ 2579846 h 3419475"/>
              <a:gd name="connsiteX54" fmla="*/ 419699 w 3952875"/>
              <a:gd name="connsiteY54" fmla="*/ 2563654 h 3419475"/>
              <a:gd name="connsiteX55" fmla="*/ 280634 w 3952875"/>
              <a:gd name="connsiteY55" fmla="*/ 2413159 h 3419475"/>
              <a:gd name="connsiteX56" fmla="*/ 280634 w 3952875"/>
              <a:gd name="connsiteY56" fmla="*/ 2388394 h 3419475"/>
              <a:gd name="connsiteX57" fmla="*/ 408269 w 3952875"/>
              <a:gd name="connsiteY57" fmla="*/ 2272189 h 3419475"/>
              <a:gd name="connsiteX58" fmla="*/ 429224 w 3952875"/>
              <a:gd name="connsiteY58" fmla="*/ 2273141 h 3419475"/>
              <a:gd name="connsiteX59" fmla="*/ 567337 w 3952875"/>
              <a:gd name="connsiteY59" fmla="*/ 2424589 h 3419475"/>
              <a:gd name="connsiteX60" fmla="*/ 587339 w 3952875"/>
              <a:gd name="connsiteY60" fmla="*/ 2425541 h 3419475"/>
              <a:gd name="connsiteX61" fmla="*/ 651157 w 3952875"/>
              <a:gd name="connsiteY61" fmla="*/ 2367439 h 3419475"/>
              <a:gd name="connsiteX62" fmla="*/ 651157 w 3952875"/>
              <a:gd name="connsiteY62" fmla="*/ 2351246 h 3419475"/>
              <a:gd name="connsiteX63" fmla="*/ 512092 w 3952875"/>
              <a:gd name="connsiteY63" fmla="*/ 2200751 h 3419475"/>
              <a:gd name="connsiteX64" fmla="*/ 513044 w 3952875"/>
              <a:gd name="connsiteY64" fmla="*/ 2176939 h 3419475"/>
              <a:gd name="connsiteX65" fmla="*/ 674017 w 3952875"/>
              <a:gd name="connsiteY65" fmla="*/ 2029301 h 3419475"/>
              <a:gd name="connsiteX66" fmla="*/ 698782 w 3952875"/>
              <a:gd name="connsiteY66" fmla="*/ 2030254 h 3419475"/>
              <a:gd name="connsiteX67" fmla="*/ 895949 w 3952875"/>
              <a:gd name="connsiteY67" fmla="*/ 2244566 h 3419475"/>
              <a:gd name="connsiteX68" fmla="*/ 899759 w 3952875"/>
              <a:gd name="connsiteY68" fmla="*/ 2275046 h 3419475"/>
              <a:gd name="connsiteX69" fmla="*/ 874994 w 3952875"/>
              <a:gd name="connsiteY69" fmla="*/ 2317909 h 3419475"/>
              <a:gd name="connsiteX70" fmla="*/ 876899 w 3952875"/>
              <a:gd name="connsiteY70" fmla="*/ 2339816 h 3419475"/>
              <a:gd name="connsiteX71" fmla="*/ 941669 w 3952875"/>
              <a:gd name="connsiteY71" fmla="*/ 2354104 h 3419475"/>
              <a:gd name="connsiteX72" fmla="*/ 1009297 w 3952875"/>
              <a:gd name="connsiteY72" fmla="*/ 2368391 h 3419475"/>
              <a:gd name="connsiteX73" fmla="*/ 1069304 w 3952875"/>
              <a:gd name="connsiteY73" fmla="*/ 2433161 h 3419475"/>
              <a:gd name="connsiteX74" fmla="*/ 1068352 w 3952875"/>
              <a:gd name="connsiteY74" fmla="*/ 2453164 h 3419475"/>
              <a:gd name="connsiteX75" fmla="*/ 889282 w 3952875"/>
              <a:gd name="connsiteY75" fmla="*/ 2617946 h 3419475"/>
              <a:gd name="connsiteX76" fmla="*/ 875947 w 3952875"/>
              <a:gd name="connsiteY76" fmla="*/ 2630329 h 3419475"/>
              <a:gd name="connsiteX77" fmla="*/ 875947 w 3952875"/>
              <a:gd name="connsiteY77" fmla="*/ 2645569 h 3419475"/>
              <a:gd name="connsiteX78" fmla="*/ 915952 w 3952875"/>
              <a:gd name="connsiteY78" fmla="*/ 2688431 h 3419475"/>
              <a:gd name="connsiteX79" fmla="*/ 932144 w 3952875"/>
              <a:gd name="connsiteY79" fmla="*/ 2689384 h 3419475"/>
              <a:gd name="connsiteX80" fmla="*/ 1186462 w 3952875"/>
              <a:gd name="connsiteY80" fmla="*/ 2456974 h 3419475"/>
              <a:gd name="connsiteX81" fmla="*/ 1533172 w 3952875"/>
              <a:gd name="connsiteY81" fmla="*/ 2140744 h 3419475"/>
              <a:gd name="connsiteX82" fmla="*/ 1787489 w 3952875"/>
              <a:gd name="connsiteY82" fmla="*/ 1908334 h 3419475"/>
              <a:gd name="connsiteX83" fmla="*/ 2137057 w 3952875"/>
              <a:gd name="connsiteY83" fmla="*/ 1589246 h 3419475"/>
              <a:gd name="connsiteX84" fmla="*/ 2388517 w 3952875"/>
              <a:gd name="connsiteY84" fmla="*/ 1359694 h 3419475"/>
              <a:gd name="connsiteX85" fmla="*/ 2658074 w 3952875"/>
              <a:gd name="connsiteY85" fmla="*/ 1113949 h 3419475"/>
              <a:gd name="connsiteX86" fmla="*/ 2659979 w 3952875"/>
              <a:gd name="connsiteY86" fmla="*/ 1091089 h 3419475"/>
              <a:gd name="connsiteX87" fmla="*/ 2667599 w 3952875"/>
              <a:gd name="connsiteY87" fmla="*/ 954881 h 3419475"/>
              <a:gd name="connsiteX88" fmla="*/ 2802854 w 3952875"/>
              <a:gd name="connsiteY88" fmla="*/ 948214 h 3419475"/>
              <a:gd name="connsiteX89" fmla="*/ 2813332 w 3952875"/>
              <a:gd name="connsiteY89" fmla="*/ 953929 h 3419475"/>
              <a:gd name="connsiteX90" fmla="*/ 2818094 w 3952875"/>
              <a:gd name="connsiteY90" fmla="*/ 941546 h 3419475"/>
              <a:gd name="connsiteX91" fmla="*/ 2828572 w 3952875"/>
              <a:gd name="connsiteY91" fmla="*/ 862489 h 3419475"/>
              <a:gd name="connsiteX92" fmla="*/ 2848574 w 3952875"/>
              <a:gd name="connsiteY92" fmla="*/ 839629 h 3419475"/>
              <a:gd name="connsiteX93" fmla="*/ 2970494 w 3952875"/>
              <a:gd name="connsiteY93" fmla="*/ 806291 h 3419475"/>
              <a:gd name="connsiteX94" fmla="*/ 2986687 w 3952875"/>
              <a:gd name="connsiteY94" fmla="*/ 800576 h 3419475"/>
              <a:gd name="connsiteX95" fmla="*/ 2919059 w 3952875"/>
              <a:gd name="connsiteY95" fmla="*/ 790099 h 3419475"/>
              <a:gd name="connsiteX96" fmla="*/ 2610449 w 3952875"/>
              <a:gd name="connsiteY96" fmla="*/ 453866 h 3419475"/>
              <a:gd name="connsiteX97" fmla="*/ 2931442 w 3952875"/>
              <a:gd name="connsiteY97" fmla="*/ 11906 h 3419475"/>
              <a:gd name="connsiteX98" fmla="*/ 2952397 w 3952875"/>
              <a:gd name="connsiteY98" fmla="*/ 7144 h 3419475"/>
              <a:gd name="connsiteX99" fmla="*/ 3047647 w 3952875"/>
              <a:gd name="connsiteY99" fmla="*/ 7144 h 3419475"/>
              <a:gd name="connsiteX100" fmla="*/ 3056219 w 3952875"/>
              <a:gd name="connsiteY100" fmla="*/ 9049 h 3419475"/>
              <a:gd name="connsiteX101" fmla="*/ 3319109 w 3952875"/>
              <a:gd name="connsiteY101" fmla="*/ 168116 h 3419475"/>
              <a:gd name="connsiteX102" fmla="*/ 3341017 w 3952875"/>
              <a:gd name="connsiteY102" fmla="*/ 168116 h 3419475"/>
              <a:gd name="connsiteX103" fmla="*/ 3918232 w 3952875"/>
              <a:gd name="connsiteY103" fmla="*/ 218599 h 3419475"/>
              <a:gd name="connsiteX104" fmla="*/ 3952522 w 3952875"/>
              <a:gd name="connsiteY104" fmla="*/ 325279 h 3419475"/>
              <a:gd name="connsiteX105" fmla="*/ 3953474 w 3952875"/>
              <a:gd name="connsiteY105" fmla="*/ 419576 h 3419475"/>
              <a:gd name="connsiteX106" fmla="*/ 3534374 w 3952875"/>
              <a:gd name="connsiteY106" fmla="*/ 1227296 h 3419475"/>
              <a:gd name="connsiteX107" fmla="*/ 3572474 w 3952875"/>
              <a:gd name="connsiteY107" fmla="*/ 1224439 h 3419475"/>
              <a:gd name="connsiteX108" fmla="*/ 3769642 w 3952875"/>
              <a:gd name="connsiteY108" fmla="*/ 1054894 h 3419475"/>
              <a:gd name="connsiteX109" fmla="*/ 3705824 w 3952875"/>
              <a:gd name="connsiteY109" fmla="*/ 800576 h 3419475"/>
              <a:gd name="connsiteX110" fmla="*/ 3554377 w 3952875"/>
              <a:gd name="connsiteY110" fmla="*/ 732949 h 3419475"/>
              <a:gd name="connsiteX111" fmla="*/ 3537232 w 3952875"/>
              <a:gd name="connsiteY111" fmla="*/ 710089 h 3419475"/>
              <a:gd name="connsiteX112" fmla="*/ 3552472 w 3952875"/>
              <a:gd name="connsiteY112" fmla="*/ 575786 h 3419475"/>
              <a:gd name="connsiteX113" fmla="*/ 3580094 w 3952875"/>
              <a:gd name="connsiteY113" fmla="*/ 554831 h 3419475"/>
              <a:gd name="connsiteX114" fmla="*/ 3682964 w 3952875"/>
              <a:gd name="connsiteY114" fmla="*/ 545306 h 3419475"/>
              <a:gd name="connsiteX115" fmla="*/ 3791549 w 3952875"/>
              <a:gd name="connsiteY115" fmla="*/ 306229 h 3419475"/>
              <a:gd name="connsiteX116" fmla="*/ 3554377 w 3952875"/>
              <a:gd name="connsiteY116" fmla="*/ 192881 h 3419475"/>
              <a:gd name="connsiteX117" fmla="*/ 3428647 w 3952875"/>
              <a:gd name="connsiteY117" fmla="*/ 395764 h 3419475"/>
              <a:gd name="connsiteX118" fmla="*/ 3413407 w 3952875"/>
              <a:gd name="connsiteY118" fmla="*/ 413861 h 3419475"/>
              <a:gd name="connsiteX119" fmla="*/ 3281009 w 3952875"/>
              <a:gd name="connsiteY119" fmla="*/ 416719 h 3419475"/>
              <a:gd name="connsiteX120" fmla="*/ 3248624 w 3952875"/>
              <a:gd name="connsiteY120" fmla="*/ 385286 h 3419475"/>
              <a:gd name="connsiteX121" fmla="*/ 2966684 w 3952875"/>
              <a:gd name="connsiteY121" fmla="*/ 152876 h 3419475"/>
              <a:gd name="connsiteX122" fmla="*/ 2757134 w 3952875"/>
              <a:gd name="connsiteY122" fmla="*/ 437674 h 3419475"/>
              <a:gd name="connsiteX123" fmla="*/ 2995259 w 3952875"/>
              <a:gd name="connsiteY123" fmla="*/ 645319 h 3419475"/>
              <a:gd name="connsiteX124" fmla="*/ 3135277 w 3952875"/>
              <a:gd name="connsiteY124" fmla="*/ 606266 h 3419475"/>
              <a:gd name="connsiteX125" fmla="*/ 3163852 w 3952875"/>
              <a:gd name="connsiteY125" fmla="*/ 611029 h 3419475"/>
              <a:gd name="connsiteX126" fmla="*/ 3185759 w 3952875"/>
              <a:gd name="connsiteY126" fmla="*/ 634841 h 3419475"/>
              <a:gd name="connsiteX127" fmla="*/ 3197189 w 3952875"/>
              <a:gd name="connsiteY127" fmla="*/ 639604 h 3419475"/>
              <a:gd name="connsiteX128" fmla="*/ 3204809 w 3952875"/>
              <a:gd name="connsiteY128" fmla="*/ 627221 h 3419475"/>
              <a:gd name="connsiteX129" fmla="*/ 3202904 w 3952875"/>
              <a:gd name="connsiteY129" fmla="*/ 614839 h 3419475"/>
              <a:gd name="connsiteX130" fmla="*/ 3307679 w 3952875"/>
              <a:gd name="connsiteY130" fmla="*/ 513874 h 3419475"/>
              <a:gd name="connsiteX131" fmla="*/ 3445792 w 3952875"/>
              <a:gd name="connsiteY131" fmla="*/ 670084 h 3419475"/>
              <a:gd name="connsiteX132" fmla="*/ 3383879 w 3952875"/>
              <a:gd name="connsiteY132" fmla="*/ 757714 h 3419475"/>
              <a:gd name="connsiteX133" fmla="*/ 3332444 w 3952875"/>
              <a:gd name="connsiteY133" fmla="*/ 758666 h 3419475"/>
              <a:gd name="connsiteX134" fmla="*/ 3309584 w 3952875"/>
              <a:gd name="connsiteY134" fmla="*/ 764381 h 3419475"/>
              <a:gd name="connsiteX135" fmla="*/ 3319109 w 3952875"/>
              <a:gd name="connsiteY135" fmla="*/ 781526 h 3419475"/>
              <a:gd name="connsiteX136" fmla="*/ 3335302 w 3952875"/>
              <a:gd name="connsiteY136" fmla="*/ 798671 h 3419475"/>
              <a:gd name="connsiteX137" fmla="*/ 3337207 w 3952875"/>
              <a:gd name="connsiteY137" fmla="*/ 831056 h 3419475"/>
              <a:gd name="connsiteX138" fmla="*/ 3287677 w 3952875"/>
              <a:gd name="connsiteY138" fmla="*/ 963454 h 3419475"/>
              <a:gd name="connsiteX139" fmla="*/ 3534374 w 3952875"/>
              <a:gd name="connsiteY139" fmla="*/ 1227296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3952875" h="3419475">
                <a:moveTo>
                  <a:pt x="3953474" y="419576"/>
                </a:moveTo>
                <a:cubicBezTo>
                  <a:pt x="3942997" y="464344"/>
                  <a:pt x="3930614" y="508159"/>
                  <a:pt x="3905849" y="547211"/>
                </a:cubicBezTo>
                <a:cubicBezTo>
                  <a:pt x="3877274" y="593884"/>
                  <a:pt x="3840127" y="631984"/>
                  <a:pt x="3792502" y="660559"/>
                </a:cubicBezTo>
                <a:cubicBezTo>
                  <a:pt x="3777262" y="670084"/>
                  <a:pt x="3777262" y="670084"/>
                  <a:pt x="3790597" y="681514"/>
                </a:cubicBezTo>
                <a:cubicBezTo>
                  <a:pt x="3871559" y="752951"/>
                  <a:pt x="3917279" y="842486"/>
                  <a:pt x="3926804" y="951071"/>
                </a:cubicBezTo>
                <a:cubicBezTo>
                  <a:pt x="3941092" y="1127284"/>
                  <a:pt x="3835364" y="1293019"/>
                  <a:pt x="3666772" y="1351121"/>
                </a:cubicBezTo>
                <a:cubicBezTo>
                  <a:pt x="3530564" y="1398746"/>
                  <a:pt x="3401977" y="1377791"/>
                  <a:pt x="3287677" y="1288256"/>
                </a:cubicBezTo>
                <a:cubicBezTo>
                  <a:pt x="3188617" y="1210151"/>
                  <a:pt x="3140992" y="1105376"/>
                  <a:pt x="3139087" y="980599"/>
                </a:cubicBezTo>
                <a:cubicBezTo>
                  <a:pt x="3139087" y="977741"/>
                  <a:pt x="3139087" y="974884"/>
                  <a:pt x="3139087" y="971074"/>
                </a:cubicBezTo>
                <a:cubicBezTo>
                  <a:pt x="3139087" y="970121"/>
                  <a:pt x="3139087" y="970121"/>
                  <a:pt x="3138134" y="968216"/>
                </a:cubicBezTo>
                <a:cubicBezTo>
                  <a:pt x="3129562" y="978694"/>
                  <a:pt x="3124799" y="991076"/>
                  <a:pt x="3120989" y="1003459"/>
                </a:cubicBezTo>
                <a:cubicBezTo>
                  <a:pt x="3108607" y="1035844"/>
                  <a:pt x="3097177" y="1068229"/>
                  <a:pt x="3085747" y="1100614"/>
                </a:cubicBezTo>
                <a:cubicBezTo>
                  <a:pt x="3081937" y="1112044"/>
                  <a:pt x="3076222" y="1115854"/>
                  <a:pt x="3064792" y="1115854"/>
                </a:cubicBezTo>
                <a:cubicBezTo>
                  <a:pt x="3033359" y="1116806"/>
                  <a:pt x="3000974" y="1118711"/>
                  <a:pt x="2966684" y="1120616"/>
                </a:cubicBezTo>
                <a:cubicBezTo>
                  <a:pt x="2978114" y="1137761"/>
                  <a:pt x="2986687" y="1153001"/>
                  <a:pt x="2990497" y="1170146"/>
                </a:cubicBezTo>
                <a:cubicBezTo>
                  <a:pt x="2999069" y="1211104"/>
                  <a:pt x="2979067" y="1255871"/>
                  <a:pt x="2941919" y="1277779"/>
                </a:cubicBezTo>
                <a:cubicBezTo>
                  <a:pt x="2903819" y="1299686"/>
                  <a:pt x="2854289" y="1295876"/>
                  <a:pt x="2824762" y="1266349"/>
                </a:cubicBezTo>
                <a:cubicBezTo>
                  <a:pt x="2812379" y="1253966"/>
                  <a:pt x="2805712" y="1255871"/>
                  <a:pt x="2794282" y="1266349"/>
                </a:cubicBezTo>
                <a:cubicBezTo>
                  <a:pt x="2713319" y="1341596"/>
                  <a:pt x="2631404" y="1416844"/>
                  <a:pt x="2549489" y="1492091"/>
                </a:cubicBezTo>
                <a:cubicBezTo>
                  <a:pt x="2422807" y="1608296"/>
                  <a:pt x="2296124" y="1725454"/>
                  <a:pt x="2170394" y="1841659"/>
                </a:cubicBezTo>
                <a:cubicBezTo>
                  <a:pt x="2076097" y="1929289"/>
                  <a:pt x="1980847" y="2015966"/>
                  <a:pt x="1886549" y="2103596"/>
                </a:cubicBezTo>
                <a:cubicBezTo>
                  <a:pt x="1759867" y="2220754"/>
                  <a:pt x="1633184" y="2336959"/>
                  <a:pt x="1505549" y="2454116"/>
                </a:cubicBezTo>
                <a:cubicBezTo>
                  <a:pt x="1411252" y="2541746"/>
                  <a:pt x="1316002" y="2628424"/>
                  <a:pt x="1221704" y="2716054"/>
                </a:cubicBezTo>
                <a:cubicBezTo>
                  <a:pt x="1094069" y="2833211"/>
                  <a:pt x="967387" y="2950369"/>
                  <a:pt x="839752" y="3067526"/>
                </a:cubicBezTo>
                <a:cubicBezTo>
                  <a:pt x="767362" y="3134201"/>
                  <a:pt x="694019" y="3201829"/>
                  <a:pt x="621629" y="3269456"/>
                </a:cubicBezTo>
                <a:cubicBezTo>
                  <a:pt x="605437" y="3283744"/>
                  <a:pt x="606389" y="3283744"/>
                  <a:pt x="592102" y="3268504"/>
                </a:cubicBezTo>
                <a:cubicBezTo>
                  <a:pt x="586387" y="3262789"/>
                  <a:pt x="582577" y="3249454"/>
                  <a:pt x="572099" y="3254216"/>
                </a:cubicBezTo>
                <a:cubicBezTo>
                  <a:pt x="560669" y="3258979"/>
                  <a:pt x="563527" y="3271361"/>
                  <a:pt x="563527" y="3281839"/>
                </a:cubicBezTo>
                <a:cubicBezTo>
                  <a:pt x="565432" y="3346609"/>
                  <a:pt x="518759" y="3402806"/>
                  <a:pt x="458752" y="3411379"/>
                </a:cubicBezTo>
                <a:cubicBezTo>
                  <a:pt x="391124" y="3419951"/>
                  <a:pt x="331117" y="3379946"/>
                  <a:pt x="316829" y="3314224"/>
                </a:cubicBezTo>
                <a:cubicBezTo>
                  <a:pt x="296827" y="3227546"/>
                  <a:pt x="373027" y="3150394"/>
                  <a:pt x="461609" y="3164681"/>
                </a:cubicBezTo>
                <a:cubicBezTo>
                  <a:pt x="466372" y="3165634"/>
                  <a:pt x="471134" y="3167539"/>
                  <a:pt x="476849" y="3164681"/>
                </a:cubicBezTo>
                <a:cubicBezTo>
                  <a:pt x="483517" y="3159919"/>
                  <a:pt x="488279" y="3156109"/>
                  <a:pt x="479707" y="3146584"/>
                </a:cubicBezTo>
                <a:cubicBezTo>
                  <a:pt x="456847" y="3121819"/>
                  <a:pt x="456847" y="3120866"/>
                  <a:pt x="481612" y="3098006"/>
                </a:cubicBezTo>
                <a:cubicBezTo>
                  <a:pt x="535904" y="3048476"/>
                  <a:pt x="590197" y="2998946"/>
                  <a:pt x="644489" y="2950369"/>
                </a:cubicBezTo>
                <a:cubicBezTo>
                  <a:pt x="655919" y="2939891"/>
                  <a:pt x="656872" y="2934176"/>
                  <a:pt x="645442" y="2923699"/>
                </a:cubicBezTo>
                <a:cubicBezTo>
                  <a:pt x="634012" y="2914174"/>
                  <a:pt x="624487" y="2902744"/>
                  <a:pt x="614962" y="2890361"/>
                </a:cubicBezTo>
                <a:cubicBezTo>
                  <a:pt x="606389" y="2878931"/>
                  <a:pt x="599722" y="2880836"/>
                  <a:pt x="590197" y="2889409"/>
                </a:cubicBezTo>
                <a:cubicBezTo>
                  <a:pt x="549239" y="2927509"/>
                  <a:pt x="507329" y="2965609"/>
                  <a:pt x="465419" y="3003709"/>
                </a:cubicBezTo>
                <a:cubicBezTo>
                  <a:pt x="444464" y="3022759"/>
                  <a:pt x="422557" y="3041809"/>
                  <a:pt x="401602" y="3061811"/>
                </a:cubicBezTo>
                <a:cubicBezTo>
                  <a:pt x="393982" y="3068479"/>
                  <a:pt x="389219" y="3068479"/>
                  <a:pt x="382552" y="3060859"/>
                </a:cubicBezTo>
                <a:cubicBezTo>
                  <a:pt x="355882" y="3031331"/>
                  <a:pt x="329212" y="3001804"/>
                  <a:pt x="302542" y="2973229"/>
                </a:cubicBezTo>
                <a:cubicBezTo>
                  <a:pt x="295874" y="2966561"/>
                  <a:pt x="295874" y="2960846"/>
                  <a:pt x="299684" y="2953226"/>
                </a:cubicBezTo>
                <a:cubicBezTo>
                  <a:pt x="309209" y="2937034"/>
                  <a:pt x="317782" y="2919889"/>
                  <a:pt x="327307" y="2903696"/>
                </a:cubicBezTo>
                <a:cubicBezTo>
                  <a:pt x="331117" y="2896076"/>
                  <a:pt x="331117" y="2891314"/>
                  <a:pt x="325402" y="2884646"/>
                </a:cubicBezTo>
                <a:cubicBezTo>
                  <a:pt x="299684" y="2851309"/>
                  <a:pt x="299684" y="2851309"/>
                  <a:pt x="260632" y="2868454"/>
                </a:cubicBezTo>
                <a:cubicBezTo>
                  <a:pt x="221579" y="2885599"/>
                  <a:pt x="221579" y="2885599"/>
                  <a:pt x="192052" y="2854166"/>
                </a:cubicBezTo>
                <a:cubicBezTo>
                  <a:pt x="132997" y="2790349"/>
                  <a:pt x="73942" y="2725579"/>
                  <a:pt x="14887" y="2661761"/>
                </a:cubicBezTo>
                <a:cubicBezTo>
                  <a:pt x="4409" y="2650331"/>
                  <a:pt x="4409" y="2641759"/>
                  <a:pt x="15839" y="2631281"/>
                </a:cubicBezTo>
                <a:cubicBezTo>
                  <a:pt x="69179" y="2582704"/>
                  <a:pt x="121567" y="2534126"/>
                  <a:pt x="174907" y="2485549"/>
                </a:cubicBezTo>
                <a:cubicBezTo>
                  <a:pt x="184432" y="2476976"/>
                  <a:pt x="190147" y="2476976"/>
                  <a:pt x="198719" y="2486501"/>
                </a:cubicBezTo>
                <a:cubicBezTo>
                  <a:pt x="244439" y="2536984"/>
                  <a:pt x="290159" y="2586514"/>
                  <a:pt x="335879" y="2636996"/>
                </a:cubicBezTo>
                <a:cubicBezTo>
                  <a:pt x="343499" y="2644616"/>
                  <a:pt x="347309" y="2645569"/>
                  <a:pt x="354929" y="2637949"/>
                </a:cubicBezTo>
                <a:cubicBezTo>
                  <a:pt x="375884" y="2617946"/>
                  <a:pt x="396839" y="2598896"/>
                  <a:pt x="418747" y="2579846"/>
                </a:cubicBezTo>
                <a:cubicBezTo>
                  <a:pt x="425414" y="2574131"/>
                  <a:pt x="425414" y="2570321"/>
                  <a:pt x="419699" y="2563654"/>
                </a:cubicBezTo>
                <a:cubicBezTo>
                  <a:pt x="373027" y="2513171"/>
                  <a:pt x="327307" y="2462689"/>
                  <a:pt x="280634" y="2413159"/>
                </a:cubicBezTo>
                <a:cubicBezTo>
                  <a:pt x="272062" y="2403634"/>
                  <a:pt x="270157" y="2397919"/>
                  <a:pt x="280634" y="2388394"/>
                </a:cubicBezTo>
                <a:cubicBezTo>
                  <a:pt x="323497" y="2350294"/>
                  <a:pt x="366359" y="2311241"/>
                  <a:pt x="408269" y="2272189"/>
                </a:cubicBezTo>
                <a:cubicBezTo>
                  <a:pt x="416842" y="2263616"/>
                  <a:pt x="421604" y="2265521"/>
                  <a:pt x="429224" y="2273141"/>
                </a:cubicBezTo>
                <a:cubicBezTo>
                  <a:pt x="474944" y="2323624"/>
                  <a:pt x="521617" y="2374106"/>
                  <a:pt x="567337" y="2424589"/>
                </a:cubicBezTo>
                <a:cubicBezTo>
                  <a:pt x="574957" y="2433161"/>
                  <a:pt x="579719" y="2432209"/>
                  <a:pt x="587339" y="2425541"/>
                </a:cubicBezTo>
                <a:cubicBezTo>
                  <a:pt x="608294" y="2405539"/>
                  <a:pt x="629249" y="2386489"/>
                  <a:pt x="651157" y="2367439"/>
                </a:cubicBezTo>
                <a:cubicBezTo>
                  <a:pt x="657824" y="2361724"/>
                  <a:pt x="656872" y="2357914"/>
                  <a:pt x="651157" y="2351246"/>
                </a:cubicBezTo>
                <a:cubicBezTo>
                  <a:pt x="604484" y="2300764"/>
                  <a:pt x="558764" y="2250281"/>
                  <a:pt x="512092" y="2200751"/>
                </a:cubicBezTo>
                <a:cubicBezTo>
                  <a:pt x="502567" y="2191226"/>
                  <a:pt x="502567" y="2185511"/>
                  <a:pt x="513044" y="2176939"/>
                </a:cubicBezTo>
                <a:cubicBezTo>
                  <a:pt x="567337" y="2128361"/>
                  <a:pt x="620677" y="2078831"/>
                  <a:pt x="674017" y="2029301"/>
                </a:cubicBezTo>
                <a:cubicBezTo>
                  <a:pt x="683542" y="2019776"/>
                  <a:pt x="689257" y="2019776"/>
                  <a:pt x="698782" y="2030254"/>
                </a:cubicBezTo>
                <a:cubicBezTo>
                  <a:pt x="764504" y="2101691"/>
                  <a:pt x="830227" y="2173129"/>
                  <a:pt x="895949" y="2244566"/>
                </a:cubicBezTo>
                <a:cubicBezTo>
                  <a:pt x="905474" y="2255044"/>
                  <a:pt x="907379" y="2262664"/>
                  <a:pt x="899759" y="2275046"/>
                </a:cubicBezTo>
                <a:cubicBezTo>
                  <a:pt x="890234" y="2288381"/>
                  <a:pt x="883567" y="2303621"/>
                  <a:pt x="874994" y="2317909"/>
                </a:cubicBezTo>
                <a:cubicBezTo>
                  <a:pt x="870232" y="2326481"/>
                  <a:pt x="870232" y="2332196"/>
                  <a:pt x="876899" y="2339816"/>
                </a:cubicBezTo>
                <a:cubicBezTo>
                  <a:pt x="903569" y="2371249"/>
                  <a:pt x="903569" y="2371249"/>
                  <a:pt x="941669" y="2354104"/>
                </a:cubicBezTo>
                <a:cubicBezTo>
                  <a:pt x="980722" y="2336959"/>
                  <a:pt x="980722" y="2336959"/>
                  <a:pt x="1009297" y="2368391"/>
                </a:cubicBezTo>
                <a:cubicBezTo>
                  <a:pt x="1029299" y="2390299"/>
                  <a:pt x="1048349" y="2411254"/>
                  <a:pt x="1069304" y="2433161"/>
                </a:cubicBezTo>
                <a:cubicBezTo>
                  <a:pt x="1076924" y="2440781"/>
                  <a:pt x="1075972" y="2445544"/>
                  <a:pt x="1068352" y="2453164"/>
                </a:cubicBezTo>
                <a:cubicBezTo>
                  <a:pt x="1008344" y="2507456"/>
                  <a:pt x="948337" y="2562701"/>
                  <a:pt x="889282" y="2617946"/>
                </a:cubicBezTo>
                <a:cubicBezTo>
                  <a:pt x="884519" y="2621756"/>
                  <a:pt x="880709" y="2626519"/>
                  <a:pt x="875947" y="2630329"/>
                </a:cubicBezTo>
                <a:cubicBezTo>
                  <a:pt x="869279" y="2635091"/>
                  <a:pt x="870232" y="2639854"/>
                  <a:pt x="875947" y="2645569"/>
                </a:cubicBezTo>
                <a:cubicBezTo>
                  <a:pt x="889282" y="2659856"/>
                  <a:pt x="902617" y="2674144"/>
                  <a:pt x="915952" y="2688431"/>
                </a:cubicBezTo>
                <a:cubicBezTo>
                  <a:pt x="921667" y="2694146"/>
                  <a:pt x="925477" y="2696051"/>
                  <a:pt x="932144" y="2689384"/>
                </a:cubicBezTo>
                <a:cubicBezTo>
                  <a:pt x="1016917" y="2611279"/>
                  <a:pt x="1101689" y="2534126"/>
                  <a:pt x="1186462" y="2456974"/>
                </a:cubicBezTo>
                <a:cubicBezTo>
                  <a:pt x="1301714" y="2351246"/>
                  <a:pt x="1417919" y="2245519"/>
                  <a:pt x="1533172" y="2140744"/>
                </a:cubicBezTo>
                <a:cubicBezTo>
                  <a:pt x="1617944" y="2063591"/>
                  <a:pt x="1702717" y="1985486"/>
                  <a:pt x="1787489" y="1908334"/>
                </a:cubicBezTo>
                <a:cubicBezTo>
                  <a:pt x="1903694" y="1801654"/>
                  <a:pt x="2019899" y="1695926"/>
                  <a:pt x="2137057" y="1589246"/>
                </a:cubicBezTo>
                <a:cubicBezTo>
                  <a:pt x="2220877" y="1513046"/>
                  <a:pt x="2304697" y="1435894"/>
                  <a:pt x="2388517" y="1359694"/>
                </a:cubicBezTo>
                <a:cubicBezTo>
                  <a:pt x="2478052" y="1277779"/>
                  <a:pt x="2567587" y="1194911"/>
                  <a:pt x="2658074" y="1113949"/>
                </a:cubicBezTo>
                <a:cubicBezTo>
                  <a:pt x="2667599" y="1105376"/>
                  <a:pt x="2667599" y="1100614"/>
                  <a:pt x="2659979" y="1091089"/>
                </a:cubicBezTo>
                <a:cubicBezTo>
                  <a:pt x="2626642" y="1049179"/>
                  <a:pt x="2630452" y="992029"/>
                  <a:pt x="2667599" y="954881"/>
                </a:cubicBezTo>
                <a:cubicBezTo>
                  <a:pt x="2703794" y="918686"/>
                  <a:pt x="2760944" y="915829"/>
                  <a:pt x="2802854" y="948214"/>
                </a:cubicBezTo>
                <a:cubicBezTo>
                  <a:pt x="2805712" y="951071"/>
                  <a:pt x="2808569" y="955834"/>
                  <a:pt x="2813332" y="953929"/>
                </a:cubicBezTo>
                <a:cubicBezTo>
                  <a:pt x="2819047" y="952024"/>
                  <a:pt x="2817142" y="946309"/>
                  <a:pt x="2818094" y="941546"/>
                </a:cubicBezTo>
                <a:cubicBezTo>
                  <a:pt x="2821904" y="914876"/>
                  <a:pt x="2825714" y="889159"/>
                  <a:pt x="2828572" y="862489"/>
                </a:cubicBezTo>
                <a:cubicBezTo>
                  <a:pt x="2829524" y="849154"/>
                  <a:pt x="2835239" y="843439"/>
                  <a:pt x="2848574" y="839629"/>
                </a:cubicBezTo>
                <a:cubicBezTo>
                  <a:pt x="2889532" y="829151"/>
                  <a:pt x="2930489" y="819626"/>
                  <a:pt x="2970494" y="806291"/>
                </a:cubicBezTo>
                <a:cubicBezTo>
                  <a:pt x="2975257" y="804386"/>
                  <a:pt x="2980019" y="802481"/>
                  <a:pt x="2986687" y="800576"/>
                </a:cubicBezTo>
                <a:cubicBezTo>
                  <a:pt x="2962874" y="796766"/>
                  <a:pt x="2940967" y="793909"/>
                  <a:pt x="2919059" y="790099"/>
                </a:cubicBezTo>
                <a:cubicBezTo>
                  <a:pt x="2756182" y="750094"/>
                  <a:pt x="2633309" y="616744"/>
                  <a:pt x="2610449" y="453866"/>
                </a:cubicBezTo>
                <a:cubicBezTo>
                  <a:pt x="2580922" y="245269"/>
                  <a:pt x="2723797" y="48101"/>
                  <a:pt x="2931442" y="11906"/>
                </a:cubicBezTo>
                <a:cubicBezTo>
                  <a:pt x="2938109" y="10954"/>
                  <a:pt x="2945729" y="9049"/>
                  <a:pt x="2952397" y="7144"/>
                </a:cubicBezTo>
                <a:cubicBezTo>
                  <a:pt x="2983829" y="7144"/>
                  <a:pt x="3016214" y="7144"/>
                  <a:pt x="3047647" y="7144"/>
                </a:cubicBezTo>
                <a:cubicBezTo>
                  <a:pt x="3050504" y="8096"/>
                  <a:pt x="3053362" y="9049"/>
                  <a:pt x="3056219" y="9049"/>
                </a:cubicBezTo>
                <a:cubicBezTo>
                  <a:pt x="3164804" y="27146"/>
                  <a:pt x="3253387" y="79534"/>
                  <a:pt x="3319109" y="168116"/>
                </a:cubicBezTo>
                <a:cubicBezTo>
                  <a:pt x="3330539" y="183356"/>
                  <a:pt x="3330539" y="183356"/>
                  <a:pt x="3341017" y="168116"/>
                </a:cubicBezTo>
                <a:cubicBezTo>
                  <a:pt x="3490559" y="-33814"/>
                  <a:pt x="3804884" y="-6191"/>
                  <a:pt x="3918232" y="218599"/>
                </a:cubicBezTo>
                <a:cubicBezTo>
                  <a:pt x="3935377" y="252889"/>
                  <a:pt x="3943949" y="289084"/>
                  <a:pt x="3952522" y="325279"/>
                </a:cubicBezTo>
                <a:cubicBezTo>
                  <a:pt x="3953474" y="356711"/>
                  <a:pt x="3953474" y="388144"/>
                  <a:pt x="3953474" y="419576"/>
                </a:cubicBezTo>
                <a:close/>
                <a:moveTo>
                  <a:pt x="3534374" y="1227296"/>
                </a:moveTo>
                <a:cubicBezTo>
                  <a:pt x="3546757" y="1226344"/>
                  <a:pt x="3560092" y="1227296"/>
                  <a:pt x="3572474" y="1224439"/>
                </a:cubicBezTo>
                <a:cubicBezTo>
                  <a:pt x="3670582" y="1206341"/>
                  <a:pt x="3740114" y="1150144"/>
                  <a:pt x="3769642" y="1054894"/>
                </a:cubicBezTo>
                <a:cubicBezTo>
                  <a:pt x="3800122" y="958691"/>
                  <a:pt x="3777262" y="872014"/>
                  <a:pt x="3705824" y="800576"/>
                </a:cubicBezTo>
                <a:cubicBezTo>
                  <a:pt x="3664867" y="759619"/>
                  <a:pt x="3612479" y="737711"/>
                  <a:pt x="3554377" y="732949"/>
                </a:cubicBezTo>
                <a:cubicBezTo>
                  <a:pt x="3538184" y="731996"/>
                  <a:pt x="3535327" y="724376"/>
                  <a:pt x="3537232" y="710089"/>
                </a:cubicBezTo>
                <a:cubicBezTo>
                  <a:pt x="3542947" y="665321"/>
                  <a:pt x="3547709" y="620554"/>
                  <a:pt x="3552472" y="575786"/>
                </a:cubicBezTo>
                <a:cubicBezTo>
                  <a:pt x="3555329" y="551974"/>
                  <a:pt x="3556282" y="551021"/>
                  <a:pt x="3580094" y="554831"/>
                </a:cubicBezTo>
                <a:cubicBezTo>
                  <a:pt x="3615337" y="560546"/>
                  <a:pt x="3649627" y="558641"/>
                  <a:pt x="3682964" y="545306"/>
                </a:cubicBezTo>
                <a:cubicBezTo>
                  <a:pt x="3778214" y="508159"/>
                  <a:pt x="3825839" y="401479"/>
                  <a:pt x="3791549" y="306229"/>
                </a:cubicBezTo>
                <a:cubicBezTo>
                  <a:pt x="3756307" y="210979"/>
                  <a:pt x="3651532" y="160496"/>
                  <a:pt x="3554377" y="192881"/>
                </a:cubicBezTo>
                <a:cubicBezTo>
                  <a:pt x="3481034" y="217646"/>
                  <a:pt x="3418169" y="290989"/>
                  <a:pt x="3428647" y="395764"/>
                </a:cubicBezTo>
                <a:cubicBezTo>
                  <a:pt x="3429599" y="409099"/>
                  <a:pt x="3426742" y="412909"/>
                  <a:pt x="3413407" y="413861"/>
                </a:cubicBezTo>
                <a:cubicBezTo>
                  <a:pt x="3369592" y="415766"/>
                  <a:pt x="3324824" y="415766"/>
                  <a:pt x="3281009" y="416719"/>
                </a:cubicBezTo>
                <a:cubicBezTo>
                  <a:pt x="3248624" y="417671"/>
                  <a:pt x="3249577" y="417671"/>
                  <a:pt x="3248624" y="385286"/>
                </a:cubicBezTo>
                <a:cubicBezTo>
                  <a:pt x="3244814" y="250984"/>
                  <a:pt x="3123847" y="130016"/>
                  <a:pt x="2966684" y="152876"/>
                </a:cubicBezTo>
                <a:cubicBezTo>
                  <a:pt x="2825714" y="172879"/>
                  <a:pt x="2737132" y="297656"/>
                  <a:pt x="2757134" y="437674"/>
                </a:cubicBezTo>
                <a:cubicBezTo>
                  <a:pt x="2774279" y="553879"/>
                  <a:pt x="2878102" y="644366"/>
                  <a:pt x="2995259" y="645319"/>
                </a:cubicBezTo>
                <a:cubicBezTo>
                  <a:pt x="3045742" y="646271"/>
                  <a:pt x="3092414" y="633889"/>
                  <a:pt x="3135277" y="606266"/>
                </a:cubicBezTo>
                <a:cubicBezTo>
                  <a:pt x="3147659" y="598646"/>
                  <a:pt x="3155279" y="599599"/>
                  <a:pt x="3163852" y="611029"/>
                </a:cubicBezTo>
                <a:cubicBezTo>
                  <a:pt x="3170519" y="619601"/>
                  <a:pt x="3178139" y="627221"/>
                  <a:pt x="3185759" y="634841"/>
                </a:cubicBezTo>
                <a:cubicBezTo>
                  <a:pt x="3188617" y="637699"/>
                  <a:pt x="3191474" y="642461"/>
                  <a:pt x="3197189" y="639604"/>
                </a:cubicBezTo>
                <a:cubicBezTo>
                  <a:pt x="3201952" y="636746"/>
                  <a:pt x="3205762" y="632936"/>
                  <a:pt x="3204809" y="627221"/>
                </a:cubicBezTo>
                <a:cubicBezTo>
                  <a:pt x="3204809" y="623411"/>
                  <a:pt x="3203857" y="618649"/>
                  <a:pt x="3202904" y="614839"/>
                </a:cubicBezTo>
                <a:cubicBezTo>
                  <a:pt x="3193379" y="551974"/>
                  <a:pt x="3244814" y="502444"/>
                  <a:pt x="3307679" y="513874"/>
                </a:cubicBezTo>
                <a:cubicBezTo>
                  <a:pt x="3383879" y="527209"/>
                  <a:pt x="3441982" y="592931"/>
                  <a:pt x="3445792" y="670084"/>
                </a:cubicBezTo>
                <a:cubicBezTo>
                  <a:pt x="3447697" y="710089"/>
                  <a:pt x="3422932" y="746284"/>
                  <a:pt x="3383879" y="757714"/>
                </a:cubicBezTo>
                <a:cubicBezTo>
                  <a:pt x="3366734" y="762476"/>
                  <a:pt x="3349589" y="763429"/>
                  <a:pt x="3332444" y="758666"/>
                </a:cubicBezTo>
                <a:cubicBezTo>
                  <a:pt x="3323872" y="756761"/>
                  <a:pt x="3314347" y="754856"/>
                  <a:pt x="3309584" y="764381"/>
                </a:cubicBezTo>
                <a:cubicBezTo>
                  <a:pt x="3304822" y="773906"/>
                  <a:pt x="3315299" y="775811"/>
                  <a:pt x="3319109" y="781526"/>
                </a:cubicBezTo>
                <a:cubicBezTo>
                  <a:pt x="3323872" y="787241"/>
                  <a:pt x="3328634" y="792956"/>
                  <a:pt x="3335302" y="798671"/>
                </a:cubicBezTo>
                <a:cubicBezTo>
                  <a:pt x="3347684" y="809149"/>
                  <a:pt x="3347684" y="817721"/>
                  <a:pt x="3337207" y="831056"/>
                </a:cubicBezTo>
                <a:cubicBezTo>
                  <a:pt x="3306727" y="869156"/>
                  <a:pt x="3290534" y="914876"/>
                  <a:pt x="3287677" y="963454"/>
                </a:cubicBezTo>
                <a:cubicBezTo>
                  <a:pt x="3277199" y="1108234"/>
                  <a:pt x="3389594" y="1227296"/>
                  <a:pt x="3534374" y="1227296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2F6D567-C060-4D2B-B097-8C3176DB8302}"/>
              </a:ext>
            </a:extLst>
          </p:cNvPr>
          <p:cNvCxnSpPr>
            <a:cxnSpLocks/>
          </p:cNvCxnSpPr>
          <p:nvPr userDrawn="1"/>
        </p:nvCxnSpPr>
        <p:spPr>
          <a:xfrm flipH="1">
            <a:off x="2872409" y="477136"/>
            <a:ext cx="8670699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193E77-7AFA-45E8-B176-B8D26B37835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43107" y="477136"/>
            <a:ext cx="0" cy="593513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A31E12-92B8-44BE-9F73-32CC46810BBB}"/>
              </a:ext>
            </a:extLst>
          </p:cNvPr>
          <p:cNvCxnSpPr>
            <a:cxnSpLocks/>
          </p:cNvCxnSpPr>
          <p:nvPr userDrawn="1"/>
        </p:nvCxnSpPr>
        <p:spPr>
          <a:xfrm flipH="1">
            <a:off x="2976600" y="6392850"/>
            <a:ext cx="8566511" cy="13272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7496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3393" y="701531"/>
            <a:ext cx="695738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accent1"/>
                </a:solidFill>
                <a:latin typeface="+mj-lt"/>
                <a:cs typeface="Tahoma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Graphic 2">
            <a:extLst>
              <a:ext uri="{FF2B5EF4-FFF2-40B4-BE49-F238E27FC236}">
                <a16:creationId xmlns:a16="http://schemas.microsoft.com/office/drawing/2014/main" id="{1DD60E7E-E490-46D9-AB9B-87D9364A77D2}"/>
              </a:ext>
            </a:extLst>
          </p:cNvPr>
          <p:cNvSpPr/>
          <p:nvPr userDrawn="1"/>
        </p:nvSpPr>
        <p:spPr>
          <a:xfrm rot="2816880" flipH="1">
            <a:off x="211962" y="4192653"/>
            <a:ext cx="2181863" cy="1887443"/>
          </a:xfrm>
          <a:custGeom>
            <a:avLst/>
            <a:gdLst>
              <a:gd name="connsiteX0" fmla="*/ 3953474 w 3952875"/>
              <a:gd name="connsiteY0" fmla="*/ 419576 h 3419475"/>
              <a:gd name="connsiteX1" fmla="*/ 3905849 w 3952875"/>
              <a:gd name="connsiteY1" fmla="*/ 547211 h 3419475"/>
              <a:gd name="connsiteX2" fmla="*/ 3792502 w 3952875"/>
              <a:gd name="connsiteY2" fmla="*/ 660559 h 3419475"/>
              <a:gd name="connsiteX3" fmla="*/ 3790597 w 3952875"/>
              <a:gd name="connsiteY3" fmla="*/ 681514 h 3419475"/>
              <a:gd name="connsiteX4" fmla="*/ 3926804 w 3952875"/>
              <a:gd name="connsiteY4" fmla="*/ 951071 h 3419475"/>
              <a:gd name="connsiteX5" fmla="*/ 3666772 w 3952875"/>
              <a:gd name="connsiteY5" fmla="*/ 1351121 h 3419475"/>
              <a:gd name="connsiteX6" fmla="*/ 3287677 w 3952875"/>
              <a:gd name="connsiteY6" fmla="*/ 1288256 h 3419475"/>
              <a:gd name="connsiteX7" fmla="*/ 3139087 w 3952875"/>
              <a:gd name="connsiteY7" fmla="*/ 980599 h 3419475"/>
              <a:gd name="connsiteX8" fmla="*/ 3139087 w 3952875"/>
              <a:gd name="connsiteY8" fmla="*/ 971074 h 3419475"/>
              <a:gd name="connsiteX9" fmla="*/ 3138134 w 3952875"/>
              <a:gd name="connsiteY9" fmla="*/ 968216 h 3419475"/>
              <a:gd name="connsiteX10" fmla="*/ 3120989 w 3952875"/>
              <a:gd name="connsiteY10" fmla="*/ 1003459 h 3419475"/>
              <a:gd name="connsiteX11" fmla="*/ 3085747 w 3952875"/>
              <a:gd name="connsiteY11" fmla="*/ 1100614 h 3419475"/>
              <a:gd name="connsiteX12" fmla="*/ 3064792 w 3952875"/>
              <a:gd name="connsiteY12" fmla="*/ 1115854 h 3419475"/>
              <a:gd name="connsiteX13" fmla="*/ 2966684 w 3952875"/>
              <a:gd name="connsiteY13" fmla="*/ 1120616 h 3419475"/>
              <a:gd name="connsiteX14" fmla="*/ 2990497 w 3952875"/>
              <a:gd name="connsiteY14" fmla="*/ 1170146 h 3419475"/>
              <a:gd name="connsiteX15" fmla="*/ 2941919 w 3952875"/>
              <a:gd name="connsiteY15" fmla="*/ 1277779 h 3419475"/>
              <a:gd name="connsiteX16" fmla="*/ 2824762 w 3952875"/>
              <a:gd name="connsiteY16" fmla="*/ 1266349 h 3419475"/>
              <a:gd name="connsiteX17" fmla="*/ 2794282 w 3952875"/>
              <a:gd name="connsiteY17" fmla="*/ 1266349 h 3419475"/>
              <a:gd name="connsiteX18" fmla="*/ 2549489 w 3952875"/>
              <a:gd name="connsiteY18" fmla="*/ 1492091 h 3419475"/>
              <a:gd name="connsiteX19" fmla="*/ 2170394 w 3952875"/>
              <a:gd name="connsiteY19" fmla="*/ 1841659 h 3419475"/>
              <a:gd name="connsiteX20" fmla="*/ 1886549 w 3952875"/>
              <a:gd name="connsiteY20" fmla="*/ 2103596 h 3419475"/>
              <a:gd name="connsiteX21" fmla="*/ 1505549 w 3952875"/>
              <a:gd name="connsiteY21" fmla="*/ 2454116 h 3419475"/>
              <a:gd name="connsiteX22" fmla="*/ 1221704 w 3952875"/>
              <a:gd name="connsiteY22" fmla="*/ 2716054 h 3419475"/>
              <a:gd name="connsiteX23" fmla="*/ 839752 w 3952875"/>
              <a:gd name="connsiteY23" fmla="*/ 3067526 h 3419475"/>
              <a:gd name="connsiteX24" fmla="*/ 621629 w 3952875"/>
              <a:gd name="connsiteY24" fmla="*/ 3269456 h 3419475"/>
              <a:gd name="connsiteX25" fmla="*/ 592102 w 3952875"/>
              <a:gd name="connsiteY25" fmla="*/ 3268504 h 3419475"/>
              <a:gd name="connsiteX26" fmla="*/ 572099 w 3952875"/>
              <a:gd name="connsiteY26" fmla="*/ 3254216 h 3419475"/>
              <a:gd name="connsiteX27" fmla="*/ 563527 w 3952875"/>
              <a:gd name="connsiteY27" fmla="*/ 3281839 h 3419475"/>
              <a:gd name="connsiteX28" fmla="*/ 458752 w 3952875"/>
              <a:gd name="connsiteY28" fmla="*/ 3411379 h 3419475"/>
              <a:gd name="connsiteX29" fmla="*/ 316829 w 3952875"/>
              <a:gd name="connsiteY29" fmla="*/ 3314224 h 3419475"/>
              <a:gd name="connsiteX30" fmla="*/ 461609 w 3952875"/>
              <a:gd name="connsiteY30" fmla="*/ 3164681 h 3419475"/>
              <a:gd name="connsiteX31" fmla="*/ 476849 w 3952875"/>
              <a:gd name="connsiteY31" fmla="*/ 3164681 h 3419475"/>
              <a:gd name="connsiteX32" fmla="*/ 479707 w 3952875"/>
              <a:gd name="connsiteY32" fmla="*/ 3146584 h 3419475"/>
              <a:gd name="connsiteX33" fmla="*/ 481612 w 3952875"/>
              <a:gd name="connsiteY33" fmla="*/ 3098006 h 3419475"/>
              <a:gd name="connsiteX34" fmla="*/ 644489 w 3952875"/>
              <a:gd name="connsiteY34" fmla="*/ 2950369 h 3419475"/>
              <a:gd name="connsiteX35" fmla="*/ 645442 w 3952875"/>
              <a:gd name="connsiteY35" fmla="*/ 2923699 h 3419475"/>
              <a:gd name="connsiteX36" fmla="*/ 614962 w 3952875"/>
              <a:gd name="connsiteY36" fmla="*/ 2890361 h 3419475"/>
              <a:gd name="connsiteX37" fmla="*/ 590197 w 3952875"/>
              <a:gd name="connsiteY37" fmla="*/ 2889409 h 3419475"/>
              <a:gd name="connsiteX38" fmla="*/ 465419 w 3952875"/>
              <a:gd name="connsiteY38" fmla="*/ 3003709 h 3419475"/>
              <a:gd name="connsiteX39" fmla="*/ 401602 w 3952875"/>
              <a:gd name="connsiteY39" fmla="*/ 3061811 h 3419475"/>
              <a:gd name="connsiteX40" fmla="*/ 382552 w 3952875"/>
              <a:gd name="connsiteY40" fmla="*/ 3060859 h 3419475"/>
              <a:gd name="connsiteX41" fmla="*/ 302542 w 3952875"/>
              <a:gd name="connsiteY41" fmla="*/ 2973229 h 3419475"/>
              <a:gd name="connsiteX42" fmla="*/ 299684 w 3952875"/>
              <a:gd name="connsiteY42" fmla="*/ 2953226 h 3419475"/>
              <a:gd name="connsiteX43" fmla="*/ 327307 w 3952875"/>
              <a:gd name="connsiteY43" fmla="*/ 2903696 h 3419475"/>
              <a:gd name="connsiteX44" fmla="*/ 325402 w 3952875"/>
              <a:gd name="connsiteY44" fmla="*/ 2884646 h 3419475"/>
              <a:gd name="connsiteX45" fmla="*/ 260632 w 3952875"/>
              <a:gd name="connsiteY45" fmla="*/ 2868454 h 3419475"/>
              <a:gd name="connsiteX46" fmla="*/ 192052 w 3952875"/>
              <a:gd name="connsiteY46" fmla="*/ 2854166 h 3419475"/>
              <a:gd name="connsiteX47" fmla="*/ 14887 w 3952875"/>
              <a:gd name="connsiteY47" fmla="*/ 2661761 h 3419475"/>
              <a:gd name="connsiteX48" fmla="*/ 15839 w 3952875"/>
              <a:gd name="connsiteY48" fmla="*/ 2631281 h 3419475"/>
              <a:gd name="connsiteX49" fmla="*/ 174907 w 3952875"/>
              <a:gd name="connsiteY49" fmla="*/ 2485549 h 3419475"/>
              <a:gd name="connsiteX50" fmla="*/ 198719 w 3952875"/>
              <a:gd name="connsiteY50" fmla="*/ 2486501 h 3419475"/>
              <a:gd name="connsiteX51" fmla="*/ 335879 w 3952875"/>
              <a:gd name="connsiteY51" fmla="*/ 2636996 h 3419475"/>
              <a:gd name="connsiteX52" fmla="*/ 354929 w 3952875"/>
              <a:gd name="connsiteY52" fmla="*/ 2637949 h 3419475"/>
              <a:gd name="connsiteX53" fmla="*/ 418747 w 3952875"/>
              <a:gd name="connsiteY53" fmla="*/ 2579846 h 3419475"/>
              <a:gd name="connsiteX54" fmla="*/ 419699 w 3952875"/>
              <a:gd name="connsiteY54" fmla="*/ 2563654 h 3419475"/>
              <a:gd name="connsiteX55" fmla="*/ 280634 w 3952875"/>
              <a:gd name="connsiteY55" fmla="*/ 2413159 h 3419475"/>
              <a:gd name="connsiteX56" fmla="*/ 280634 w 3952875"/>
              <a:gd name="connsiteY56" fmla="*/ 2388394 h 3419475"/>
              <a:gd name="connsiteX57" fmla="*/ 408269 w 3952875"/>
              <a:gd name="connsiteY57" fmla="*/ 2272189 h 3419475"/>
              <a:gd name="connsiteX58" fmla="*/ 429224 w 3952875"/>
              <a:gd name="connsiteY58" fmla="*/ 2273141 h 3419475"/>
              <a:gd name="connsiteX59" fmla="*/ 567337 w 3952875"/>
              <a:gd name="connsiteY59" fmla="*/ 2424589 h 3419475"/>
              <a:gd name="connsiteX60" fmla="*/ 587339 w 3952875"/>
              <a:gd name="connsiteY60" fmla="*/ 2425541 h 3419475"/>
              <a:gd name="connsiteX61" fmla="*/ 651157 w 3952875"/>
              <a:gd name="connsiteY61" fmla="*/ 2367439 h 3419475"/>
              <a:gd name="connsiteX62" fmla="*/ 651157 w 3952875"/>
              <a:gd name="connsiteY62" fmla="*/ 2351246 h 3419475"/>
              <a:gd name="connsiteX63" fmla="*/ 512092 w 3952875"/>
              <a:gd name="connsiteY63" fmla="*/ 2200751 h 3419475"/>
              <a:gd name="connsiteX64" fmla="*/ 513044 w 3952875"/>
              <a:gd name="connsiteY64" fmla="*/ 2176939 h 3419475"/>
              <a:gd name="connsiteX65" fmla="*/ 674017 w 3952875"/>
              <a:gd name="connsiteY65" fmla="*/ 2029301 h 3419475"/>
              <a:gd name="connsiteX66" fmla="*/ 698782 w 3952875"/>
              <a:gd name="connsiteY66" fmla="*/ 2030254 h 3419475"/>
              <a:gd name="connsiteX67" fmla="*/ 895949 w 3952875"/>
              <a:gd name="connsiteY67" fmla="*/ 2244566 h 3419475"/>
              <a:gd name="connsiteX68" fmla="*/ 899759 w 3952875"/>
              <a:gd name="connsiteY68" fmla="*/ 2275046 h 3419475"/>
              <a:gd name="connsiteX69" fmla="*/ 874994 w 3952875"/>
              <a:gd name="connsiteY69" fmla="*/ 2317909 h 3419475"/>
              <a:gd name="connsiteX70" fmla="*/ 876899 w 3952875"/>
              <a:gd name="connsiteY70" fmla="*/ 2339816 h 3419475"/>
              <a:gd name="connsiteX71" fmla="*/ 941669 w 3952875"/>
              <a:gd name="connsiteY71" fmla="*/ 2354104 h 3419475"/>
              <a:gd name="connsiteX72" fmla="*/ 1009297 w 3952875"/>
              <a:gd name="connsiteY72" fmla="*/ 2368391 h 3419475"/>
              <a:gd name="connsiteX73" fmla="*/ 1069304 w 3952875"/>
              <a:gd name="connsiteY73" fmla="*/ 2433161 h 3419475"/>
              <a:gd name="connsiteX74" fmla="*/ 1068352 w 3952875"/>
              <a:gd name="connsiteY74" fmla="*/ 2453164 h 3419475"/>
              <a:gd name="connsiteX75" fmla="*/ 889282 w 3952875"/>
              <a:gd name="connsiteY75" fmla="*/ 2617946 h 3419475"/>
              <a:gd name="connsiteX76" fmla="*/ 875947 w 3952875"/>
              <a:gd name="connsiteY76" fmla="*/ 2630329 h 3419475"/>
              <a:gd name="connsiteX77" fmla="*/ 875947 w 3952875"/>
              <a:gd name="connsiteY77" fmla="*/ 2645569 h 3419475"/>
              <a:gd name="connsiteX78" fmla="*/ 915952 w 3952875"/>
              <a:gd name="connsiteY78" fmla="*/ 2688431 h 3419475"/>
              <a:gd name="connsiteX79" fmla="*/ 932144 w 3952875"/>
              <a:gd name="connsiteY79" fmla="*/ 2689384 h 3419475"/>
              <a:gd name="connsiteX80" fmla="*/ 1186462 w 3952875"/>
              <a:gd name="connsiteY80" fmla="*/ 2456974 h 3419475"/>
              <a:gd name="connsiteX81" fmla="*/ 1533172 w 3952875"/>
              <a:gd name="connsiteY81" fmla="*/ 2140744 h 3419475"/>
              <a:gd name="connsiteX82" fmla="*/ 1787489 w 3952875"/>
              <a:gd name="connsiteY82" fmla="*/ 1908334 h 3419475"/>
              <a:gd name="connsiteX83" fmla="*/ 2137057 w 3952875"/>
              <a:gd name="connsiteY83" fmla="*/ 1589246 h 3419475"/>
              <a:gd name="connsiteX84" fmla="*/ 2388517 w 3952875"/>
              <a:gd name="connsiteY84" fmla="*/ 1359694 h 3419475"/>
              <a:gd name="connsiteX85" fmla="*/ 2658074 w 3952875"/>
              <a:gd name="connsiteY85" fmla="*/ 1113949 h 3419475"/>
              <a:gd name="connsiteX86" fmla="*/ 2659979 w 3952875"/>
              <a:gd name="connsiteY86" fmla="*/ 1091089 h 3419475"/>
              <a:gd name="connsiteX87" fmla="*/ 2667599 w 3952875"/>
              <a:gd name="connsiteY87" fmla="*/ 954881 h 3419475"/>
              <a:gd name="connsiteX88" fmla="*/ 2802854 w 3952875"/>
              <a:gd name="connsiteY88" fmla="*/ 948214 h 3419475"/>
              <a:gd name="connsiteX89" fmla="*/ 2813332 w 3952875"/>
              <a:gd name="connsiteY89" fmla="*/ 953929 h 3419475"/>
              <a:gd name="connsiteX90" fmla="*/ 2818094 w 3952875"/>
              <a:gd name="connsiteY90" fmla="*/ 941546 h 3419475"/>
              <a:gd name="connsiteX91" fmla="*/ 2828572 w 3952875"/>
              <a:gd name="connsiteY91" fmla="*/ 862489 h 3419475"/>
              <a:gd name="connsiteX92" fmla="*/ 2848574 w 3952875"/>
              <a:gd name="connsiteY92" fmla="*/ 839629 h 3419475"/>
              <a:gd name="connsiteX93" fmla="*/ 2970494 w 3952875"/>
              <a:gd name="connsiteY93" fmla="*/ 806291 h 3419475"/>
              <a:gd name="connsiteX94" fmla="*/ 2986687 w 3952875"/>
              <a:gd name="connsiteY94" fmla="*/ 800576 h 3419475"/>
              <a:gd name="connsiteX95" fmla="*/ 2919059 w 3952875"/>
              <a:gd name="connsiteY95" fmla="*/ 790099 h 3419475"/>
              <a:gd name="connsiteX96" fmla="*/ 2610449 w 3952875"/>
              <a:gd name="connsiteY96" fmla="*/ 453866 h 3419475"/>
              <a:gd name="connsiteX97" fmla="*/ 2931442 w 3952875"/>
              <a:gd name="connsiteY97" fmla="*/ 11906 h 3419475"/>
              <a:gd name="connsiteX98" fmla="*/ 2952397 w 3952875"/>
              <a:gd name="connsiteY98" fmla="*/ 7144 h 3419475"/>
              <a:gd name="connsiteX99" fmla="*/ 3047647 w 3952875"/>
              <a:gd name="connsiteY99" fmla="*/ 7144 h 3419475"/>
              <a:gd name="connsiteX100" fmla="*/ 3056219 w 3952875"/>
              <a:gd name="connsiteY100" fmla="*/ 9049 h 3419475"/>
              <a:gd name="connsiteX101" fmla="*/ 3319109 w 3952875"/>
              <a:gd name="connsiteY101" fmla="*/ 168116 h 3419475"/>
              <a:gd name="connsiteX102" fmla="*/ 3341017 w 3952875"/>
              <a:gd name="connsiteY102" fmla="*/ 168116 h 3419475"/>
              <a:gd name="connsiteX103" fmla="*/ 3918232 w 3952875"/>
              <a:gd name="connsiteY103" fmla="*/ 218599 h 3419475"/>
              <a:gd name="connsiteX104" fmla="*/ 3952522 w 3952875"/>
              <a:gd name="connsiteY104" fmla="*/ 325279 h 3419475"/>
              <a:gd name="connsiteX105" fmla="*/ 3953474 w 3952875"/>
              <a:gd name="connsiteY105" fmla="*/ 419576 h 3419475"/>
              <a:gd name="connsiteX106" fmla="*/ 3534374 w 3952875"/>
              <a:gd name="connsiteY106" fmla="*/ 1227296 h 3419475"/>
              <a:gd name="connsiteX107" fmla="*/ 3572474 w 3952875"/>
              <a:gd name="connsiteY107" fmla="*/ 1224439 h 3419475"/>
              <a:gd name="connsiteX108" fmla="*/ 3769642 w 3952875"/>
              <a:gd name="connsiteY108" fmla="*/ 1054894 h 3419475"/>
              <a:gd name="connsiteX109" fmla="*/ 3705824 w 3952875"/>
              <a:gd name="connsiteY109" fmla="*/ 800576 h 3419475"/>
              <a:gd name="connsiteX110" fmla="*/ 3554377 w 3952875"/>
              <a:gd name="connsiteY110" fmla="*/ 732949 h 3419475"/>
              <a:gd name="connsiteX111" fmla="*/ 3537232 w 3952875"/>
              <a:gd name="connsiteY111" fmla="*/ 710089 h 3419475"/>
              <a:gd name="connsiteX112" fmla="*/ 3552472 w 3952875"/>
              <a:gd name="connsiteY112" fmla="*/ 575786 h 3419475"/>
              <a:gd name="connsiteX113" fmla="*/ 3580094 w 3952875"/>
              <a:gd name="connsiteY113" fmla="*/ 554831 h 3419475"/>
              <a:gd name="connsiteX114" fmla="*/ 3682964 w 3952875"/>
              <a:gd name="connsiteY114" fmla="*/ 545306 h 3419475"/>
              <a:gd name="connsiteX115" fmla="*/ 3791549 w 3952875"/>
              <a:gd name="connsiteY115" fmla="*/ 306229 h 3419475"/>
              <a:gd name="connsiteX116" fmla="*/ 3554377 w 3952875"/>
              <a:gd name="connsiteY116" fmla="*/ 192881 h 3419475"/>
              <a:gd name="connsiteX117" fmla="*/ 3428647 w 3952875"/>
              <a:gd name="connsiteY117" fmla="*/ 395764 h 3419475"/>
              <a:gd name="connsiteX118" fmla="*/ 3413407 w 3952875"/>
              <a:gd name="connsiteY118" fmla="*/ 413861 h 3419475"/>
              <a:gd name="connsiteX119" fmla="*/ 3281009 w 3952875"/>
              <a:gd name="connsiteY119" fmla="*/ 416719 h 3419475"/>
              <a:gd name="connsiteX120" fmla="*/ 3248624 w 3952875"/>
              <a:gd name="connsiteY120" fmla="*/ 385286 h 3419475"/>
              <a:gd name="connsiteX121" fmla="*/ 2966684 w 3952875"/>
              <a:gd name="connsiteY121" fmla="*/ 152876 h 3419475"/>
              <a:gd name="connsiteX122" fmla="*/ 2757134 w 3952875"/>
              <a:gd name="connsiteY122" fmla="*/ 437674 h 3419475"/>
              <a:gd name="connsiteX123" fmla="*/ 2995259 w 3952875"/>
              <a:gd name="connsiteY123" fmla="*/ 645319 h 3419475"/>
              <a:gd name="connsiteX124" fmla="*/ 3135277 w 3952875"/>
              <a:gd name="connsiteY124" fmla="*/ 606266 h 3419475"/>
              <a:gd name="connsiteX125" fmla="*/ 3163852 w 3952875"/>
              <a:gd name="connsiteY125" fmla="*/ 611029 h 3419475"/>
              <a:gd name="connsiteX126" fmla="*/ 3185759 w 3952875"/>
              <a:gd name="connsiteY126" fmla="*/ 634841 h 3419475"/>
              <a:gd name="connsiteX127" fmla="*/ 3197189 w 3952875"/>
              <a:gd name="connsiteY127" fmla="*/ 639604 h 3419475"/>
              <a:gd name="connsiteX128" fmla="*/ 3204809 w 3952875"/>
              <a:gd name="connsiteY128" fmla="*/ 627221 h 3419475"/>
              <a:gd name="connsiteX129" fmla="*/ 3202904 w 3952875"/>
              <a:gd name="connsiteY129" fmla="*/ 614839 h 3419475"/>
              <a:gd name="connsiteX130" fmla="*/ 3307679 w 3952875"/>
              <a:gd name="connsiteY130" fmla="*/ 513874 h 3419475"/>
              <a:gd name="connsiteX131" fmla="*/ 3445792 w 3952875"/>
              <a:gd name="connsiteY131" fmla="*/ 670084 h 3419475"/>
              <a:gd name="connsiteX132" fmla="*/ 3383879 w 3952875"/>
              <a:gd name="connsiteY132" fmla="*/ 757714 h 3419475"/>
              <a:gd name="connsiteX133" fmla="*/ 3332444 w 3952875"/>
              <a:gd name="connsiteY133" fmla="*/ 758666 h 3419475"/>
              <a:gd name="connsiteX134" fmla="*/ 3309584 w 3952875"/>
              <a:gd name="connsiteY134" fmla="*/ 764381 h 3419475"/>
              <a:gd name="connsiteX135" fmla="*/ 3319109 w 3952875"/>
              <a:gd name="connsiteY135" fmla="*/ 781526 h 3419475"/>
              <a:gd name="connsiteX136" fmla="*/ 3335302 w 3952875"/>
              <a:gd name="connsiteY136" fmla="*/ 798671 h 3419475"/>
              <a:gd name="connsiteX137" fmla="*/ 3337207 w 3952875"/>
              <a:gd name="connsiteY137" fmla="*/ 831056 h 3419475"/>
              <a:gd name="connsiteX138" fmla="*/ 3287677 w 3952875"/>
              <a:gd name="connsiteY138" fmla="*/ 963454 h 3419475"/>
              <a:gd name="connsiteX139" fmla="*/ 3534374 w 3952875"/>
              <a:gd name="connsiteY139" fmla="*/ 1227296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3952875" h="3419475">
                <a:moveTo>
                  <a:pt x="3953474" y="419576"/>
                </a:moveTo>
                <a:cubicBezTo>
                  <a:pt x="3942997" y="464344"/>
                  <a:pt x="3930614" y="508159"/>
                  <a:pt x="3905849" y="547211"/>
                </a:cubicBezTo>
                <a:cubicBezTo>
                  <a:pt x="3877274" y="593884"/>
                  <a:pt x="3840127" y="631984"/>
                  <a:pt x="3792502" y="660559"/>
                </a:cubicBezTo>
                <a:cubicBezTo>
                  <a:pt x="3777262" y="670084"/>
                  <a:pt x="3777262" y="670084"/>
                  <a:pt x="3790597" y="681514"/>
                </a:cubicBezTo>
                <a:cubicBezTo>
                  <a:pt x="3871559" y="752951"/>
                  <a:pt x="3917279" y="842486"/>
                  <a:pt x="3926804" y="951071"/>
                </a:cubicBezTo>
                <a:cubicBezTo>
                  <a:pt x="3941092" y="1127284"/>
                  <a:pt x="3835364" y="1293019"/>
                  <a:pt x="3666772" y="1351121"/>
                </a:cubicBezTo>
                <a:cubicBezTo>
                  <a:pt x="3530564" y="1398746"/>
                  <a:pt x="3401977" y="1377791"/>
                  <a:pt x="3287677" y="1288256"/>
                </a:cubicBezTo>
                <a:cubicBezTo>
                  <a:pt x="3188617" y="1210151"/>
                  <a:pt x="3140992" y="1105376"/>
                  <a:pt x="3139087" y="980599"/>
                </a:cubicBezTo>
                <a:cubicBezTo>
                  <a:pt x="3139087" y="977741"/>
                  <a:pt x="3139087" y="974884"/>
                  <a:pt x="3139087" y="971074"/>
                </a:cubicBezTo>
                <a:cubicBezTo>
                  <a:pt x="3139087" y="970121"/>
                  <a:pt x="3139087" y="970121"/>
                  <a:pt x="3138134" y="968216"/>
                </a:cubicBezTo>
                <a:cubicBezTo>
                  <a:pt x="3129562" y="978694"/>
                  <a:pt x="3124799" y="991076"/>
                  <a:pt x="3120989" y="1003459"/>
                </a:cubicBezTo>
                <a:cubicBezTo>
                  <a:pt x="3108607" y="1035844"/>
                  <a:pt x="3097177" y="1068229"/>
                  <a:pt x="3085747" y="1100614"/>
                </a:cubicBezTo>
                <a:cubicBezTo>
                  <a:pt x="3081937" y="1112044"/>
                  <a:pt x="3076222" y="1115854"/>
                  <a:pt x="3064792" y="1115854"/>
                </a:cubicBezTo>
                <a:cubicBezTo>
                  <a:pt x="3033359" y="1116806"/>
                  <a:pt x="3000974" y="1118711"/>
                  <a:pt x="2966684" y="1120616"/>
                </a:cubicBezTo>
                <a:cubicBezTo>
                  <a:pt x="2978114" y="1137761"/>
                  <a:pt x="2986687" y="1153001"/>
                  <a:pt x="2990497" y="1170146"/>
                </a:cubicBezTo>
                <a:cubicBezTo>
                  <a:pt x="2999069" y="1211104"/>
                  <a:pt x="2979067" y="1255871"/>
                  <a:pt x="2941919" y="1277779"/>
                </a:cubicBezTo>
                <a:cubicBezTo>
                  <a:pt x="2903819" y="1299686"/>
                  <a:pt x="2854289" y="1295876"/>
                  <a:pt x="2824762" y="1266349"/>
                </a:cubicBezTo>
                <a:cubicBezTo>
                  <a:pt x="2812379" y="1253966"/>
                  <a:pt x="2805712" y="1255871"/>
                  <a:pt x="2794282" y="1266349"/>
                </a:cubicBezTo>
                <a:cubicBezTo>
                  <a:pt x="2713319" y="1341596"/>
                  <a:pt x="2631404" y="1416844"/>
                  <a:pt x="2549489" y="1492091"/>
                </a:cubicBezTo>
                <a:cubicBezTo>
                  <a:pt x="2422807" y="1608296"/>
                  <a:pt x="2296124" y="1725454"/>
                  <a:pt x="2170394" y="1841659"/>
                </a:cubicBezTo>
                <a:cubicBezTo>
                  <a:pt x="2076097" y="1929289"/>
                  <a:pt x="1980847" y="2015966"/>
                  <a:pt x="1886549" y="2103596"/>
                </a:cubicBezTo>
                <a:cubicBezTo>
                  <a:pt x="1759867" y="2220754"/>
                  <a:pt x="1633184" y="2336959"/>
                  <a:pt x="1505549" y="2454116"/>
                </a:cubicBezTo>
                <a:cubicBezTo>
                  <a:pt x="1411252" y="2541746"/>
                  <a:pt x="1316002" y="2628424"/>
                  <a:pt x="1221704" y="2716054"/>
                </a:cubicBezTo>
                <a:cubicBezTo>
                  <a:pt x="1094069" y="2833211"/>
                  <a:pt x="967387" y="2950369"/>
                  <a:pt x="839752" y="3067526"/>
                </a:cubicBezTo>
                <a:cubicBezTo>
                  <a:pt x="767362" y="3134201"/>
                  <a:pt x="694019" y="3201829"/>
                  <a:pt x="621629" y="3269456"/>
                </a:cubicBezTo>
                <a:cubicBezTo>
                  <a:pt x="605437" y="3283744"/>
                  <a:pt x="606389" y="3283744"/>
                  <a:pt x="592102" y="3268504"/>
                </a:cubicBezTo>
                <a:cubicBezTo>
                  <a:pt x="586387" y="3262789"/>
                  <a:pt x="582577" y="3249454"/>
                  <a:pt x="572099" y="3254216"/>
                </a:cubicBezTo>
                <a:cubicBezTo>
                  <a:pt x="560669" y="3258979"/>
                  <a:pt x="563527" y="3271361"/>
                  <a:pt x="563527" y="3281839"/>
                </a:cubicBezTo>
                <a:cubicBezTo>
                  <a:pt x="565432" y="3346609"/>
                  <a:pt x="518759" y="3402806"/>
                  <a:pt x="458752" y="3411379"/>
                </a:cubicBezTo>
                <a:cubicBezTo>
                  <a:pt x="391124" y="3419951"/>
                  <a:pt x="331117" y="3379946"/>
                  <a:pt x="316829" y="3314224"/>
                </a:cubicBezTo>
                <a:cubicBezTo>
                  <a:pt x="296827" y="3227546"/>
                  <a:pt x="373027" y="3150394"/>
                  <a:pt x="461609" y="3164681"/>
                </a:cubicBezTo>
                <a:cubicBezTo>
                  <a:pt x="466372" y="3165634"/>
                  <a:pt x="471134" y="3167539"/>
                  <a:pt x="476849" y="3164681"/>
                </a:cubicBezTo>
                <a:cubicBezTo>
                  <a:pt x="483517" y="3159919"/>
                  <a:pt x="488279" y="3156109"/>
                  <a:pt x="479707" y="3146584"/>
                </a:cubicBezTo>
                <a:cubicBezTo>
                  <a:pt x="456847" y="3121819"/>
                  <a:pt x="456847" y="3120866"/>
                  <a:pt x="481612" y="3098006"/>
                </a:cubicBezTo>
                <a:cubicBezTo>
                  <a:pt x="535904" y="3048476"/>
                  <a:pt x="590197" y="2998946"/>
                  <a:pt x="644489" y="2950369"/>
                </a:cubicBezTo>
                <a:cubicBezTo>
                  <a:pt x="655919" y="2939891"/>
                  <a:pt x="656872" y="2934176"/>
                  <a:pt x="645442" y="2923699"/>
                </a:cubicBezTo>
                <a:cubicBezTo>
                  <a:pt x="634012" y="2914174"/>
                  <a:pt x="624487" y="2902744"/>
                  <a:pt x="614962" y="2890361"/>
                </a:cubicBezTo>
                <a:cubicBezTo>
                  <a:pt x="606389" y="2878931"/>
                  <a:pt x="599722" y="2880836"/>
                  <a:pt x="590197" y="2889409"/>
                </a:cubicBezTo>
                <a:cubicBezTo>
                  <a:pt x="549239" y="2927509"/>
                  <a:pt x="507329" y="2965609"/>
                  <a:pt x="465419" y="3003709"/>
                </a:cubicBezTo>
                <a:cubicBezTo>
                  <a:pt x="444464" y="3022759"/>
                  <a:pt x="422557" y="3041809"/>
                  <a:pt x="401602" y="3061811"/>
                </a:cubicBezTo>
                <a:cubicBezTo>
                  <a:pt x="393982" y="3068479"/>
                  <a:pt x="389219" y="3068479"/>
                  <a:pt x="382552" y="3060859"/>
                </a:cubicBezTo>
                <a:cubicBezTo>
                  <a:pt x="355882" y="3031331"/>
                  <a:pt x="329212" y="3001804"/>
                  <a:pt x="302542" y="2973229"/>
                </a:cubicBezTo>
                <a:cubicBezTo>
                  <a:pt x="295874" y="2966561"/>
                  <a:pt x="295874" y="2960846"/>
                  <a:pt x="299684" y="2953226"/>
                </a:cubicBezTo>
                <a:cubicBezTo>
                  <a:pt x="309209" y="2937034"/>
                  <a:pt x="317782" y="2919889"/>
                  <a:pt x="327307" y="2903696"/>
                </a:cubicBezTo>
                <a:cubicBezTo>
                  <a:pt x="331117" y="2896076"/>
                  <a:pt x="331117" y="2891314"/>
                  <a:pt x="325402" y="2884646"/>
                </a:cubicBezTo>
                <a:cubicBezTo>
                  <a:pt x="299684" y="2851309"/>
                  <a:pt x="299684" y="2851309"/>
                  <a:pt x="260632" y="2868454"/>
                </a:cubicBezTo>
                <a:cubicBezTo>
                  <a:pt x="221579" y="2885599"/>
                  <a:pt x="221579" y="2885599"/>
                  <a:pt x="192052" y="2854166"/>
                </a:cubicBezTo>
                <a:cubicBezTo>
                  <a:pt x="132997" y="2790349"/>
                  <a:pt x="73942" y="2725579"/>
                  <a:pt x="14887" y="2661761"/>
                </a:cubicBezTo>
                <a:cubicBezTo>
                  <a:pt x="4409" y="2650331"/>
                  <a:pt x="4409" y="2641759"/>
                  <a:pt x="15839" y="2631281"/>
                </a:cubicBezTo>
                <a:cubicBezTo>
                  <a:pt x="69179" y="2582704"/>
                  <a:pt x="121567" y="2534126"/>
                  <a:pt x="174907" y="2485549"/>
                </a:cubicBezTo>
                <a:cubicBezTo>
                  <a:pt x="184432" y="2476976"/>
                  <a:pt x="190147" y="2476976"/>
                  <a:pt x="198719" y="2486501"/>
                </a:cubicBezTo>
                <a:cubicBezTo>
                  <a:pt x="244439" y="2536984"/>
                  <a:pt x="290159" y="2586514"/>
                  <a:pt x="335879" y="2636996"/>
                </a:cubicBezTo>
                <a:cubicBezTo>
                  <a:pt x="343499" y="2644616"/>
                  <a:pt x="347309" y="2645569"/>
                  <a:pt x="354929" y="2637949"/>
                </a:cubicBezTo>
                <a:cubicBezTo>
                  <a:pt x="375884" y="2617946"/>
                  <a:pt x="396839" y="2598896"/>
                  <a:pt x="418747" y="2579846"/>
                </a:cubicBezTo>
                <a:cubicBezTo>
                  <a:pt x="425414" y="2574131"/>
                  <a:pt x="425414" y="2570321"/>
                  <a:pt x="419699" y="2563654"/>
                </a:cubicBezTo>
                <a:cubicBezTo>
                  <a:pt x="373027" y="2513171"/>
                  <a:pt x="327307" y="2462689"/>
                  <a:pt x="280634" y="2413159"/>
                </a:cubicBezTo>
                <a:cubicBezTo>
                  <a:pt x="272062" y="2403634"/>
                  <a:pt x="270157" y="2397919"/>
                  <a:pt x="280634" y="2388394"/>
                </a:cubicBezTo>
                <a:cubicBezTo>
                  <a:pt x="323497" y="2350294"/>
                  <a:pt x="366359" y="2311241"/>
                  <a:pt x="408269" y="2272189"/>
                </a:cubicBezTo>
                <a:cubicBezTo>
                  <a:pt x="416842" y="2263616"/>
                  <a:pt x="421604" y="2265521"/>
                  <a:pt x="429224" y="2273141"/>
                </a:cubicBezTo>
                <a:cubicBezTo>
                  <a:pt x="474944" y="2323624"/>
                  <a:pt x="521617" y="2374106"/>
                  <a:pt x="567337" y="2424589"/>
                </a:cubicBezTo>
                <a:cubicBezTo>
                  <a:pt x="574957" y="2433161"/>
                  <a:pt x="579719" y="2432209"/>
                  <a:pt x="587339" y="2425541"/>
                </a:cubicBezTo>
                <a:cubicBezTo>
                  <a:pt x="608294" y="2405539"/>
                  <a:pt x="629249" y="2386489"/>
                  <a:pt x="651157" y="2367439"/>
                </a:cubicBezTo>
                <a:cubicBezTo>
                  <a:pt x="657824" y="2361724"/>
                  <a:pt x="656872" y="2357914"/>
                  <a:pt x="651157" y="2351246"/>
                </a:cubicBezTo>
                <a:cubicBezTo>
                  <a:pt x="604484" y="2300764"/>
                  <a:pt x="558764" y="2250281"/>
                  <a:pt x="512092" y="2200751"/>
                </a:cubicBezTo>
                <a:cubicBezTo>
                  <a:pt x="502567" y="2191226"/>
                  <a:pt x="502567" y="2185511"/>
                  <a:pt x="513044" y="2176939"/>
                </a:cubicBezTo>
                <a:cubicBezTo>
                  <a:pt x="567337" y="2128361"/>
                  <a:pt x="620677" y="2078831"/>
                  <a:pt x="674017" y="2029301"/>
                </a:cubicBezTo>
                <a:cubicBezTo>
                  <a:pt x="683542" y="2019776"/>
                  <a:pt x="689257" y="2019776"/>
                  <a:pt x="698782" y="2030254"/>
                </a:cubicBezTo>
                <a:cubicBezTo>
                  <a:pt x="764504" y="2101691"/>
                  <a:pt x="830227" y="2173129"/>
                  <a:pt x="895949" y="2244566"/>
                </a:cubicBezTo>
                <a:cubicBezTo>
                  <a:pt x="905474" y="2255044"/>
                  <a:pt x="907379" y="2262664"/>
                  <a:pt x="899759" y="2275046"/>
                </a:cubicBezTo>
                <a:cubicBezTo>
                  <a:pt x="890234" y="2288381"/>
                  <a:pt x="883567" y="2303621"/>
                  <a:pt x="874994" y="2317909"/>
                </a:cubicBezTo>
                <a:cubicBezTo>
                  <a:pt x="870232" y="2326481"/>
                  <a:pt x="870232" y="2332196"/>
                  <a:pt x="876899" y="2339816"/>
                </a:cubicBezTo>
                <a:cubicBezTo>
                  <a:pt x="903569" y="2371249"/>
                  <a:pt x="903569" y="2371249"/>
                  <a:pt x="941669" y="2354104"/>
                </a:cubicBezTo>
                <a:cubicBezTo>
                  <a:pt x="980722" y="2336959"/>
                  <a:pt x="980722" y="2336959"/>
                  <a:pt x="1009297" y="2368391"/>
                </a:cubicBezTo>
                <a:cubicBezTo>
                  <a:pt x="1029299" y="2390299"/>
                  <a:pt x="1048349" y="2411254"/>
                  <a:pt x="1069304" y="2433161"/>
                </a:cubicBezTo>
                <a:cubicBezTo>
                  <a:pt x="1076924" y="2440781"/>
                  <a:pt x="1075972" y="2445544"/>
                  <a:pt x="1068352" y="2453164"/>
                </a:cubicBezTo>
                <a:cubicBezTo>
                  <a:pt x="1008344" y="2507456"/>
                  <a:pt x="948337" y="2562701"/>
                  <a:pt x="889282" y="2617946"/>
                </a:cubicBezTo>
                <a:cubicBezTo>
                  <a:pt x="884519" y="2621756"/>
                  <a:pt x="880709" y="2626519"/>
                  <a:pt x="875947" y="2630329"/>
                </a:cubicBezTo>
                <a:cubicBezTo>
                  <a:pt x="869279" y="2635091"/>
                  <a:pt x="870232" y="2639854"/>
                  <a:pt x="875947" y="2645569"/>
                </a:cubicBezTo>
                <a:cubicBezTo>
                  <a:pt x="889282" y="2659856"/>
                  <a:pt x="902617" y="2674144"/>
                  <a:pt x="915952" y="2688431"/>
                </a:cubicBezTo>
                <a:cubicBezTo>
                  <a:pt x="921667" y="2694146"/>
                  <a:pt x="925477" y="2696051"/>
                  <a:pt x="932144" y="2689384"/>
                </a:cubicBezTo>
                <a:cubicBezTo>
                  <a:pt x="1016917" y="2611279"/>
                  <a:pt x="1101689" y="2534126"/>
                  <a:pt x="1186462" y="2456974"/>
                </a:cubicBezTo>
                <a:cubicBezTo>
                  <a:pt x="1301714" y="2351246"/>
                  <a:pt x="1417919" y="2245519"/>
                  <a:pt x="1533172" y="2140744"/>
                </a:cubicBezTo>
                <a:cubicBezTo>
                  <a:pt x="1617944" y="2063591"/>
                  <a:pt x="1702717" y="1985486"/>
                  <a:pt x="1787489" y="1908334"/>
                </a:cubicBezTo>
                <a:cubicBezTo>
                  <a:pt x="1903694" y="1801654"/>
                  <a:pt x="2019899" y="1695926"/>
                  <a:pt x="2137057" y="1589246"/>
                </a:cubicBezTo>
                <a:cubicBezTo>
                  <a:pt x="2220877" y="1513046"/>
                  <a:pt x="2304697" y="1435894"/>
                  <a:pt x="2388517" y="1359694"/>
                </a:cubicBezTo>
                <a:cubicBezTo>
                  <a:pt x="2478052" y="1277779"/>
                  <a:pt x="2567587" y="1194911"/>
                  <a:pt x="2658074" y="1113949"/>
                </a:cubicBezTo>
                <a:cubicBezTo>
                  <a:pt x="2667599" y="1105376"/>
                  <a:pt x="2667599" y="1100614"/>
                  <a:pt x="2659979" y="1091089"/>
                </a:cubicBezTo>
                <a:cubicBezTo>
                  <a:pt x="2626642" y="1049179"/>
                  <a:pt x="2630452" y="992029"/>
                  <a:pt x="2667599" y="954881"/>
                </a:cubicBezTo>
                <a:cubicBezTo>
                  <a:pt x="2703794" y="918686"/>
                  <a:pt x="2760944" y="915829"/>
                  <a:pt x="2802854" y="948214"/>
                </a:cubicBezTo>
                <a:cubicBezTo>
                  <a:pt x="2805712" y="951071"/>
                  <a:pt x="2808569" y="955834"/>
                  <a:pt x="2813332" y="953929"/>
                </a:cubicBezTo>
                <a:cubicBezTo>
                  <a:pt x="2819047" y="952024"/>
                  <a:pt x="2817142" y="946309"/>
                  <a:pt x="2818094" y="941546"/>
                </a:cubicBezTo>
                <a:cubicBezTo>
                  <a:pt x="2821904" y="914876"/>
                  <a:pt x="2825714" y="889159"/>
                  <a:pt x="2828572" y="862489"/>
                </a:cubicBezTo>
                <a:cubicBezTo>
                  <a:pt x="2829524" y="849154"/>
                  <a:pt x="2835239" y="843439"/>
                  <a:pt x="2848574" y="839629"/>
                </a:cubicBezTo>
                <a:cubicBezTo>
                  <a:pt x="2889532" y="829151"/>
                  <a:pt x="2930489" y="819626"/>
                  <a:pt x="2970494" y="806291"/>
                </a:cubicBezTo>
                <a:cubicBezTo>
                  <a:pt x="2975257" y="804386"/>
                  <a:pt x="2980019" y="802481"/>
                  <a:pt x="2986687" y="800576"/>
                </a:cubicBezTo>
                <a:cubicBezTo>
                  <a:pt x="2962874" y="796766"/>
                  <a:pt x="2940967" y="793909"/>
                  <a:pt x="2919059" y="790099"/>
                </a:cubicBezTo>
                <a:cubicBezTo>
                  <a:pt x="2756182" y="750094"/>
                  <a:pt x="2633309" y="616744"/>
                  <a:pt x="2610449" y="453866"/>
                </a:cubicBezTo>
                <a:cubicBezTo>
                  <a:pt x="2580922" y="245269"/>
                  <a:pt x="2723797" y="48101"/>
                  <a:pt x="2931442" y="11906"/>
                </a:cubicBezTo>
                <a:cubicBezTo>
                  <a:pt x="2938109" y="10954"/>
                  <a:pt x="2945729" y="9049"/>
                  <a:pt x="2952397" y="7144"/>
                </a:cubicBezTo>
                <a:cubicBezTo>
                  <a:pt x="2983829" y="7144"/>
                  <a:pt x="3016214" y="7144"/>
                  <a:pt x="3047647" y="7144"/>
                </a:cubicBezTo>
                <a:cubicBezTo>
                  <a:pt x="3050504" y="8096"/>
                  <a:pt x="3053362" y="9049"/>
                  <a:pt x="3056219" y="9049"/>
                </a:cubicBezTo>
                <a:cubicBezTo>
                  <a:pt x="3164804" y="27146"/>
                  <a:pt x="3253387" y="79534"/>
                  <a:pt x="3319109" y="168116"/>
                </a:cubicBezTo>
                <a:cubicBezTo>
                  <a:pt x="3330539" y="183356"/>
                  <a:pt x="3330539" y="183356"/>
                  <a:pt x="3341017" y="168116"/>
                </a:cubicBezTo>
                <a:cubicBezTo>
                  <a:pt x="3490559" y="-33814"/>
                  <a:pt x="3804884" y="-6191"/>
                  <a:pt x="3918232" y="218599"/>
                </a:cubicBezTo>
                <a:cubicBezTo>
                  <a:pt x="3935377" y="252889"/>
                  <a:pt x="3943949" y="289084"/>
                  <a:pt x="3952522" y="325279"/>
                </a:cubicBezTo>
                <a:cubicBezTo>
                  <a:pt x="3953474" y="356711"/>
                  <a:pt x="3953474" y="388144"/>
                  <a:pt x="3953474" y="419576"/>
                </a:cubicBezTo>
                <a:close/>
                <a:moveTo>
                  <a:pt x="3534374" y="1227296"/>
                </a:moveTo>
                <a:cubicBezTo>
                  <a:pt x="3546757" y="1226344"/>
                  <a:pt x="3560092" y="1227296"/>
                  <a:pt x="3572474" y="1224439"/>
                </a:cubicBezTo>
                <a:cubicBezTo>
                  <a:pt x="3670582" y="1206341"/>
                  <a:pt x="3740114" y="1150144"/>
                  <a:pt x="3769642" y="1054894"/>
                </a:cubicBezTo>
                <a:cubicBezTo>
                  <a:pt x="3800122" y="958691"/>
                  <a:pt x="3777262" y="872014"/>
                  <a:pt x="3705824" y="800576"/>
                </a:cubicBezTo>
                <a:cubicBezTo>
                  <a:pt x="3664867" y="759619"/>
                  <a:pt x="3612479" y="737711"/>
                  <a:pt x="3554377" y="732949"/>
                </a:cubicBezTo>
                <a:cubicBezTo>
                  <a:pt x="3538184" y="731996"/>
                  <a:pt x="3535327" y="724376"/>
                  <a:pt x="3537232" y="710089"/>
                </a:cubicBezTo>
                <a:cubicBezTo>
                  <a:pt x="3542947" y="665321"/>
                  <a:pt x="3547709" y="620554"/>
                  <a:pt x="3552472" y="575786"/>
                </a:cubicBezTo>
                <a:cubicBezTo>
                  <a:pt x="3555329" y="551974"/>
                  <a:pt x="3556282" y="551021"/>
                  <a:pt x="3580094" y="554831"/>
                </a:cubicBezTo>
                <a:cubicBezTo>
                  <a:pt x="3615337" y="560546"/>
                  <a:pt x="3649627" y="558641"/>
                  <a:pt x="3682964" y="545306"/>
                </a:cubicBezTo>
                <a:cubicBezTo>
                  <a:pt x="3778214" y="508159"/>
                  <a:pt x="3825839" y="401479"/>
                  <a:pt x="3791549" y="306229"/>
                </a:cubicBezTo>
                <a:cubicBezTo>
                  <a:pt x="3756307" y="210979"/>
                  <a:pt x="3651532" y="160496"/>
                  <a:pt x="3554377" y="192881"/>
                </a:cubicBezTo>
                <a:cubicBezTo>
                  <a:pt x="3481034" y="217646"/>
                  <a:pt x="3418169" y="290989"/>
                  <a:pt x="3428647" y="395764"/>
                </a:cubicBezTo>
                <a:cubicBezTo>
                  <a:pt x="3429599" y="409099"/>
                  <a:pt x="3426742" y="412909"/>
                  <a:pt x="3413407" y="413861"/>
                </a:cubicBezTo>
                <a:cubicBezTo>
                  <a:pt x="3369592" y="415766"/>
                  <a:pt x="3324824" y="415766"/>
                  <a:pt x="3281009" y="416719"/>
                </a:cubicBezTo>
                <a:cubicBezTo>
                  <a:pt x="3248624" y="417671"/>
                  <a:pt x="3249577" y="417671"/>
                  <a:pt x="3248624" y="385286"/>
                </a:cubicBezTo>
                <a:cubicBezTo>
                  <a:pt x="3244814" y="250984"/>
                  <a:pt x="3123847" y="130016"/>
                  <a:pt x="2966684" y="152876"/>
                </a:cubicBezTo>
                <a:cubicBezTo>
                  <a:pt x="2825714" y="172879"/>
                  <a:pt x="2737132" y="297656"/>
                  <a:pt x="2757134" y="437674"/>
                </a:cubicBezTo>
                <a:cubicBezTo>
                  <a:pt x="2774279" y="553879"/>
                  <a:pt x="2878102" y="644366"/>
                  <a:pt x="2995259" y="645319"/>
                </a:cubicBezTo>
                <a:cubicBezTo>
                  <a:pt x="3045742" y="646271"/>
                  <a:pt x="3092414" y="633889"/>
                  <a:pt x="3135277" y="606266"/>
                </a:cubicBezTo>
                <a:cubicBezTo>
                  <a:pt x="3147659" y="598646"/>
                  <a:pt x="3155279" y="599599"/>
                  <a:pt x="3163852" y="611029"/>
                </a:cubicBezTo>
                <a:cubicBezTo>
                  <a:pt x="3170519" y="619601"/>
                  <a:pt x="3178139" y="627221"/>
                  <a:pt x="3185759" y="634841"/>
                </a:cubicBezTo>
                <a:cubicBezTo>
                  <a:pt x="3188617" y="637699"/>
                  <a:pt x="3191474" y="642461"/>
                  <a:pt x="3197189" y="639604"/>
                </a:cubicBezTo>
                <a:cubicBezTo>
                  <a:pt x="3201952" y="636746"/>
                  <a:pt x="3205762" y="632936"/>
                  <a:pt x="3204809" y="627221"/>
                </a:cubicBezTo>
                <a:cubicBezTo>
                  <a:pt x="3204809" y="623411"/>
                  <a:pt x="3203857" y="618649"/>
                  <a:pt x="3202904" y="614839"/>
                </a:cubicBezTo>
                <a:cubicBezTo>
                  <a:pt x="3193379" y="551974"/>
                  <a:pt x="3244814" y="502444"/>
                  <a:pt x="3307679" y="513874"/>
                </a:cubicBezTo>
                <a:cubicBezTo>
                  <a:pt x="3383879" y="527209"/>
                  <a:pt x="3441982" y="592931"/>
                  <a:pt x="3445792" y="670084"/>
                </a:cubicBezTo>
                <a:cubicBezTo>
                  <a:pt x="3447697" y="710089"/>
                  <a:pt x="3422932" y="746284"/>
                  <a:pt x="3383879" y="757714"/>
                </a:cubicBezTo>
                <a:cubicBezTo>
                  <a:pt x="3366734" y="762476"/>
                  <a:pt x="3349589" y="763429"/>
                  <a:pt x="3332444" y="758666"/>
                </a:cubicBezTo>
                <a:cubicBezTo>
                  <a:pt x="3323872" y="756761"/>
                  <a:pt x="3314347" y="754856"/>
                  <a:pt x="3309584" y="764381"/>
                </a:cubicBezTo>
                <a:cubicBezTo>
                  <a:pt x="3304822" y="773906"/>
                  <a:pt x="3315299" y="775811"/>
                  <a:pt x="3319109" y="781526"/>
                </a:cubicBezTo>
                <a:cubicBezTo>
                  <a:pt x="3323872" y="787241"/>
                  <a:pt x="3328634" y="792956"/>
                  <a:pt x="3335302" y="798671"/>
                </a:cubicBezTo>
                <a:cubicBezTo>
                  <a:pt x="3347684" y="809149"/>
                  <a:pt x="3347684" y="817721"/>
                  <a:pt x="3337207" y="831056"/>
                </a:cubicBezTo>
                <a:cubicBezTo>
                  <a:pt x="3306727" y="869156"/>
                  <a:pt x="3290534" y="914876"/>
                  <a:pt x="3287677" y="963454"/>
                </a:cubicBezTo>
                <a:cubicBezTo>
                  <a:pt x="3277199" y="1108234"/>
                  <a:pt x="3389594" y="1227296"/>
                  <a:pt x="3534374" y="1227296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2F6D567-C060-4D2B-B097-8C3176DB8302}"/>
              </a:ext>
            </a:extLst>
          </p:cNvPr>
          <p:cNvCxnSpPr>
            <a:cxnSpLocks/>
          </p:cNvCxnSpPr>
          <p:nvPr userDrawn="1"/>
        </p:nvCxnSpPr>
        <p:spPr>
          <a:xfrm flipH="1">
            <a:off x="1281088" y="477136"/>
            <a:ext cx="10262023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193E77-7AFA-45E8-B176-B8D26B37835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43107" y="477136"/>
            <a:ext cx="0" cy="593513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A31E12-92B8-44BE-9F73-32CC46810BBB}"/>
              </a:ext>
            </a:extLst>
          </p:cNvPr>
          <p:cNvCxnSpPr>
            <a:cxnSpLocks/>
          </p:cNvCxnSpPr>
          <p:nvPr userDrawn="1"/>
        </p:nvCxnSpPr>
        <p:spPr>
          <a:xfrm flipH="1">
            <a:off x="1281085" y="6392856"/>
            <a:ext cx="10262024" cy="17495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FCEB618-9DF6-4F92-9895-C3F16A28D107}"/>
              </a:ext>
            </a:extLst>
          </p:cNvPr>
          <p:cNvCxnSpPr>
            <a:cxnSpLocks/>
          </p:cNvCxnSpPr>
          <p:nvPr userDrawn="1"/>
        </p:nvCxnSpPr>
        <p:spPr>
          <a:xfrm flipV="1">
            <a:off x="1281085" y="477137"/>
            <a:ext cx="0" cy="1173029"/>
          </a:xfrm>
          <a:prstGeom prst="line">
            <a:avLst/>
          </a:prstGeom>
          <a:ln w="44450">
            <a:solidFill>
              <a:schemeClr val="accent1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1677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09EB6ADC-6B44-49DF-82E3-AB3A22E5DE2B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628717" y="496198"/>
            <a:ext cx="3930307" cy="2834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Tahoma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2B7FFA71-E8E7-4BA8-AD43-D1DE14F120D0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846324" y="3513718"/>
            <a:ext cx="2608213" cy="2834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Tahoma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4101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563307B-4B6F-4D4D-AB66-99288A7B761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Tahoma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0724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563307B-4B6F-4D4D-AB66-99288A7B761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Tahoma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1391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25CCC988-11E6-43E3-B86B-C909FFF498C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Tahoma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397824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25CCC988-11E6-43E3-B86B-C909FFF498C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" y="0"/>
            <a:ext cx="468969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Tahoma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530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112FC24-B0BB-43AE-AB6F-2F8A6318C976}"/>
              </a:ext>
            </a:extLst>
          </p:cNvPr>
          <p:cNvGrpSpPr/>
          <p:nvPr userDrawn="1"/>
        </p:nvGrpSpPr>
        <p:grpSpPr>
          <a:xfrm flipH="1">
            <a:off x="486251" y="477136"/>
            <a:ext cx="11704320" cy="5935130"/>
            <a:chOff x="-161213" y="477136"/>
            <a:chExt cx="11704320" cy="593513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02B0099-32CD-4A9E-A010-EB75F1B7AD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477136"/>
              <a:ext cx="11704320" cy="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6FFECB2-D63A-4DED-B565-1B5EC1C6DBC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1543107" y="477136"/>
              <a:ext cx="0" cy="593513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23856D-6F4B-428C-8039-92BC2469A81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6392850"/>
              <a:ext cx="11704320" cy="13272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13480D-83E6-465D-B9EC-FA0799699FB0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268685" y="0"/>
            <a:ext cx="6923315" cy="6858000"/>
          </a:xfrm>
          <a:custGeom>
            <a:avLst/>
            <a:gdLst>
              <a:gd name="connsiteX0" fmla="*/ 1714500 w 6923314"/>
              <a:gd name="connsiteY0" fmla="*/ 0 h 6858000"/>
              <a:gd name="connsiteX1" fmla="*/ 6923314 w 6923314"/>
              <a:gd name="connsiteY1" fmla="*/ 0 h 6858000"/>
              <a:gd name="connsiteX2" fmla="*/ 6923314 w 6923314"/>
              <a:gd name="connsiteY2" fmla="*/ 1637212 h 6858000"/>
              <a:gd name="connsiteX3" fmla="*/ 5618117 w 6923314"/>
              <a:gd name="connsiteY3" fmla="*/ 6858000 h 6858000"/>
              <a:gd name="connsiteX4" fmla="*/ 0 w 692331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1714500" y="0"/>
                </a:moveTo>
                <a:lnTo>
                  <a:pt x="6923314" y="0"/>
                </a:lnTo>
                <a:lnTo>
                  <a:pt x="6923314" y="1637212"/>
                </a:lnTo>
                <a:lnTo>
                  <a:pt x="56181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Tahoma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525732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F11EEFC-446C-47E4-B2EA-DE7ED313E7C9}"/>
              </a:ext>
            </a:extLst>
          </p:cNvPr>
          <p:cNvSpPr/>
          <p:nvPr userDrawn="1"/>
        </p:nvSpPr>
        <p:spPr>
          <a:xfrm>
            <a:off x="4028660" y="0"/>
            <a:ext cx="8163341" cy="6858000"/>
          </a:xfrm>
          <a:custGeom>
            <a:avLst/>
            <a:gdLst>
              <a:gd name="connsiteX0" fmla="*/ 555736 w 8163341"/>
              <a:gd name="connsiteY0" fmla="*/ 0 h 6858000"/>
              <a:gd name="connsiteX1" fmla="*/ 8163341 w 8163341"/>
              <a:gd name="connsiteY1" fmla="*/ 0 h 6858000"/>
              <a:gd name="connsiteX2" fmla="*/ 8163341 w 8163341"/>
              <a:gd name="connsiteY2" fmla="*/ 6858000 h 6858000"/>
              <a:gd name="connsiteX3" fmla="*/ 1386403 w 8163341"/>
              <a:gd name="connsiteY3" fmla="*/ 6858000 h 6858000"/>
              <a:gd name="connsiteX4" fmla="*/ 1368696 w 8163341"/>
              <a:gd name="connsiteY4" fmla="*/ 6835467 h 6858000"/>
              <a:gd name="connsiteX5" fmla="*/ 0 w 8163341"/>
              <a:gd name="connsiteY5" fmla="*/ 2713384 h 6858000"/>
              <a:gd name="connsiteX6" fmla="*/ 541410 w 8163341"/>
              <a:gd name="connsiteY6" fmla="*/ 3168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63341" h="6858000">
                <a:moveTo>
                  <a:pt x="555736" y="0"/>
                </a:moveTo>
                <a:lnTo>
                  <a:pt x="8163341" y="0"/>
                </a:lnTo>
                <a:lnTo>
                  <a:pt x="8163341" y="6858000"/>
                </a:lnTo>
                <a:lnTo>
                  <a:pt x="1386403" y="6858000"/>
                </a:lnTo>
                <a:lnTo>
                  <a:pt x="1368696" y="6835467"/>
                </a:lnTo>
                <a:cubicBezTo>
                  <a:pt x="509067" y="5686009"/>
                  <a:pt x="0" y="4259146"/>
                  <a:pt x="0" y="2713384"/>
                </a:cubicBezTo>
                <a:cubicBezTo>
                  <a:pt x="0" y="1762146"/>
                  <a:pt x="192783" y="855935"/>
                  <a:pt x="541410" y="316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697FC26-F258-4DC5-8D4C-92A80119685B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131364" y="0"/>
            <a:ext cx="8060639" cy="6858000"/>
          </a:xfrm>
          <a:custGeom>
            <a:avLst/>
            <a:gdLst>
              <a:gd name="connsiteX0" fmla="*/ 555736 w 8060638"/>
              <a:gd name="connsiteY0" fmla="*/ 0 h 6858000"/>
              <a:gd name="connsiteX1" fmla="*/ 8060638 w 8060638"/>
              <a:gd name="connsiteY1" fmla="*/ 0 h 6858000"/>
              <a:gd name="connsiteX2" fmla="*/ 8060638 w 8060638"/>
              <a:gd name="connsiteY2" fmla="*/ 6858000 h 6858000"/>
              <a:gd name="connsiteX3" fmla="*/ 1386404 w 8060638"/>
              <a:gd name="connsiteY3" fmla="*/ 6858000 h 6858000"/>
              <a:gd name="connsiteX4" fmla="*/ 1368697 w 8060638"/>
              <a:gd name="connsiteY4" fmla="*/ 6835467 h 6858000"/>
              <a:gd name="connsiteX5" fmla="*/ 0 w 8060638"/>
              <a:gd name="connsiteY5" fmla="*/ 2713384 h 6858000"/>
              <a:gd name="connsiteX6" fmla="*/ 541410 w 8060638"/>
              <a:gd name="connsiteY6" fmla="*/ 3168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60638" h="6858000">
                <a:moveTo>
                  <a:pt x="555736" y="0"/>
                </a:moveTo>
                <a:lnTo>
                  <a:pt x="8060638" y="0"/>
                </a:lnTo>
                <a:lnTo>
                  <a:pt x="8060638" y="6858000"/>
                </a:lnTo>
                <a:lnTo>
                  <a:pt x="1386404" y="6858000"/>
                </a:lnTo>
                <a:lnTo>
                  <a:pt x="1368697" y="6835467"/>
                </a:lnTo>
                <a:cubicBezTo>
                  <a:pt x="509067" y="5686009"/>
                  <a:pt x="0" y="4259146"/>
                  <a:pt x="0" y="2713384"/>
                </a:cubicBezTo>
                <a:cubicBezTo>
                  <a:pt x="0" y="1762146"/>
                  <a:pt x="192784" y="855935"/>
                  <a:pt x="541410" y="3168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Tahoma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556047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7">
            <a:extLst>
              <a:ext uri="{FF2B5EF4-FFF2-40B4-BE49-F238E27FC236}">
                <a16:creationId xmlns:a16="http://schemas.microsoft.com/office/drawing/2014/main" id="{81307760-051C-4C15-A332-4E9693E15B43}"/>
              </a:ext>
            </a:extLst>
          </p:cNvPr>
          <p:cNvSpPr/>
          <p:nvPr userDrawn="1"/>
        </p:nvSpPr>
        <p:spPr>
          <a:xfrm>
            <a:off x="627021" y="2679826"/>
            <a:ext cx="11037601" cy="165874"/>
          </a:xfrm>
          <a:custGeom>
            <a:avLst/>
            <a:gdLst/>
            <a:ahLst/>
            <a:cxnLst/>
            <a:rect l="l" t="t" r="r" b="b"/>
            <a:pathLst>
              <a:path w="8352928" h="576064">
                <a:moveTo>
                  <a:pt x="0" y="0"/>
                </a:moveTo>
                <a:lnTo>
                  <a:pt x="7704856" y="0"/>
                </a:lnTo>
                <a:lnTo>
                  <a:pt x="7776864" y="0"/>
                </a:lnTo>
                <a:lnTo>
                  <a:pt x="8208912" y="0"/>
                </a:lnTo>
                <a:lnTo>
                  <a:pt x="8352928" y="288032"/>
                </a:lnTo>
                <a:lnTo>
                  <a:pt x="8208912" y="576064"/>
                </a:lnTo>
                <a:lnTo>
                  <a:pt x="7776864" y="576064"/>
                </a:lnTo>
                <a:lnTo>
                  <a:pt x="7704856" y="576064"/>
                </a:lnTo>
                <a:lnTo>
                  <a:pt x="0" y="57606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B0F0"/>
              </a:solidFill>
            </a:endParaRP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840A11CA-422C-4A04-8A4D-FAF2E080A4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06725" y="1826763"/>
            <a:ext cx="1872000" cy="1872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B4671F09-6A0A-4146-B1B8-FDD75C385B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93031" y="1826763"/>
            <a:ext cx="1872000" cy="1872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8A55DD-EC4E-441F-81AD-8EA8BB43D18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97595" y="1826763"/>
            <a:ext cx="1872000" cy="1872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4C0EFF93-9B49-4BDB-8D8F-A9173DC17B6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802160" y="1826763"/>
            <a:ext cx="1872000" cy="1872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27EEFC-6B81-4FCF-8608-B01244E803FE}"/>
              </a:ext>
            </a:extLst>
          </p:cNvPr>
          <p:cNvSpPr/>
          <p:nvPr userDrawn="1"/>
        </p:nvSpPr>
        <p:spPr>
          <a:xfrm>
            <a:off x="3694160" y="4207989"/>
            <a:ext cx="2088000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solidFill>
                <a:srgbClr val="262626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610D67-A5B6-4309-B89A-8A1072CFBDFF}"/>
              </a:ext>
            </a:extLst>
          </p:cNvPr>
          <p:cNvSpPr/>
          <p:nvPr userDrawn="1"/>
        </p:nvSpPr>
        <p:spPr>
          <a:xfrm>
            <a:off x="6389595" y="4207989"/>
            <a:ext cx="2088000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solidFill>
                <a:srgbClr val="262626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71F3DA-CDBA-42D2-8E22-75B555233C19}"/>
              </a:ext>
            </a:extLst>
          </p:cNvPr>
          <p:cNvSpPr/>
          <p:nvPr userDrawn="1"/>
        </p:nvSpPr>
        <p:spPr>
          <a:xfrm>
            <a:off x="9085031" y="4207989"/>
            <a:ext cx="2088000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solidFill>
                <a:srgbClr val="262626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60E14D-DED8-4BDC-9BA4-11EC795C536A}"/>
              </a:ext>
            </a:extLst>
          </p:cNvPr>
          <p:cNvSpPr/>
          <p:nvPr userDrawn="1"/>
        </p:nvSpPr>
        <p:spPr>
          <a:xfrm>
            <a:off x="998725" y="4207989"/>
            <a:ext cx="2088000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solidFill>
                <a:srgbClr val="262626"/>
              </a:solidFill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F0494C1-45DC-4230-8D7B-EDFD8F3C40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Tahoma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83D185-DFB2-42F1-9BBA-3E1F4BB1E702}"/>
              </a:ext>
            </a:extLst>
          </p:cNvPr>
          <p:cNvSpPr/>
          <p:nvPr userDrawn="1"/>
        </p:nvSpPr>
        <p:spPr>
          <a:xfrm>
            <a:off x="0" y="6605087"/>
            <a:ext cx="1219200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6B6611-3E7E-499A-814C-DC0D6919B6FB}"/>
              </a:ext>
            </a:extLst>
          </p:cNvPr>
          <p:cNvSpPr/>
          <p:nvPr userDrawn="1"/>
        </p:nvSpPr>
        <p:spPr>
          <a:xfrm>
            <a:off x="0" y="4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24EA248-E326-48AF-AA36-DAF279AEC15F}"/>
              </a:ext>
            </a:extLst>
          </p:cNvPr>
          <p:cNvSpPr/>
          <p:nvPr userDrawn="1"/>
        </p:nvSpPr>
        <p:spPr>
          <a:xfrm rot="10800000">
            <a:off x="5920903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17206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1906CD0-196C-4FC7-8872-5383668D4DBD}"/>
              </a:ext>
            </a:extLst>
          </p:cNvPr>
          <p:cNvCxnSpPr>
            <a:cxnSpLocks/>
          </p:cNvCxnSpPr>
          <p:nvPr userDrawn="1"/>
        </p:nvCxnSpPr>
        <p:spPr>
          <a:xfrm flipH="1">
            <a:off x="5" y="6624450"/>
            <a:ext cx="1219199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A0D68BEC-81CA-49DB-B5DB-32E86BC5604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>
            <a:off x="3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Tahoma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C16D358-38D5-4BFB-AC73-E794FB2772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8413" y="4207477"/>
            <a:ext cx="863147" cy="24250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7ED3AE3-3013-4678-B766-8D5D6FF87822}"/>
              </a:ext>
            </a:extLst>
          </p:cNvPr>
          <p:cNvSpPr/>
          <p:nvPr userDrawn="1"/>
        </p:nvSpPr>
        <p:spPr>
          <a:xfrm>
            <a:off x="0" y="4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3361A3F-6E74-4E9B-BD80-119E81BF9950}"/>
              </a:ext>
            </a:extLst>
          </p:cNvPr>
          <p:cNvSpPr/>
          <p:nvPr userDrawn="1"/>
        </p:nvSpPr>
        <p:spPr>
          <a:xfrm rot="10800000">
            <a:off x="5920903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D6FA72B-64F2-4946-B4AF-2E2AD3ABD15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620093" y="2699240"/>
            <a:ext cx="1684419" cy="2650546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  <a:gd name="connsiteX0" fmla="*/ 0 w 1707351"/>
              <a:gd name="connsiteY0" fmla="*/ 867 h 2596560"/>
              <a:gd name="connsiteX1" fmla="*/ 1558399 w 1707351"/>
              <a:gd name="connsiteY1" fmla="*/ 0 h 2596560"/>
              <a:gd name="connsiteX2" fmla="*/ 1707351 w 1707351"/>
              <a:gd name="connsiteY2" fmla="*/ 2563461 h 2596560"/>
              <a:gd name="connsiteX3" fmla="*/ 196198 w 1707351"/>
              <a:gd name="connsiteY3" fmla="*/ 2596560 h 2596560"/>
              <a:gd name="connsiteX4" fmla="*/ 0 w 1707351"/>
              <a:gd name="connsiteY4" fmla="*/ 867 h 2596560"/>
              <a:gd name="connsiteX0" fmla="*/ 186979 w 1894330"/>
              <a:gd name="connsiteY0" fmla="*/ 867 h 2596560"/>
              <a:gd name="connsiteX1" fmla="*/ 1745378 w 1894330"/>
              <a:gd name="connsiteY1" fmla="*/ 0 h 2596560"/>
              <a:gd name="connsiteX2" fmla="*/ 1894330 w 1894330"/>
              <a:gd name="connsiteY2" fmla="*/ 2563461 h 2596560"/>
              <a:gd name="connsiteX3" fmla="*/ 0 w 1894330"/>
              <a:gd name="connsiteY3" fmla="*/ 2596560 h 2596560"/>
              <a:gd name="connsiteX4" fmla="*/ 186979 w 1894330"/>
              <a:gd name="connsiteY4" fmla="*/ 867 h 2596560"/>
              <a:gd name="connsiteX0" fmla="*/ 186979 w 1745378"/>
              <a:gd name="connsiteY0" fmla="*/ 867 h 2615713"/>
              <a:gd name="connsiteX1" fmla="*/ 1745378 w 1745378"/>
              <a:gd name="connsiteY1" fmla="*/ 0 h 2615713"/>
              <a:gd name="connsiteX2" fmla="*/ 1528570 w 1745378"/>
              <a:gd name="connsiteY2" fmla="*/ 2615713 h 2615713"/>
              <a:gd name="connsiteX3" fmla="*/ 0 w 1745378"/>
              <a:gd name="connsiteY3" fmla="*/ 2596560 h 2615713"/>
              <a:gd name="connsiteX4" fmla="*/ 186979 w 1745378"/>
              <a:gd name="connsiteY4" fmla="*/ 867 h 2615713"/>
              <a:gd name="connsiteX0" fmla="*/ 186979 w 1658293"/>
              <a:gd name="connsiteY0" fmla="*/ 0 h 2614846"/>
              <a:gd name="connsiteX1" fmla="*/ 1658293 w 1658293"/>
              <a:gd name="connsiteY1" fmla="*/ 16551 h 2614846"/>
              <a:gd name="connsiteX2" fmla="*/ 1528570 w 1658293"/>
              <a:gd name="connsiteY2" fmla="*/ 2614846 h 2614846"/>
              <a:gd name="connsiteX3" fmla="*/ 0 w 1658293"/>
              <a:gd name="connsiteY3" fmla="*/ 2595693 h 2614846"/>
              <a:gd name="connsiteX4" fmla="*/ 186979 w 1658293"/>
              <a:gd name="connsiteY4" fmla="*/ 0 h 2614846"/>
              <a:gd name="connsiteX0" fmla="*/ 186979 w 1545081"/>
              <a:gd name="connsiteY0" fmla="*/ 0 h 2614846"/>
              <a:gd name="connsiteX1" fmla="*/ 1545081 w 1545081"/>
              <a:gd name="connsiteY1" fmla="*/ 16551 h 2614846"/>
              <a:gd name="connsiteX2" fmla="*/ 1528570 w 1545081"/>
              <a:gd name="connsiteY2" fmla="*/ 2614846 h 2614846"/>
              <a:gd name="connsiteX3" fmla="*/ 0 w 1545081"/>
              <a:gd name="connsiteY3" fmla="*/ 2595693 h 2614846"/>
              <a:gd name="connsiteX4" fmla="*/ 186979 w 1545081"/>
              <a:gd name="connsiteY4" fmla="*/ 0 h 2614846"/>
              <a:gd name="connsiteX0" fmla="*/ 186979 w 1675709"/>
              <a:gd name="connsiteY0" fmla="*/ 866 h 2615712"/>
              <a:gd name="connsiteX1" fmla="*/ 1675709 w 1675709"/>
              <a:gd name="connsiteY1" fmla="*/ 0 h 2615712"/>
              <a:gd name="connsiteX2" fmla="*/ 1528570 w 1675709"/>
              <a:gd name="connsiteY2" fmla="*/ 2615712 h 2615712"/>
              <a:gd name="connsiteX3" fmla="*/ 0 w 1675709"/>
              <a:gd name="connsiteY3" fmla="*/ 2596559 h 2615712"/>
              <a:gd name="connsiteX4" fmla="*/ 186979 w 1675709"/>
              <a:gd name="connsiteY4" fmla="*/ 866 h 2615712"/>
              <a:gd name="connsiteX0" fmla="*/ 169562 w 1675709"/>
              <a:gd name="connsiteY0" fmla="*/ 18283 h 2615712"/>
              <a:gd name="connsiteX1" fmla="*/ 1675709 w 1675709"/>
              <a:gd name="connsiteY1" fmla="*/ 0 h 2615712"/>
              <a:gd name="connsiteX2" fmla="*/ 1528570 w 1675709"/>
              <a:gd name="connsiteY2" fmla="*/ 2615712 h 2615712"/>
              <a:gd name="connsiteX3" fmla="*/ 0 w 1675709"/>
              <a:gd name="connsiteY3" fmla="*/ 2596559 h 2615712"/>
              <a:gd name="connsiteX4" fmla="*/ 169562 w 1675709"/>
              <a:gd name="connsiteY4" fmla="*/ 18283 h 2615712"/>
              <a:gd name="connsiteX0" fmla="*/ 169562 w 1667000"/>
              <a:gd name="connsiteY0" fmla="*/ 18283 h 2615712"/>
              <a:gd name="connsiteX1" fmla="*/ 1667000 w 1667000"/>
              <a:gd name="connsiteY1" fmla="*/ 0 h 2615712"/>
              <a:gd name="connsiteX2" fmla="*/ 1528570 w 1667000"/>
              <a:gd name="connsiteY2" fmla="*/ 2615712 h 2615712"/>
              <a:gd name="connsiteX3" fmla="*/ 0 w 1667000"/>
              <a:gd name="connsiteY3" fmla="*/ 2596559 h 2615712"/>
              <a:gd name="connsiteX4" fmla="*/ 169562 w 1667000"/>
              <a:gd name="connsiteY4" fmla="*/ 18283 h 2615712"/>
              <a:gd name="connsiteX0" fmla="*/ 169562 w 1667000"/>
              <a:gd name="connsiteY0" fmla="*/ 866 h 2615712"/>
              <a:gd name="connsiteX1" fmla="*/ 1667000 w 1667000"/>
              <a:gd name="connsiteY1" fmla="*/ 0 h 2615712"/>
              <a:gd name="connsiteX2" fmla="*/ 1528570 w 1667000"/>
              <a:gd name="connsiteY2" fmla="*/ 2615712 h 2615712"/>
              <a:gd name="connsiteX3" fmla="*/ 0 w 1667000"/>
              <a:gd name="connsiteY3" fmla="*/ 2596559 h 2615712"/>
              <a:gd name="connsiteX4" fmla="*/ 169562 w 1667000"/>
              <a:gd name="connsiteY4" fmla="*/ 866 h 2615712"/>
              <a:gd name="connsiteX0" fmla="*/ 169562 w 1667000"/>
              <a:gd name="connsiteY0" fmla="*/ 26991 h 2641837"/>
              <a:gd name="connsiteX1" fmla="*/ 1667000 w 1667000"/>
              <a:gd name="connsiteY1" fmla="*/ 0 h 2641837"/>
              <a:gd name="connsiteX2" fmla="*/ 1528570 w 1667000"/>
              <a:gd name="connsiteY2" fmla="*/ 2641837 h 2641837"/>
              <a:gd name="connsiteX3" fmla="*/ 0 w 1667000"/>
              <a:gd name="connsiteY3" fmla="*/ 2622684 h 2641837"/>
              <a:gd name="connsiteX4" fmla="*/ 169562 w 1667000"/>
              <a:gd name="connsiteY4" fmla="*/ 26991 h 2641837"/>
              <a:gd name="connsiteX0" fmla="*/ 169562 w 1667000"/>
              <a:gd name="connsiteY0" fmla="*/ 26991 h 2641837"/>
              <a:gd name="connsiteX1" fmla="*/ 1667000 w 1667000"/>
              <a:gd name="connsiteY1" fmla="*/ 0 h 2641837"/>
              <a:gd name="connsiteX2" fmla="*/ 1528570 w 1667000"/>
              <a:gd name="connsiteY2" fmla="*/ 2641837 h 2641837"/>
              <a:gd name="connsiteX3" fmla="*/ 0 w 1667000"/>
              <a:gd name="connsiteY3" fmla="*/ 2622684 h 2641837"/>
              <a:gd name="connsiteX4" fmla="*/ 169562 w 1667000"/>
              <a:gd name="connsiteY4" fmla="*/ 26991 h 2641837"/>
              <a:gd name="connsiteX0" fmla="*/ 169562 w 1667000"/>
              <a:gd name="connsiteY0" fmla="*/ 26991 h 2641837"/>
              <a:gd name="connsiteX1" fmla="*/ 1667000 w 1667000"/>
              <a:gd name="connsiteY1" fmla="*/ 0 h 2641837"/>
              <a:gd name="connsiteX2" fmla="*/ 1528570 w 1667000"/>
              <a:gd name="connsiteY2" fmla="*/ 2641837 h 2641837"/>
              <a:gd name="connsiteX3" fmla="*/ 0 w 1667000"/>
              <a:gd name="connsiteY3" fmla="*/ 2613976 h 2641837"/>
              <a:gd name="connsiteX4" fmla="*/ 169562 w 1667000"/>
              <a:gd name="connsiteY4" fmla="*/ 26991 h 2641837"/>
              <a:gd name="connsiteX0" fmla="*/ 169562 w 1667000"/>
              <a:gd name="connsiteY0" fmla="*/ 26991 h 2650546"/>
              <a:gd name="connsiteX1" fmla="*/ 1667000 w 1667000"/>
              <a:gd name="connsiteY1" fmla="*/ 0 h 2650546"/>
              <a:gd name="connsiteX2" fmla="*/ 1528570 w 1667000"/>
              <a:gd name="connsiteY2" fmla="*/ 2650546 h 2650546"/>
              <a:gd name="connsiteX3" fmla="*/ 0 w 1667000"/>
              <a:gd name="connsiteY3" fmla="*/ 2613976 h 2650546"/>
              <a:gd name="connsiteX4" fmla="*/ 169562 w 1667000"/>
              <a:gd name="connsiteY4" fmla="*/ 26991 h 2650546"/>
              <a:gd name="connsiteX0" fmla="*/ 169562 w 1684418"/>
              <a:gd name="connsiteY0" fmla="*/ 26991 h 2650546"/>
              <a:gd name="connsiteX1" fmla="*/ 1684418 w 1684418"/>
              <a:gd name="connsiteY1" fmla="*/ 0 h 2650546"/>
              <a:gd name="connsiteX2" fmla="*/ 1528570 w 1684418"/>
              <a:gd name="connsiteY2" fmla="*/ 2650546 h 2650546"/>
              <a:gd name="connsiteX3" fmla="*/ 0 w 1684418"/>
              <a:gd name="connsiteY3" fmla="*/ 2613976 h 2650546"/>
              <a:gd name="connsiteX4" fmla="*/ 169562 w 1684418"/>
              <a:gd name="connsiteY4" fmla="*/ 26991 h 265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4418" h="2650546">
                <a:moveTo>
                  <a:pt x="169562" y="26991"/>
                </a:moveTo>
                <a:lnTo>
                  <a:pt x="1684418" y="0"/>
                </a:lnTo>
                <a:lnTo>
                  <a:pt x="1528570" y="2650546"/>
                </a:lnTo>
                <a:lnTo>
                  <a:pt x="0" y="2613976"/>
                </a:lnTo>
                <a:lnTo>
                  <a:pt x="169562" y="269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Tahoma" pitchFamily="34" charset="0"/>
                <a:cs typeface="Tahoma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50199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9B1A541-96AC-491F-A4C3-A87E563723CA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56172" y="4696914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483ECD2A-B2C9-421D-A8D2-32E383E518AD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480351" y="4696914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A93B8D7-9580-4A09-9DAC-42E66631F61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257279" y="4696914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6D13416-37E2-47AB-A01D-21EAD8DDE15A}"/>
              </a:ext>
            </a:extLst>
          </p:cNvPr>
          <p:cNvSpPr/>
          <p:nvPr userDrawn="1"/>
        </p:nvSpPr>
        <p:spPr>
          <a:xfrm>
            <a:off x="8165839" y="4605474"/>
            <a:ext cx="1554480" cy="155448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E6CFF5B-D9AE-4106-8445-EBB74E8C1D93}"/>
              </a:ext>
            </a:extLst>
          </p:cNvPr>
          <p:cNvSpPr/>
          <p:nvPr userDrawn="1"/>
        </p:nvSpPr>
        <p:spPr>
          <a:xfrm>
            <a:off x="664732" y="4605474"/>
            <a:ext cx="1554480" cy="155448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954ABF2-964B-4695-9125-6F6F0AAE886D}"/>
              </a:ext>
            </a:extLst>
          </p:cNvPr>
          <p:cNvSpPr/>
          <p:nvPr userDrawn="1"/>
        </p:nvSpPr>
        <p:spPr>
          <a:xfrm>
            <a:off x="4388911" y="4605474"/>
            <a:ext cx="1554480" cy="155448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86BD326-A0F4-4536-BFA3-9946312E4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Tahoma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A8B23D-E5B8-4CD0-8EC1-A3AB2E3F9089}"/>
              </a:ext>
            </a:extLst>
          </p:cNvPr>
          <p:cNvSpPr/>
          <p:nvPr userDrawn="1"/>
        </p:nvSpPr>
        <p:spPr>
          <a:xfrm>
            <a:off x="0" y="6605087"/>
            <a:ext cx="1219200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A5F741-3ADB-40A1-93F3-257F05B4C5F7}"/>
              </a:ext>
            </a:extLst>
          </p:cNvPr>
          <p:cNvSpPr/>
          <p:nvPr userDrawn="1"/>
        </p:nvSpPr>
        <p:spPr>
          <a:xfrm>
            <a:off x="0" y="4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69476099-B6CF-4F49-B704-F82E3664514A}"/>
              </a:ext>
            </a:extLst>
          </p:cNvPr>
          <p:cNvSpPr/>
          <p:nvPr userDrawn="1"/>
        </p:nvSpPr>
        <p:spPr>
          <a:xfrm rot="10800000">
            <a:off x="5920903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1363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rPr lang="he-IL" dirty="0">
                <a:solidFill>
                  <a:prstClr val="black"/>
                </a:solidFill>
              </a:rPr>
              <a:t>כל הזכויות שמורות למרכז שפיס היימן בע"מ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E159BCCD-899B-4582-A655-1E3686B852BD}" type="slidenum">
              <a:rPr lang="he-IL" smtClean="0">
                <a:solidFill>
                  <a:prstClr val="black"/>
                </a:solidFill>
              </a:rPr>
              <a:pPr/>
              <a:t>‹#›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26619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he-IL">
                <a:solidFill>
                  <a:prstClr val="black"/>
                </a:solidFill>
              </a:rPr>
              <a:t>כל הזכויות שמורות למרכז שפיס היימן בע"מ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E159BCCD-899B-4582-A655-1E3686B852BD}" type="slidenum">
              <a:rPr lang="he-IL" smtClean="0">
                <a:solidFill>
                  <a:prstClr val="black"/>
                </a:solidFill>
              </a:rPr>
              <a:pPr/>
              <a:t>‹#›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603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9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40.xml"/><Relationship Id="rId34" Type="http://schemas.openxmlformats.org/officeDocument/2006/relationships/slideLayout" Target="../slideLayouts/slideLayout53.xml"/><Relationship Id="rId42" Type="http://schemas.openxmlformats.org/officeDocument/2006/relationships/slideLayout" Target="../slideLayouts/slideLayout61.xml"/><Relationship Id="rId47" Type="http://schemas.openxmlformats.org/officeDocument/2006/relationships/slideLayout" Target="../slideLayouts/slideLayout66.xml"/><Relationship Id="rId50" Type="http://schemas.openxmlformats.org/officeDocument/2006/relationships/slideLayout" Target="../slideLayouts/slideLayout69.xml"/><Relationship Id="rId55" Type="http://schemas.openxmlformats.org/officeDocument/2006/relationships/slideLayout" Target="../slideLayouts/slideLayout74.xml"/><Relationship Id="rId63" Type="http://schemas.openxmlformats.org/officeDocument/2006/relationships/theme" Target="../theme/theme3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51.xml"/><Relationship Id="rId37" Type="http://schemas.openxmlformats.org/officeDocument/2006/relationships/slideLayout" Target="../slideLayouts/slideLayout56.xml"/><Relationship Id="rId40" Type="http://schemas.openxmlformats.org/officeDocument/2006/relationships/slideLayout" Target="../slideLayouts/slideLayout59.xml"/><Relationship Id="rId45" Type="http://schemas.openxmlformats.org/officeDocument/2006/relationships/slideLayout" Target="../slideLayouts/slideLayout64.xml"/><Relationship Id="rId53" Type="http://schemas.openxmlformats.org/officeDocument/2006/relationships/slideLayout" Target="../slideLayouts/slideLayout72.xml"/><Relationship Id="rId58" Type="http://schemas.openxmlformats.org/officeDocument/2006/relationships/slideLayout" Target="../slideLayouts/slideLayout77.xml"/><Relationship Id="rId5" Type="http://schemas.openxmlformats.org/officeDocument/2006/relationships/slideLayout" Target="../slideLayouts/slideLayout24.xml"/><Relationship Id="rId61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49.xml"/><Relationship Id="rId35" Type="http://schemas.openxmlformats.org/officeDocument/2006/relationships/slideLayout" Target="../slideLayouts/slideLayout54.xml"/><Relationship Id="rId43" Type="http://schemas.openxmlformats.org/officeDocument/2006/relationships/slideLayout" Target="../slideLayouts/slideLayout62.xml"/><Relationship Id="rId48" Type="http://schemas.openxmlformats.org/officeDocument/2006/relationships/slideLayout" Target="../slideLayouts/slideLayout67.xml"/><Relationship Id="rId56" Type="http://schemas.openxmlformats.org/officeDocument/2006/relationships/slideLayout" Target="../slideLayouts/slideLayout75.xml"/><Relationship Id="rId8" Type="http://schemas.openxmlformats.org/officeDocument/2006/relationships/slideLayout" Target="../slideLayouts/slideLayout27.xml"/><Relationship Id="rId51" Type="http://schemas.openxmlformats.org/officeDocument/2006/relationships/slideLayout" Target="../slideLayouts/slideLayout70.xml"/><Relationship Id="rId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52.xml"/><Relationship Id="rId38" Type="http://schemas.openxmlformats.org/officeDocument/2006/relationships/slideLayout" Target="../slideLayouts/slideLayout57.xml"/><Relationship Id="rId46" Type="http://schemas.openxmlformats.org/officeDocument/2006/relationships/slideLayout" Target="../slideLayouts/slideLayout65.xml"/><Relationship Id="rId59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60.xml"/><Relationship Id="rId54" Type="http://schemas.openxmlformats.org/officeDocument/2006/relationships/slideLayout" Target="../slideLayouts/slideLayout73.xml"/><Relationship Id="rId6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36" Type="http://schemas.openxmlformats.org/officeDocument/2006/relationships/slideLayout" Target="../slideLayouts/slideLayout55.xml"/><Relationship Id="rId49" Type="http://schemas.openxmlformats.org/officeDocument/2006/relationships/slideLayout" Target="../slideLayouts/slideLayout68.xml"/><Relationship Id="rId57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50.xml"/><Relationship Id="rId44" Type="http://schemas.openxmlformats.org/officeDocument/2006/relationships/slideLayout" Target="../slideLayouts/slideLayout63.xml"/><Relationship Id="rId52" Type="http://schemas.openxmlformats.org/officeDocument/2006/relationships/slideLayout" Target="../slideLayouts/slideLayout71.xml"/><Relationship Id="rId6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20.xml"/><Relationship Id="rId26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05.xml"/><Relationship Id="rId21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5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20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24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23" Type="http://schemas.openxmlformats.org/officeDocument/2006/relationships/slideLayout" Target="../slideLayouts/slideLayout125.xml"/><Relationship Id="rId28" Type="http://schemas.openxmlformats.org/officeDocument/2006/relationships/theme" Target="../theme/theme5.xml"/><Relationship Id="rId10" Type="http://schemas.openxmlformats.org/officeDocument/2006/relationships/slideLayout" Target="../slideLayouts/slideLayout112.xml"/><Relationship Id="rId19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Relationship Id="rId22" Type="http://schemas.openxmlformats.org/officeDocument/2006/relationships/slideLayout" Target="../slideLayouts/slideLayout124.xml"/><Relationship Id="rId27" Type="http://schemas.openxmlformats.org/officeDocument/2006/relationships/slideLayout" Target="../slideLayouts/slideLayout12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slideLayout" Target="../slideLayouts/slideLayout142.xml"/><Relationship Id="rId18" Type="http://schemas.openxmlformats.org/officeDocument/2006/relationships/slideLayout" Target="../slideLayouts/slideLayout147.xml"/><Relationship Id="rId26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32.xml"/><Relationship Id="rId21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17" Type="http://schemas.openxmlformats.org/officeDocument/2006/relationships/slideLayout" Target="../slideLayouts/slideLayout146.xml"/><Relationship Id="rId25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31.xml"/><Relationship Id="rId16" Type="http://schemas.openxmlformats.org/officeDocument/2006/relationships/slideLayout" Target="../slideLayouts/slideLayout145.xml"/><Relationship Id="rId20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24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34.xml"/><Relationship Id="rId15" Type="http://schemas.openxmlformats.org/officeDocument/2006/relationships/slideLayout" Target="../slideLayouts/slideLayout144.xml"/><Relationship Id="rId23" Type="http://schemas.openxmlformats.org/officeDocument/2006/relationships/slideLayout" Target="../slideLayouts/slideLayout152.xml"/><Relationship Id="rId28" Type="http://schemas.openxmlformats.org/officeDocument/2006/relationships/theme" Target="../theme/theme6.xml"/><Relationship Id="rId10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slideLayout" Target="../slideLayouts/slideLayout143.xml"/><Relationship Id="rId22" Type="http://schemas.openxmlformats.org/officeDocument/2006/relationships/slideLayout" Target="../slideLayouts/slideLayout151.xml"/><Relationship Id="rId27" Type="http://schemas.openxmlformats.org/officeDocument/2006/relationships/slideLayout" Target="../slideLayouts/slideLayout1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slideLayout" Target="../slideLayouts/slideLayout17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2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6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7" r:id="rId2"/>
    <p:sldLayoutId id="2147483658" r:id="rId3"/>
    <p:sldLayoutId id="2147483661" r:id="rId4"/>
    <p:sldLayoutId id="2147483653" r:id="rId5"/>
    <p:sldLayoutId id="2147483660" r:id="rId6"/>
    <p:sldLayoutId id="2147483664" r:id="rId7"/>
    <p:sldLayoutId id="2147483666" r:id="rId8"/>
    <p:sldLayoutId id="2147483667" r:id="rId9"/>
    <p:sldLayoutId id="2147483668" r:id="rId10"/>
    <p:sldLayoutId id="2147483674" r:id="rId11"/>
    <p:sldLayoutId id="2147483669" r:id="rId12"/>
    <p:sldLayoutId id="2147483671" r:id="rId13"/>
    <p:sldLayoutId id="2147483670" r:id="rId14"/>
    <p:sldLayoutId id="2147483665" r:id="rId15"/>
    <p:sldLayoutId id="2147483656" r:id="rId16"/>
    <p:sldLayoutId id="2147483842" r:id="rId17"/>
    <p:sldLayoutId id="2147483843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077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  <p:sldLayoutId id="2147483771" r:id="rId22"/>
    <p:sldLayoutId id="2147483772" r:id="rId23"/>
    <p:sldLayoutId id="2147483773" r:id="rId24"/>
    <p:sldLayoutId id="2147483774" r:id="rId25"/>
    <p:sldLayoutId id="2147483775" r:id="rId26"/>
    <p:sldLayoutId id="2147483776" r:id="rId27"/>
    <p:sldLayoutId id="2147483777" r:id="rId28"/>
    <p:sldLayoutId id="2147483779" r:id="rId29"/>
    <p:sldLayoutId id="2147483784" r:id="rId30"/>
    <p:sldLayoutId id="2147483786" r:id="rId31"/>
    <p:sldLayoutId id="2147483788" r:id="rId32"/>
    <p:sldLayoutId id="2147483789" r:id="rId33"/>
    <p:sldLayoutId id="2147483793" r:id="rId34"/>
    <p:sldLayoutId id="2147483796" r:id="rId35"/>
    <p:sldLayoutId id="2147483798" r:id="rId36"/>
    <p:sldLayoutId id="2147483800" r:id="rId37"/>
    <p:sldLayoutId id="2147483801" r:id="rId38"/>
    <p:sldLayoutId id="2147483803" r:id="rId39"/>
    <p:sldLayoutId id="2147483804" r:id="rId40"/>
    <p:sldLayoutId id="2147483805" r:id="rId41"/>
    <p:sldLayoutId id="2147483806" r:id="rId42"/>
    <p:sldLayoutId id="2147483807" r:id="rId43"/>
    <p:sldLayoutId id="2147483808" r:id="rId44"/>
    <p:sldLayoutId id="2147483809" r:id="rId45"/>
    <p:sldLayoutId id="2147483810" r:id="rId46"/>
    <p:sldLayoutId id="2147483811" r:id="rId47"/>
    <p:sldLayoutId id="2147483812" r:id="rId48"/>
    <p:sldLayoutId id="2147483813" r:id="rId49"/>
    <p:sldLayoutId id="2147483814" r:id="rId50"/>
    <p:sldLayoutId id="2147483817" r:id="rId51"/>
    <p:sldLayoutId id="2147483819" r:id="rId52"/>
    <p:sldLayoutId id="2147483821" r:id="rId53"/>
    <p:sldLayoutId id="2147483824" r:id="rId54"/>
    <p:sldLayoutId id="2147483827" r:id="rId55"/>
    <p:sldLayoutId id="2147483828" r:id="rId56"/>
    <p:sldLayoutId id="2147483831" r:id="rId57"/>
    <p:sldLayoutId id="2147483835" r:id="rId58"/>
    <p:sldLayoutId id="2147483836" r:id="rId59"/>
    <p:sldLayoutId id="2147483837" r:id="rId60"/>
    <p:sldLayoutId id="2147483839" r:id="rId61"/>
    <p:sldLayoutId id="2147483840" r:id="rId6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33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  <p:sldLayoutId id="2147483862" r:id="rId18"/>
    <p:sldLayoutId id="2147483864" r:id="rId19"/>
    <p:sldLayoutId id="2147483999" r:id="rId20"/>
    <p:sldLayoutId id="2147484039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63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  <p:sldLayoutId id="2147483932" r:id="rId16"/>
    <p:sldLayoutId id="2147483933" r:id="rId17"/>
    <p:sldLayoutId id="2147483934" r:id="rId18"/>
    <p:sldLayoutId id="2147483935" r:id="rId19"/>
    <p:sldLayoutId id="2147483936" r:id="rId20"/>
    <p:sldLayoutId id="2147483937" r:id="rId21"/>
    <p:sldLayoutId id="2147483938" r:id="rId22"/>
    <p:sldLayoutId id="2147484002" r:id="rId23"/>
    <p:sldLayoutId id="2147484003" r:id="rId24"/>
    <p:sldLayoutId id="2147484000" r:id="rId25"/>
    <p:sldLayoutId id="2147484004" r:id="rId26"/>
    <p:sldLayoutId id="2147484054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48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  <p:sldLayoutId id="2147483955" r:id="rId16"/>
    <p:sldLayoutId id="2147483956" r:id="rId17"/>
    <p:sldLayoutId id="2147483957" r:id="rId18"/>
    <p:sldLayoutId id="2147483958" r:id="rId19"/>
    <p:sldLayoutId id="2147483959" r:id="rId20"/>
    <p:sldLayoutId id="2147483960" r:id="rId21"/>
    <p:sldLayoutId id="2147483961" r:id="rId22"/>
    <p:sldLayoutId id="2147484005" r:id="rId23"/>
    <p:sldLayoutId id="2147484006" r:id="rId24"/>
    <p:sldLayoutId id="2147484007" r:id="rId25"/>
    <p:sldLayoutId id="2147484052" r:id="rId26"/>
    <p:sldLayoutId id="2147484053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480700"/>
            <a:ext cx="9556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hanga One"/>
              <a:buNone/>
              <a:defRPr sz="27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Char char="●"/>
              <a:defRPr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Char char="○"/>
              <a:defRPr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Char char="■"/>
              <a:defRPr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Char char="●"/>
              <a:defRPr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Char char="○"/>
              <a:defRPr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Char char="■"/>
              <a:defRPr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Char char="●"/>
              <a:defRPr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Char char="○"/>
              <a:defRPr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Quicksand"/>
              <a:buChar char="■"/>
              <a:defRPr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11895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  <p:sldLayoutId id="2147484067" r:id="rId12"/>
    <p:sldLayoutId id="2147484068" r:id="rId13"/>
    <p:sldLayoutId id="214748412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7209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  <p:sldLayoutId id="2147484124" r:id="rId12"/>
  </p:sldLayoutIdLst>
  <p:hf hd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480700"/>
            <a:ext cx="9556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hanga One"/>
              <a:buNone/>
              <a:defRPr sz="27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Char char="●"/>
              <a:defRPr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Char char="○"/>
              <a:defRPr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Char char="■"/>
              <a:defRPr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Char char="●"/>
              <a:defRPr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Char char="○"/>
              <a:defRPr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Char char="■"/>
              <a:defRPr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Char char="●"/>
              <a:defRPr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Char char="○"/>
              <a:defRPr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Quicksand"/>
              <a:buChar char="■"/>
              <a:defRPr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69298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3.xml"/><Relationship Id="rId4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haotzarsheli.mof.gov.il/Lists/Terms/DispForm.aspx?ID=77" TargetMode="External"/><Relationship Id="rId2" Type="http://schemas.openxmlformats.org/officeDocument/2006/relationships/hyperlink" Target="http://haotzarsheli.mof.gov.il/Lists/Terms/DispForm.aspx?ID=80" TargetMode="External"/><Relationship Id="rId1" Type="http://schemas.openxmlformats.org/officeDocument/2006/relationships/slideLayout" Target="../slideLayouts/slideLayout126.xml"/><Relationship Id="rId5" Type="http://schemas.openxmlformats.org/officeDocument/2006/relationships/hyperlink" Target="http://haotzarsheli.mof.gov.il/Lists/Terms/DispForm.aspx?ID=123" TargetMode="External"/><Relationship Id="rId4" Type="http://schemas.openxmlformats.org/officeDocument/2006/relationships/hyperlink" Target="http://haotzarsheli.mof.gov.il/Lists/Terms/DispForm.aspx?ID=103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8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5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5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7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7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7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hcenter/" TargetMode="External"/><Relationship Id="rId2" Type="http://schemas.openxmlformats.org/officeDocument/2006/relationships/hyperlink" Target="http://www.shcenter.co.il/" TargetMode="External"/><Relationship Id="rId1" Type="http://schemas.openxmlformats.org/officeDocument/2006/relationships/slideLayout" Target="../slideLayouts/slideLayout18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2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22.png"/><Relationship Id="rId5" Type="http://schemas.openxmlformats.org/officeDocument/2006/relationships/hyperlink" Target="https://www.health.gov.il/Services/Committee/shaban_committee/Documents/SHABANcommittee_SteerCo2.pdf" TargetMode="Externa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6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1" name="Google Shape;2831;p38"/>
          <p:cNvSpPr txBox="1">
            <a:spLocks noGrp="1"/>
          </p:cNvSpPr>
          <p:nvPr>
            <p:ph type="subTitle" idx="1"/>
          </p:nvPr>
        </p:nvSpPr>
        <p:spPr>
          <a:xfrm>
            <a:off x="5825862" y="1375283"/>
            <a:ext cx="3761588" cy="164273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 rtl="1"/>
            <a:r>
              <a:rPr lang="he-IL" sz="3200" b="1" kern="1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ביטוחי הבריאות  לדורותיהם ! </a:t>
            </a:r>
          </a:p>
          <a:p>
            <a:pPr marL="0" indent="0" rtl="1"/>
            <a:r>
              <a:rPr lang="he-IL" sz="3200" b="1" kern="1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2023</a:t>
            </a:r>
          </a:p>
          <a:p>
            <a:pPr marL="0" indent="0" rtl="1"/>
            <a:r>
              <a:rPr lang="he-IL" sz="3200" b="1" kern="1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חני שפיס </a:t>
            </a:r>
            <a:endParaRPr sz="3200" b="1" kern="120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egoe UI" panose="020B0502040204020203" pitchFamily="34" charset="0"/>
              <a:ea typeface="+mn-ea"/>
              <a:cs typeface="Segoe UI" panose="020B0502040204020203" pitchFamily="34" charset="0"/>
              <a:sym typeface="Arial"/>
            </a:endParaRPr>
          </a:p>
        </p:txBody>
      </p:sp>
      <p:pic>
        <p:nvPicPr>
          <p:cNvPr id="2834" name="Google Shape;2834;p38">
            <a:hlinkClick r:id="" action="ppaction://hlinkshowjump?jump=previousslide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456" y="729034"/>
            <a:ext cx="244233" cy="482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5" name="Google Shape;2835;p38">
            <a:hlinkClick r:id="" action="ppaction://hlinkshowjump?jump=nextslide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259456" y="5655667"/>
            <a:ext cx="244233" cy="4824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oogle Shape;13451;p83">
            <a:extLst>
              <a:ext uri="{FF2B5EF4-FFF2-40B4-BE49-F238E27FC236}">
                <a16:creationId xmlns:a16="http://schemas.microsoft.com/office/drawing/2014/main" id="{4F6C16BB-0B55-9046-AF31-C3C5057771EF}"/>
              </a:ext>
            </a:extLst>
          </p:cNvPr>
          <p:cNvGrpSpPr/>
          <p:nvPr/>
        </p:nvGrpSpPr>
        <p:grpSpPr>
          <a:xfrm>
            <a:off x="10599161" y="320687"/>
            <a:ext cx="590307" cy="483108"/>
            <a:chOff x="3462865" y="2459296"/>
            <a:chExt cx="442730" cy="362331"/>
          </a:xfrm>
        </p:grpSpPr>
        <p:sp>
          <p:nvSpPr>
            <p:cNvPr id="17" name="Google Shape;13452;p83">
              <a:extLst>
                <a:ext uri="{FF2B5EF4-FFF2-40B4-BE49-F238E27FC236}">
                  <a16:creationId xmlns:a16="http://schemas.microsoft.com/office/drawing/2014/main" id="{CEBC35AC-D1DE-3B4C-B2DD-521AACDE9EA9}"/>
                </a:ext>
              </a:extLst>
            </p:cNvPr>
            <p:cNvSpPr/>
            <p:nvPr/>
          </p:nvSpPr>
          <p:spPr>
            <a:xfrm>
              <a:off x="3770009" y="2778221"/>
              <a:ext cx="43040" cy="36888"/>
            </a:xfrm>
            <a:custGeom>
              <a:avLst/>
              <a:gdLst/>
              <a:ahLst/>
              <a:cxnLst/>
              <a:rect l="l" t="t" r="r" b="b"/>
              <a:pathLst>
                <a:path w="1644" h="1409" extrusionOk="0">
                  <a:moveTo>
                    <a:pt x="942" y="0"/>
                  </a:moveTo>
                  <a:cubicBezTo>
                    <a:pt x="312" y="0"/>
                    <a:pt x="0" y="759"/>
                    <a:pt x="442" y="1201"/>
                  </a:cubicBezTo>
                  <a:cubicBezTo>
                    <a:pt x="585" y="1344"/>
                    <a:pt x="761" y="1408"/>
                    <a:pt x="934" y="1408"/>
                  </a:cubicBezTo>
                  <a:cubicBezTo>
                    <a:pt x="1296" y="1408"/>
                    <a:pt x="1643" y="1129"/>
                    <a:pt x="1643" y="706"/>
                  </a:cubicBezTo>
                  <a:cubicBezTo>
                    <a:pt x="1643" y="317"/>
                    <a:pt x="1326" y="0"/>
                    <a:pt x="942" y="0"/>
                  </a:cubicBez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3453;p83">
              <a:extLst>
                <a:ext uri="{FF2B5EF4-FFF2-40B4-BE49-F238E27FC236}">
                  <a16:creationId xmlns:a16="http://schemas.microsoft.com/office/drawing/2014/main" id="{82055479-1388-4E49-8E55-22054C7AD79F}"/>
                </a:ext>
              </a:extLst>
            </p:cNvPr>
            <p:cNvSpPr/>
            <p:nvPr/>
          </p:nvSpPr>
          <p:spPr>
            <a:xfrm>
              <a:off x="3540724" y="2605040"/>
              <a:ext cx="287038" cy="158415"/>
            </a:xfrm>
            <a:custGeom>
              <a:avLst/>
              <a:gdLst/>
              <a:ahLst/>
              <a:cxnLst/>
              <a:rect l="l" t="t" r="r" b="b"/>
              <a:pathLst>
                <a:path w="10964" h="6051" extrusionOk="0">
                  <a:moveTo>
                    <a:pt x="0" y="0"/>
                  </a:moveTo>
                  <a:lnTo>
                    <a:pt x="0" y="4127"/>
                  </a:lnTo>
                  <a:cubicBezTo>
                    <a:pt x="1603" y="5409"/>
                    <a:pt x="3542" y="6051"/>
                    <a:pt x="5482" y="6051"/>
                  </a:cubicBezTo>
                  <a:cubicBezTo>
                    <a:pt x="7421" y="6051"/>
                    <a:pt x="9361" y="5409"/>
                    <a:pt x="10963" y="4127"/>
                  </a:cubicBezTo>
                  <a:lnTo>
                    <a:pt x="10963" y="0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3454;p83">
              <a:extLst>
                <a:ext uri="{FF2B5EF4-FFF2-40B4-BE49-F238E27FC236}">
                  <a16:creationId xmlns:a16="http://schemas.microsoft.com/office/drawing/2014/main" id="{195CDFE8-155B-A240-B75C-D23389EB7E9A}"/>
                </a:ext>
              </a:extLst>
            </p:cNvPr>
            <p:cNvSpPr/>
            <p:nvPr/>
          </p:nvSpPr>
          <p:spPr>
            <a:xfrm>
              <a:off x="3540724" y="2605040"/>
              <a:ext cx="70450" cy="146529"/>
            </a:xfrm>
            <a:custGeom>
              <a:avLst/>
              <a:gdLst/>
              <a:ahLst/>
              <a:cxnLst/>
              <a:rect l="l" t="t" r="r" b="b"/>
              <a:pathLst>
                <a:path w="2691" h="5597" extrusionOk="0">
                  <a:moveTo>
                    <a:pt x="0" y="0"/>
                  </a:moveTo>
                  <a:lnTo>
                    <a:pt x="0" y="4127"/>
                  </a:lnTo>
                  <a:cubicBezTo>
                    <a:pt x="803" y="4771"/>
                    <a:pt x="1715" y="5270"/>
                    <a:pt x="2691" y="5597"/>
                  </a:cubicBezTo>
                  <a:lnTo>
                    <a:pt x="2691" y="0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3455;p83">
              <a:extLst>
                <a:ext uri="{FF2B5EF4-FFF2-40B4-BE49-F238E27FC236}">
                  <a16:creationId xmlns:a16="http://schemas.microsoft.com/office/drawing/2014/main" id="{EC613124-3C75-8341-A791-76BE3BA1714F}"/>
                </a:ext>
              </a:extLst>
            </p:cNvPr>
            <p:cNvSpPr/>
            <p:nvPr/>
          </p:nvSpPr>
          <p:spPr>
            <a:xfrm>
              <a:off x="3764956" y="2619806"/>
              <a:ext cx="13247" cy="133021"/>
            </a:xfrm>
            <a:custGeom>
              <a:avLst/>
              <a:gdLst/>
              <a:ahLst/>
              <a:cxnLst/>
              <a:rect l="l" t="t" r="r" b="b"/>
              <a:pathLst>
                <a:path w="506" h="5081" extrusionOk="0">
                  <a:moveTo>
                    <a:pt x="253" y="1"/>
                  </a:moveTo>
                  <a:cubicBezTo>
                    <a:pt x="127" y="1"/>
                    <a:pt x="1" y="85"/>
                    <a:pt x="1" y="253"/>
                  </a:cubicBezTo>
                  <a:lnTo>
                    <a:pt x="1" y="4831"/>
                  </a:lnTo>
                  <a:cubicBezTo>
                    <a:pt x="1" y="4970"/>
                    <a:pt x="116" y="5081"/>
                    <a:pt x="251" y="5081"/>
                  </a:cubicBezTo>
                  <a:cubicBezTo>
                    <a:pt x="390" y="5081"/>
                    <a:pt x="505" y="4970"/>
                    <a:pt x="505" y="4831"/>
                  </a:cubicBezTo>
                  <a:lnTo>
                    <a:pt x="505" y="253"/>
                  </a:lnTo>
                  <a:cubicBezTo>
                    <a:pt x="505" y="85"/>
                    <a:pt x="379" y="1"/>
                    <a:pt x="253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3456;p83">
              <a:extLst>
                <a:ext uri="{FF2B5EF4-FFF2-40B4-BE49-F238E27FC236}">
                  <a16:creationId xmlns:a16="http://schemas.microsoft.com/office/drawing/2014/main" id="{D9E4D4CD-D802-0540-B233-AF25E086C23D}"/>
                </a:ext>
              </a:extLst>
            </p:cNvPr>
            <p:cNvSpPr/>
            <p:nvPr/>
          </p:nvSpPr>
          <p:spPr>
            <a:xfrm>
              <a:off x="3469410" y="2465920"/>
              <a:ext cx="429666" cy="193837"/>
            </a:xfrm>
            <a:custGeom>
              <a:avLst/>
              <a:gdLst/>
              <a:ahLst/>
              <a:cxnLst/>
              <a:rect l="l" t="t" r="r" b="b"/>
              <a:pathLst>
                <a:path w="16412" h="7404" extrusionOk="0">
                  <a:moveTo>
                    <a:pt x="8206" y="1"/>
                  </a:moveTo>
                  <a:lnTo>
                    <a:pt x="0" y="3128"/>
                  </a:lnTo>
                  <a:lnTo>
                    <a:pt x="0" y="4272"/>
                  </a:lnTo>
                  <a:lnTo>
                    <a:pt x="8206" y="7404"/>
                  </a:lnTo>
                  <a:lnTo>
                    <a:pt x="16411" y="4272"/>
                  </a:lnTo>
                  <a:lnTo>
                    <a:pt x="16411" y="3128"/>
                  </a:lnTo>
                  <a:lnTo>
                    <a:pt x="8206" y="1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3457;p83">
              <a:extLst>
                <a:ext uri="{FF2B5EF4-FFF2-40B4-BE49-F238E27FC236}">
                  <a16:creationId xmlns:a16="http://schemas.microsoft.com/office/drawing/2014/main" id="{8868D5FA-9960-3E47-8446-9A19AB51A3C8}"/>
                </a:ext>
              </a:extLst>
            </p:cNvPr>
            <p:cNvSpPr/>
            <p:nvPr/>
          </p:nvSpPr>
          <p:spPr>
            <a:xfrm>
              <a:off x="3469410" y="2547811"/>
              <a:ext cx="214833" cy="111946"/>
            </a:xfrm>
            <a:custGeom>
              <a:avLst/>
              <a:gdLst/>
              <a:ahLst/>
              <a:cxnLst/>
              <a:rect l="l" t="t" r="r" b="b"/>
              <a:pathLst>
                <a:path w="8206" h="4276" extrusionOk="0">
                  <a:moveTo>
                    <a:pt x="0" y="0"/>
                  </a:moveTo>
                  <a:lnTo>
                    <a:pt x="0" y="1144"/>
                  </a:lnTo>
                  <a:lnTo>
                    <a:pt x="8206" y="4276"/>
                  </a:lnTo>
                  <a:lnTo>
                    <a:pt x="8206" y="3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3458;p83">
              <a:extLst>
                <a:ext uri="{FF2B5EF4-FFF2-40B4-BE49-F238E27FC236}">
                  <a16:creationId xmlns:a16="http://schemas.microsoft.com/office/drawing/2014/main" id="{BE1EE6B0-D067-FD4F-BB38-0347EB9534B9}"/>
                </a:ext>
              </a:extLst>
            </p:cNvPr>
            <p:cNvSpPr/>
            <p:nvPr/>
          </p:nvSpPr>
          <p:spPr>
            <a:xfrm>
              <a:off x="3462865" y="2459296"/>
              <a:ext cx="442730" cy="362331"/>
            </a:xfrm>
            <a:custGeom>
              <a:avLst/>
              <a:gdLst/>
              <a:ahLst/>
              <a:cxnLst/>
              <a:rect l="l" t="t" r="r" b="b"/>
              <a:pathLst>
                <a:path w="16911" h="13840" extrusionOk="0">
                  <a:moveTo>
                    <a:pt x="16406" y="3746"/>
                  </a:moveTo>
                  <a:lnTo>
                    <a:pt x="16406" y="4352"/>
                  </a:lnTo>
                  <a:lnTo>
                    <a:pt x="12924" y="5682"/>
                  </a:lnTo>
                  <a:lnTo>
                    <a:pt x="12924" y="5072"/>
                  </a:lnTo>
                  <a:lnTo>
                    <a:pt x="16406" y="3746"/>
                  </a:lnTo>
                  <a:close/>
                  <a:moveTo>
                    <a:pt x="12419" y="5265"/>
                  </a:moveTo>
                  <a:lnTo>
                    <a:pt x="12419" y="5875"/>
                  </a:lnTo>
                  <a:lnTo>
                    <a:pt x="8706" y="7287"/>
                  </a:lnTo>
                  <a:lnTo>
                    <a:pt x="8706" y="6682"/>
                  </a:lnTo>
                  <a:lnTo>
                    <a:pt x="12419" y="5265"/>
                  </a:lnTo>
                  <a:close/>
                  <a:moveTo>
                    <a:pt x="505" y="3746"/>
                  </a:moveTo>
                  <a:lnTo>
                    <a:pt x="8206" y="6682"/>
                  </a:lnTo>
                  <a:lnTo>
                    <a:pt x="8206" y="7292"/>
                  </a:lnTo>
                  <a:lnTo>
                    <a:pt x="505" y="4352"/>
                  </a:lnTo>
                  <a:lnTo>
                    <a:pt x="505" y="3746"/>
                  </a:lnTo>
                  <a:close/>
                  <a:moveTo>
                    <a:pt x="13687" y="5927"/>
                  </a:moveTo>
                  <a:lnTo>
                    <a:pt x="13687" y="9569"/>
                  </a:lnTo>
                  <a:cubicBezTo>
                    <a:pt x="13442" y="9761"/>
                    <a:pt x="13188" y="9934"/>
                    <a:pt x="12924" y="10097"/>
                  </a:cubicBezTo>
                  <a:lnTo>
                    <a:pt x="12924" y="6221"/>
                  </a:lnTo>
                  <a:lnTo>
                    <a:pt x="13687" y="5927"/>
                  </a:lnTo>
                  <a:close/>
                  <a:moveTo>
                    <a:pt x="12674" y="12437"/>
                  </a:moveTo>
                  <a:cubicBezTo>
                    <a:pt x="12919" y="12437"/>
                    <a:pt x="13125" y="12639"/>
                    <a:pt x="13125" y="12888"/>
                  </a:cubicBezTo>
                  <a:cubicBezTo>
                    <a:pt x="13125" y="13158"/>
                    <a:pt x="12901" y="13338"/>
                    <a:pt x="12668" y="13338"/>
                  </a:cubicBezTo>
                  <a:cubicBezTo>
                    <a:pt x="12557" y="13338"/>
                    <a:pt x="12443" y="13297"/>
                    <a:pt x="12352" y="13206"/>
                  </a:cubicBezTo>
                  <a:cubicBezTo>
                    <a:pt x="12068" y="12922"/>
                    <a:pt x="12270" y="12437"/>
                    <a:pt x="12674" y="12437"/>
                  </a:cubicBezTo>
                  <a:close/>
                  <a:moveTo>
                    <a:pt x="8456" y="0"/>
                  </a:moveTo>
                  <a:cubicBezTo>
                    <a:pt x="8425" y="0"/>
                    <a:pt x="8393" y="7"/>
                    <a:pt x="8364" y="19"/>
                  </a:cubicBezTo>
                  <a:lnTo>
                    <a:pt x="159" y="3146"/>
                  </a:lnTo>
                  <a:cubicBezTo>
                    <a:pt x="63" y="3184"/>
                    <a:pt x="1" y="3276"/>
                    <a:pt x="1" y="3381"/>
                  </a:cubicBezTo>
                  <a:lnTo>
                    <a:pt x="1" y="4529"/>
                  </a:lnTo>
                  <a:cubicBezTo>
                    <a:pt x="1" y="4630"/>
                    <a:pt x="63" y="4726"/>
                    <a:pt x="159" y="4760"/>
                  </a:cubicBezTo>
                  <a:lnTo>
                    <a:pt x="2725" y="5740"/>
                  </a:lnTo>
                  <a:lnTo>
                    <a:pt x="2725" y="6610"/>
                  </a:lnTo>
                  <a:cubicBezTo>
                    <a:pt x="2725" y="6775"/>
                    <a:pt x="2849" y="6858"/>
                    <a:pt x="2974" y="6858"/>
                  </a:cubicBezTo>
                  <a:cubicBezTo>
                    <a:pt x="3099" y="6858"/>
                    <a:pt x="3224" y="6775"/>
                    <a:pt x="3224" y="6610"/>
                  </a:cubicBezTo>
                  <a:lnTo>
                    <a:pt x="3224" y="5932"/>
                  </a:lnTo>
                  <a:lnTo>
                    <a:pt x="8364" y="7892"/>
                  </a:lnTo>
                  <a:cubicBezTo>
                    <a:pt x="8393" y="7904"/>
                    <a:pt x="8423" y="7910"/>
                    <a:pt x="8454" y="7910"/>
                  </a:cubicBezTo>
                  <a:cubicBezTo>
                    <a:pt x="8485" y="7910"/>
                    <a:pt x="8516" y="7904"/>
                    <a:pt x="8547" y="7892"/>
                  </a:cubicBezTo>
                  <a:lnTo>
                    <a:pt x="12419" y="6413"/>
                  </a:lnTo>
                  <a:lnTo>
                    <a:pt x="12419" y="10390"/>
                  </a:lnTo>
                  <a:cubicBezTo>
                    <a:pt x="11171" y="11047"/>
                    <a:pt x="9810" y="11370"/>
                    <a:pt x="8455" y="11370"/>
                  </a:cubicBezTo>
                  <a:cubicBezTo>
                    <a:pt x="6598" y="11370"/>
                    <a:pt x="4752" y="10763"/>
                    <a:pt x="3224" y="9574"/>
                  </a:cubicBezTo>
                  <a:lnTo>
                    <a:pt x="3224" y="7614"/>
                  </a:lnTo>
                  <a:cubicBezTo>
                    <a:pt x="3224" y="7446"/>
                    <a:pt x="3099" y="7361"/>
                    <a:pt x="2974" y="7361"/>
                  </a:cubicBezTo>
                  <a:cubicBezTo>
                    <a:pt x="2849" y="7361"/>
                    <a:pt x="2725" y="7446"/>
                    <a:pt x="2725" y="7614"/>
                  </a:cubicBezTo>
                  <a:lnTo>
                    <a:pt x="2725" y="9694"/>
                  </a:lnTo>
                  <a:cubicBezTo>
                    <a:pt x="2725" y="9771"/>
                    <a:pt x="2758" y="9843"/>
                    <a:pt x="2821" y="9891"/>
                  </a:cubicBezTo>
                  <a:cubicBezTo>
                    <a:pt x="4451" y="11199"/>
                    <a:pt x="6445" y="11872"/>
                    <a:pt x="8455" y="11872"/>
                  </a:cubicBezTo>
                  <a:cubicBezTo>
                    <a:pt x="9804" y="11872"/>
                    <a:pt x="11160" y="11570"/>
                    <a:pt x="12419" y="10952"/>
                  </a:cubicBezTo>
                  <a:lnTo>
                    <a:pt x="12419" y="11966"/>
                  </a:lnTo>
                  <a:cubicBezTo>
                    <a:pt x="11958" y="12091"/>
                    <a:pt x="11660" y="12543"/>
                    <a:pt x="11727" y="13013"/>
                  </a:cubicBezTo>
                  <a:cubicBezTo>
                    <a:pt x="11790" y="13489"/>
                    <a:pt x="12193" y="13840"/>
                    <a:pt x="12669" y="13840"/>
                  </a:cubicBezTo>
                  <a:cubicBezTo>
                    <a:pt x="13149" y="13840"/>
                    <a:pt x="13553" y="13489"/>
                    <a:pt x="13615" y="13013"/>
                  </a:cubicBezTo>
                  <a:cubicBezTo>
                    <a:pt x="13678" y="12543"/>
                    <a:pt x="13385" y="12091"/>
                    <a:pt x="12924" y="11966"/>
                  </a:cubicBezTo>
                  <a:lnTo>
                    <a:pt x="12924" y="10683"/>
                  </a:lnTo>
                  <a:cubicBezTo>
                    <a:pt x="13332" y="10453"/>
                    <a:pt x="13726" y="10184"/>
                    <a:pt x="14096" y="9891"/>
                  </a:cubicBezTo>
                  <a:cubicBezTo>
                    <a:pt x="14153" y="9843"/>
                    <a:pt x="14187" y="9771"/>
                    <a:pt x="14187" y="9694"/>
                  </a:cubicBezTo>
                  <a:lnTo>
                    <a:pt x="14187" y="5740"/>
                  </a:lnTo>
                  <a:lnTo>
                    <a:pt x="16748" y="4760"/>
                  </a:lnTo>
                  <a:cubicBezTo>
                    <a:pt x="16848" y="4726"/>
                    <a:pt x="16911" y="4630"/>
                    <a:pt x="16911" y="4525"/>
                  </a:cubicBezTo>
                  <a:lnTo>
                    <a:pt x="16911" y="3381"/>
                  </a:lnTo>
                  <a:cubicBezTo>
                    <a:pt x="16911" y="3276"/>
                    <a:pt x="16848" y="3184"/>
                    <a:pt x="16752" y="3146"/>
                  </a:cubicBezTo>
                  <a:lnTo>
                    <a:pt x="11401" y="1104"/>
                  </a:lnTo>
                  <a:cubicBezTo>
                    <a:pt x="11366" y="1091"/>
                    <a:pt x="11333" y="1085"/>
                    <a:pt x="11302" y="1085"/>
                  </a:cubicBezTo>
                  <a:cubicBezTo>
                    <a:pt x="11055" y="1085"/>
                    <a:pt x="10945" y="1468"/>
                    <a:pt x="11223" y="1575"/>
                  </a:cubicBezTo>
                  <a:lnTo>
                    <a:pt x="15955" y="3377"/>
                  </a:lnTo>
                  <a:lnTo>
                    <a:pt x="12683" y="4630"/>
                  </a:lnTo>
                  <a:lnTo>
                    <a:pt x="8561" y="2762"/>
                  </a:lnTo>
                  <a:cubicBezTo>
                    <a:pt x="8523" y="2745"/>
                    <a:pt x="8486" y="2737"/>
                    <a:pt x="8451" y="2737"/>
                  </a:cubicBezTo>
                  <a:cubicBezTo>
                    <a:pt x="8210" y="2737"/>
                    <a:pt x="8086" y="3101"/>
                    <a:pt x="8355" y="3223"/>
                  </a:cubicBezTo>
                  <a:lnTo>
                    <a:pt x="12016" y="4880"/>
                  </a:lnTo>
                  <a:lnTo>
                    <a:pt x="8456" y="6240"/>
                  </a:lnTo>
                  <a:lnTo>
                    <a:pt x="957" y="3381"/>
                  </a:lnTo>
                  <a:lnTo>
                    <a:pt x="8456" y="523"/>
                  </a:lnTo>
                  <a:lnTo>
                    <a:pt x="10301" y="1224"/>
                  </a:lnTo>
                  <a:cubicBezTo>
                    <a:pt x="10336" y="1238"/>
                    <a:pt x="10370" y="1244"/>
                    <a:pt x="10401" y="1244"/>
                  </a:cubicBezTo>
                  <a:cubicBezTo>
                    <a:pt x="10651" y="1244"/>
                    <a:pt x="10761" y="860"/>
                    <a:pt x="10483" y="754"/>
                  </a:cubicBezTo>
                  <a:lnTo>
                    <a:pt x="8547" y="19"/>
                  </a:lnTo>
                  <a:cubicBezTo>
                    <a:pt x="8518" y="7"/>
                    <a:pt x="8487" y="0"/>
                    <a:pt x="845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5" name="Picture 24" descr="Text&#10;&#10;Description automatically generated">
            <a:extLst>
              <a:ext uri="{FF2B5EF4-FFF2-40B4-BE49-F238E27FC236}">
                <a16:creationId xmlns:a16="http://schemas.microsoft.com/office/drawing/2014/main" id="{E8CB39F1-7B16-EC4E-968F-52A27EAF22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5" r="71550"/>
          <a:stretch/>
        </p:blipFill>
        <p:spPr>
          <a:xfrm>
            <a:off x="719506" y="5833916"/>
            <a:ext cx="698177" cy="80270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4" name="Google Shape;3844;p55">
            <a:hlinkClick r:id="" action="ppaction://hlinkshowjump?jump=previousslide"/>
          </p:cNvPr>
          <p:cNvPicPr preferRelativeResize="0"/>
          <p:nvPr/>
        </p:nvPicPr>
        <p:blipFill rotWithShape="1">
          <a:blip r:embed="rId3">
            <a:alphaModFix/>
          </a:blip>
          <a:srcRect t="308" b="317"/>
          <a:stretch/>
        </p:blipFill>
        <p:spPr>
          <a:xfrm>
            <a:off x="259456" y="729034"/>
            <a:ext cx="244233" cy="482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5" name="Google Shape;3845;p55">
            <a:hlinkClick r:id="" action="ppaction://hlinkshowjump?jump=nextslide"/>
          </p:cNvPr>
          <p:cNvPicPr preferRelativeResize="0"/>
          <p:nvPr/>
        </p:nvPicPr>
        <p:blipFill rotWithShape="1">
          <a:blip r:embed="rId3">
            <a:alphaModFix/>
          </a:blip>
          <a:srcRect t="308" b="317"/>
          <a:stretch/>
        </p:blipFill>
        <p:spPr>
          <a:xfrm rot="10800000">
            <a:off x="259456" y="5655667"/>
            <a:ext cx="244233" cy="4824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2" name="טבלה 13">
            <a:extLst>
              <a:ext uri="{FF2B5EF4-FFF2-40B4-BE49-F238E27FC236}">
                <a16:creationId xmlns:a16="http://schemas.microsoft.com/office/drawing/2014/main" id="{A8D65809-F7F4-F049-AD3E-4E8977A6D466}"/>
              </a:ext>
            </a:extLst>
          </p:cNvPr>
          <p:cNvGraphicFramePr>
            <a:graphicFrameLocks noGrp="1"/>
          </p:cNvGraphicFramePr>
          <p:nvPr/>
        </p:nvGraphicFramePr>
        <p:xfrm>
          <a:off x="1342084" y="1525111"/>
          <a:ext cx="9500800" cy="410576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37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5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1520">
                <a:tc>
                  <a:txBody>
                    <a:bodyPr/>
                    <a:lstStyle/>
                    <a:p>
                      <a:pPr marR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sz="1600" b="1" i="0" u="none" strike="noStrike" cap="none" dirty="0">
                        <a:solidFill>
                          <a:schemeClr val="bg1">
                            <a:lumMod val="25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  <a:sym typeface="Arial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 rtl="1" latinLnBrk="1"/>
                      <a:r>
                        <a:rPr lang="he-IL" altLang="ko-KR" sz="16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ביטוח</a:t>
                      </a:r>
                      <a:r>
                        <a:rPr lang="he-IL" altLang="ko-KR" sz="1600" b="1" baseline="0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בריאות ממלכתי</a:t>
                      </a:r>
                      <a:endParaRPr lang="en-US" altLang="ko-KR" sz="16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60960" marB="6096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r>
                        <a:rPr lang="he-IL" altLang="ko-KR" sz="1600" b="1" dirty="0" err="1">
                          <a:solidFill>
                            <a:schemeClr val="bg1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שב"ן</a:t>
                      </a:r>
                      <a:endParaRPr lang="en-US" altLang="ko-KR" sz="16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60960" marB="6096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1" hangingPunct="1"/>
                      <a:r>
                        <a:rPr lang="he-IL" altLang="ko-KR" sz="1600" b="1" kern="1200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ביטוח</a:t>
                      </a:r>
                      <a:r>
                        <a:rPr lang="he-IL" altLang="ko-KR" sz="1600" b="1" kern="1200" baseline="0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פרטי</a:t>
                      </a:r>
                      <a:endParaRPr lang="en-US" altLang="ko-KR" sz="1600" b="1" kern="1200" dirty="0">
                        <a:solidFill>
                          <a:schemeClr val="bg1">
                            <a:lumMod val="25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T="60960" marB="6096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008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500" b="0" i="0" u="none" strike="noStrike" cap="none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  <a:sym typeface="Arial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5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כיסוי להשתלה פרטית בחו"ל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altLang="ko-KR" sz="1500" b="0" i="0" u="none" strike="noStrike" cap="none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  <a:sym typeface="Arial"/>
                      </a:endParaRPr>
                    </a:p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5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כפוף לאישור וועדה לאומית </a:t>
                      </a:r>
                    </a:p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5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מותנה בסכנת חיים</a:t>
                      </a:r>
                    </a:p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5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ואין טיפול חלופי בארץ </a:t>
                      </a:r>
                      <a:endParaRPr lang="en-US" altLang="ko-KR" sz="1500" b="0" i="0" u="none" strike="noStrike" cap="none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  <a:sym typeface="Arial"/>
                      </a:endParaRPr>
                    </a:p>
                  </a:txBody>
                  <a:tcPr marT="60960" marB="6096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altLang="ko-KR" sz="1500" b="0" i="0" u="none" strike="noStrike" cap="none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  <a:sym typeface="Arial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5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השלמת סכום שיפוי במידה והתביעה אושרה ע"י משרד הבריאות </a:t>
                      </a:r>
                    </a:p>
                  </a:txBody>
                  <a:tcPr marT="60960" marB="6096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5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5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צורך רפואי עפ"י המלצת רופא מומחה / רישום  לוועדה לאומית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5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ללא תקרה -במרכזי הסכם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5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מסלול פיצוי אם ההשתלה בוצעה בחו"ל ללא התערבות המבטח</a:t>
                      </a:r>
                    </a:p>
                  </a:txBody>
                  <a:tcPr marT="60960" marB="6096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500" b="0" i="0" u="none" strike="noStrike" cap="none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  <a:sym typeface="Arial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5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כיסוי לטיפולים מיוחדים בחו"ל 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altLang="ko-KR" sz="1500" b="0" i="0" u="none" strike="noStrike" cap="none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  <a:sym typeface="Arial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5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כפוף לאישור וועדה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5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סכנת חיים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5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ואין טיפול חלופי בארץ </a:t>
                      </a:r>
                      <a:endParaRPr lang="en-US" altLang="ko-KR" sz="1500" b="0" i="0" u="none" strike="noStrike" cap="none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  <a:sym typeface="Arial"/>
                      </a:endParaRPr>
                    </a:p>
                  </a:txBody>
                  <a:tcPr marT="60960" marB="6096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altLang="ko-KR" sz="1500" b="0" i="0" u="none" strike="noStrike" cap="none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  <a:sym typeface="Arial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5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-* כיסוי מוגבל לניתוח/טיפול מציל חיים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5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תלוי קופה </a:t>
                      </a:r>
                      <a:endParaRPr lang="en-US" altLang="ko-KR" sz="1500" b="0" i="0" u="none" strike="noStrike" cap="none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  <a:sym typeface="Arial"/>
                      </a:endParaRPr>
                    </a:p>
                  </a:txBody>
                  <a:tcPr marT="60960" marB="6096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5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5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צורך רפואי עפ"י המלצת רופא מומחה מטעם המבוטח  והצלת חיים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5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עד מיליון ₪ או ללא תקרה בהסכם </a:t>
                      </a:r>
                    </a:p>
                  </a:txBody>
                  <a:tcPr marT="60960" marB="6096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7" name="Google Shape;2582;p35">
            <a:extLst>
              <a:ext uri="{FF2B5EF4-FFF2-40B4-BE49-F238E27FC236}">
                <a16:creationId xmlns:a16="http://schemas.microsoft.com/office/drawing/2014/main" id="{AF40F0AF-DCF2-9441-8BC6-865FD11B5319}"/>
              </a:ext>
            </a:extLst>
          </p:cNvPr>
          <p:cNvSpPr/>
          <p:nvPr/>
        </p:nvSpPr>
        <p:spPr>
          <a:xfrm>
            <a:off x="3303680" y="953453"/>
            <a:ext cx="6858265" cy="151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1" name="Google Shape;2583;p35">
            <a:extLst>
              <a:ext uri="{FF2B5EF4-FFF2-40B4-BE49-F238E27FC236}">
                <a16:creationId xmlns:a16="http://schemas.microsoft.com/office/drawing/2014/main" id="{55FAE72F-BD86-6449-9B52-6856973917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49338" y="454693"/>
            <a:ext cx="7312607" cy="7860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r" rtl="1"/>
            <a:r>
              <a:rPr lang="he-IL" sz="3600" b="1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השתלות וטיפולים מיוחדים בחו"ל </a:t>
            </a:r>
            <a:endParaRPr sz="3600" b="1" dirty="0">
              <a:ln>
                <a:solidFill>
                  <a:schemeClr val="tx1"/>
                </a:solidFill>
              </a:ln>
              <a:solidFill>
                <a:schemeClr val="dk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" name="Google Shape;13451;p83">
            <a:extLst>
              <a:ext uri="{FF2B5EF4-FFF2-40B4-BE49-F238E27FC236}">
                <a16:creationId xmlns:a16="http://schemas.microsoft.com/office/drawing/2014/main" id="{070007A7-453B-D544-8B11-8AF89BBD5100}"/>
              </a:ext>
            </a:extLst>
          </p:cNvPr>
          <p:cNvGrpSpPr/>
          <p:nvPr/>
        </p:nvGrpSpPr>
        <p:grpSpPr>
          <a:xfrm>
            <a:off x="10599161" y="320687"/>
            <a:ext cx="590307" cy="483108"/>
            <a:chOff x="3462865" y="2459296"/>
            <a:chExt cx="442730" cy="362331"/>
          </a:xfrm>
        </p:grpSpPr>
        <p:sp>
          <p:nvSpPr>
            <p:cNvPr id="15" name="Google Shape;13452;p83">
              <a:extLst>
                <a:ext uri="{FF2B5EF4-FFF2-40B4-BE49-F238E27FC236}">
                  <a16:creationId xmlns:a16="http://schemas.microsoft.com/office/drawing/2014/main" id="{EF175B6E-67FC-CD49-B06B-55142351F7DC}"/>
                </a:ext>
              </a:extLst>
            </p:cNvPr>
            <p:cNvSpPr/>
            <p:nvPr/>
          </p:nvSpPr>
          <p:spPr>
            <a:xfrm>
              <a:off x="3770009" y="2778221"/>
              <a:ext cx="43040" cy="36888"/>
            </a:xfrm>
            <a:custGeom>
              <a:avLst/>
              <a:gdLst/>
              <a:ahLst/>
              <a:cxnLst/>
              <a:rect l="l" t="t" r="r" b="b"/>
              <a:pathLst>
                <a:path w="1644" h="1409" extrusionOk="0">
                  <a:moveTo>
                    <a:pt x="942" y="0"/>
                  </a:moveTo>
                  <a:cubicBezTo>
                    <a:pt x="312" y="0"/>
                    <a:pt x="0" y="759"/>
                    <a:pt x="442" y="1201"/>
                  </a:cubicBezTo>
                  <a:cubicBezTo>
                    <a:pt x="585" y="1344"/>
                    <a:pt x="761" y="1408"/>
                    <a:pt x="934" y="1408"/>
                  </a:cubicBezTo>
                  <a:cubicBezTo>
                    <a:pt x="1296" y="1408"/>
                    <a:pt x="1643" y="1129"/>
                    <a:pt x="1643" y="706"/>
                  </a:cubicBezTo>
                  <a:cubicBezTo>
                    <a:pt x="1643" y="317"/>
                    <a:pt x="1326" y="0"/>
                    <a:pt x="942" y="0"/>
                  </a:cubicBez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3453;p83">
              <a:extLst>
                <a:ext uri="{FF2B5EF4-FFF2-40B4-BE49-F238E27FC236}">
                  <a16:creationId xmlns:a16="http://schemas.microsoft.com/office/drawing/2014/main" id="{E68B781D-5166-A448-A45C-3CC0820C8B5E}"/>
                </a:ext>
              </a:extLst>
            </p:cNvPr>
            <p:cNvSpPr/>
            <p:nvPr/>
          </p:nvSpPr>
          <p:spPr>
            <a:xfrm>
              <a:off x="3540724" y="2605040"/>
              <a:ext cx="287038" cy="158415"/>
            </a:xfrm>
            <a:custGeom>
              <a:avLst/>
              <a:gdLst/>
              <a:ahLst/>
              <a:cxnLst/>
              <a:rect l="l" t="t" r="r" b="b"/>
              <a:pathLst>
                <a:path w="10964" h="6051" extrusionOk="0">
                  <a:moveTo>
                    <a:pt x="0" y="0"/>
                  </a:moveTo>
                  <a:lnTo>
                    <a:pt x="0" y="4127"/>
                  </a:lnTo>
                  <a:cubicBezTo>
                    <a:pt x="1603" y="5409"/>
                    <a:pt x="3542" y="6051"/>
                    <a:pt x="5482" y="6051"/>
                  </a:cubicBezTo>
                  <a:cubicBezTo>
                    <a:pt x="7421" y="6051"/>
                    <a:pt x="9361" y="5409"/>
                    <a:pt x="10963" y="4127"/>
                  </a:cubicBezTo>
                  <a:lnTo>
                    <a:pt x="10963" y="0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3454;p83">
              <a:extLst>
                <a:ext uri="{FF2B5EF4-FFF2-40B4-BE49-F238E27FC236}">
                  <a16:creationId xmlns:a16="http://schemas.microsoft.com/office/drawing/2014/main" id="{EB3B6A87-421D-BD44-991D-300714E42814}"/>
                </a:ext>
              </a:extLst>
            </p:cNvPr>
            <p:cNvSpPr/>
            <p:nvPr/>
          </p:nvSpPr>
          <p:spPr>
            <a:xfrm>
              <a:off x="3540724" y="2605040"/>
              <a:ext cx="70450" cy="146529"/>
            </a:xfrm>
            <a:custGeom>
              <a:avLst/>
              <a:gdLst/>
              <a:ahLst/>
              <a:cxnLst/>
              <a:rect l="l" t="t" r="r" b="b"/>
              <a:pathLst>
                <a:path w="2691" h="5597" extrusionOk="0">
                  <a:moveTo>
                    <a:pt x="0" y="0"/>
                  </a:moveTo>
                  <a:lnTo>
                    <a:pt x="0" y="4127"/>
                  </a:lnTo>
                  <a:cubicBezTo>
                    <a:pt x="803" y="4771"/>
                    <a:pt x="1715" y="5270"/>
                    <a:pt x="2691" y="5597"/>
                  </a:cubicBezTo>
                  <a:lnTo>
                    <a:pt x="2691" y="0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3455;p83">
              <a:extLst>
                <a:ext uri="{FF2B5EF4-FFF2-40B4-BE49-F238E27FC236}">
                  <a16:creationId xmlns:a16="http://schemas.microsoft.com/office/drawing/2014/main" id="{12497699-F505-0B44-A055-93F61E4648D6}"/>
                </a:ext>
              </a:extLst>
            </p:cNvPr>
            <p:cNvSpPr/>
            <p:nvPr/>
          </p:nvSpPr>
          <p:spPr>
            <a:xfrm>
              <a:off x="3764956" y="2619806"/>
              <a:ext cx="13247" cy="133021"/>
            </a:xfrm>
            <a:custGeom>
              <a:avLst/>
              <a:gdLst/>
              <a:ahLst/>
              <a:cxnLst/>
              <a:rect l="l" t="t" r="r" b="b"/>
              <a:pathLst>
                <a:path w="506" h="5081" extrusionOk="0">
                  <a:moveTo>
                    <a:pt x="253" y="1"/>
                  </a:moveTo>
                  <a:cubicBezTo>
                    <a:pt x="127" y="1"/>
                    <a:pt x="1" y="85"/>
                    <a:pt x="1" y="253"/>
                  </a:cubicBezTo>
                  <a:lnTo>
                    <a:pt x="1" y="4831"/>
                  </a:lnTo>
                  <a:cubicBezTo>
                    <a:pt x="1" y="4970"/>
                    <a:pt x="116" y="5081"/>
                    <a:pt x="251" y="5081"/>
                  </a:cubicBezTo>
                  <a:cubicBezTo>
                    <a:pt x="390" y="5081"/>
                    <a:pt x="505" y="4970"/>
                    <a:pt x="505" y="4831"/>
                  </a:cubicBezTo>
                  <a:lnTo>
                    <a:pt x="505" y="253"/>
                  </a:lnTo>
                  <a:cubicBezTo>
                    <a:pt x="505" y="85"/>
                    <a:pt x="379" y="1"/>
                    <a:pt x="253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3456;p83">
              <a:extLst>
                <a:ext uri="{FF2B5EF4-FFF2-40B4-BE49-F238E27FC236}">
                  <a16:creationId xmlns:a16="http://schemas.microsoft.com/office/drawing/2014/main" id="{957F86F4-677E-8A45-8C40-17A527D852C7}"/>
                </a:ext>
              </a:extLst>
            </p:cNvPr>
            <p:cNvSpPr/>
            <p:nvPr/>
          </p:nvSpPr>
          <p:spPr>
            <a:xfrm>
              <a:off x="3469410" y="2465920"/>
              <a:ext cx="429666" cy="193837"/>
            </a:xfrm>
            <a:custGeom>
              <a:avLst/>
              <a:gdLst/>
              <a:ahLst/>
              <a:cxnLst/>
              <a:rect l="l" t="t" r="r" b="b"/>
              <a:pathLst>
                <a:path w="16412" h="7404" extrusionOk="0">
                  <a:moveTo>
                    <a:pt x="8206" y="1"/>
                  </a:moveTo>
                  <a:lnTo>
                    <a:pt x="0" y="3128"/>
                  </a:lnTo>
                  <a:lnTo>
                    <a:pt x="0" y="4272"/>
                  </a:lnTo>
                  <a:lnTo>
                    <a:pt x="8206" y="7404"/>
                  </a:lnTo>
                  <a:lnTo>
                    <a:pt x="16411" y="4272"/>
                  </a:lnTo>
                  <a:lnTo>
                    <a:pt x="16411" y="3128"/>
                  </a:lnTo>
                  <a:lnTo>
                    <a:pt x="8206" y="1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3457;p83">
              <a:extLst>
                <a:ext uri="{FF2B5EF4-FFF2-40B4-BE49-F238E27FC236}">
                  <a16:creationId xmlns:a16="http://schemas.microsoft.com/office/drawing/2014/main" id="{DB958814-F44A-2C4E-A520-A3E826410E2D}"/>
                </a:ext>
              </a:extLst>
            </p:cNvPr>
            <p:cNvSpPr/>
            <p:nvPr/>
          </p:nvSpPr>
          <p:spPr>
            <a:xfrm>
              <a:off x="3469410" y="2547811"/>
              <a:ext cx="214833" cy="111946"/>
            </a:xfrm>
            <a:custGeom>
              <a:avLst/>
              <a:gdLst/>
              <a:ahLst/>
              <a:cxnLst/>
              <a:rect l="l" t="t" r="r" b="b"/>
              <a:pathLst>
                <a:path w="8206" h="4276" extrusionOk="0">
                  <a:moveTo>
                    <a:pt x="0" y="0"/>
                  </a:moveTo>
                  <a:lnTo>
                    <a:pt x="0" y="1144"/>
                  </a:lnTo>
                  <a:lnTo>
                    <a:pt x="8206" y="4276"/>
                  </a:lnTo>
                  <a:lnTo>
                    <a:pt x="8206" y="3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3458;p83">
              <a:extLst>
                <a:ext uri="{FF2B5EF4-FFF2-40B4-BE49-F238E27FC236}">
                  <a16:creationId xmlns:a16="http://schemas.microsoft.com/office/drawing/2014/main" id="{DB76A6A5-115E-D642-8605-E0C532CE6A5C}"/>
                </a:ext>
              </a:extLst>
            </p:cNvPr>
            <p:cNvSpPr/>
            <p:nvPr/>
          </p:nvSpPr>
          <p:spPr>
            <a:xfrm>
              <a:off x="3462865" y="2459296"/>
              <a:ext cx="442730" cy="362331"/>
            </a:xfrm>
            <a:custGeom>
              <a:avLst/>
              <a:gdLst/>
              <a:ahLst/>
              <a:cxnLst/>
              <a:rect l="l" t="t" r="r" b="b"/>
              <a:pathLst>
                <a:path w="16911" h="13840" extrusionOk="0">
                  <a:moveTo>
                    <a:pt x="16406" y="3746"/>
                  </a:moveTo>
                  <a:lnTo>
                    <a:pt x="16406" y="4352"/>
                  </a:lnTo>
                  <a:lnTo>
                    <a:pt x="12924" y="5682"/>
                  </a:lnTo>
                  <a:lnTo>
                    <a:pt x="12924" y="5072"/>
                  </a:lnTo>
                  <a:lnTo>
                    <a:pt x="16406" y="3746"/>
                  </a:lnTo>
                  <a:close/>
                  <a:moveTo>
                    <a:pt x="12419" y="5265"/>
                  </a:moveTo>
                  <a:lnTo>
                    <a:pt x="12419" y="5875"/>
                  </a:lnTo>
                  <a:lnTo>
                    <a:pt x="8706" y="7287"/>
                  </a:lnTo>
                  <a:lnTo>
                    <a:pt x="8706" y="6682"/>
                  </a:lnTo>
                  <a:lnTo>
                    <a:pt x="12419" y="5265"/>
                  </a:lnTo>
                  <a:close/>
                  <a:moveTo>
                    <a:pt x="505" y="3746"/>
                  </a:moveTo>
                  <a:lnTo>
                    <a:pt x="8206" y="6682"/>
                  </a:lnTo>
                  <a:lnTo>
                    <a:pt x="8206" y="7292"/>
                  </a:lnTo>
                  <a:lnTo>
                    <a:pt x="505" y="4352"/>
                  </a:lnTo>
                  <a:lnTo>
                    <a:pt x="505" y="3746"/>
                  </a:lnTo>
                  <a:close/>
                  <a:moveTo>
                    <a:pt x="13687" y="5927"/>
                  </a:moveTo>
                  <a:lnTo>
                    <a:pt x="13687" y="9569"/>
                  </a:lnTo>
                  <a:cubicBezTo>
                    <a:pt x="13442" y="9761"/>
                    <a:pt x="13188" y="9934"/>
                    <a:pt x="12924" y="10097"/>
                  </a:cubicBezTo>
                  <a:lnTo>
                    <a:pt x="12924" y="6221"/>
                  </a:lnTo>
                  <a:lnTo>
                    <a:pt x="13687" y="5927"/>
                  </a:lnTo>
                  <a:close/>
                  <a:moveTo>
                    <a:pt x="12674" y="12437"/>
                  </a:moveTo>
                  <a:cubicBezTo>
                    <a:pt x="12919" y="12437"/>
                    <a:pt x="13125" y="12639"/>
                    <a:pt x="13125" y="12888"/>
                  </a:cubicBezTo>
                  <a:cubicBezTo>
                    <a:pt x="13125" y="13158"/>
                    <a:pt x="12901" y="13338"/>
                    <a:pt x="12668" y="13338"/>
                  </a:cubicBezTo>
                  <a:cubicBezTo>
                    <a:pt x="12557" y="13338"/>
                    <a:pt x="12443" y="13297"/>
                    <a:pt x="12352" y="13206"/>
                  </a:cubicBezTo>
                  <a:cubicBezTo>
                    <a:pt x="12068" y="12922"/>
                    <a:pt x="12270" y="12437"/>
                    <a:pt x="12674" y="12437"/>
                  </a:cubicBezTo>
                  <a:close/>
                  <a:moveTo>
                    <a:pt x="8456" y="0"/>
                  </a:moveTo>
                  <a:cubicBezTo>
                    <a:pt x="8425" y="0"/>
                    <a:pt x="8393" y="7"/>
                    <a:pt x="8364" y="19"/>
                  </a:cubicBezTo>
                  <a:lnTo>
                    <a:pt x="159" y="3146"/>
                  </a:lnTo>
                  <a:cubicBezTo>
                    <a:pt x="63" y="3184"/>
                    <a:pt x="1" y="3276"/>
                    <a:pt x="1" y="3381"/>
                  </a:cubicBezTo>
                  <a:lnTo>
                    <a:pt x="1" y="4529"/>
                  </a:lnTo>
                  <a:cubicBezTo>
                    <a:pt x="1" y="4630"/>
                    <a:pt x="63" y="4726"/>
                    <a:pt x="159" y="4760"/>
                  </a:cubicBezTo>
                  <a:lnTo>
                    <a:pt x="2725" y="5740"/>
                  </a:lnTo>
                  <a:lnTo>
                    <a:pt x="2725" y="6610"/>
                  </a:lnTo>
                  <a:cubicBezTo>
                    <a:pt x="2725" y="6775"/>
                    <a:pt x="2849" y="6858"/>
                    <a:pt x="2974" y="6858"/>
                  </a:cubicBezTo>
                  <a:cubicBezTo>
                    <a:pt x="3099" y="6858"/>
                    <a:pt x="3224" y="6775"/>
                    <a:pt x="3224" y="6610"/>
                  </a:cubicBezTo>
                  <a:lnTo>
                    <a:pt x="3224" y="5932"/>
                  </a:lnTo>
                  <a:lnTo>
                    <a:pt x="8364" y="7892"/>
                  </a:lnTo>
                  <a:cubicBezTo>
                    <a:pt x="8393" y="7904"/>
                    <a:pt x="8423" y="7910"/>
                    <a:pt x="8454" y="7910"/>
                  </a:cubicBezTo>
                  <a:cubicBezTo>
                    <a:pt x="8485" y="7910"/>
                    <a:pt x="8516" y="7904"/>
                    <a:pt x="8547" y="7892"/>
                  </a:cubicBezTo>
                  <a:lnTo>
                    <a:pt x="12419" y="6413"/>
                  </a:lnTo>
                  <a:lnTo>
                    <a:pt x="12419" y="10390"/>
                  </a:lnTo>
                  <a:cubicBezTo>
                    <a:pt x="11171" y="11047"/>
                    <a:pt x="9810" y="11370"/>
                    <a:pt x="8455" y="11370"/>
                  </a:cubicBezTo>
                  <a:cubicBezTo>
                    <a:pt x="6598" y="11370"/>
                    <a:pt x="4752" y="10763"/>
                    <a:pt x="3224" y="9574"/>
                  </a:cubicBezTo>
                  <a:lnTo>
                    <a:pt x="3224" y="7614"/>
                  </a:lnTo>
                  <a:cubicBezTo>
                    <a:pt x="3224" y="7446"/>
                    <a:pt x="3099" y="7361"/>
                    <a:pt x="2974" y="7361"/>
                  </a:cubicBezTo>
                  <a:cubicBezTo>
                    <a:pt x="2849" y="7361"/>
                    <a:pt x="2725" y="7446"/>
                    <a:pt x="2725" y="7614"/>
                  </a:cubicBezTo>
                  <a:lnTo>
                    <a:pt x="2725" y="9694"/>
                  </a:lnTo>
                  <a:cubicBezTo>
                    <a:pt x="2725" y="9771"/>
                    <a:pt x="2758" y="9843"/>
                    <a:pt x="2821" y="9891"/>
                  </a:cubicBezTo>
                  <a:cubicBezTo>
                    <a:pt x="4451" y="11199"/>
                    <a:pt x="6445" y="11872"/>
                    <a:pt x="8455" y="11872"/>
                  </a:cubicBezTo>
                  <a:cubicBezTo>
                    <a:pt x="9804" y="11872"/>
                    <a:pt x="11160" y="11570"/>
                    <a:pt x="12419" y="10952"/>
                  </a:cubicBezTo>
                  <a:lnTo>
                    <a:pt x="12419" y="11966"/>
                  </a:lnTo>
                  <a:cubicBezTo>
                    <a:pt x="11958" y="12091"/>
                    <a:pt x="11660" y="12543"/>
                    <a:pt x="11727" y="13013"/>
                  </a:cubicBezTo>
                  <a:cubicBezTo>
                    <a:pt x="11790" y="13489"/>
                    <a:pt x="12193" y="13840"/>
                    <a:pt x="12669" y="13840"/>
                  </a:cubicBezTo>
                  <a:cubicBezTo>
                    <a:pt x="13149" y="13840"/>
                    <a:pt x="13553" y="13489"/>
                    <a:pt x="13615" y="13013"/>
                  </a:cubicBezTo>
                  <a:cubicBezTo>
                    <a:pt x="13678" y="12543"/>
                    <a:pt x="13385" y="12091"/>
                    <a:pt x="12924" y="11966"/>
                  </a:cubicBezTo>
                  <a:lnTo>
                    <a:pt x="12924" y="10683"/>
                  </a:lnTo>
                  <a:cubicBezTo>
                    <a:pt x="13332" y="10453"/>
                    <a:pt x="13726" y="10184"/>
                    <a:pt x="14096" y="9891"/>
                  </a:cubicBezTo>
                  <a:cubicBezTo>
                    <a:pt x="14153" y="9843"/>
                    <a:pt x="14187" y="9771"/>
                    <a:pt x="14187" y="9694"/>
                  </a:cubicBezTo>
                  <a:lnTo>
                    <a:pt x="14187" y="5740"/>
                  </a:lnTo>
                  <a:lnTo>
                    <a:pt x="16748" y="4760"/>
                  </a:lnTo>
                  <a:cubicBezTo>
                    <a:pt x="16848" y="4726"/>
                    <a:pt x="16911" y="4630"/>
                    <a:pt x="16911" y="4525"/>
                  </a:cubicBezTo>
                  <a:lnTo>
                    <a:pt x="16911" y="3381"/>
                  </a:lnTo>
                  <a:cubicBezTo>
                    <a:pt x="16911" y="3276"/>
                    <a:pt x="16848" y="3184"/>
                    <a:pt x="16752" y="3146"/>
                  </a:cubicBezTo>
                  <a:lnTo>
                    <a:pt x="11401" y="1104"/>
                  </a:lnTo>
                  <a:cubicBezTo>
                    <a:pt x="11366" y="1091"/>
                    <a:pt x="11333" y="1085"/>
                    <a:pt x="11302" y="1085"/>
                  </a:cubicBezTo>
                  <a:cubicBezTo>
                    <a:pt x="11055" y="1085"/>
                    <a:pt x="10945" y="1468"/>
                    <a:pt x="11223" y="1575"/>
                  </a:cubicBezTo>
                  <a:lnTo>
                    <a:pt x="15955" y="3377"/>
                  </a:lnTo>
                  <a:lnTo>
                    <a:pt x="12683" y="4630"/>
                  </a:lnTo>
                  <a:lnTo>
                    <a:pt x="8561" y="2762"/>
                  </a:lnTo>
                  <a:cubicBezTo>
                    <a:pt x="8523" y="2745"/>
                    <a:pt x="8486" y="2737"/>
                    <a:pt x="8451" y="2737"/>
                  </a:cubicBezTo>
                  <a:cubicBezTo>
                    <a:pt x="8210" y="2737"/>
                    <a:pt x="8086" y="3101"/>
                    <a:pt x="8355" y="3223"/>
                  </a:cubicBezTo>
                  <a:lnTo>
                    <a:pt x="12016" y="4880"/>
                  </a:lnTo>
                  <a:lnTo>
                    <a:pt x="8456" y="6240"/>
                  </a:lnTo>
                  <a:lnTo>
                    <a:pt x="957" y="3381"/>
                  </a:lnTo>
                  <a:lnTo>
                    <a:pt x="8456" y="523"/>
                  </a:lnTo>
                  <a:lnTo>
                    <a:pt x="10301" y="1224"/>
                  </a:lnTo>
                  <a:cubicBezTo>
                    <a:pt x="10336" y="1238"/>
                    <a:pt x="10370" y="1244"/>
                    <a:pt x="10401" y="1244"/>
                  </a:cubicBezTo>
                  <a:cubicBezTo>
                    <a:pt x="10651" y="1244"/>
                    <a:pt x="10761" y="860"/>
                    <a:pt x="10483" y="754"/>
                  </a:cubicBezTo>
                  <a:lnTo>
                    <a:pt x="8547" y="19"/>
                  </a:lnTo>
                  <a:cubicBezTo>
                    <a:pt x="8518" y="7"/>
                    <a:pt x="8487" y="0"/>
                    <a:pt x="845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2" name="Picture 21" descr="Text&#10;&#10;Description automatically generated">
            <a:extLst>
              <a:ext uri="{FF2B5EF4-FFF2-40B4-BE49-F238E27FC236}">
                <a16:creationId xmlns:a16="http://schemas.microsoft.com/office/drawing/2014/main" id="{AA29CA9D-A01D-B843-A389-AF12902E03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5" r="71550"/>
          <a:stretch/>
        </p:blipFill>
        <p:spPr>
          <a:xfrm>
            <a:off x="620265" y="5833916"/>
            <a:ext cx="698177" cy="802704"/>
          </a:xfrm>
          <a:prstGeom prst="rect">
            <a:avLst/>
          </a:prstGeom>
        </p:spPr>
      </p:pic>
      <p:sp>
        <p:nvSpPr>
          <p:cNvPr id="23" name="Google Shape;104;p2">
            <a:extLst>
              <a:ext uri="{FF2B5EF4-FFF2-40B4-BE49-F238E27FC236}">
                <a16:creationId xmlns:a16="http://schemas.microsoft.com/office/drawing/2014/main" id="{08FAB7DF-7151-2242-BB0E-CE8EA4003E3A}"/>
              </a:ext>
            </a:extLst>
          </p:cNvPr>
          <p:cNvSpPr/>
          <p:nvPr/>
        </p:nvSpPr>
        <p:spPr>
          <a:xfrm rot="5400000">
            <a:off x="11366800" y="327167"/>
            <a:ext cx="1152400" cy="49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>
              <a:buClr>
                <a:srgbClr val="000000"/>
              </a:buClr>
            </a:pPr>
            <a:r>
              <a:rPr lang="he-IL" sz="1867" b="1" kern="0" dirty="0">
                <a:solidFill>
                  <a:srgbClr val="FDFDFD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שיעור 1</a:t>
            </a:r>
          </a:p>
        </p:txBody>
      </p:sp>
    </p:spTree>
    <p:extLst>
      <p:ext uri="{BB962C8B-B14F-4D97-AF65-F5344CB8AC3E}">
        <p14:creationId xmlns:p14="http://schemas.microsoft.com/office/powerpoint/2010/main" val="277968247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3" t="11748" r="10744" b="13263"/>
          <a:stretch/>
        </p:blipFill>
        <p:spPr>
          <a:xfrm>
            <a:off x="3258355" y="816636"/>
            <a:ext cx="7405352" cy="5679583"/>
          </a:xfrm>
          <a:prstGeom prst="rect">
            <a:avLst/>
          </a:prstGeom>
        </p:spPr>
      </p:pic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410311" y="281141"/>
            <a:ext cx="10972800" cy="607502"/>
          </a:xfrm>
        </p:spPr>
        <p:txBody>
          <a:bodyPr>
            <a:normAutofit/>
          </a:bodyPr>
          <a:lstStyle/>
          <a:p>
            <a:pPr algn="ctr" rtl="1"/>
            <a:r>
              <a:rPr lang="he-IL" sz="32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רפואת חו"ל - דוגמאות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DF0728-F343-4D94-9E9F-6D62E8AC799C}"/>
              </a:ext>
            </a:extLst>
          </p:cNvPr>
          <p:cNvSpPr txBox="1"/>
          <p:nvPr/>
        </p:nvSpPr>
        <p:spPr>
          <a:xfrm>
            <a:off x="3481078" y="1293155"/>
            <a:ext cx="5737935" cy="3252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 fontAlgn="base">
              <a:spcBef>
                <a:spcPts val="200"/>
              </a:spcBef>
              <a:buFont typeface="Arial" pitchFamily="34" charset="0"/>
              <a:buChar char="•"/>
            </a:pPr>
            <a:r>
              <a:rPr lang="he-I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הקרנת פרוטונים.</a:t>
            </a:r>
          </a:p>
          <a:p>
            <a:pPr marL="342900" indent="-342900" algn="r" rtl="1" fontAlgn="base">
              <a:spcBef>
                <a:spcPts val="200"/>
              </a:spcBef>
              <a:buFont typeface="Arial" pitchFamily="34" charset="0"/>
              <a:buChar char="•"/>
            </a:pPr>
            <a:r>
              <a:rPr lang="he-IL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ברכיתראפיה</a:t>
            </a:r>
            <a:r>
              <a:rPr lang="he-I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לילדים.</a:t>
            </a:r>
          </a:p>
          <a:p>
            <a:pPr marL="342900" indent="-342900" algn="r" rtl="1" fontAlgn="base">
              <a:spcBef>
                <a:spcPts val="200"/>
              </a:spcBef>
              <a:buFont typeface="Arial" pitchFamily="34" charset="0"/>
              <a:buChar char="•"/>
            </a:pPr>
            <a:r>
              <a:rPr lang="he-I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טיפולי כימותרפיה בפרוטוקול שונה מהקיים בארץ (אלא אם קיים סייג בפוליסה).</a:t>
            </a:r>
          </a:p>
          <a:p>
            <a:pPr marL="342900" indent="-342900" algn="r" rtl="1" fontAlgn="base">
              <a:spcBef>
                <a:spcPts val="200"/>
              </a:spcBef>
              <a:buFont typeface="Arial" pitchFamily="34" charset="0"/>
              <a:buChar char="•"/>
            </a:pPr>
            <a:r>
              <a:rPr lang="he-I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ניתוחים בשיטות שלא קיימות בארץ ו/או אין בהן די ניסיון בארץ והם בעקומת למידה  כגון : </a:t>
            </a:r>
          </a:p>
          <a:p>
            <a:pPr marL="342900" indent="-342900" algn="r" rtl="1" fontAlgn="base">
              <a:spcBef>
                <a:spcPts val="200"/>
              </a:spcBef>
              <a:buFont typeface="Arial" pitchFamily="34" charset="0"/>
              <a:buChar char="•"/>
            </a:pPr>
            <a:r>
              <a:rPr lang="he-I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ניתוחי 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SDR (Selective dorsal 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rizotomy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he-I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לטיפול בספסטיות כתוצאה משיתוק מוחין </a:t>
            </a:r>
          </a:p>
          <a:p>
            <a:pPr marL="342900" indent="-342900" algn="r" rtl="1" fontAlgn="base">
              <a:spcBef>
                <a:spcPts val="200"/>
              </a:spcBef>
              <a:buFont typeface="Arial" pitchFamily="34" charset="0"/>
              <a:buChar char="•"/>
            </a:pPr>
            <a:r>
              <a:rPr lang="he-I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ניתוחים רובוטיים</a:t>
            </a:r>
          </a:p>
          <a:p>
            <a:pPr marL="342900" indent="-342900" algn="r" rtl="1" fontAlgn="base">
              <a:spcBef>
                <a:spcPts val="200"/>
              </a:spcBef>
              <a:buFont typeface="Arial" pitchFamily="34" charset="0"/>
              <a:buChar char="•"/>
            </a:pPr>
            <a:r>
              <a:rPr lang="he-I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קרדיולוגית ילדים </a:t>
            </a:r>
          </a:p>
          <a:p>
            <a:pPr marL="342900" indent="-342900" algn="r" rtl="1" fontAlgn="base">
              <a:spcBef>
                <a:spcPts val="200"/>
              </a:spcBef>
              <a:buFont typeface="Arial" pitchFamily="34" charset="0"/>
              <a:buChar char="•"/>
            </a:pPr>
            <a:r>
              <a:rPr lang="he-I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ועוד</a:t>
            </a:r>
          </a:p>
          <a:p>
            <a:pPr marL="342900" indent="-342900" algn="r" rtl="1" fontAlgn="base">
              <a:spcBef>
                <a:spcPts val="200"/>
              </a:spcBef>
              <a:buFont typeface="Arial" pitchFamily="34" charset="0"/>
              <a:buChar char="•"/>
            </a:pPr>
            <a:endParaRPr lang="he-IL" sz="1600" b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959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4" name="Google Shape;3844;p55">
            <a:hlinkClick r:id="" action="ppaction://hlinkshowjump?jump=previousslide"/>
          </p:cNvPr>
          <p:cNvPicPr preferRelativeResize="0"/>
          <p:nvPr/>
        </p:nvPicPr>
        <p:blipFill rotWithShape="1">
          <a:blip r:embed="rId3">
            <a:alphaModFix/>
          </a:blip>
          <a:srcRect t="308" b="317"/>
          <a:stretch/>
        </p:blipFill>
        <p:spPr>
          <a:xfrm>
            <a:off x="259456" y="729034"/>
            <a:ext cx="244233" cy="482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5" name="Google Shape;3845;p55">
            <a:hlinkClick r:id="" action="ppaction://hlinkshowjump?jump=nextslide"/>
          </p:cNvPr>
          <p:cNvPicPr preferRelativeResize="0"/>
          <p:nvPr/>
        </p:nvPicPr>
        <p:blipFill rotWithShape="1">
          <a:blip r:embed="rId3">
            <a:alphaModFix/>
          </a:blip>
          <a:srcRect t="308" b="317"/>
          <a:stretch/>
        </p:blipFill>
        <p:spPr>
          <a:xfrm rot="10800000">
            <a:off x="259456" y="5655667"/>
            <a:ext cx="244233" cy="4824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2" name="טבלה 13">
            <a:extLst>
              <a:ext uri="{FF2B5EF4-FFF2-40B4-BE49-F238E27FC236}">
                <a16:creationId xmlns:a16="http://schemas.microsoft.com/office/drawing/2014/main" id="{A8D65809-F7F4-F049-AD3E-4E8977A6D466}"/>
              </a:ext>
            </a:extLst>
          </p:cNvPr>
          <p:cNvGraphicFramePr>
            <a:graphicFrameLocks noGrp="1"/>
          </p:cNvGraphicFramePr>
          <p:nvPr/>
        </p:nvGraphicFramePr>
        <p:xfrm>
          <a:off x="1342084" y="1488536"/>
          <a:ext cx="9500800" cy="4253161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37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5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1520">
                <a:tc>
                  <a:txBody>
                    <a:bodyPr/>
                    <a:lstStyle/>
                    <a:p>
                      <a:pPr marR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he-IL" sz="1600" b="1" i="0" u="none" strike="noStrike" cap="none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 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 rtl="1" latinLnBrk="1"/>
                      <a:r>
                        <a:rPr lang="he-IL" altLang="ko-KR" sz="16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ביטוח</a:t>
                      </a:r>
                      <a:r>
                        <a:rPr lang="he-IL" altLang="ko-KR" sz="1600" b="1" baseline="0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בריאות ממלכתי</a:t>
                      </a:r>
                      <a:endParaRPr lang="en-US" altLang="ko-KR" sz="16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60960" marB="6096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r>
                        <a:rPr lang="he-IL" altLang="ko-KR" sz="1600" b="1" dirty="0" err="1">
                          <a:solidFill>
                            <a:schemeClr val="bg1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שב"ן</a:t>
                      </a:r>
                      <a:endParaRPr lang="en-US" altLang="ko-KR" sz="16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60960" marB="6096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1" hangingPunct="1"/>
                      <a:r>
                        <a:rPr lang="he-IL" altLang="ko-KR" sz="1600" b="1" kern="1200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ביטוח</a:t>
                      </a:r>
                      <a:r>
                        <a:rPr lang="he-IL" altLang="ko-KR" sz="1600" b="1" kern="1200" baseline="0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פרטי</a:t>
                      </a:r>
                      <a:endParaRPr lang="en-US" altLang="ko-KR" sz="1600" b="1" kern="1200" dirty="0">
                        <a:solidFill>
                          <a:schemeClr val="bg1">
                            <a:lumMod val="25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T="60960" marB="6096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584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altLang="ko-KR" sz="1500" b="0" dirty="0">
                        <a:solidFill>
                          <a:srgbClr val="00206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altLang="ko-KR" sz="1500" b="0" dirty="0">
                        <a:solidFill>
                          <a:srgbClr val="00206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500" b="1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בחירת מנתח </a:t>
                      </a:r>
                      <a:endParaRPr lang="en-US" altLang="ko-KR" sz="1500" b="1" dirty="0">
                        <a:solidFill>
                          <a:srgbClr val="00206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5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מנתח במערכת הציבורית </a:t>
                      </a:r>
                    </a:p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5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אין אפשרות לבחור מנתח</a:t>
                      </a:r>
                    </a:p>
                  </a:txBody>
                  <a:tcPr marT="60960" marB="6096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5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בחירת מנתחי הסכם</a:t>
                      </a:r>
                      <a:br>
                        <a:rPr lang="en-US" altLang="ko-KR" sz="15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</a:br>
                      <a:r>
                        <a:rPr lang="he-IL" altLang="ko-KR" sz="15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עם השתתפויות עצמיות </a:t>
                      </a:r>
                      <a:endParaRPr lang="en-US" altLang="ko-KR" sz="1500" b="0" i="0" u="none" strike="noStrike" cap="none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  <a:sym typeface="Arial"/>
                      </a:endParaRPr>
                    </a:p>
                  </a:txBody>
                  <a:tcPr marT="60960" marB="6096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5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רשימת מנתחי הסכם רחבה </a:t>
                      </a:r>
                    </a:p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5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ללא השתתפות עצמית</a:t>
                      </a:r>
                      <a:endParaRPr lang="en-US" altLang="ko-KR" sz="1500" b="0" i="0" u="none" strike="noStrike" cap="none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  <a:sym typeface="Arial"/>
                      </a:endParaRPr>
                    </a:p>
                  </a:txBody>
                  <a:tcPr marT="60960" marB="6096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0873">
                <a:tc>
                  <a:txBody>
                    <a:bodyPr/>
                    <a:lstStyle/>
                    <a:p>
                      <a:pPr algn="ctr" rtl="1"/>
                      <a:endParaRPr lang="he-IL" sz="1500" b="0" kern="1200" baseline="0" dirty="0">
                        <a:solidFill>
                          <a:srgbClr val="00206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 rtl="1"/>
                      <a:endParaRPr lang="he-IL" sz="1500" b="0" kern="1200" baseline="0" dirty="0">
                        <a:solidFill>
                          <a:srgbClr val="00206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 rtl="1"/>
                      <a:r>
                        <a:rPr lang="he-IL" sz="1500" b="1" kern="1200" baseline="0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זמינות הניתוח </a:t>
                      </a:r>
                      <a:endParaRPr lang="he-IL" sz="1500" b="1" kern="1200" baseline="0" dirty="0">
                        <a:solidFill>
                          <a:srgbClr val="00206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5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זמינות המערכת הציבורית</a:t>
                      </a:r>
                      <a:endParaRPr lang="en-US" altLang="ko-KR" sz="1500" b="0" i="0" u="none" strike="noStrike" cap="none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  <a:sym typeface="Arial"/>
                      </a:endParaRPr>
                    </a:p>
                  </a:txBody>
                  <a:tcPr marT="60960" marB="6096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5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זמינות </a:t>
                      </a:r>
                      <a:r>
                        <a:rPr lang="he-IL" altLang="ko-KR" sz="1500" b="0" i="0" u="none" strike="noStrike" cap="none" dirty="0" err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שב"ן</a:t>
                      </a:r>
                      <a:endParaRPr lang="en-US" altLang="ko-KR" sz="1500" b="0" i="0" u="none" strike="noStrike" cap="none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  <a:sym typeface="Arial"/>
                      </a:endParaRPr>
                    </a:p>
                  </a:txBody>
                  <a:tcPr marT="60960" marB="6096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altLang="ko-KR" sz="15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</a:br>
                      <a:r>
                        <a:rPr lang="he-IL" altLang="ko-KR" sz="15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זמינות פרטית</a:t>
                      </a:r>
                      <a:endParaRPr lang="en-US" altLang="ko-KR" sz="1500" b="0" i="0" u="none" strike="noStrike" cap="none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  <a:sym typeface="Arial"/>
                      </a:endParaRPr>
                    </a:p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500" b="0" i="0" u="none" strike="noStrike" cap="none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  <a:sym typeface="Arial"/>
                      </a:endParaRPr>
                    </a:p>
                  </a:txBody>
                  <a:tcPr marT="60960" marB="6096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952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altLang="ko-KR" sz="1500" b="0" dirty="0">
                        <a:solidFill>
                          <a:srgbClr val="00206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altLang="ko-KR" sz="1500" b="0" dirty="0">
                        <a:solidFill>
                          <a:srgbClr val="00206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500" b="1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אפשרויות חלופיות לניתוח </a:t>
                      </a:r>
                    </a:p>
                    <a:p>
                      <a:pPr algn="ctr" rtl="1"/>
                      <a:endParaRPr lang="he-IL" sz="15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5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מוגבל לאישור</a:t>
                      </a:r>
                      <a:r>
                        <a:rPr lang="he-IL" altLang="ko-KR" sz="1500" b="0" i="0" u="none" strike="noStrike" cap="none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 הסל </a:t>
                      </a:r>
                      <a:endParaRPr lang="ko-KR" altLang="en-US" sz="1500" b="0" i="0" u="none" strike="noStrike" cap="none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  <a:sym typeface="Arial"/>
                      </a:endParaRPr>
                    </a:p>
                  </a:txBody>
                  <a:tcPr marT="60960" marB="6096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5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טכנולוגיות ספציפיות ואביזרים</a:t>
                      </a:r>
                      <a:r>
                        <a:rPr lang="he-IL" altLang="ko-KR" sz="1500" b="0" i="0" u="none" strike="noStrike" cap="none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 על פי רשימה </a:t>
                      </a:r>
                      <a:r>
                        <a:rPr lang="he-IL" altLang="ko-KR" sz="15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שאושרו ע"י</a:t>
                      </a:r>
                      <a:r>
                        <a:rPr lang="he-IL" altLang="ko-KR" sz="1500" b="0" i="0" u="none" strike="noStrike" cap="none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 קופת החולים </a:t>
                      </a:r>
                      <a:endParaRPr lang="ko-KR" altLang="en-US" sz="1500" b="0" i="0" u="none" strike="noStrike" cap="none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  <a:sym typeface="Arial"/>
                      </a:endParaRPr>
                    </a:p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500" b="0" i="0" u="none" strike="noStrike" cap="none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  <a:sym typeface="Arial"/>
                      </a:endParaRPr>
                    </a:p>
                  </a:txBody>
                  <a:tcPr marT="60960" marB="6096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altLang="ko-KR" sz="15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</a:br>
                      <a:r>
                        <a:rPr lang="he-IL" altLang="ko-KR" sz="15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טכנולוגיות ,אביזרים ודרכי טיפול</a:t>
                      </a:r>
                      <a:r>
                        <a:rPr lang="he-IL" altLang="ko-KR" sz="1500" b="0" i="0" u="none" strike="noStrike" cap="none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 מחליפות ניתוח או חדשניים יותר</a:t>
                      </a:r>
                      <a:endParaRPr lang="ko-KR" altLang="en-US" sz="1500" b="0" i="0" u="none" strike="noStrike" cap="none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  <a:sym typeface="Arial"/>
                      </a:endParaRPr>
                    </a:p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500" b="0" i="0" u="none" strike="noStrike" cap="none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  <a:sym typeface="Arial"/>
                      </a:endParaRPr>
                    </a:p>
                  </a:txBody>
                  <a:tcPr marT="60960" marB="6096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7" name="Google Shape;2582;p35">
            <a:extLst>
              <a:ext uri="{FF2B5EF4-FFF2-40B4-BE49-F238E27FC236}">
                <a16:creationId xmlns:a16="http://schemas.microsoft.com/office/drawing/2014/main" id="{AF40F0AF-DCF2-9441-8BC6-865FD11B5319}"/>
              </a:ext>
            </a:extLst>
          </p:cNvPr>
          <p:cNvSpPr/>
          <p:nvPr/>
        </p:nvSpPr>
        <p:spPr>
          <a:xfrm>
            <a:off x="3935142" y="964497"/>
            <a:ext cx="6252001" cy="151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1" name="Google Shape;2583;p35">
            <a:extLst>
              <a:ext uri="{FF2B5EF4-FFF2-40B4-BE49-F238E27FC236}">
                <a16:creationId xmlns:a16="http://schemas.microsoft.com/office/drawing/2014/main" id="{55FAE72F-BD86-6449-9B52-6856973917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04858" y="454693"/>
            <a:ext cx="8157088" cy="7860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r" rtl="1"/>
            <a:r>
              <a:rPr lang="he-IL" sz="3600" b="1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ניתוחים ומחליפי ניתוח בארץ ובחו"ל </a:t>
            </a:r>
            <a:endParaRPr sz="3600" b="1" dirty="0">
              <a:ln>
                <a:solidFill>
                  <a:schemeClr val="tx1"/>
                </a:solidFill>
              </a:ln>
              <a:solidFill>
                <a:schemeClr val="dk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6" name="Google Shape;13451;p83">
            <a:extLst>
              <a:ext uri="{FF2B5EF4-FFF2-40B4-BE49-F238E27FC236}">
                <a16:creationId xmlns:a16="http://schemas.microsoft.com/office/drawing/2014/main" id="{CB1AA848-DE4D-4344-9620-1347A91963D9}"/>
              </a:ext>
            </a:extLst>
          </p:cNvPr>
          <p:cNvGrpSpPr/>
          <p:nvPr/>
        </p:nvGrpSpPr>
        <p:grpSpPr>
          <a:xfrm>
            <a:off x="10599161" y="320687"/>
            <a:ext cx="590307" cy="483108"/>
            <a:chOff x="3462865" y="2459296"/>
            <a:chExt cx="442730" cy="362331"/>
          </a:xfrm>
        </p:grpSpPr>
        <p:sp>
          <p:nvSpPr>
            <p:cNvPr id="17" name="Google Shape;13452;p83">
              <a:extLst>
                <a:ext uri="{FF2B5EF4-FFF2-40B4-BE49-F238E27FC236}">
                  <a16:creationId xmlns:a16="http://schemas.microsoft.com/office/drawing/2014/main" id="{8338864C-AA6B-7A42-AD73-B21D9B051424}"/>
                </a:ext>
              </a:extLst>
            </p:cNvPr>
            <p:cNvSpPr/>
            <p:nvPr/>
          </p:nvSpPr>
          <p:spPr>
            <a:xfrm>
              <a:off x="3770009" y="2778221"/>
              <a:ext cx="43040" cy="36888"/>
            </a:xfrm>
            <a:custGeom>
              <a:avLst/>
              <a:gdLst/>
              <a:ahLst/>
              <a:cxnLst/>
              <a:rect l="l" t="t" r="r" b="b"/>
              <a:pathLst>
                <a:path w="1644" h="1409" extrusionOk="0">
                  <a:moveTo>
                    <a:pt x="942" y="0"/>
                  </a:moveTo>
                  <a:cubicBezTo>
                    <a:pt x="312" y="0"/>
                    <a:pt x="0" y="759"/>
                    <a:pt x="442" y="1201"/>
                  </a:cubicBezTo>
                  <a:cubicBezTo>
                    <a:pt x="585" y="1344"/>
                    <a:pt x="761" y="1408"/>
                    <a:pt x="934" y="1408"/>
                  </a:cubicBezTo>
                  <a:cubicBezTo>
                    <a:pt x="1296" y="1408"/>
                    <a:pt x="1643" y="1129"/>
                    <a:pt x="1643" y="706"/>
                  </a:cubicBezTo>
                  <a:cubicBezTo>
                    <a:pt x="1643" y="317"/>
                    <a:pt x="1326" y="0"/>
                    <a:pt x="942" y="0"/>
                  </a:cubicBez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3453;p83">
              <a:extLst>
                <a:ext uri="{FF2B5EF4-FFF2-40B4-BE49-F238E27FC236}">
                  <a16:creationId xmlns:a16="http://schemas.microsoft.com/office/drawing/2014/main" id="{4AD9229E-4BDE-E949-AB6D-A788D567E91D}"/>
                </a:ext>
              </a:extLst>
            </p:cNvPr>
            <p:cNvSpPr/>
            <p:nvPr/>
          </p:nvSpPr>
          <p:spPr>
            <a:xfrm>
              <a:off x="3540724" y="2605040"/>
              <a:ext cx="287038" cy="158415"/>
            </a:xfrm>
            <a:custGeom>
              <a:avLst/>
              <a:gdLst/>
              <a:ahLst/>
              <a:cxnLst/>
              <a:rect l="l" t="t" r="r" b="b"/>
              <a:pathLst>
                <a:path w="10964" h="6051" extrusionOk="0">
                  <a:moveTo>
                    <a:pt x="0" y="0"/>
                  </a:moveTo>
                  <a:lnTo>
                    <a:pt x="0" y="4127"/>
                  </a:lnTo>
                  <a:cubicBezTo>
                    <a:pt x="1603" y="5409"/>
                    <a:pt x="3542" y="6051"/>
                    <a:pt x="5482" y="6051"/>
                  </a:cubicBezTo>
                  <a:cubicBezTo>
                    <a:pt x="7421" y="6051"/>
                    <a:pt x="9361" y="5409"/>
                    <a:pt x="10963" y="4127"/>
                  </a:cubicBezTo>
                  <a:lnTo>
                    <a:pt x="10963" y="0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3454;p83">
              <a:extLst>
                <a:ext uri="{FF2B5EF4-FFF2-40B4-BE49-F238E27FC236}">
                  <a16:creationId xmlns:a16="http://schemas.microsoft.com/office/drawing/2014/main" id="{3CDEA26F-DCBB-5347-9FCE-FFDBD53C51B6}"/>
                </a:ext>
              </a:extLst>
            </p:cNvPr>
            <p:cNvSpPr/>
            <p:nvPr/>
          </p:nvSpPr>
          <p:spPr>
            <a:xfrm>
              <a:off x="3540724" y="2605040"/>
              <a:ext cx="70450" cy="146529"/>
            </a:xfrm>
            <a:custGeom>
              <a:avLst/>
              <a:gdLst/>
              <a:ahLst/>
              <a:cxnLst/>
              <a:rect l="l" t="t" r="r" b="b"/>
              <a:pathLst>
                <a:path w="2691" h="5597" extrusionOk="0">
                  <a:moveTo>
                    <a:pt x="0" y="0"/>
                  </a:moveTo>
                  <a:lnTo>
                    <a:pt x="0" y="4127"/>
                  </a:lnTo>
                  <a:cubicBezTo>
                    <a:pt x="803" y="4771"/>
                    <a:pt x="1715" y="5270"/>
                    <a:pt x="2691" y="5597"/>
                  </a:cubicBezTo>
                  <a:lnTo>
                    <a:pt x="2691" y="0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3455;p83">
              <a:extLst>
                <a:ext uri="{FF2B5EF4-FFF2-40B4-BE49-F238E27FC236}">
                  <a16:creationId xmlns:a16="http://schemas.microsoft.com/office/drawing/2014/main" id="{719C7D58-9939-A64C-BB50-4A7682666E9C}"/>
                </a:ext>
              </a:extLst>
            </p:cNvPr>
            <p:cNvSpPr/>
            <p:nvPr/>
          </p:nvSpPr>
          <p:spPr>
            <a:xfrm>
              <a:off x="3764956" y="2619806"/>
              <a:ext cx="13247" cy="133021"/>
            </a:xfrm>
            <a:custGeom>
              <a:avLst/>
              <a:gdLst/>
              <a:ahLst/>
              <a:cxnLst/>
              <a:rect l="l" t="t" r="r" b="b"/>
              <a:pathLst>
                <a:path w="506" h="5081" extrusionOk="0">
                  <a:moveTo>
                    <a:pt x="253" y="1"/>
                  </a:moveTo>
                  <a:cubicBezTo>
                    <a:pt x="127" y="1"/>
                    <a:pt x="1" y="85"/>
                    <a:pt x="1" y="253"/>
                  </a:cubicBezTo>
                  <a:lnTo>
                    <a:pt x="1" y="4831"/>
                  </a:lnTo>
                  <a:cubicBezTo>
                    <a:pt x="1" y="4970"/>
                    <a:pt x="116" y="5081"/>
                    <a:pt x="251" y="5081"/>
                  </a:cubicBezTo>
                  <a:cubicBezTo>
                    <a:pt x="390" y="5081"/>
                    <a:pt x="505" y="4970"/>
                    <a:pt x="505" y="4831"/>
                  </a:cubicBezTo>
                  <a:lnTo>
                    <a:pt x="505" y="253"/>
                  </a:lnTo>
                  <a:cubicBezTo>
                    <a:pt x="505" y="85"/>
                    <a:pt x="379" y="1"/>
                    <a:pt x="253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3456;p83">
              <a:extLst>
                <a:ext uri="{FF2B5EF4-FFF2-40B4-BE49-F238E27FC236}">
                  <a16:creationId xmlns:a16="http://schemas.microsoft.com/office/drawing/2014/main" id="{5C165EEC-ACB9-4C48-AD7B-21394D0C0202}"/>
                </a:ext>
              </a:extLst>
            </p:cNvPr>
            <p:cNvSpPr/>
            <p:nvPr/>
          </p:nvSpPr>
          <p:spPr>
            <a:xfrm>
              <a:off x="3469410" y="2465920"/>
              <a:ext cx="429666" cy="193837"/>
            </a:xfrm>
            <a:custGeom>
              <a:avLst/>
              <a:gdLst/>
              <a:ahLst/>
              <a:cxnLst/>
              <a:rect l="l" t="t" r="r" b="b"/>
              <a:pathLst>
                <a:path w="16412" h="7404" extrusionOk="0">
                  <a:moveTo>
                    <a:pt x="8206" y="1"/>
                  </a:moveTo>
                  <a:lnTo>
                    <a:pt x="0" y="3128"/>
                  </a:lnTo>
                  <a:lnTo>
                    <a:pt x="0" y="4272"/>
                  </a:lnTo>
                  <a:lnTo>
                    <a:pt x="8206" y="7404"/>
                  </a:lnTo>
                  <a:lnTo>
                    <a:pt x="16411" y="4272"/>
                  </a:lnTo>
                  <a:lnTo>
                    <a:pt x="16411" y="3128"/>
                  </a:lnTo>
                  <a:lnTo>
                    <a:pt x="8206" y="1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3457;p83">
              <a:extLst>
                <a:ext uri="{FF2B5EF4-FFF2-40B4-BE49-F238E27FC236}">
                  <a16:creationId xmlns:a16="http://schemas.microsoft.com/office/drawing/2014/main" id="{44C33F1B-5987-BD46-8443-3B96347A80F0}"/>
                </a:ext>
              </a:extLst>
            </p:cNvPr>
            <p:cNvSpPr/>
            <p:nvPr/>
          </p:nvSpPr>
          <p:spPr>
            <a:xfrm>
              <a:off x="3469410" y="2547811"/>
              <a:ext cx="214833" cy="111946"/>
            </a:xfrm>
            <a:custGeom>
              <a:avLst/>
              <a:gdLst/>
              <a:ahLst/>
              <a:cxnLst/>
              <a:rect l="l" t="t" r="r" b="b"/>
              <a:pathLst>
                <a:path w="8206" h="4276" extrusionOk="0">
                  <a:moveTo>
                    <a:pt x="0" y="0"/>
                  </a:moveTo>
                  <a:lnTo>
                    <a:pt x="0" y="1144"/>
                  </a:lnTo>
                  <a:lnTo>
                    <a:pt x="8206" y="4276"/>
                  </a:lnTo>
                  <a:lnTo>
                    <a:pt x="8206" y="3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3458;p83">
              <a:extLst>
                <a:ext uri="{FF2B5EF4-FFF2-40B4-BE49-F238E27FC236}">
                  <a16:creationId xmlns:a16="http://schemas.microsoft.com/office/drawing/2014/main" id="{05A3CD0D-6657-7E48-BF05-CFB2B14165CB}"/>
                </a:ext>
              </a:extLst>
            </p:cNvPr>
            <p:cNvSpPr/>
            <p:nvPr/>
          </p:nvSpPr>
          <p:spPr>
            <a:xfrm>
              <a:off x="3462865" y="2459296"/>
              <a:ext cx="442730" cy="362331"/>
            </a:xfrm>
            <a:custGeom>
              <a:avLst/>
              <a:gdLst/>
              <a:ahLst/>
              <a:cxnLst/>
              <a:rect l="l" t="t" r="r" b="b"/>
              <a:pathLst>
                <a:path w="16911" h="13840" extrusionOk="0">
                  <a:moveTo>
                    <a:pt x="16406" y="3746"/>
                  </a:moveTo>
                  <a:lnTo>
                    <a:pt x="16406" y="4352"/>
                  </a:lnTo>
                  <a:lnTo>
                    <a:pt x="12924" y="5682"/>
                  </a:lnTo>
                  <a:lnTo>
                    <a:pt x="12924" y="5072"/>
                  </a:lnTo>
                  <a:lnTo>
                    <a:pt x="16406" y="3746"/>
                  </a:lnTo>
                  <a:close/>
                  <a:moveTo>
                    <a:pt x="12419" y="5265"/>
                  </a:moveTo>
                  <a:lnTo>
                    <a:pt x="12419" y="5875"/>
                  </a:lnTo>
                  <a:lnTo>
                    <a:pt x="8706" y="7287"/>
                  </a:lnTo>
                  <a:lnTo>
                    <a:pt x="8706" y="6682"/>
                  </a:lnTo>
                  <a:lnTo>
                    <a:pt x="12419" y="5265"/>
                  </a:lnTo>
                  <a:close/>
                  <a:moveTo>
                    <a:pt x="505" y="3746"/>
                  </a:moveTo>
                  <a:lnTo>
                    <a:pt x="8206" y="6682"/>
                  </a:lnTo>
                  <a:lnTo>
                    <a:pt x="8206" y="7292"/>
                  </a:lnTo>
                  <a:lnTo>
                    <a:pt x="505" y="4352"/>
                  </a:lnTo>
                  <a:lnTo>
                    <a:pt x="505" y="3746"/>
                  </a:lnTo>
                  <a:close/>
                  <a:moveTo>
                    <a:pt x="13687" y="5927"/>
                  </a:moveTo>
                  <a:lnTo>
                    <a:pt x="13687" y="9569"/>
                  </a:lnTo>
                  <a:cubicBezTo>
                    <a:pt x="13442" y="9761"/>
                    <a:pt x="13188" y="9934"/>
                    <a:pt x="12924" y="10097"/>
                  </a:cubicBezTo>
                  <a:lnTo>
                    <a:pt x="12924" y="6221"/>
                  </a:lnTo>
                  <a:lnTo>
                    <a:pt x="13687" y="5927"/>
                  </a:lnTo>
                  <a:close/>
                  <a:moveTo>
                    <a:pt x="12674" y="12437"/>
                  </a:moveTo>
                  <a:cubicBezTo>
                    <a:pt x="12919" y="12437"/>
                    <a:pt x="13125" y="12639"/>
                    <a:pt x="13125" y="12888"/>
                  </a:cubicBezTo>
                  <a:cubicBezTo>
                    <a:pt x="13125" y="13158"/>
                    <a:pt x="12901" y="13338"/>
                    <a:pt x="12668" y="13338"/>
                  </a:cubicBezTo>
                  <a:cubicBezTo>
                    <a:pt x="12557" y="13338"/>
                    <a:pt x="12443" y="13297"/>
                    <a:pt x="12352" y="13206"/>
                  </a:cubicBezTo>
                  <a:cubicBezTo>
                    <a:pt x="12068" y="12922"/>
                    <a:pt x="12270" y="12437"/>
                    <a:pt x="12674" y="12437"/>
                  </a:cubicBezTo>
                  <a:close/>
                  <a:moveTo>
                    <a:pt x="8456" y="0"/>
                  </a:moveTo>
                  <a:cubicBezTo>
                    <a:pt x="8425" y="0"/>
                    <a:pt x="8393" y="7"/>
                    <a:pt x="8364" y="19"/>
                  </a:cubicBezTo>
                  <a:lnTo>
                    <a:pt x="159" y="3146"/>
                  </a:lnTo>
                  <a:cubicBezTo>
                    <a:pt x="63" y="3184"/>
                    <a:pt x="1" y="3276"/>
                    <a:pt x="1" y="3381"/>
                  </a:cubicBezTo>
                  <a:lnTo>
                    <a:pt x="1" y="4529"/>
                  </a:lnTo>
                  <a:cubicBezTo>
                    <a:pt x="1" y="4630"/>
                    <a:pt x="63" y="4726"/>
                    <a:pt x="159" y="4760"/>
                  </a:cubicBezTo>
                  <a:lnTo>
                    <a:pt x="2725" y="5740"/>
                  </a:lnTo>
                  <a:lnTo>
                    <a:pt x="2725" y="6610"/>
                  </a:lnTo>
                  <a:cubicBezTo>
                    <a:pt x="2725" y="6775"/>
                    <a:pt x="2849" y="6858"/>
                    <a:pt x="2974" y="6858"/>
                  </a:cubicBezTo>
                  <a:cubicBezTo>
                    <a:pt x="3099" y="6858"/>
                    <a:pt x="3224" y="6775"/>
                    <a:pt x="3224" y="6610"/>
                  </a:cubicBezTo>
                  <a:lnTo>
                    <a:pt x="3224" y="5932"/>
                  </a:lnTo>
                  <a:lnTo>
                    <a:pt x="8364" y="7892"/>
                  </a:lnTo>
                  <a:cubicBezTo>
                    <a:pt x="8393" y="7904"/>
                    <a:pt x="8423" y="7910"/>
                    <a:pt x="8454" y="7910"/>
                  </a:cubicBezTo>
                  <a:cubicBezTo>
                    <a:pt x="8485" y="7910"/>
                    <a:pt x="8516" y="7904"/>
                    <a:pt x="8547" y="7892"/>
                  </a:cubicBezTo>
                  <a:lnTo>
                    <a:pt x="12419" y="6413"/>
                  </a:lnTo>
                  <a:lnTo>
                    <a:pt x="12419" y="10390"/>
                  </a:lnTo>
                  <a:cubicBezTo>
                    <a:pt x="11171" y="11047"/>
                    <a:pt x="9810" y="11370"/>
                    <a:pt x="8455" y="11370"/>
                  </a:cubicBezTo>
                  <a:cubicBezTo>
                    <a:pt x="6598" y="11370"/>
                    <a:pt x="4752" y="10763"/>
                    <a:pt x="3224" y="9574"/>
                  </a:cubicBezTo>
                  <a:lnTo>
                    <a:pt x="3224" y="7614"/>
                  </a:lnTo>
                  <a:cubicBezTo>
                    <a:pt x="3224" y="7446"/>
                    <a:pt x="3099" y="7361"/>
                    <a:pt x="2974" y="7361"/>
                  </a:cubicBezTo>
                  <a:cubicBezTo>
                    <a:pt x="2849" y="7361"/>
                    <a:pt x="2725" y="7446"/>
                    <a:pt x="2725" y="7614"/>
                  </a:cubicBezTo>
                  <a:lnTo>
                    <a:pt x="2725" y="9694"/>
                  </a:lnTo>
                  <a:cubicBezTo>
                    <a:pt x="2725" y="9771"/>
                    <a:pt x="2758" y="9843"/>
                    <a:pt x="2821" y="9891"/>
                  </a:cubicBezTo>
                  <a:cubicBezTo>
                    <a:pt x="4451" y="11199"/>
                    <a:pt x="6445" y="11872"/>
                    <a:pt x="8455" y="11872"/>
                  </a:cubicBezTo>
                  <a:cubicBezTo>
                    <a:pt x="9804" y="11872"/>
                    <a:pt x="11160" y="11570"/>
                    <a:pt x="12419" y="10952"/>
                  </a:cubicBezTo>
                  <a:lnTo>
                    <a:pt x="12419" y="11966"/>
                  </a:lnTo>
                  <a:cubicBezTo>
                    <a:pt x="11958" y="12091"/>
                    <a:pt x="11660" y="12543"/>
                    <a:pt x="11727" y="13013"/>
                  </a:cubicBezTo>
                  <a:cubicBezTo>
                    <a:pt x="11790" y="13489"/>
                    <a:pt x="12193" y="13840"/>
                    <a:pt x="12669" y="13840"/>
                  </a:cubicBezTo>
                  <a:cubicBezTo>
                    <a:pt x="13149" y="13840"/>
                    <a:pt x="13553" y="13489"/>
                    <a:pt x="13615" y="13013"/>
                  </a:cubicBezTo>
                  <a:cubicBezTo>
                    <a:pt x="13678" y="12543"/>
                    <a:pt x="13385" y="12091"/>
                    <a:pt x="12924" y="11966"/>
                  </a:cubicBezTo>
                  <a:lnTo>
                    <a:pt x="12924" y="10683"/>
                  </a:lnTo>
                  <a:cubicBezTo>
                    <a:pt x="13332" y="10453"/>
                    <a:pt x="13726" y="10184"/>
                    <a:pt x="14096" y="9891"/>
                  </a:cubicBezTo>
                  <a:cubicBezTo>
                    <a:pt x="14153" y="9843"/>
                    <a:pt x="14187" y="9771"/>
                    <a:pt x="14187" y="9694"/>
                  </a:cubicBezTo>
                  <a:lnTo>
                    <a:pt x="14187" y="5740"/>
                  </a:lnTo>
                  <a:lnTo>
                    <a:pt x="16748" y="4760"/>
                  </a:lnTo>
                  <a:cubicBezTo>
                    <a:pt x="16848" y="4726"/>
                    <a:pt x="16911" y="4630"/>
                    <a:pt x="16911" y="4525"/>
                  </a:cubicBezTo>
                  <a:lnTo>
                    <a:pt x="16911" y="3381"/>
                  </a:lnTo>
                  <a:cubicBezTo>
                    <a:pt x="16911" y="3276"/>
                    <a:pt x="16848" y="3184"/>
                    <a:pt x="16752" y="3146"/>
                  </a:cubicBezTo>
                  <a:lnTo>
                    <a:pt x="11401" y="1104"/>
                  </a:lnTo>
                  <a:cubicBezTo>
                    <a:pt x="11366" y="1091"/>
                    <a:pt x="11333" y="1085"/>
                    <a:pt x="11302" y="1085"/>
                  </a:cubicBezTo>
                  <a:cubicBezTo>
                    <a:pt x="11055" y="1085"/>
                    <a:pt x="10945" y="1468"/>
                    <a:pt x="11223" y="1575"/>
                  </a:cubicBezTo>
                  <a:lnTo>
                    <a:pt x="15955" y="3377"/>
                  </a:lnTo>
                  <a:lnTo>
                    <a:pt x="12683" y="4630"/>
                  </a:lnTo>
                  <a:lnTo>
                    <a:pt x="8561" y="2762"/>
                  </a:lnTo>
                  <a:cubicBezTo>
                    <a:pt x="8523" y="2745"/>
                    <a:pt x="8486" y="2737"/>
                    <a:pt x="8451" y="2737"/>
                  </a:cubicBezTo>
                  <a:cubicBezTo>
                    <a:pt x="8210" y="2737"/>
                    <a:pt x="8086" y="3101"/>
                    <a:pt x="8355" y="3223"/>
                  </a:cubicBezTo>
                  <a:lnTo>
                    <a:pt x="12016" y="4880"/>
                  </a:lnTo>
                  <a:lnTo>
                    <a:pt x="8456" y="6240"/>
                  </a:lnTo>
                  <a:lnTo>
                    <a:pt x="957" y="3381"/>
                  </a:lnTo>
                  <a:lnTo>
                    <a:pt x="8456" y="523"/>
                  </a:lnTo>
                  <a:lnTo>
                    <a:pt x="10301" y="1224"/>
                  </a:lnTo>
                  <a:cubicBezTo>
                    <a:pt x="10336" y="1238"/>
                    <a:pt x="10370" y="1244"/>
                    <a:pt x="10401" y="1244"/>
                  </a:cubicBezTo>
                  <a:cubicBezTo>
                    <a:pt x="10651" y="1244"/>
                    <a:pt x="10761" y="860"/>
                    <a:pt x="10483" y="754"/>
                  </a:cubicBezTo>
                  <a:lnTo>
                    <a:pt x="8547" y="19"/>
                  </a:lnTo>
                  <a:cubicBezTo>
                    <a:pt x="8518" y="7"/>
                    <a:pt x="8487" y="0"/>
                    <a:pt x="845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4" name="Picture 23" descr="Text&#10;&#10;Description automatically generated">
            <a:extLst>
              <a:ext uri="{FF2B5EF4-FFF2-40B4-BE49-F238E27FC236}">
                <a16:creationId xmlns:a16="http://schemas.microsoft.com/office/drawing/2014/main" id="{7F27A321-E893-814C-B842-251F53FA18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5" r="71550"/>
          <a:stretch/>
        </p:blipFill>
        <p:spPr>
          <a:xfrm>
            <a:off x="620265" y="5833916"/>
            <a:ext cx="698177" cy="802704"/>
          </a:xfrm>
          <a:prstGeom prst="rect">
            <a:avLst/>
          </a:prstGeom>
        </p:spPr>
      </p:pic>
      <p:sp>
        <p:nvSpPr>
          <p:cNvPr id="25" name="Google Shape;104;p2">
            <a:extLst>
              <a:ext uri="{FF2B5EF4-FFF2-40B4-BE49-F238E27FC236}">
                <a16:creationId xmlns:a16="http://schemas.microsoft.com/office/drawing/2014/main" id="{05C3F1E5-779E-0448-AE10-70B10D60FE70}"/>
              </a:ext>
            </a:extLst>
          </p:cNvPr>
          <p:cNvSpPr/>
          <p:nvPr/>
        </p:nvSpPr>
        <p:spPr>
          <a:xfrm rot="5400000">
            <a:off x="11366800" y="327167"/>
            <a:ext cx="1152400" cy="49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>
              <a:buClr>
                <a:srgbClr val="000000"/>
              </a:buClr>
            </a:pPr>
            <a:r>
              <a:rPr lang="he-IL" sz="1867" b="1" kern="0" dirty="0">
                <a:solidFill>
                  <a:srgbClr val="FDFDFD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שיעור 1</a:t>
            </a:r>
          </a:p>
        </p:txBody>
      </p:sp>
    </p:spTree>
    <p:extLst>
      <p:ext uri="{BB962C8B-B14F-4D97-AF65-F5344CB8AC3E}">
        <p14:creationId xmlns:p14="http://schemas.microsoft.com/office/powerpoint/2010/main" val="374518821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4" name="Google Shape;3844;p55">
            <a:hlinkClick r:id="" action="ppaction://hlinkshowjump?jump=previousslide"/>
          </p:cNvPr>
          <p:cNvPicPr preferRelativeResize="0"/>
          <p:nvPr/>
        </p:nvPicPr>
        <p:blipFill rotWithShape="1">
          <a:blip r:embed="rId3">
            <a:alphaModFix/>
          </a:blip>
          <a:srcRect t="308" b="317"/>
          <a:stretch/>
        </p:blipFill>
        <p:spPr>
          <a:xfrm>
            <a:off x="259456" y="729034"/>
            <a:ext cx="244233" cy="482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5" name="Google Shape;3845;p55">
            <a:hlinkClick r:id="" action="ppaction://hlinkshowjump?jump=nextslide"/>
          </p:cNvPr>
          <p:cNvPicPr preferRelativeResize="0"/>
          <p:nvPr/>
        </p:nvPicPr>
        <p:blipFill rotWithShape="1">
          <a:blip r:embed="rId3">
            <a:alphaModFix/>
          </a:blip>
          <a:srcRect t="308" b="317"/>
          <a:stretch/>
        </p:blipFill>
        <p:spPr>
          <a:xfrm rot="10800000">
            <a:off x="259456" y="5655667"/>
            <a:ext cx="244233" cy="4824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2" name="טבלה 13">
            <a:extLst>
              <a:ext uri="{FF2B5EF4-FFF2-40B4-BE49-F238E27FC236}">
                <a16:creationId xmlns:a16="http://schemas.microsoft.com/office/drawing/2014/main" id="{A8D65809-F7F4-F049-AD3E-4E8977A6D4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139390"/>
              </p:ext>
            </p:extLst>
          </p:nvPr>
        </p:nvGraphicFramePr>
        <p:xfrm>
          <a:off x="1342084" y="1525111"/>
          <a:ext cx="9500800" cy="4676634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37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5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1520">
                <a:tc>
                  <a:txBody>
                    <a:bodyPr/>
                    <a:lstStyle/>
                    <a:p>
                      <a:pPr marR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sz="1600" b="1" i="0" u="none" strike="noStrike" cap="none" dirty="0">
                        <a:solidFill>
                          <a:schemeClr val="bg1">
                            <a:lumMod val="25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  <a:sym typeface="Arial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 rtl="1" latinLnBrk="1"/>
                      <a:r>
                        <a:rPr lang="he-IL" altLang="ko-KR" sz="16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ביטוח</a:t>
                      </a:r>
                      <a:r>
                        <a:rPr lang="he-IL" altLang="ko-KR" sz="1600" b="1" baseline="0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בריאות ממלכתי</a:t>
                      </a:r>
                      <a:endParaRPr lang="en-US" altLang="ko-KR" sz="16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60960" marB="6096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r>
                        <a:rPr lang="he-IL" altLang="ko-KR" sz="16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תקנון </a:t>
                      </a:r>
                      <a:r>
                        <a:rPr lang="he-IL" altLang="ko-KR" sz="1600" b="1" dirty="0" err="1">
                          <a:solidFill>
                            <a:schemeClr val="bg1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שב"ן</a:t>
                      </a:r>
                      <a:endParaRPr lang="en-US" altLang="ko-KR" sz="16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60960" marB="6096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1" hangingPunct="1"/>
                      <a:r>
                        <a:rPr lang="he-IL" altLang="ko-KR" sz="1600" b="1" kern="1200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ביטוח</a:t>
                      </a:r>
                      <a:r>
                        <a:rPr lang="he-IL" altLang="ko-KR" sz="1600" b="1" kern="1200" baseline="0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פרטי</a:t>
                      </a:r>
                      <a:endParaRPr lang="en-US" altLang="ko-KR" sz="1600" b="1" kern="1200" dirty="0">
                        <a:solidFill>
                          <a:schemeClr val="bg1">
                            <a:lumMod val="25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T="60960" marB="6096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2081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5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בחירת רופא מומחה </a:t>
                      </a:r>
                      <a:endParaRPr lang="en-US" altLang="ko-KR" sz="1500" b="0" i="0" u="none" strike="noStrike" cap="none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  <a:sym typeface="Arial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5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רפואת מומחים במסגרת הציבורית </a:t>
                      </a:r>
                      <a:endParaRPr lang="en-US" altLang="ko-KR" sz="1500" b="0" i="0" u="none" strike="noStrike" cap="none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  <a:sym typeface="Arial"/>
                      </a:endParaRPr>
                    </a:p>
                  </a:txBody>
                  <a:tcPr marT="60960" marB="6096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5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על פי רשימת רופאי הסכם/ הסדר בפרטי </a:t>
                      </a:r>
                      <a:endParaRPr lang="en-US" altLang="ko-KR" sz="1500" b="0" i="0" u="none" strike="noStrike" cap="none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  <a:sym typeface="Arial"/>
                      </a:endParaRPr>
                    </a:p>
                  </a:txBody>
                  <a:tcPr marT="60960" marB="6096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5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אינו מוגבל ברשימה</a:t>
                      </a:r>
                      <a:endParaRPr lang="en-US" altLang="ko-KR" sz="1500" b="0" i="0" u="none" strike="noStrike" cap="none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  <a:sym typeface="Arial"/>
                      </a:endParaRPr>
                    </a:p>
                  </a:txBody>
                  <a:tcPr marT="60960" marB="6096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5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זמינות הרופא 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5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על פי זמינות ציבורית </a:t>
                      </a:r>
                      <a:endParaRPr lang="en-US" altLang="ko-KR" sz="1500" b="0" i="0" u="none" strike="noStrike" cap="none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  <a:sym typeface="Arial"/>
                      </a:endParaRPr>
                    </a:p>
                  </a:txBody>
                  <a:tcPr marT="60960" marB="6096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5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זמינות פרטית</a:t>
                      </a:r>
                    </a:p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5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מוגבל ל 3 </a:t>
                      </a:r>
                      <a:r>
                        <a:rPr lang="he-IL" altLang="ko-KR" sz="1500" b="0" i="0" u="none" strike="noStrike" cap="none" dirty="0" err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יעוצים</a:t>
                      </a:r>
                      <a:r>
                        <a:rPr lang="he-IL" altLang="ko-KR" sz="15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  בשנה </a:t>
                      </a:r>
                    </a:p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5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 החזר עד</a:t>
                      </a:r>
                      <a:r>
                        <a:rPr lang="he-IL" altLang="ko-KR" sz="1500" b="0" i="0" u="none" strike="noStrike" cap="none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 600 ₪ </a:t>
                      </a:r>
                      <a:endParaRPr lang="he-IL" altLang="ko-KR" sz="1500" b="0" i="0" u="none" strike="noStrike" cap="none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  <a:sym typeface="Arial"/>
                      </a:endParaRPr>
                    </a:p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3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תלוי קופת חולים</a:t>
                      </a:r>
                      <a:endParaRPr lang="en-US" altLang="ko-KR" sz="1300" b="0" i="0" u="none" strike="noStrike" cap="none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  <a:sym typeface="Arial"/>
                      </a:endParaRPr>
                    </a:p>
                  </a:txBody>
                  <a:tcPr marT="60960" marB="6096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5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זמינות פרטית</a:t>
                      </a:r>
                    </a:p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5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מס' </a:t>
                      </a:r>
                      <a:r>
                        <a:rPr lang="he-IL" altLang="ko-KR" sz="1500" b="0" i="0" u="none" strike="noStrike" cap="none" dirty="0" err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ייעוצים</a:t>
                      </a:r>
                      <a:r>
                        <a:rPr lang="he-IL" altLang="ko-KR" sz="15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 בשנה</a:t>
                      </a:r>
                    </a:p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5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החזר של כ- 750 </a:t>
                      </a:r>
                    </a:p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5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 </a:t>
                      </a:r>
                    </a:p>
                  </a:txBody>
                  <a:tcPr marT="60960" marB="6096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5680">
                <a:tc>
                  <a:txBody>
                    <a:bodyPr/>
                    <a:lstStyle/>
                    <a:p>
                      <a:pPr algn="ctr" rtl="1"/>
                      <a:r>
                        <a:rPr lang="he-IL" sz="15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טכנולוגיות ואביזרים מתקדמים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5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באישור הסל </a:t>
                      </a:r>
                      <a:endParaRPr lang="en-US" altLang="ko-KR" sz="1500" b="0" i="0" u="none" strike="noStrike" cap="none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  <a:sym typeface="Arial"/>
                      </a:endParaRPr>
                    </a:p>
                  </a:txBody>
                  <a:tcPr marT="60960" marB="6096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5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רשימה מצומצמת  </a:t>
                      </a:r>
                      <a:endParaRPr lang="en-US" altLang="ko-KR" sz="1500" b="0" i="0" u="none" strike="noStrike" cap="none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  <a:sym typeface="Arial"/>
                      </a:endParaRPr>
                    </a:p>
                  </a:txBody>
                  <a:tcPr marT="60960" marB="6096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5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ניתן להרחיב </a:t>
                      </a:r>
                      <a:r>
                        <a:rPr lang="he-IL" altLang="ko-KR" sz="1500" b="0" i="0" u="none" strike="noStrike" cap="none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בנספח ייחודי </a:t>
                      </a:r>
                      <a:r>
                        <a:rPr lang="he-IL" altLang="ko-KR" sz="15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לשיקום ואביזרים ,שאינן בסל</a:t>
                      </a:r>
                    </a:p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3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בחלק</a:t>
                      </a:r>
                      <a:r>
                        <a:rPr lang="he-IL" altLang="ko-KR" sz="1300" b="0" i="0" u="none" strike="noStrike" cap="none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 מהחברות </a:t>
                      </a:r>
                      <a:endParaRPr lang="en-US" altLang="ko-KR" sz="1300" b="0" i="0" u="none" strike="noStrike" cap="none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  <a:sym typeface="Arial"/>
                      </a:endParaRPr>
                    </a:p>
                  </a:txBody>
                  <a:tcPr marT="60960" marB="6096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191456"/>
                  </a:ext>
                </a:extLst>
              </a:tr>
              <a:tr h="98087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5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איך מקצרים תורים לבדיקות אבחנתיות?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MRI,PET CT  </a:t>
                      </a:r>
                      <a:r>
                        <a:rPr lang="he-IL" altLang="ko-KR" sz="15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 וכד'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5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זמינות קופה</a:t>
                      </a:r>
                      <a:endParaRPr lang="ko-KR" altLang="en-US" sz="1500" b="0" i="0" u="none" strike="noStrike" cap="none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  <a:sym typeface="Arial"/>
                      </a:endParaRPr>
                    </a:p>
                  </a:txBody>
                  <a:tcPr marT="60960" marB="6096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5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כפוף לממלכתי </a:t>
                      </a:r>
                      <a:endParaRPr lang="ko-KR" altLang="en-US" sz="1500" b="0" i="0" u="none" strike="noStrike" cap="none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  <a:sym typeface="Arial"/>
                      </a:endParaRPr>
                    </a:p>
                  </a:txBody>
                  <a:tcPr marT="60960" marB="6096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5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ביצוע במכון פרטי, </a:t>
                      </a:r>
                    </a:p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5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החזר של עד 12,000 ₪  </a:t>
                      </a:r>
                    </a:p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300" b="0" i="0" u="none" strike="noStrike" cap="non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תלוי חברת ביטוח</a:t>
                      </a:r>
                    </a:p>
                  </a:txBody>
                  <a:tcPr marT="60960" marB="6096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7988"/>
                  </a:ext>
                </a:extLst>
              </a:tr>
            </a:tbl>
          </a:graphicData>
        </a:graphic>
      </p:graphicFrame>
      <p:sp>
        <p:nvSpPr>
          <p:cNvPr id="171" name="Google Shape;2583;p35">
            <a:extLst>
              <a:ext uri="{FF2B5EF4-FFF2-40B4-BE49-F238E27FC236}">
                <a16:creationId xmlns:a16="http://schemas.microsoft.com/office/drawing/2014/main" id="{55FAE72F-BD86-6449-9B52-6856973917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82022" y="247993"/>
            <a:ext cx="7312607" cy="7860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r" rtl="1"/>
            <a:r>
              <a:rPr lang="he-IL" sz="3600" b="1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אמבולטורי וכתבי שרות  </a:t>
            </a:r>
            <a:endParaRPr sz="3600" b="1" dirty="0">
              <a:ln>
                <a:solidFill>
                  <a:schemeClr val="tx1"/>
                </a:solidFill>
              </a:ln>
              <a:solidFill>
                <a:schemeClr val="dk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" name="Google Shape;13451;p83">
            <a:extLst>
              <a:ext uri="{FF2B5EF4-FFF2-40B4-BE49-F238E27FC236}">
                <a16:creationId xmlns:a16="http://schemas.microsoft.com/office/drawing/2014/main" id="{923205C2-96BB-CE40-81A2-51A4C6D2106C}"/>
              </a:ext>
            </a:extLst>
          </p:cNvPr>
          <p:cNvGrpSpPr/>
          <p:nvPr/>
        </p:nvGrpSpPr>
        <p:grpSpPr>
          <a:xfrm>
            <a:off x="10599161" y="320687"/>
            <a:ext cx="590307" cy="483108"/>
            <a:chOff x="3462865" y="2459296"/>
            <a:chExt cx="442730" cy="362331"/>
          </a:xfrm>
        </p:grpSpPr>
        <p:sp>
          <p:nvSpPr>
            <p:cNvPr id="15" name="Google Shape;13452;p83">
              <a:extLst>
                <a:ext uri="{FF2B5EF4-FFF2-40B4-BE49-F238E27FC236}">
                  <a16:creationId xmlns:a16="http://schemas.microsoft.com/office/drawing/2014/main" id="{D039D860-CE24-FE43-BB07-C7EAF0C99BAD}"/>
                </a:ext>
              </a:extLst>
            </p:cNvPr>
            <p:cNvSpPr/>
            <p:nvPr/>
          </p:nvSpPr>
          <p:spPr>
            <a:xfrm>
              <a:off x="3770009" y="2778221"/>
              <a:ext cx="43040" cy="36888"/>
            </a:xfrm>
            <a:custGeom>
              <a:avLst/>
              <a:gdLst/>
              <a:ahLst/>
              <a:cxnLst/>
              <a:rect l="l" t="t" r="r" b="b"/>
              <a:pathLst>
                <a:path w="1644" h="1409" extrusionOk="0">
                  <a:moveTo>
                    <a:pt x="942" y="0"/>
                  </a:moveTo>
                  <a:cubicBezTo>
                    <a:pt x="312" y="0"/>
                    <a:pt x="0" y="759"/>
                    <a:pt x="442" y="1201"/>
                  </a:cubicBezTo>
                  <a:cubicBezTo>
                    <a:pt x="585" y="1344"/>
                    <a:pt x="761" y="1408"/>
                    <a:pt x="934" y="1408"/>
                  </a:cubicBezTo>
                  <a:cubicBezTo>
                    <a:pt x="1296" y="1408"/>
                    <a:pt x="1643" y="1129"/>
                    <a:pt x="1643" y="706"/>
                  </a:cubicBezTo>
                  <a:cubicBezTo>
                    <a:pt x="1643" y="317"/>
                    <a:pt x="1326" y="0"/>
                    <a:pt x="942" y="0"/>
                  </a:cubicBez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13453;p83">
              <a:extLst>
                <a:ext uri="{FF2B5EF4-FFF2-40B4-BE49-F238E27FC236}">
                  <a16:creationId xmlns:a16="http://schemas.microsoft.com/office/drawing/2014/main" id="{0CD1D8A3-55D5-CB4B-B5BC-981A83C6E3BC}"/>
                </a:ext>
              </a:extLst>
            </p:cNvPr>
            <p:cNvSpPr/>
            <p:nvPr/>
          </p:nvSpPr>
          <p:spPr>
            <a:xfrm>
              <a:off x="3540724" y="2605040"/>
              <a:ext cx="287038" cy="158415"/>
            </a:xfrm>
            <a:custGeom>
              <a:avLst/>
              <a:gdLst/>
              <a:ahLst/>
              <a:cxnLst/>
              <a:rect l="l" t="t" r="r" b="b"/>
              <a:pathLst>
                <a:path w="10964" h="6051" extrusionOk="0">
                  <a:moveTo>
                    <a:pt x="0" y="0"/>
                  </a:moveTo>
                  <a:lnTo>
                    <a:pt x="0" y="4127"/>
                  </a:lnTo>
                  <a:cubicBezTo>
                    <a:pt x="1603" y="5409"/>
                    <a:pt x="3542" y="6051"/>
                    <a:pt x="5482" y="6051"/>
                  </a:cubicBezTo>
                  <a:cubicBezTo>
                    <a:pt x="7421" y="6051"/>
                    <a:pt x="9361" y="5409"/>
                    <a:pt x="10963" y="4127"/>
                  </a:cubicBezTo>
                  <a:lnTo>
                    <a:pt x="10963" y="0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13454;p83">
              <a:extLst>
                <a:ext uri="{FF2B5EF4-FFF2-40B4-BE49-F238E27FC236}">
                  <a16:creationId xmlns:a16="http://schemas.microsoft.com/office/drawing/2014/main" id="{FB3E264D-EBD0-FC43-9A9E-EB521AC654C7}"/>
                </a:ext>
              </a:extLst>
            </p:cNvPr>
            <p:cNvSpPr/>
            <p:nvPr/>
          </p:nvSpPr>
          <p:spPr>
            <a:xfrm>
              <a:off x="3540724" y="2605040"/>
              <a:ext cx="70450" cy="146529"/>
            </a:xfrm>
            <a:custGeom>
              <a:avLst/>
              <a:gdLst/>
              <a:ahLst/>
              <a:cxnLst/>
              <a:rect l="l" t="t" r="r" b="b"/>
              <a:pathLst>
                <a:path w="2691" h="5597" extrusionOk="0">
                  <a:moveTo>
                    <a:pt x="0" y="0"/>
                  </a:moveTo>
                  <a:lnTo>
                    <a:pt x="0" y="4127"/>
                  </a:lnTo>
                  <a:cubicBezTo>
                    <a:pt x="803" y="4771"/>
                    <a:pt x="1715" y="5270"/>
                    <a:pt x="2691" y="5597"/>
                  </a:cubicBezTo>
                  <a:lnTo>
                    <a:pt x="2691" y="0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13455;p83">
              <a:extLst>
                <a:ext uri="{FF2B5EF4-FFF2-40B4-BE49-F238E27FC236}">
                  <a16:creationId xmlns:a16="http://schemas.microsoft.com/office/drawing/2014/main" id="{8C7C2C4E-6976-6B43-8C81-65125496D6CD}"/>
                </a:ext>
              </a:extLst>
            </p:cNvPr>
            <p:cNvSpPr/>
            <p:nvPr/>
          </p:nvSpPr>
          <p:spPr>
            <a:xfrm>
              <a:off x="3764956" y="2619806"/>
              <a:ext cx="13247" cy="133021"/>
            </a:xfrm>
            <a:custGeom>
              <a:avLst/>
              <a:gdLst/>
              <a:ahLst/>
              <a:cxnLst/>
              <a:rect l="l" t="t" r="r" b="b"/>
              <a:pathLst>
                <a:path w="506" h="5081" extrusionOk="0">
                  <a:moveTo>
                    <a:pt x="253" y="1"/>
                  </a:moveTo>
                  <a:cubicBezTo>
                    <a:pt x="127" y="1"/>
                    <a:pt x="1" y="85"/>
                    <a:pt x="1" y="253"/>
                  </a:cubicBezTo>
                  <a:lnTo>
                    <a:pt x="1" y="4831"/>
                  </a:lnTo>
                  <a:cubicBezTo>
                    <a:pt x="1" y="4970"/>
                    <a:pt x="116" y="5081"/>
                    <a:pt x="251" y="5081"/>
                  </a:cubicBezTo>
                  <a:cubicBezTo>
                    <a:pt x="390" y="5081"/>
                    <a:pt x="505" y="4970"/>
                    <a:pt x="505" y="4831"/>
                  </a:cubicBezTo>
                  <a:lnTo>
                    <a:pt x="505" y="253"/>
                  </a:lnTo>
                  <a:cubicBezTo>
                    <a:pt x="505" y="85"/>
                    <a:pt x="379" y="1"/>
                    <a:pt x="253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13456;p83">
              <a:extLst>
                <a:ext uri="{FF2B5EF4-FFF2-40B4-BE49-F238E27FC236}">
                  <a16:creationId xmlns:a16="http://schemas.microsoft.com/office/drawing/2014/main" id="{1239C0C0-2C1A-554B-BECB-9FBCAD20A54A}"/>
                </a:ext>
              </a:extLst>
            </p:cNvPr>
            <p:cNvSpPr/>
            <p:nvPr/>
          </p:nvSpPr>
          <p:spPr>
            <a:xfrm>
              <a:off x="3469410" y="2465920"/>
              <a:ext cx="429666" cy="193837"/>
            </a:xfrm>
            <a:custGeom>
              <a:avLst/>
              <a:gdLst/>
              <a:ahLst/>
              <a:cxnLst/>
              <a:rect l="l" t="t" r="r" b="b"/>
              <a:pathLst>
                <a:path w="16412" h="7404" extrusionOk="0">
                  <a:moveTo>
                    <a:pt x="8206" y="1"/>
                  </a:moveTo>
                  <a:lnTo>
                    <a:pt x="0" y="3128"/>
                  </a:lnTo>
                  <a:lnTo>
                    <a:pt x="0" y="4272"/>
                  </a:lnTo>
                  <a:lnTo>
                    <a:pt x="8206" y="7404"/>
                  </a:lnTo>
                  <a:lnTo>
                    <a:pt x="16411" y="4272"/>
                  </a:lnTo>
                  <a:lnTo>
                    <a:pt x="16411" y="3128"/>
                  </a:lnTo>
                  <a:lnTo>
                    <a:pt x="8206" y="1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13457;p83">
              <a:extLst>
                <a:ext uri="{FF2B5EF4-FFF2-40B4-BE49-F238E27FC236}">
                  <a16:creationId xmlns:a16="http://schemas.microsoft.com/office/drawing/2014/main" id="{1B53A983-DB48-2D48-A79A-FF97D2443424}"/>
                </a:ext>
              </a:extLst>
            </p:cNvPr>
            <p:cNvSpPr/>
            <p:nvPr/>
          </p:nvSpPr>
          <p:spPr>
            <a:xfrm>
              <a:off x="3469410" y="2547811"/>
              <a:ext cx="214833" cy="111946"/>
            </a:xfrm>
            <a:custGeom>
              <a:avLst/>
              <a:gdLst/>
              <a:ahLst/>
              <a:cxnLst/>
              <a:rect l="l" t="t" r="r" b="b"/>
              <a:pathLst>
                <a:path w="8206" h="4276" extrusionOk="0">
                  <a:moveTo>
                    <a:pt x="0" y="0"/>
                  </a:moveTo>
                  <a:lnTo>
                    <a:pt x="0" y="1144"/>
                  </a:lnTo>
                  <a:lnTo>
                    <a:pt x="8206" y="4276"/>
                  </a:lnTo>
                  <a:lnTo>
                    <a:pt x="8206" y="3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13458;p83">
              <a:extLst>
                <a:ext uri="{FF2B5EF4-FFF2-40B4-BE49-F238E27FC236}">
                  <a16:creationId xmlns:a16="http://schemas.microsoft.com/office/drawing/2014/main" id="{0801A609-6FC6-B541-A652-C90BBD6B46B6}"/>
                </a:ext>
              </a:extLst>
            </p:cNvPr>
            <p:cNvSpPr/>
            <p:nvPr/>
          </p:nvSpPr>
          <p:spPr>
            <a:xfrm>
              <a:off x="3462865" y="2459296"/>
              <a:ext cx="442730" cy="362331"/>
            </a:xfrm>
            <a:custGeom>
              <a:avLst/>
              <a:gdLst/>
              <a:ahLst/>
              <a:cxnLst/>
              <a:rect l="l" t="t" r="r" b="b"/>
              <a:pathLst>
                <a:path w="16911" h="13840" extrusionOk="0">
                  <a:moveTo>
                    <a:pt x="16406" y="3746"/>
                  </a:moveTo>
                  <a:lnTo>
                    <a:pt x="16406" y="4352"/>
                  </a:lnTo>
                  <a:lnTo>
                    <a:pt x="12924" y="5682"/>
                  </a:lnTo>
                  <a:lnTo>
                    <a:pt x="12924" y="5072"/>
                  </a:lnTo>
                  <a:lnTo>
                    <a:pt x="16406" y="3746"/>
                  </a:lnTo>
                  <a:close/>
                  <a:moveTo>
                    <a:pt x="12419" y="5265"/>
                  </a:moveTo>
                  <a:lnTo>
                    <a:pt x="12419" y="5875"/>
                  </a:lnTo>
                  <a:lnTo>
                    <a:pt x="8706" y="7287"/>
                  </a:lnTo>
                  <a:lnTo>
                    <a:pt x="8706" y="6682"/>
                  </a:lnTo>
                  <a:lnTo>
                    <a:pt x="12419" y="5265"/>
                  </a:lnTo>
                  <a:close/>
                  <a:moveTo>
                    <a:pt x="505" y="3746"/>
                  </a:moveTo>
                  <a:lnTo>
                    <a:pt x="8206" y="6682"/>
                  </a:lnTo>
                  <a:lnTo>
                    <a:pt x="8206" y="7292"/>
                  </a:lnTo>
                  <a:lnTo>
                    <a:pt x="505" y="4352"/>
                  </a:lnTo>
                  <a:lnTo>
                    <a:pt x="505" y="3746"/>
                  </a:lnTo>
                  <a:close/>
                  <a:moveTo>
                    <a:pt x="13687" y="5927"/>
                  </a:moveTo>
                  <a:lnTo>
                    <a:pt x="13687" y="9569"/>
                  </a:lnTo>
                  <a:cubicBezTo>
                    <a:pt x="13442" y="9761"/>
                    <a:pt x="13188" y="9934"/>
                    <a:pt x="12924" y="10097"/>
                  </a:cubicBezTo>
                  <a:lnTo>
                    <a:pt x="12924" y="6221"/>
                  </a:lnTo>
                  <a:lnTo>
                    <a:pt x="13687" y="5927"/>
                  </a:lnTo>
                  <a:close/>
                  <a:moveTo>
                    <a:pt x="12674" y="12437"/>
                  </a:moveTo>
                  <a:cubicBezTo>
                    <a:pt x="12919" y="12437"/>
                    <a:pt x="13125" y="12639"/>
                    <a:pt x="13125" y="12888"/>
                  </a:cubicBezTo>
                  <a:cubicBezTo>
                    <a:pt x="13125" y="13158"/>
                    <a:pt x="12901" y="13338"/>
                    <a:pt x="12668" y="13338"/>
                  </a:cubicBezTo>
                  <a:cubicBezTo>
                    <a:pt x="12557" y="13338"/>
                    <a:pt x="12443" y="13297"/>
                    <a:pt x="12352" y="13206"/>
                  </a:cubicBezTo>
                  <a:cubicBezTo>
                    <a:pt x="12068" y="12922"/>
                    <a:pt x="12270" y="12437"/>
                    <a:pt x="12674" y="12437"/>
                  </a:cubicBezTo>
                  <a:close/>
                  <a:moveTo>
                    <a:pt x="8456" y="0"/>
                  </a:moveTo>
                  <a:cubicBezTo>
                    <a:pt x="8425" y="0"/>
                    <a:pt x="8393" y="7"/>
                    <a:pt x="8364" y="19"/>
                  </a:cubicBezTo>
                  <a:lnTo>
                    <a:pt x="159" y="3146"/>
                  </a:lnTo>
                  <a:cubicBezTo>
                    <a:pt x="63" y="3184"/>
                    <a:pt x="1" y="3276"/>
                    <a:pt x="1" y="3381"/>
                  </a:cubicBezTo>
                  <a:lnTo>
                    <a:pt x="1" y="4529"/>
                  </a:lnTo>
                  <a:cubicBezTo>
                    <a:pt x="1" y="4630"/>
                    <a:pt x="63" y="4726"/>
                    <a:pt x="159" y="4760"/>
                  </a:cubicBezTo>
                  <a:lnTo>
                    <a:pt x="2725" y="5740"/>
                  </a:lnTo>
                  <a:lnTo>
                    <a:pt x="2725" y="6610"/>
                  </a:lnTo>
                  <a:cubicBezTo>
                    <a:pt x="2725" y="6775"/>
                    <a:pt x="2849" y="6858"/>
                    <a:pt x="2974" y="6858"/>
                  </a:cubicBezTo>
                  <a:cubicBezTo>
                    <a:pt x="3099" y="6858"/>
                    <a:pt x="3224" y="6775"/>
                    <a:pt x="3224" y="6610"/>
                  </a:cubicBezTo>
                  <a:lnTo>
                    <a:pt x="3224" y="5932"/>
                  </a:lnTo>
                  <a:lnTo>
                    <a:pt x="8364" y="7892"/>
                  </a:lnTo>
                  <a:cubicBezTo>
                    <a:pt x="8393" y="7904"/>
                    <a:pt x="8423" y="7910"/>
                    <a:pt x="8454" y="7910"/>
                  </a:cubicBezTo>
                  <a:cubicBezTo>
                    <a:pt x="8485" y="7910"/>
                    <a:pt x="8516" y="7904"/>
                    <a:pt x="8547" y="7892"/>
                  </a:cubicBezTo>
                  <a:lnTo>
                    <a:pt x="12419" y="6413"/>
                  </a:lnTo>
                  <a:lnTo>
                    <a:pt x="12419" y="10390"/>
                  </a:lnTo>
                  <a:cubicBezTo>
                    <a:pt x="11171" y="11047"/>
                    <a:pt x="9810" y="11370"/>
                    <a:pt x="8455" y="11370"/>
                  </a:cubicBezTo>
                  <a:cubicBezTo>
                    <a:pt x="6598" y="11370"/>
                    <a:pt x="4752" y="10763"/>
                    <a:pt x="3224" y="9574"/>
                  </a:cubicBezTo>
                  <a:lnTo>
                    <a:pt x="3224" y="7614"/>
                  </a:lnTo>
                  <a:cubicBezTo>
                    <a:pt x="3224" y="7446"/>
                    <a:pt x="3099" y="7361"/>
                    <a:pt x="2974" y="7361"/>
                  </a:cubicBezTo>
                  <a:cubicBezTo>
                    <a:pt x="2849" y="7361"/>
                    <a:pt x="2725" y="7446"/>
                    <a:pt x="2725" y="7614"/>
                  </a:cubicBezTo>
                  <a:lnTo>
                    <a:pt x="2725" y="9694"/>
                  </a:lnTo>
                  <a:cubicBezTo>
                    <a:pt x="2725" y="9771"/>
                    <a:pt x="2758" y="9843"/>
                    <a:pt x="2821" y="9891"/>
                  </a:cubicBezTo>
                  <a:cubicBezTo>
                    <a:pt x="4451" y="11199"/>
                    <a:pt x="6445" y="11872"/>
                    <a:pt x="8455" y="11872"/>
                  </a:cubicBezTo>
                  <a:cubicBezTo>
                    <a:pt x="9804" y="11872"/>
                    <a:pt x="11160" y="11570"/>
                    <a:pt x="12419" y="10952"/>
                  </a:cubicBezTo>
                  <a:lnTo>
                    <a:pt x="12419" y="11966"/>
                  </a:lnTo>
                  <a:cubicBezTo>
                    <a:pt x="11958" y="12091"/>
                    <a:pt x="11660" y="12543"/>
                    <a:pt x="11727" y="13013"/>
                  </a:cubicBezTo>
                  <a:cubicBezTo>
                    <a:pt x="11790" y="13489"/>
                    <a:pt x="12193" y="13840"/>
                    <a:pt x="12669" y="13840"/>
                  </a:cubicBezTo>
                  <a:cubicBezTo>
                    <a:pt x="13149" y="13840"/>
                    <a:pt x="13553" y="13489"/>
                    <a:pt x="13615" y="13013"/>
                  </a:cubicBezTo>
                  <a:cubicBezTo>
                    <a:pt x="13678" y="12543"/>
                    <a:pt x="13385" y="12091"/>
                    <a:pt x="12924" y="11966"/>
                  </a:cubicBezTo>
                  <a:lnTo>
                    <a:pt x="12924" y="10683"/>
                  </a:lnTo>
                  <a:cubicBezTo>
                    <a:pt x="13332" y="10453"/>
                    <a:pt x="13726" y="10184"/>
                    <a:pt x="14096" y="9891"/>
                  </a:cubicBezTo>
                  <a:cubicBezTo>
                    <a:pt x="14153" y="9843"/>
                    <a:pt x="14187" y="9771"/>
                    <a:pt x="14187" y="9694"/>
                  </a:cubicBezTo>
                  <a:lnTo>
                    <a:pt x="14187" y="5740"/>
                  </a:lnTo>
                  <a:lnTo>
                    <a:pt x="16748" y="4760"/>
                  </a:lnTo>
                  <a:cubicBezTo>
                    <a:pt x="16848" y="4726"/>
                    <a:pt x="16911" y="4630"/>
                    <a:pt x="16911" y="4525"/>
                  </a:cubicBezTo>
                  <a:lnTo>
                    <a:pt x="16911" y="3381"/>
                  </a:lnTo>
                  <a:cubicBezTo>
                    <a:pt x="16911" y="3276"/>
                    <a:pt x="16848" y="3184"/>
                    <a:pt x="16752" y="3146"/>
                  </a:cubicBezTo>
                  <a:lnTo>
                    <a:pt x="11401" y="1104"/>
                  </a:lnTo>
                  <a:cubicBezTo>
                    <a:pt x="11366" y="1091"/>
                    <a:pt x="11333" y="1085"/>
                    <a:pt x="11302" y="1085"/>
                  </a:cubicBezTo>
                  <a:cubicBezTo>
                    <a:pt x="11055" y="1085"/>
                    <a:pt x="10945" y="1468"/>
                    <a:pt x="11223" y="1575"/>
                  </a:cubicBezTo>
                  <a:lnTo>
                    <a:pt x="15955" y="3377"/>
                  </a:lnTo>
                  <a:lnTo>
                    <a:pt x="12683" y="4630"/>
                  </a:lnTo>
                  <a:lnTo>
                    <a:pt x="8561" y="2762"/>
                  </a:lnTo>
                  <a:cubicBezTo>
                    <a:pt x="8523" y="2745"/>
                    <a:pt x="8486" y="2737"/>
                    <a:pt x="8451" y="2737"/>
                  </a:cubicBezTo>
                  <a:cubicBezTo>
                    <a:pt x="8210" y="2737"/>
                    <a:pt x="8086" y="3101"/>
                    <a:pt x="8355" y="3223"/>
                  </a:cubicBezTo>
                  <a:lnTo>
                    <a:pt x="12016" y="4880"/>
                  </a:lnTo>
                  <a:lnTo>
                    <a:pt x="8456" y="6240"/>
                  </a:lnTo>
                  <a:lnTo>
                    <a:pt x="957" y="3381"/>
                  </a:lnTo>
                  <a:lnTo>
                    <a:pt x="8456" y="523"/>
                  </a:lnTo>
                  <a:lnTo>
                    <a:pt x="10301" y="1224"/>
                  </a:lnTo>
                  <a:cubicBezTo>
                    <a:pt x="10336" y="1238"/>
                    <a:pt x="10370" y="1244"/>
                    <a:pt x="10401" y="1244"/>
                  </a:cubicBezTo>
                  <a:cubicBezTo>
                    <a:pt x="10651" y="1244"/>
                    <a:pt x="10761" y="860"/>
                    <a:pt x="10483" y="754"/>
                  </a:cubicBezTo>
                  <a:lnTo>
                    <a:pt x="8547" y="19"/>
                  </a:lnTo>
                  <a:cubicBezTo>
                    <a:pt x="8518" y="7"/>
                    <a:pt x="8487" y="0"/>
                    <a:pt x="845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22" name="Picture 21" descr="Text&#10;&#10;Description automatically generated">
            <a:extLst>
              <a:ext uri="{FF2B5EF4-FFF2-40B4-BE49-F238E27FC236}">
                <a16:creationId xmlns:a16="http://schemas.microsoft.com/office/drawing/2014/main" id="{4AB71594-41C8-E743-BF1E-D8D5982D0F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5" r="71550"/>
          <a:stretch/>
        </p:blipFill>
        <p:spPr>
          <a:xfrm>
            <a:off x="620265" y="5833916"/>
            <a:ext cx="698177" cy="802704"/>
          </a:xfrm>
          <a:prstGeom prst="rect">
            <a:avLst/>
          </a:prstGeom>
        </p:spPr>
      </p:pic>
      <p:sp>
        <p:nvSpPr>
          <p:cNvPr id="23" name="Google Shape;104;p2">
            <a:extLst>
              <a:ext uri="{FF2B5EF4-FFF2-40B4-BE49-F238E27FC236}">
                <a16:creationId xmlns:a16="http://schemas.microsoft.com/office/drawing/2014/main" id="{F468DE53-75D6-9843-838C-E5FF7A5FA8A7}"/>
              </a:ext>
            </a:extLst>
          </p:cNvPr>
          <p:cNvSpPr/>
          <p:nvPr/>
        </p:nvSpPr>
        <p:spPr>
          <a:xfrm rot="5400000">
            <a:off x="11366800" y="327167"/>
            <a:ext cx="1152400" cy="49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>
              <a:buClr>
                <a:srgbClr val="000000"/>
              </a:buClr>
            </a:pPr>
            <a:r>
              <a:rPr lang="he-IL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שיעור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F82014-9276-F94A-B97F-FA319FA661B3}"/>
              </a:ext>
            </a:extLst>
          </p:cNvPr>
          <p:cNvSpPr txBox="1"/>
          <p:nvPr/>
        </p:nvSpPr>
        <p:spPr>
          <a:xfrm>
            <a:off x="8639648" y="1102577"/>
            <a:ext cx="1407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sz="1200" dirty="0">
                <a:ln>
                  <a:solidFill>
                    <a:schemeClr val="tx1"/>
                  </a:solidFill>
                </a:ln>
                <a:latin typeface="Segoe UI" panose="020B0502040204020203" pitchFamily="34" charset="0"/>
                <a:cs typeface="Segoe UI" panose="020B0502040204020203" pitchFamily="34" charset="0"/>
              </a:rPr>
              <a:t>השתתפות עצמית </a:t>
            </a:r>
            <a:endParaRPr lang="x-none" sz="1200" dirty="0"/>
          </a:p>
        </p:txBody>
      </p:sp>
    </p:spTree>
    <p:extLst>
      <p:ext uri="{BB962C8B-B14F-4D97-AF65-F5344CB8AC3E}">
        <p14:creationId xmlns:p14="http://schemas.microsoft.com/office/powerpoint/2010/main" val="230311428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3" t="11748" r="10744" b="13263"/>
          <a:stretch/>
        </p:blipFill>
        <p:spPr>
          <a:xfrm>
            <a:off x="2859111" y="790877"/>
            <a:ext cx="7405352" cy="5679583"/>
          </a:xfrm>
          <a:prstGeom prst="rect">
            <a:avLst/>
          </a:prstGeom>
        </p:spPr>
      </p:pic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410311" y="281141"/>
            <a:ext cx="10972800" cy="607502"/>
          </a:xfrm>
        </p:spPr>
        <p:txBody>
          <a:bodyPr>
            <a:normAutofit/>
          </a:bodyPr>
          <a:lstStyle/>
          <a:p>
            <a:pPr algn="ctr" rtl="1"/>
            <a:r>
              <a:rPr lang="he-IL" altLang="ko-KR" sz="3200" b="1" dirty="0">
                <a:solidFill>
                  <a:srgbClr val="E6106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שירותים וכיסויים נוספים</a:t>
            </a:r>
            <a:endParaRPr lang="ko-KR" altLang="en-US" sz="3200" b="1" dirty="0">
              <a:solidFill>
                <a:srgbClr val="E6106D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DF0728-F343-4D94-9E9F-6D62E8AC799C}"/>
              </a:ext>
            </a:extLst>
          </p:cNvPr>
          <p:cNvSpPr txBox="1"/>
          <p:nvPr/>
        </p:nvSpPr>
        <p:spPr>
          <a:xfrm>
            <a:off x="3193962" y="1540361"/>
            <a:ext cx="57379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itchFamily="34" charset="0"/>
              <a:buChar char="•"/>
            </a:pPr>
            <a:r>
              <a:rPr lang="he-IL" sz="2000" dirty="0" err="1">
                <a:latin typeface="Tahoma" pitchFamily="34" charset="0"/>
                <a:cs typeface="Tahoma" pitchFamily="34" charset="0"/>
              </a:rPr>
              <a:t>יעוצים</a:t>
            </a:r>
            <a:r>
              <a:rPr lang="he-IL" sz="2000" dirty="0">
                <a:latin typeface="Tahoma" pitchFamily="34" charset="0"/>
                <a:cs typeface="Tahoma" pitchFamily="34" charset="0"/>
              </a:rPr>
              <a:t> ובדיקות אבחנתיות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2000" dirty="0">
                <a:latin typeface="Tahoma" pitchFamily="34" charset="0"/>
                <a:cs typeface="Tahoma" pitchFamily="34" charset="0"/>
              </a:rPr>
              <a:t>בדיקות הריון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2000" dirty="0">
                <a:latin typeface="Tahoma" pitchFamily="34" charset="0"/>
                <a:cs typeface="Tahoma" pitchFamily="34" charset="0"/>
              </a:rPr>
              <a:t>רפואה משלימה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2000" dirty="0">
                <a:latin typeface="Tahoma" pitchFamily="34" charset="0"/>
                <a:cs typeface="Tahoma" pitchFamily="34" charset="0"/>
              </a:rPr>
              <a:t>התפתחות הילד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2000" dirty="0">
                <a:latin typeface="Tahoma" pitchFamily="34" charset="0"/>
                <a:cs typeface="Tahoma" pitchFamily="34" charset="0"/>
              </a:rPr>
              <a:t>ייעוץ פסיכולוגי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2000" dirty="0">
                <a:latin typeface="Tahoma" pitchFamily="34" charset="0"/>
                <a:cs typeface="Tahoma" pitchFamily="34" charset="0"/>
              </a:rPr>
              <a:t>טכנולוגיות ואביזרים מתקדמים 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2000" dirty="0">
                <a:latin typeface="Tahoma" pitchFamily="34" charset="0"/>
                <a:cs typeface="Tahoma" pitchFamily="34" charset="0"/>
              </a:rPr>
              <a:t>אבחון מהיר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2000" dirty="0">
                <a:latin typeface="Tahoma" pitchFamily="34" charset="0"/>
                <a:cs typeface="Tahoma" pitchFamily="34" charset="0"/>
              </a:rPr>
              <a:t>ניהול תיק לקוח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2000" dirty="0">
                <a:latin typeface="Tahoma" pitchFamily="34" charset="0"/>
                <a:cs typeface="Tahoma" pitchFamily="34" charset="0"/>
              </a:rPr>
              <a:t>עוד</a:t>
            </a:r>
          </a:p>
        </p:txBody>
      </p:sp>
    </p:spTree>
    <p:extLst>
      <p:ext uri="{BB962C8B-B14F-4D97-AF65-F5344CB8AC3E}">
        <p14:creationId xmlns:p14="http://schemas.microsoft.com/office/powerpoint/2010/main" val="2762066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F99A0DDF-3191-4713-AE89-22C26A5FC584}"/>
              </a:ext>
            </a:extLst>
          </p:cNvPr>
          <p:cNvSpPr txBox="1"/>
          <p:nvPr/>
        </p:nvSpPr>
        <p:spPr>
          <a:xfrm>
            <a:off x="1828047" y="1891542"/>
            <a:ext cx="88120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altLang="ko-KR" sz="4400" b="1" dirty="0">
                <a:solidFill>
                  <a:schemeClr val="accent3"/>
                </a:solidFill>
                <a:cs typeface="Tahoma" pitchFamily="34" charset="0"/>
              </a:rPr>
              <a:t> </a:t>
            </a:r>
            <a:br>
              <a:rPr lang="en-US" altLang="ko-KR" sz="4400" b="1" dirty="0">
                <a:solidFill>
                  <a:schemeClr val="accent3"/>
                </a:solidFill>
                <a:cs typeface="Tahoma" pitchFamily="34" charset="0"/>
              </a:rPr>
            </a:br>
            <a:r>
              <a:rPr lang="he-IL" altLang="ko-KR" sz="4400" b="1" dirty="0">
                <a:solidFill>
                  <a:srgbClr val="00B0F0"/>
                </a:solidFill>
                <a:cs typeface="Tahoma" pitchFamily="34" charset="0"/>
              </a:rPr>
              <a:t>מבוטחים בעלי ביטוח קבוצתי</a:t>
            </a:r>
            <a:endParaRPr lang="ko-KR" altLang="en-US" sz="4400" b="1" dirty="0">
              <a:solidFill>
                <a:srgbClr val="00B0F0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928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1960879" y="136522"/>
            <a:ext cx="8965349" cy="1143000"/>
          </a:xfrm>
        </p:spPr>
        <p:txBody>
          <a:bodyPr>
            <a:noAutofit/>
          </a:bodyPr>
          <a:lstStyle/>
          <a:p>
            <a:r>
              <a:rPr lang="he-IL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הבדלים בין ביטוח פרטי לביטוח קבוצתי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E159BCCD-899B-4582-A655-1E3686B852B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216227"/>
              </p:ext>
            </p:extLst>
          </p:nvPr>
        </p:nvGraphicFramePr>
        <p:xfrm>
          <a:off x="296215" y="796129"/>
          <a:ext cx="11273555" cy="595450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675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1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46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601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32" marR="50832" marT="53374" marB="4574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פוליסת פרט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32" marR="50832" marT="53374" marB="4574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פוליסה קבוצתית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167" marR="10167" marT="7625" marB="7625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42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כללי</a:t>
                      </a:r>
                      <a:r>
                        <a:rPr lang="he-IL" sz="1600" baseline="0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32" marR="50832" marT="53374" marB="4574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בפוליסת פרט, המבוטח רוכש מחברת ביטוח עבור עצמו או עבור בני משפחתו כיסוי רפואי, באמצעות סוכן ביטוח או ישירות מהחברה.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32" marR="50832" marT="53374" marB="45749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בפוליסה קבוצתית, קבוצה של 50 מבוטחים לפחות, בעלי מכנה משותף, (כגון עובדים במקום עבודה מסוים) רוכשת מחברת ביטוח כיסוי רפואי עבור חברי הקבוצה.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167" marR="10167" marT="7625" marB="76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325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היקף</a:t>
                      </a:r>
                      <a:r>
                        <a:rPr lang="he-IL" sz="16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ה</a:t>
                      </a:r>
                      <a:r>
                        <a:rPr lang="he-IL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hlinkClick r:id="rId2" tooltip="כיסוי הביטוחי"/>
                        </a:rPr>
                        <a:t>כיסוי </a:t>
                      </a:r>
                      <a:r>
                        <a:rPr lang="he-IL" sz="1600" u="none" strike="noStrike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hlinkClick r:id="rId2" tooltip="כיסוי הביטוחי"/>
                        </a:rPr>
                        <a:t>הביטוחי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32" marR="50832" marT="53374" marB="4574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רכישת פרקים  עפ"י  בחירת</a:t>
                      </a:r>
                      <a:r>
                        <a:rPr lang="he-IL" sz="1400" baseline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ה</a:t>
                      </a:r>
                      <a:r>
                        <a:rPr lang="he-IL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מבוטח בכפוף לעלות</a:t>
                      </a:r>
                      <a:r>
                        <a:rPr lang="he-IL" sz="1400" baseline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לפי גיל ומצב רפואי 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32" marR="50832" marT="53374" marB="45749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בהתאם למפרט היועץ  שסוכם</a:t>
                      </a:r>
                      <a:r>
                        <a:rPr lang="he-IL" sz="1400" baseline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he-IL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בין חברת הביטוח לבעל הפוליסה (מקום העבודה שרכש את הפוליסה עבור העובדים). למבוטח אין כמעט יכולת השפעה על היקף הכיסוי.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167" marR="10167" marT="7625" marB="76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216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hlinkClick r:id="rId3" tooltip="חיתום רפואי"/>
                        </a:rPr>
                        <a:t>חיתום רפואי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​</a:t>
                      </a:r>
                    </a:p>
                  </a:txBody>
                  <a:tcPr marL="50832" marR="50832" marT="53374" marB="4574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המבוטח עובר בדרך כלל תהליך חיתום רפואי במועד ההצטרפות לביטוח.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32" marR="50832" marT="53374" marB="45749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ההצטרפות  בדרך כלל  היא ללא הצהרת בריאות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167" marR="10167" marT="7625" marB="76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18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hlinkClick r:id="rId4" tooltip="פרמיה"/>
                        </a:rPr>
                        <a:t>פרמיה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32" marR="50832" marT="53374" marB="4574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גבוהה יותר מזו שבפוליסה קבוצתית.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32" marR="50832" marT="53374" marB="45749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לרוב, נמוכה יותר מזו שבפוליסת פרט.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167" marR="10167" marT="7625" marB="76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206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hlinkClick r:id="rId5" tooltip="תקופת ביטוח"/>
                        </a:rPr>
                        <a:t>תקופת ביטוח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​</a:t>
                      </a:r>
                    </a:p>
                  </a:txBody>
                  <a:tcPr marL="50832" marR="50832" marT="53374" marB="4574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he-IL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מתחדשת אוטומטית כל שנתיים לאורך כל חיי המבוטח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he-IL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מאפשרת</a:t>
                      </a:r>
                      <a:r>
                        <a:rPr lang="he-IL" sz="1400" baseline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he-IL" sz="1400" baseline="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עידכונים</a:t>
                      </a:r>
                      <a:r>
                        <a:rPr lang="he-IL" sz="1400" baseline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שוטפים ללא  הצהרת בריאות 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32" marR="50832" marT="53374" marB="45749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תקופת הביטוח בפוליסה הקבוצתית מוגבלת , בהתאם לתקופת ההסכם שנקבעה בין בעל הפוליסה לבין חברת הביטוח - בדרך כלל שלוש עד חמש שנים. בתום תקופת הביטוח עשויה הפוליסה להתחדש עפ"י </a:t>
                      </a:r>
                      <a:r>
                        <a:rPr lang="he-IL" sz="1400" baseline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הקיים  בשוק באותה עת </a:t>
                      </a:r>
                      <a:r>
                        <a:rPr lang="he-IL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ולהתעדכן באותה חברת ביטוח או בחברה אחרת. 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הפוליסות הקבוצתיות כוללות תנאי המחייב את חברת הביטוח לספק המשכיות  ורצף ביטוחי לפוליסת פרט</a:t>
                      </a:r>
                      <a:r>
                        <a:rPr lang="he-IL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167" marR="10167" marT="7625" marB="76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993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האם ייתכנו שינויים במשך השנים?</a:t>
                      </a:r>
                      <a:endParaRPr lang="en-US" sz="1600" dirty="0"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32" marR="50832" marT="53374" marB="4574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היקף הכיסוי </a:t>
                      </a:r>
                      <a:r>
                        <a:rPr lang="he-IL" sz="14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הביטוחי</a:t>
                      </a:r>
                      <a:r>
                        <a:rPr lang="he-IL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או הפרמיה עשויים להתעדכן במשך השנים.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32" marR="50832" marT="53374" marB="45749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היקף הכיסוי </a:t>
                      </a:r>
                      <a:r>
                        <a:rPr lang="he-IL" sz="14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הביטוחי</a:t>
                      </a:r>
                      <a:r>
                        <a:rPr lang="he-IL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או הפרמיה עשויים להתעדכן במשך השנים.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167" marR="10167" marT="7625" marB="76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127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3392" y="404664"/>
            <a:ext cx="10972800" cy="432463"/>
          </a:xfrm>
        </p:spPr>
        <p:txBody>
          <a:bodyPr>
            <a:noAutofit/>
          </a:bodyPr>
          <a:lstStyle/>
          <a:p>
            <a:pPr algn="ctr"/>
            <a:r>
              <a:rPr lang="he-IL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"</a:t>
            </a:r>
            <a:r>
              <a:rPr lang="he-IL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חוסרים</a:t>
            </a:r>
            <a:r>
              <a:rPr lang="he-IL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בקולקטיב"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61116" y="1008281"/>
            <a:ext cx="10972800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he-IL" sz="2400" b="1" dirty="0">
              <a:latin typeface="Calibri" pitchFamily="34" charset="0"/>
              <a:cs typeface="Calibri" pitchFamily="34" charset="0"/>
            </a:endParaRPr>
          </a:p>
          <a:p>
            <a:pPr marL="0" indent="0" algn="r">
              <a:buNone/>
            </a:pPr>
            <a:r>
              <a:rPr lang="he-IL" sz="2400" b="1" dirty="0">
                <a:latin typeface="Calibri" pitchFamily="34" charset="0"/>
                <a:cs typeface="Calibri" pitchFamily="34" charset="0"/>
              </a:rPr>
              <a:t>שיפוי לתרופות שלא בסל- </a:t>
            </a:r>
            <a:r>
              <a:rPr lang="he-IL" sz="2400" dirty="0">
                <a:latin typeface="Calibri" pitchFamily="34" charset="0"/>
                <a:cs typeface="Calibri" pitchFamily="34" charset="0"/>
              </a:rPr>
              <a:t>לבדוק את רמת הכיסוי לעומת הפרטי</a:t>
            </a:r>
          </a:p>
          <a:p>
            <a:pPr algn="r"/>
            <a:r>
              <a:rPr lang="he-IL" sz="2000" dirty="0">
                <a:latin typeface="Calibri" pitchFamily="34" charset="0"/>
                <a:cs typeface="Calibri" pitchFamily="34" charset="0"/>
              </a:rPr>
              <a:t>ניתן להרחיב את </a:t>
            </a:r>
            <a:r>
              <a:rPr lang="he-IL" sz="2000" u="sng" dirty="0">
                <a:latin typeface="Calibri" pitchFamily="34" charset="0"/>
                <a:cs typeface="Calibri" pitchFamily="34" charset="0"/>
              </a:rPr>
              <a:t>סכומי הביטוח </a:t>
            </a:r>
            <a:r>
              <a:rPr lang="he-IL" sz="2000" dirty="0">
                <a:latin typeface="Calibri" pitchFamily="34" charset="0"/>
                <a:cs typeface="Calibri" pitchFamily="34" charset="0"/>
              </a:rPr>
              <a:t>הניתנים בקולקטיב</a:t>
            </a:r>
          </a:p>
          <a:p>
            <a:pPr algn="r"/>
            <a:r>
              <a:rPr lang="he-IL" sz="2000" dirty="0">
                <a:latin typeface="Calibri" pitchFamily="34" charset="0"/>
                <a:cs typeface="Calibri" pitchFamily="34" charset="0"/>
              </a:rPr>
              <a:t>ניתן להרחיב את ההגדרות לכיסוי חדשני " תרופות בהתאמה אישית "</a:t>
            </a:r>
          </a:p>
          <a:p>
            <a:pPr algn="r"/>
            <a:r>
              <a:rPr lang="he-IL" sz="2000" dirty="0">
                <a:latin typeface="Calibri" pitchFamily="34" charset="0"/>
                <a:cs typeface="Calibri" pitchFamily="34" charset="0"/>
              </a:rPr>
              <a:t>ניתן להרחיב  את ההחזר בגין הוצאות לעלויות הבדיקות הגנטיות </a:t>
            </a:r>
          </a:p>
          <a:p>
            <a:pPr marL="0" indent="0" algn="r">
              <a:buNone/>
            </a:pPr>
            <a:r>
              <a:rPr lang="he-IL" sz="2400" b="1" dirty="0">
                <a:latin typeface="Calibri" pitchFamily="34" charset="0"/>
                <a:cs typeface="Calibri" pitchFamily="34" charset="0"/>
              </a:rPr>
              <a:t>פיצוי למחלה קשה </a:t>
            </a:r>
            <a:r>
              <a:rPr lang="he-IL" sz="2400" dirty="0">
                <a:latin typeface="Calibri" pitchFamily="34" charset="0"/>
                <a:cs typeface="Calibri" pitchFamily="34" charset="0"/>
              </a:rPr>
              <a:t>-לרוב לא קיים בקולקטיבים או ניתן בסכומים נמוכים במסלול שיפוי </a:t>
            </a:r>
          </a:p>
          <a:p>
            <a:pPr marL="0" indent="0" algn="r">
              <a:buNone/>
            </a:pPr>
            <a:r>
              <a:rPr lang="he-IL" sz="2400" b="1" dirty="0">
                <a:latin typeface="Calibri" pitchFamily="34" charset="0"/>
                <a:cs typeface="Calibri" pitchFamily="34" charset="0"/>
              </a:rPr>
              <a:t>נספחים וכתבי שרות </a:t>
            </a:r>
            <a:r>
              <a:rPr lang="he-IL" sz="2400" dirty="0">
                <a:latin typeface="Calibri" pitchFamily="34" charset="0"/>
                <a:cs typeface="Calibri" pitchFamily="34" charset="0"/>
              </a:rPr>
              <a:t>שאינם קיימים בקולקטיב :</a:t>
            </a:r>
          </a:p>
          <a:p>
            <a:pPr algn="r"/>
            <a:r>
              <a:rPr lang="he-IL" sz="2000" dirty="0">
                <a:latin typeface="Calibri" pitchFamily="34" charset="0"/>
                <a:cs typeface="Calibri" pitchFamily="34" charset="0"/>
              </a:rPr>
              <a:t>אבחון מהיר , ייעוץ פסיכולוגי , התפתחות הילד , רופא מלווה , תאונות אישיות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E159BCCD-899B-4582-A655-1E3686B852B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215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F99A0DDF-3191-4713-AE89-22C26A5FC584}"/>
              </a:ext>
            </a:extLst>
          </p:cNvPr>
          <p:cNvSpPr txBox="1"/>
          <p:nvPr/>
        </p:nvSpPr>
        <p:spPr>
          <a:xfrm>
            <a:off x="2150776" y="1855683"/>
            <a:ext cx="88120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altLang="ko-KR" sz="4400" b="1" dirty="0">
                <a:solidFill>
                  <a:schemeClr val="accent3"/>
                </a:solidFill>
                <a:cs typeface="Tahoma" pitchFamily="34" charset="0"/>
              </a:rPr>
              <a:t> </a:t>
            </a:r>
            <a:br>
              <a:rPr lang="en-US" altLang="ko-KR" sz="4400" b="1" dirty="0">
                <a:solidFill>
                  <a:schemeClr val="accent3"/>
                </a:solidFill>
                <a:cs typeface="Tahoma" pitchFamily="34" charset="0"/>
              </a:rPr>
            </a:br>
            <a:r>
              <a:rPr lang="he-IL" altLang="ko-KR" sz="4400" b="1" dirty="0">
                <a:solidFill>
                  <a:srgbClr val="00B0F0"/>
                </a:solidFill>
                <a:cs typeface="Tahoma" pitchFamily="34" charset="0"/>
              </a:rPr>
              <a:t>מבוטחים בעלי ביטוח פרטי טרום רפורמה ( עד 1/16)</a:t>
            </a:r>
            <a:endParaRPr lang="ko-KR" altLang="en-US" sz="4400" b="1" dirty="0">
              <a:solidFill>
                <a:srgbClr val="00B0F0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692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כותרת 1"/>
          <p:cNvSpPr>
            <a:spLocks noGrp="1"/>
          </p:cNvSpPr>
          <p:nvPr>
            <p:ph type="title"/>
          </p:nvPr>
        </p:nvSpPr>
        <p:spPr>
          <a:xfrm>
            <a:off x="1871531" y="404664"/>
            <a:ext cx="8366588" cy="119566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e-IL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ביטוחי בריאות </a:t>
            </a:r>
            <a:b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e-IL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התפתחויות ושינויים </a:t>
            </a:r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BCCD-899B-4582-A655-1E3686B852BD}" type="slidenum">
              <a:rPr lang="he-IL" smtClean="0">
                <a:solidFill>
                  <a:prstClr val="black">
                    <a:tint val="75000"/>
                  </a:prstClr>
                </a:solidFill>
                <a:cs typeface="Calibri" pitchFamily="34" charset="0"/>
              </a:rPr>
              <a:pPr/>
              <a:t>19</a:t>
            </a:fld>
            <a:endParaRPr lang="he-IL">
              <a:solidFill>
                <a:prstClr val="black">
                  <a:tint val="75000"/>
                </a:prstClr>
              </a:solidFill>
              <a:cs typeface="Calibri" pitchFamily="34" charset="0"/>
            </a:endParaRPr>
          </a:p>
        </p:txBody>
      </p:sp>
      <p:sp>
        <p:nvSpPr>
          <p:cNvPr id="38916" name="TextBox 2"/>
          <p:cNvSpPr txBox="1">
            <a:spLocks noChangeArrowheads="1"/>
          </p:cNvSpPr>
          <p:nvPr/>
        </p:nvSpPr>
        <p:spPr bwMode="auto">
          <a:xfrm>
            <a:off x="560161" y="2135817"/>
            <a:ext cx="1118274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9pPr>
          </a:lstStyle>
          <a:p>
            <a:pPr algn="ctr" rtl="1"/>
            <a:r>
              <a:rPr lang="he-IL" sz="3200" dirty="0">
                <a:solidFill>
                  <a:prstClr val="black"/>
                </a:solidFill>
              </a:rPr>
              <a:t>טבלת ההשוואה הבאה הינה כללית ומציגה באופן עקרוני את עיקרי התפתחות </a:t>
            </a:r>
            <a:r>
              <a:rPr lang="he-IL" sz="3200" dirty="0" err="1">
                <a:solidFill>
                  <a:prstClr val="black"/>
                </a:solidFill>
              </a:rPr>
              <a:t>תוכניות</a:t>
            </a:r>
            <a:r>
              <a:rPr lang="he-IL" sz="3200" dirty="0">
                <a:solidFill>
                  <a:prstClr val="black"/>
                </a:solidFill>
              </a:rPr>
              <a:t> הבריאות במהלך השנים  ייתכנו הבדלים בין חברה לחברה בתקופות שונות  יש לבחון כל מקרה לגופו של עניין!</a:t>
            </a:r>
          </a:p>
          <a:p>
            <a:pPr algn="ctr" rtl="1"/>
            <a:endParaRPr lang="he-IL" sz="3200" dirty="0">
              <a:solidFill>
                <a:prstClr val="black"/>
              </a:solidFill>
            </a:endParaRPr>
          </a:p>
          <a:p>
            <a:pPr algn="ctr" rtl="1"/>
            <a:endParaRPr lang="he-IL" sz="3200" dirty="0">
              <a:solidFill>
                <a:prstClr val="black"/>
              </a:solidFill>
            </a:endParaRPr>
          </a:p>
          <a:p>
            <a:pPr algn="r" rtl="1"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he-IL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172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6A1FE394-1E25-45B4-8C38-117C9C5E9A4F}"/>
              </a:ext>
            </a:extLst>
          </p:cNvPr>
          <p:cNvGrpSpPr/>
          <p:nvPr/>
        </p:nvGrpSpPr>
        <p:grpSpPr>
          <a:xfrm>
            <a:off x="481777" y="344668"/>
            <a:ext cx="11543104" cy="6313472"/>
            <a:chOff x="3" y="477136"/>
            <a:chExt cx="11543104" cy="5939367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EB320C04-AD47-41B4-9088-8E72BA6F5A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61457" y="477136"/>
              <a:ext cx="7181650" cy="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3A7F5A2-C864-49B7-A535-F494A9B122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43107" y="516048"/>
              <a:ext cx="0" cy="5896218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6E35D2B-BC4C-4889-BE5E-FA96991814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76596" y="6392850"/>
              <a:ext cx="8566511" cy="13272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B375BFD-436D-4602-937E-73C14D4F7F32}"/>
                </a:ext>
              </a:extLst>
            </p:cNvPr>
            <p:cNvCxnSpPr>
              <a:cxnSpLocks/>
              <a:stCxn id="4" idx="26"/>
            </p:cNvCxnSpPr>
            <p:nvPr/>
          </p:nvCxnSpPr>
          <p:spPr>
            <a:xfrm flipH="1" flipV="1">
              <a:off x="3" y="6392851"/>
              <a:ext cx="1538042" cy="23652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24EFAAD-5F8C-4244-996D-C1659974DF40}"/>
              </a:ext>
            </a:extLst>
          </p:cNvPr>
          <p:cNvGrpSpPr/>
          <p:nvPr/>
        </p:nvGrpSpPr>
        <p:grpSpPr>
          <a:xfrm>
            <a:off x="4979527" y="1339115"/>
            <a:ext cx="6131095" cy="1292662"/>
            <a:chOff x="6137001" y="1842196"/>
            <a:chExt cx="6131094" cy="1292662"/>
          </a:xfrm>
          <a:noFill/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5861935-F6C4-4A6D-A239-543D81D96B11}"/>
                </a:ext>
              </a:extLst>
            </p:cNvPr>
            <p:cNvSpPr txBox="1"/>
            <p:nvPr/>
          </p:nvSpPr>
          <p:spPr>
            <a:xfrm>
              <a:off x="6137001" y="1842196"/>
              <a:ext cx="5491985" cy="507831"/>
            </a:xfrm>
            <a:prstGeom prst="rect">
              <a:avLst/>
            </a:prstGeom>
            <a:grp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he-IL" altLang="ko-KR" sz="2700" b="1" dirty="0">
                  <a:solidFill>
                    <a:schemeClr val="accent3"/>
                  </a:solidFill>
                  <a:cs typeface="Tahoma" pitchFamily="34" charset="0"/>
                </a:rPr>
                <a:t>לקוח  ללא ביטוח בריאות </a:t>
              </a:r>
              <a:endParaRPr lang="ko-KR" altLang="en-US" sz="2700" b="1" dirty="0">
                <a:solidFill>
                  <a:schemeClr val="accent3"/>
                </a:solidFill>
                <a:cs typeface="Tahoma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029466-16C1-4B83-AB9C-EC98A357CB3D}"/>
                </a:ext>
              </a:extLst>
            </p:cNvPr>
            <p:cNvSpPr txBox="1"/>
            <p:nvPr/>
          </p:nvSpPr>
          <p:spPr>
            <a:xfrm>
              <a:off x="11309999" y="2488527"/>
              <a:ext cx="958096" cy="646331"/>
            </a:xfrm>
            <a:prstGeom prst="rect">
              <a:avLst/>
            </a:prstGeom>
            <a:grp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en-US" altLang="ko-KR" sz="3600" b="1" dirty="0">
                  <a:solidFill>
                    <a:schemeClr val="accent3"/>
                  </a:solidFill>
                  <a:cs typeface="Tahoma" pitchFamily="34" charset="0"/>
                </a:rPr>
                <a:t>2</a:t>
              </a:r>
              <a:endParaRPr lang="ko-KR" altLang="en-US" sz="3600" b="1" dirty="0">
                <a:solidFill>
                  <a:schemeClr val="accent3"/>
                </a:solidFill>
                <a:cs typeface="Tahoma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87A9044-8B52-4999-B326-63DE0253407F}"/>
              </a:ext>
            </a:extLst>
          </p:cNvPr>
          <p:cNvGrpSpPr/>
          <p:nvPr/>
        </p:nvGrpSpPr>
        <p:grpSpPr>
          <a:xfrm>
            <a:off x="5181009" y="2834179"/>
            <a:ext cx="5912489" cy="646331"/>
            <a:chOff x="6005962" y="2229350"/>
            <a:chExt cx="5912488" cy="646331"/>
          </a:xfrm>
          <a:noFill/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DE94692-3BD3-4B13-BB12-F84784F56C50}"/>
                </a:ext>
              </a:extLst>
            </p:cNvPr>
            <p:cNvSpPr txBox="1"/>
            <p:nvPr/>
          </p:nvSpPr>
          <p:spPr>
            <a:xfrm>
              <a:off x="6005962" y="2259294"/>
              <a:ext cx="5298339" cy="507831"/>
            </a:xfrm>
            <a:prstGeom prst="rect">
              <a:avLst/>
            </a:prstGeom>
            <a:grp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he-IL" altLang="ko-KR" sz="2700" b="1" dirty="0">
                  <a:solidFill>
                    <a:schemeClr val="accent3"/>
                  </a:solidFill>
                  <a:cs typeface="Tahoma" pitchFamily="34" charset="0"/>
                </a:rPr>
                <a:t>מבוטח בביטוח בריאות פרטי</a:t>
              </a:r>
              <a:endParaRPr lang="ko-KR" altLang="en-US" sz="2700" b="1" dirty="0">
                <a:solidFill>
                  <a:schemeClr val="accent3"/>
                </a:solidFill>
                <a:cs typeface="Tahoma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4850FEB-59A2-4EA4-835B-DE31E2460462}"/>
                </a:ext>
              </a:extLst>
            </p:cNvPr>
            <p:cNvSpPr txBox="1"/>
            <p:nvPr/>
          </p:nvSpPr>
          <p:spPr>
            <a:xfrm>
              <a:off x="10960354" y="2229350"/>
              <a:ext cx="958096" cy="646331"/>
            </a:xfrm>
            <a:prstGeom prst="rect">
              <a:avLst/>
            </a:prstGeom>
            <a:grp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en-US" altLang="ko-KR" sz="3600" b="1" dirty="0">
                  <a:solidFill>
                    <a:schemeClr val="accent3"/>
                  </a:solidFill>
                  <a:cs typeface="Tahoma" pitchFamily="34" charset="0"/>
                </a:rPr>
                <a:t>3</a:t>
              </a:r>
              <a:endParaRPr lang="ko-KR" altLang="en-US" sz="3600" b="1" dirty="0">
                <a:solidFill>
                  <a:schemeClr val="accent3"/>
                </a:solidFill>
                <a:cs typeface="Tahoma" pitchFamily="34" charset="0"/>
              </a:endParaRPr>
            </a:p>
          </p:txBody>
        </p:sp>
      </p:grpSp>
      <p:sp>
        <p:nvSpPr>
          <p:cNvPr id="4" name="Graphic 1">
            <a:extLst>
              <a:ext uri="{FF2B5EF4-FFF2-40B4-BE49-F238E27FC236}">
                <a16:creationId xmlns:a16="http://schemas.microsoft.com/office/drawing/2014/main" id="{D0CD6368-2F30-482E-A881-EC53FC1EF706}"/>
              </a:ext>
            </a:extLst>
          </p:cNvPr>
          <p:cNvSpPr/>
          <p:nvPr/>
        </p:nvSpPr>
        <p:spPr>
          <a:xfrm>
            <a:off x="1012804" y="500136"/>
            <a:ext cx="2055727" cy="5926460"/>
          </a:xfrm>
          <a:custGeom>
            <a:avLst/>
            <a:gdLst>
              <a:gd name="connsiteX0" fmla="*/ 1616869 w 2419350"/>
              <a:gd name="connsiteY0" fmla="*/ 6188326 h 6248400"/>
              <a:gd name="connsiteX1" fmla="*/ 1569244 w 2419350"/>
              <a:gd name="connsiteY1" fmla="*/ 5871144 h 6248400"/>
              <a:gd name="connsiteX2" fmla="*/ 1516856 w 2419350"/>
              <a:gd name="connsiteY2" fmla="*/ 5754939 h 6248400"/>
              <a:gd name="connsiteX3" fmla="*/ 1487329 w 2419350"/>
              <a:gd name="connsiteY3" fmla="*/ 5746366 h 6248400"/>
              <a:gd name="connsiteX4" fmla="*/ 1428274 w 2419350"/>
              <a:gd name="connsiteY4" fmla="*/ 5517766 h 6248400"/>
              <a:gd name="connsiteX5" fmla="*/ 1421606 w 2419350"/>
              <a:gd name="connsiteY5" fmla="*/ 5484428 h 6248400"/>
              <a:gd name="connsiteX6" fmla="*/ 1373981 w 2419350"/>
              <a:gd name="connsiteY6" fmla="*/ 5171056 h 6248400"/>
              <a:gd name="connsiteX7" fmla="*/ 1364456 w 2419350"/>
              <a:gd name="connsiteY7" fmla="*/ 5141528 h 6248400"/>
              <a:gd name="connsiteX8" fmla="*/ 1277779 w 2419350"/>
              <a:gd name="connsiteY8" fmla="*/ 4721476 h 6248400"/>
              <a:gd name="connsiteX9" fmla="*/ 1272064 w 2419350"/>
              <a:gd name="connsiteY9" fmla="*/ 4690044 h 6248400"/>
              <a:gd name="connsiteX10" fmla="*/ 1262539 w 2419350"/>
              <a:gd name="connsiteY10" fmla="*/ 4628131 h 6248400"/>
              <a:gd name="connsiteX11" fmla="*/ 1220629 w 2419350"/>
              <a:gd name="connsiteY11" fmla="*/ 4311901 h 6248400"/>
              <a:gd name="connsiteX12" fmla="*/ 1154906 w 2419350"/>
              <a:gd name="connsiteY12" fmla="*/ 3894706 h 6248400"/>
              <a:gd name="connsiteX13" fmla="*/ 1126331 w 2419350"/>
              <a:gd name="connsiteY13" fmla="*/ 3940426 h 6248400"/>
              <a:gd name="connsiteX14" fmla="*/ 1109186 w 2419350"/>
              <a:gd name="connsiteY14" fmla="*/ 4152833 h 6248400"/>
              <a:gd name="connsiteX15" fmla="*/ 1110139 w 2419350"/>
              <a:gd name="connsiteY15" fmla="*/ 4317616 h 6248400"/>
              <a:gd name="connsiteX16" fmla="*/ 1067276 w 2419350"/>
              <a:gd name="connsiteY16" fmla="*/ 4646228 h 6248400"/>
              <a:gd name="connsiteX17" fmla="*/ 1063466 w 2419350"/>
              <a:gd name="connsiteY17" fmla="*/ 5118669 h 6248400"/>
              <a:gd name="connsiteX18" fmla="*/ 1055846 w 2419350"/>
              <a:gd name="connsiteY18" fmla="*/ 5326314 h 6248400"/>
              <a:gd name="connsiteX19" fmla="*/ 1072039 w 2419350"/>
              <a:gd name="connsiteY19" fmla="*/ 5501573 h 6248400"/>
              <a:gd name="connsiteX20" fmla="*/ 1078706 w 2419350"/>
              <a:gd name="connsiteY20" fmla="*/ 5531101 h 6248400"/>
              <a:gd name="connsiteX21" fmla="*/ 1086326 w 2419350"/>
              <a:gd name="connsiteY21" fmla="*/ 5559676 h 6248400"/>
              <a:gd name="connsiteX22" fmla="*/ 1092994 w 2419350"/>
              <a:gd name="connsiteY22" fmla="*/ 5956869 h 6248400"/>
              <a:gd name="connsiteX23" fmla="*/ 1075849 w 2419350"/>
              <a:gd name="connsiteY23" fmla="*/ 5986396 h 6248400"/>
              <a:gd name="connsiteX24" fmla="*/ 1016794 w 2419350"/>
              <a:gd name="connsiteY24" fmla="*/ 6187373 h 6248400"/>
              <a:gd name="connsiteX25" fmla="*/ 1531144 w 2419350"/>
              <a:gd name="connsiteY25" fmla="*/ 6177848 h 6248400"/>
              <a:gd name="connsiteX26" fmla="*/ 636746 w 2419350"/>
              <a:gd name="connsiteY26" fmla="*/ 6177848 h 6248400"/>
              <a:gd name="connsiteX27" fmla="*/ 659606 w 2419350"/>
              <a:gd name="connsiteY27" fmla="*/ 6088314 h 6248400"/>
              <a:gd name="connsiteX28" fmla="*/ 675799 w 2419350"/>
              <a:gd name="connsiteY28" fmla="*/ 5969251 h 6248400"/>
              <a:gd name="connsiteX29" fmla="*/ 591979 w 2419350"/>
              <a:gd name="connsiteY29" fmla="*/ 5503478 h 6248400"/>
              <a:gd name="connsiteX30" fmla="*/ 591026 w 2419350"/>
              <a:gd name="connsiteY30" fmla="*/ 5496811 h 6248400"/>
              <a:gd name="connsiteX31" fmla="*/ 562451 w 2419350"/>
              <a:gd name="connsiteY31" fmla="*/ 5056756 h 6248400"/>
              <a:gd name="connsiteX32" fmla="*/ 519589 w 2419350"/>
              <a:gd name="connsiteY32" fmla="*/ 4753861 h 6248400"/>
              <a:gd name="connsiteX33" fmla="*/ 441484 w 2419350"/>
              <a:gd name="connsiteY33" fmla="*/ 4308091 h 6248400"/>
              <a:gd name="connsiteX34" fmla="*/ 419576 w 2419350"/>
              <a:gd name="connsiteY34" fmla="*/ 3916614 h 6248400"/>
              <a:gd name="connsiteX35" fmla="*/ 381476 w 2419350"/>
              <a:gd name="connsiteY35" fmla="*/ 3476558 h 6248400"/>
              <a:gd name="connsiteX36" fmla="*/ 377666 w 2419350"/>
              <a:gd name="connsiteY36" fmla="*/ 3347018 h 6248400"/>
              <a:gd name="connsiteX37" fmla="*/ 364331 w 2419350"/>
              <a:gd name="connsiteY37" fmla="*/ 3262246 h 6248400"/>
              <a:gd name="connsiteX38" fmla="*/ 334804 w 2419350"/>
              <a:gd name="connsiteY38" fmla="*/ 3227003 h 6248400"/>
              <a:gd name="connsiteX39" fmla="*/ 260509 w 2419350"/>
              <a:gd name="connsiteY39" fmla="*/ 3167949 h 6248400"/>
              <a:gd name="connsiteX40" fmla="*/ 225266 w 2419350"/>
              <a:gd name="connsiteY40" fmla="*/ 3123181 h 6248400"/>
              <a:gd name="connsiteX41" fmla="*/ 140494 w 2419350"/>
              <a:gd name="connsiteY41" fmla="*/ 2957446 h 6248400"/>
              <a:gd name="connsiteX42" fmla="*/ 128111 w 2419350"/>
              <a:gd name="connsiteY42" fmla="*/ 2769803 h 6248400"/>
              <a:gd name="connsiteX43" fmla="*/ 127159 w 2419350"/>
              <a:gd name="connsiteY43" fmla="*/ 2750753 h 6248400"/>
              <a:gd name="connsiteX44" fmla="*/ 74771 w 2419350"/>
              <a:gd name="connsiteY44" fmla="*/ 2556443 h 6248400"/>
              <a:gd name="connsiteX45" fmla="*/ 74771 w 2419350"/>
              <a:gd name="connsiteY45" fmla="*/ 2556443 h 6248400"/>
              <a:gd name="connsiteX46" fmla="*/ 74771 w 2419350"/>
              <a:gd name="connsiteY46" fmla="*/ 2556443 h 6248400"/>
              <a:gd name="connsiteX47" fmla="*/ 74771 w 2419350"/>
              <a:gd name="connsiteY47" fmla="*/ 2556443 h 6248400"/>
              <a:gd name="connsiteX48" fmla="*/ 35719 w 2419350"/>
              <a:gd name="connsiteY48" fmla="*/ 2211638 h 6248400"/>
              <a:gd name="connsiteX49" fmla="*/ 49054 w 2419350"/>
              <a:gd name="connsiteY49" fmla="*/ 2104006 h 6248400"/>
              <a:gd name="connsiteX50" fmla="*/ 90964 w 2419350"/>
              <a:gd name="connsiteY50" fmla="*/ 1915411 h 6248400"/>
              <a:gd name="connsiteX51" fmla="*/ 191929 w 2419350"/>
              <a:gd name="connsiteY51" fmla="*/ 1143886 h 6248400"/>
              <a:gd name="connsiteX52" fmla="*/ 240506 w 2419350"/>
              <a:gd name="connsiteY52" fmla="*/ 1099118 h 6248400"/>
              <a:gd name="connsiteX53" fmla="*/ 681514 w 2419350"/>
              <a:gd name="connsiteY53" fmla="*/ 954338 h 6248400"/>
              <a:gd name="connsiteX54" fmla="*/ 746284 w 2419350"/>
              <a:gd name="connsiteY54" fmla="*/ 921001 h 6248400"/>
              <a:gd name="connsiteX55" fmla="*/ 808196 w 2419350"/>
              <a:gd name="connsiteY55" fmla="*/ 881948 h 6248400"/>
              <a:gd name="connsiteX56" fmla="*/ 887254 w 2419350"/>
              <a:gd name="connsiteY56" fmla="*/ 700021 h 6248400"/>
              <a:gd name="connsiteX57" fmla="*/ 880586 w 2419350"/>
              <a:gd name="connsiteY57" fmla="*/ 621916 h 6248400"/>
              <a:gd name="connsiteX58" fmla="*/ 860584 w 2419350"/>
              <a:gd name="connsiteY58" fmla="*/ 532381 h 6248400"/>
              <a:gd name="connsiteX59" fmla="*/ 844391 w 2419350"/>
              <a:gd name="connsiteY59" fmla="*/ 402841 h 6248400"/>
              <a:gd name="connsiteX60" fmla="*/ 845344 w 2419350"/>
              <a:gd name="connsiteY60" fmla="*/ 399983 h 6248400"/>
              <a:gd name="connsiteX61" fmla="*/ 867251 w 2419350"/>
              <a:gd name="connsiteY61" fmla="*/ 377123 h 6248400"/>
              <a:gd name="connsiteX62" fmla="*/ 884396 w 2419350"/>
              <a:gd name="connsiteY62" fmla="*/ 396173 h 6248400"/>
              <a:gd name="connsiteX63" fmla="*/ 883444 w 2419350"/>
              <a:gd name="connsiteY63" fmla="*/ 360931 h 6248400"/>
              <a:gd name="connsiteX64" fmla="*/ 884396 w 2419350"/>
              <a:gd name="connsiteY64" fmla="*/ 318068 h 6248400"/>
              <a:gd name="connsiteX65" fmla="*/ 892016 w 2419350"/>
              <a:gd name="connsiteY65" fmla="*/ 284731 h 6248400"/>
              <a:gd name="connsiteX66" fmla="*/ 897731 w 2419350"/>
              <a:gd name="connsiteY66" fmla="*/ 264728 h 6248400"/>
              <a:gd name="connsiteX67" fmla="*/ 901541 w 2419350"/>
              <a:gd name="connsiteY67" fmla="*/ 244726 h 6248400"/>
              <a:gd name="connsiteX68" fmla="*/ 907256 w 2419350"/>
              <a:gd name="connsiteY68" fmla="*/ 224723 h 6248400"/>
              <a:gd name="connsiteX69" fmla="*/ 913924 w 2419350"/>
              <a:gd name="connsiteY69" fmla="*/ 204721 h 6248400"/>
              <a:gd name="connsiteX70" fmla="*/ 921544 w 2419350"/>
              <a:gd name="connsiteY70" fmla="*/ 179956 h 6248400"/>
              <a:gd name="connsiteX71" fmla="*/ 933926 w 2419350"/>
              <a:gd name="connsiteY71" fmla="*/ 164716 h 6248400"/>
              <a:gd name="connsiteX72" fmla="*/ 949166 w 2419350"/>
              <a:gd name="connsiteY72" fmla="*/ 144713 h 6248400"/>
              <a:gd name="connsiteX73" fmla="*/ 965359 w 2419350"/>
              <a:gd name="connsiteY73" fmla="*/ 127568 h 6248400"/>
              <a:gd name="connsiteX74" fmla="*/ 981551 w 2419350"/>
              <a:gd name="connsiteY74" fmla="*/ 114233 h 6248400"/>
              <a:gd name="connsiteX75" fmla="*/ 996791 w 2419350"/>
              <a:gd name="connsiteY75" fmla="*/ 98041 h 6248400"/>
              <a:gd name="connsiteX76" fmla="*/ 1013936 w 2419350"/>
              <a:gd name="connsiteY76" fmla="*/ 80896 h 6248400"/>
              <a:gd name="connsiteX77" fmla="*/ 1032986 w 2419350"/>
              <a:gd name="connsiteY77" fmla="*/ 77086 h 6248400"/>
              <a:gd name="connsiteX78" fmla="*/ 1062514 w 2419350"/>
              <a:gd name="connsiteY78" fmla="*/ 64703 h 6248400"/>
              <a:gd name="connsiteX79" fmla="*/ 1093946 w 2419350"/>
              <a:gd name="connsiteY79" fmla="*/ 55178 h 6248400"/>
              <a:gd name="connsiteX80" fmla="*/ 1126331 w 2419350"/>
              <a:gd name="connsiteY80" fmla="*/ 48511 h 6248400"/>
              <a:gd name="connsiteX81" fmla="*/ 1158716 w 2419350"/>
              <a:gd name="connsiteY81" fmla="*/ 42796 h 6248400"/>
              <a:gd name="connsiteX82" fmla="*/ 1192054 w 2419350"/>
              <a:gd name="connsiteY82" fmla="*/ 38986 h 6248400"/>
              <a:gd name="connsiteX83" fmla="*/ 1225391 w 2419350"/>
              <a:gd name="connsiteY83" fmla="*/ 38033 h 6248400"/>
              <a:gd name="connsiteX84" fmla="*/ 1244441 w 2419350"/>
              <a:gd name="connsiteY84" fmla="*/ 38986 h 6248400"/>
              <a:gd name="connsiteX85" fmla="*/ 1264444 w 2419350"/>
              <a:gd name="connsiteY85" fmla="*/ 44701 h 6248400"/>
              <a:gd name="connsiteX86" fmla="*/ 1283494 w 2419350"/>
              <a:gd name="connsiteY86" fmla="*/ 51368 h 6248400"/>
              <a:gd name="connsiteX87" fmla="*/ 1293019 w 2419350"/>
              <a:gd name="connsiteY87" fmla="*/ 41843 h 6248400"/>
              <a:gd name="connsiteX88" fmla="*/ 1298734 w 2419350"/>
              <a:gd name="connsiteY88" fmla="*/ 64703 h 6248400"/>
              <a:gd name="connsiteX89" fmla="*/ 1320641 w 2419350"/>
              <a:gd name="connsiteY89" fmla="*/ 79943 h 6248400"/>
              <a:gd name="connsiteX90" fmla="*/ 1344454 w 2419350"/>
              <a:gd name="connsiteY90" fmla="*/ 105661 h 6248400"/>
              <a:gd name="connsiteX91" fmla="*/ 1364456 w 2419350"/>
              <a:gd name="connsiteY91" fmla="*/ 127568 h 6248400"/>
              <a:gd name="connsiteX92" fmla="*/ 1381601 w 2419350"/>
              <a:gd name="connsiteY92" fmla="*/ 144713 h 6248400"/>
              <a:gd name="connsiteX93" fmla="*/ 1398746 w 2419350"/>
              <a:gd name="connsiteY93" fmla="*/ 164716 h 6248400"/>
              <a:gd name="connsiteX94" fmla="*/ 1413986 w 2419350"/>
              <a:gd name="connsiteY94" fmla="*/ 186623 h 6248400"/>
              <a:gd name="connsiteX95" fmla="*/ 1427321 w 2419350"/>
              <a:gd name="connsiteY95" fmla="*/ 206626 h 6248400"/>
              <a:gd name="connsiteX96" fmla="*/ 1437799 w 2419350"/>
              <a:gd name="connsiteY96" fmla="*/ 233296 h 6248400"/>
              <a:gd name="connsiteX97" fmla="*/ 1443514 w 2419350"/>
              <a:gd name="connsiteY97" fmla="*/ 253298 h 6248400"/>
              <a:gd name="connsiteX98" fmla="*/ 1447324 w 2419350"/>
              <a:gd name="connsiteY98" fmla="*/ 268538 h 6248400"/>
              <a:gd name="connsiteX99" fmla="*/ 1451134 w 2419350"/>
              <a:gd name="connsiteY99" fmla="*/ 306638 h 6248400"/>
              <a:gd name="connsiteX100" fmla="*/ 1448276 w 2419350"/>
              <a:gd name="connsiteY100" fmla="*/ 347596 h 6248400"/>
              <a:gd name="connsiteX101" fmla="*/ 1453991 w 2419350"/>
              <a:gd name="connsiteY101" fmla="*/ 422843 h 6248400"/>
              <a:gd name="connsiteX102" fmla="*/ 1453991 w 2419350"/>
              <a:gd name="connsiteY102" fmla="*/ 422843 h 6248400"/>
              <a:gd name="connsiteX103" fmla="*/ 1498759 w 2419350"/>
              <a:gd name="connsiteY103" fmla="*/ 439988 h 6248400"/>
              <a:gd name="connsiteX104" fmla="*/ 1485424 w 2419350"/>
              <a:gd name="connsiteY104" fmla="*/ 523808 h 6248400"/>
              <a:gd name="connsiteX105" fmla="*/ 1470184 w 2419350"/>
              <a:gd name="connsiteY105" fmla="*/ 543811 h 6248400"/>
              <a:gd name="connsiteX106" fmla="*/ 1352074 w 2419350"/>
              <a:gd name="connsiteY106" fmla="*/ 770506 h 6248400"/>
              <a:gd name="connsiteX107" fmla="*/ 1474946 w 2419350"/>
              <a:gd name="connsiteY107" fmla="*/ 983866 h 6248400"/>
              <a:gd name="connsiteX108" fmla="*/ 1837849 w 2419350"/>
              <a:gd name="connsiteY108" fmla="*/ 1107691 h 6248400"/>
              <a:gd name="connsiteX109" fmla="*/ 1915954 w 2419350"/>
              <a:gd name="connsiteY109" fmla="*/ 1210561 h 6248400"/>
              <a:gd name="connsiteX110" fmla="*/ 1939766 w 2419350"/>
              <a:gd name="connsiteY110" fmla="*/ 1421063 h 6248400"/>
              <a:gd name="connsiteX111" fmla="*/ 2010251 w 2419350"/>
              <a:gd name="connsiteY111" fmla="*/ 2038283 h 6248400"/>
              <a:gd name="connsiteX112" fmla="*/ 2022634 w 2419350"/>
              <a:gd name="connsiteY112" fmla="*/ 2154488 h 6248400"/>
              <a:gd name="connsiteX113" fmla="*/ 2051209 w 2419350"/>
              <a:gd name="connsiteY113" fmla="*/ 2234499 h 6248400"/>
              <a:gd name="connsiteX114" fmla="*/ 2066449 w 2419350"/>
              <a:gd name="connsiteY114" fmla="*/ 2302126 h 6248400"/>
              <a:gd name="connsiteX115" fmla="*/ 2063591 w 2419350"/>
              <a:gd name="connsiteY115" fmla="*/ 2470718 h 6248400"/>
              <a:gd name="connsiteX116" fmla="*/ 2071211 w 2419350"/>
              <a:gd name="connsiteY116" fmla="*/ 2532631 h 6248400"/>
              <a:gd name="connsiteX117" fmla="*/ 2095024 w 2419350"/>
              <a:gd name="connsiteY117" fmla="*/ 3065078 h 6248400"/>
              <a:gd name="connsiteX118" fmla="*/ 2085499 w 2419350"/>
              <a:gd name="connsiteY118" fmla="*/ 3180331 h 6248400"/>
              <a:gd name="connsiteX119" fmla="*/ 2075974 w 2419350"/>
              <a:gd name="connsiteY119" fmla="*/ 3283201 h 6248400"/>
              <a:gd name="connsiteX120" fmla="*/ 2098834 w 2419350"/>
              <a:gd name="connsiteY120" fmla="*/ 3372736 h 6248400"/>
              <a:gd name="connsiteX121" fmla="*/ 2089309 w 2419350"/>
              <a:gd name="connsiteY121" fmla="*/ 3472749 h 6248400"/>
              <a:gd name="connsiteX122" fmla="*/ 2075974 w 2419350"/>
              <a:gd name="connsiteY122" fmla="*/ 3672774 h 6248400"/>
              <a:gd name="connsiteX123" fmla="*/ 2164556 w 2419350"/>
              <a:gd name="connsiteY123" fmla="*/ 3915661 h 6248400"/>
              <a:gd name="connsiteX124" fmla="*/ 2227421 w 2419350"/>
              <a:gd name="connsiteY124" fmla="*/ 3938521 h 6248400"/>
              <a:gd name="connsiteX125" fmla="*/ 2270284 w 2419350"/>
              <a:gd name="connsiteY125" fmla="*/ 4039486 h 6248400"/>
              <a:gd name="connsiteX126" fmla="*/ 2360771 w 2419350"/>
              <a:gd name="connsiteY126" fmla="*/ 4259514 h 6248400"/>
              <a:gd name="connsiteX127" fmla="*/ 2371249 w 2419350"/>
              <a:gd name="connsiteY127" fmla="*/ 4398578 h 6248400"/>
              <a:gd name="connsiteX128" fmla="*/ 2378869 w 2419350"/>
              <a:gd name="connsiteY128" fmla="*/ 4691949 h 6248400"/>
              <a:gd name="connsiteX129" fmla="*/ 2365534 w 2419350"/>
              <a:gd name="connsiteY129" fmla="*/ 4836728 h 6248400"/>
              <a:gd name="connsiteX130" fmla="*/ 2283619 w 2419350"/>
              <a:gd name="connsiteY130" fmla="*/ 4939598 h 6248400"/>
              <a:gd name="connsiteX131" fmla="*/ 2136934 w 2419350"/>
              <a:gd name="connsiteY131" fmla="*/ 4949123 h 6248400"/>
              <a:gd name="connsiteX132" fmla="*/ 2074069 w 2419350"/>
              <a:gd name="connsiteY132" fmla="*/ 4942456 h 6248400"/>
              <a:gd name="connsiteX133" fmla="*/ 1953101 w 2419350"/>
              <a:gd name="connsiteY133" fmla="*/ 4931978 h 6248400"/>
              <a:gd name="connsiteX134" fmla="*/ 1962626 w 2419350"/>
              <a:gd name="connsiteY134" fmla="*/ 5309169 h 6248400"/>
              <a:gd name="connsiteX135" fmla="*/ 1970246 w 2419350"/>
              <a:gd name="connsiteY135" fmla="*/ 5373939 h 6248400"/>
              <a:gd name="connsiteX136" fmla="*/ 1974056 w 2419350"/>
              <a:gd name="connsiteY136" fmla="*/ 5405371 h 6248400"/>
              <a:gd name="connsiteX137" fmla="*/ 2018824 w 2419350"/>
              <a:gd name="connsiteY137" fmla="*/ 5731126 h 6248400"/>
              <a:gd name="connsiteX138" fmla="*/ 1967389 w 2419350"/>
              <a:gd name="connsiteY138" fmla="*/ 5767321 h 6248400"/>
              <a:gd name="connsiteX139" fmla="*/ 2010251 w 2419350"/>
              <a:gd name="connsiteY139" fmla="*/ 5815898 h 6248400"/>
              <a:gd name="connsiteX140" fmla="*/ 2022634 w 2419350"/>
              <a:gd name="connsiteY140" fmla="*/ 5842569 h 6248400"/>
              <a:gd name="connsiteX141" fmla="*/ 2045494 w 2419350"/>
              <a:gd name="connsiteY141" fmla="*/ 5929246 h 6248400"/>
              <a:gd name="connsiteX142" fmla="*/ 2163604 w 2419350"/>
              <a:gd name="connsiteY142" fmla="*/ 6074978 h 6248400"/>
              <a:gd name="connsiteX143" fmla="*/ 2248376 w 2419350"/>
              <a:gd name="connsiteY143" fmla="*/ 6122603 h 6248400"/>
              <a:gd name="connsiteX144" fmla="*/ 2293144 w 2419350"/>
              <a:gd name="connsiteY144" fmla="*/ 6215948 h 6248400"/>
              <a:gd name="connsiteX145" fmla="*/ 2011204 w 2419350"/>
              <a:gd name="connsiteY145" fmla="*/ 3803266 h 6248400"/>
              <a:gd name="connsiteX146" fmla="*/ 1959769 w 2419350"/>
              <a:gd name="connsiteY146" fmla="*/ 3670868 h 6248400"/>
              <a:gd name="connsiteX147" fmla="*/ 1949291 w 2419350"/>
              <a:gd name="connsiteY147" fmla="*/ 3671821 h 6248400"/>
              <a:gd name="connsiteX148" fmla="*/ 1936909 w 2419350"/>
              <a:gd name="connsiteY148" fmla="*/ 3808028 h 6248400"/>
              <a:gd name="connsiteX149" fmla="*/ 2011204 w 2419350"/>
              <a:gd name="connsiteY149" fmla="*/ 3803266 h 6248400"/>
              <a:gd name="connsiteX150" fmla="*/ 2011204 w 2419350"/>
              <a:gd name="connsiteY150" fmla="*/ 3803266 h 6248400"/>
              <a:gd name="connsiteX151" fmla="*/ 2011204 w 2419350"/>
              <a:gd name="connsiteY151" fmla="*/ 3803266 h 6248400"/>
              <a:gd name="connsiteX152" fmla="*/ 2011204 w 2419350"/>
              <a:gd name="connsiteY152" fmla="*/ 3803266 h 6248400"/>
              <a:gd name="connsiteX153" fmla="*/ 1865471 w 2419350"/>
              <a:gd name="connsiteY153" fmla="*/ 3193666 h 6248400"/>
              <a:gd name="connsiteX154" fmla="*/ 2041684 w 2419350"/>
              <a:gd name="connsiteY154" fmla="*/ 3193666 h 6248400"/>
              <a:gd name="connsiteX155" fmla="*/ 2005489 w 2419350"/>
              <a:gd name="connsiteY155" fmla="*/ 3108893 h 6248400"/>
              <a:gd name="connsiteX156" fmla="*/ 1853089 w 2419350"/>
              <a:gd name="connsiteY156" fmla="*/ 3125086 h 6248400"/>
              <a:gd name="connsiteX157" fmla="*/ 1865471 w 2419350"/>
              <a:gd name="connsiteY157" fmla="*/ 3193666 h 6248400"/>
              <a:gd name="connsiteX158" fmla="*/ 1865471 w 2419350"/>
              <a:gd name="connsiteY158" fmla="*/ 3193666 h 6248400"/>
              <a:gd name="connsiteX159" fmla="*/ 1865471 w 2419350"/>
              <a:gd name="connsiteY159" fmla="*/ 3193666 h 6248400"/>
              <a:gd name="connsiteX160" fmla="*/ 1865471 w 2419350"/>
              <a:gd name="connsiteY160" fmla="*/ 3193666 h 6248400"/>
              <a:gd name="connsiteX161" fmla="*/ 1823561 w 2419350"/>
              <a:gd name="connsiteY161" fmla="*/ 3418456 h 6248400"/>
              <a:gd name="connsiteX162" fmla="*/ 1839754 w 2419350"/>
              <a:gd name="connsiteY162" fmla="*/ 3211764 h 6248400"/>
              <a:gd name="connsiteX163" fmla="*/ 1759744 w 2419350"/>
              <a:gd name="connsiteY163" fmla="*/ 3060316 h 6248400"/>
              <a:gd name="connsiteX164" fmla="*/ 1823561 w 2419350"/>
              <a:gd name="connsiteY164" fmla="*/ 3418456 h 6248400"/>
              <a:gd name="connsiteX165" fmla="*/ 1823561 w 2419350"/>
              <a:gd name="connsiteY165" fmla="*/ 3418456 h 6248400"/>
              <a:gd name="connsiteX166" fmla="*/ 1823561 w 2419350"/>
              <a:gd name="connsiteY166" fmla="*/ 3418456 h 6248400"/>
              <a:gd name="connsiteX167" fmla="*/ 1823561 w 2419350"/>
              <a:gd name="connsiteY167" fmla="*/ 3418456 h 6248400"/>
              <a:gd name="connsiteX168" fmla="*/ 1312069 w 2419350"/>
              <a:gd name="connsiteY168" fmla="*/ 1409633 h 6248400"/>
              <a:gd name="connsiteX169" fmla="*/ 1314926 w 2419350"/>
              <a:gd name="connsiteY169" fmla="*/ 1086736 h 6248400"/>
              <a:gd name="connsiteX170" fmla="*/ 1242536 w 2419350"/>
              <a:gd name="connsiteY170" fmla="*/ 1191511 h 6248400"/>
              <a:gd name="connsiteX171" fmla="*/ 1225391 w 2419350"/>
              <a:gd name="connsiteY171" fmla="*/ 1165793 h 6248400"/>
              <a:gd name="connsiteX172" fmla="*/ 1204436 w 2419350"/>
              <a:gd name="connsiteY172" fmla="*/ 1138171 h 6248400"/>
              <a:gd name="connsiteX173" fmla="*/ 1194911 w 2419350"/>
              <a:gd name="connsiteY173" fmla="*/ 1142933 h 6248400"/>
              <a:gd name="connsiteX174" fmla="*/ 1312069 w 2419350"/>
              <a:gd name="connsiteY174" fmla="*/ 1409633 h 6248400"/>
              <a:gd name="connsiteX175" fmla="*/ 1228249 w 2419350"/>
              <a:gd name="connsiteY175" fmla="*/ 1165793 h 6248400"/>
              <a:gd name="connsiteX176" fmla="*/ 1314926 w 2419350"/>
              <a:gd name="connsiteY176" fmla="*/ 1040063 h 6248400"/>
              <a:gd name="connsiteX177" fmla="*/ 1315879 w 2419350"/>
              <a:gd name="connsiteY177" fmla="*/ 892426 h 6248400"/>
              <a:gd name="connsiteX178" fmla="*/ 1158716 w 2419350"/>
              <a:gd name="connsiteY178" fmla="*/ 1001011 h 6248400"/>
              <a:gd name="connsiteX179" fmla="*/ 1228249 w 2419350"/>
              <a:gd name="connsiteY179" fmla="*/ 1165793 h 6248400"/>
              <a:gd name="connsiteX180" fmla="*/ 1228249 w 2419350"/>
              <a:gd name="connsiteY180" fmla="*/ 1165793 h 6248400"/>
              <a:gd name="connsiteX181" fmla="*/ 1228249 w 2419350"/>
              <a:gd name="connsiteY181" fmla="*/ 1165793 h 6248400"/>
              <a:gd name="connsiteX182" fmla="*/ 1228249 w 2419350"/>
              <a:gd name="connsiteY182" fmla="*/ 1165793 h 6248400"/>
              <a:gd name="connsiteX183" fmla="*/ 1070134 w 2419350"/>
              <a:gd name="connsiteY183" fmla="*/ 1442971 h 6248400"/>
              <a:gd name="connsiteX184" fmla="*/ 1098709 w 2419350"/>
              <a:gd name="connsiteY184" fmla="*/ 1151506 h 6248400"/>
              <a:gd name="connsiteX185" fmla="*/ 1077754 w 2419350"/>
              <a:gd name="connsiteY185" fmla="*/ 1146743 h 6248400"/>
              <a:gd name="connsiteX186" fmla="*/ 1038701 w 2419350"/>
              <a:gd name="connsiteY186" fmla="*/ 1203893 h 6248400"/>
              <a:gd name="connsiteX187" fmla="*/ 972979 w 2419350"/>
              <a:gd name="connsiteY187" fmla="*/ 1138171 h 6248400"/>
              <a:gd name="connsiteX188" fmla="*/ 1070134 w 2419350"/>
              <a:gd name="connsiteY188" fmla="*/ 1442971 h 6248400"/>
              <a:gd name="connsiteX189" fmla="*/ 1035844 w 2419350"/>
              <a:gd name="connsiteY189" fmla="*/ 1173413 h 6248400"/>
              <a:gd name="connsiteX190" fmla="*/ 1116806 w 2419350"/>
              <a:gd name="connsiteY190" fmla="*/ 1004821 h 6248400"/>
              <a:gd name="connsiteX191" fmla="*/ 896779 w 2419350"/>
              <a:gd name="connsiteY191" fmla="*/ 842896 h 6248400"/>
              <a:gd name="connsiteX192" fmla="*/ 1035844 w 2419350"/>
              <a:gd name="connsiteY192" fmla="*/ 1173413 h 6248400"/>
              <a:gd name="connsiteX193" fmla="*/ 1035844 w 2419350"/>
              <a:gd name="connsiteY193" fmla="*/ 1173413 h 6248400"/>
              <a:gd name="connsiteX194" fmla="*/ 1035844 w 2419350"/>
              <a:gd name="connsiteY194" fmla="*/ 1173413 h 6248400"/>
              <a:gd name="connsiteX195" fmla="*/ 1035844 w 2419350"/>
              <a:gd name="connsiteY195" fmla="*/ 1173413 h 6248400"/>
              <a:gd name="connsiteX196" fmla="*/ 344329 w 2419350"/>
              <a:gd name="connsiteY196" fmla="*/ 3195571 h 6248400"/>
              <a:gd name="connsiteX197" fmla="*/ 510064 w 2419350"/>
              <a:gd name="connsiteY197" fmla="*/ 2988878 h 6248400"/>
              <a:gd name="connsiteX198" fmla="*/ 298609 w 2419350"/>
              <a:gd name="connsiteY198" fmla="*/ 3164139 h 6248400"/>
              <a:gd name="connsiteX199" fmla="*/ 344329 w 2419350"/>
              <a:gd name="connsiteY199" fmla="*/ 3195571 h 6248400"/>
              <a:gd name="connsiteX200" fmla="*/ 344329 w 2419350"/>
              <a:gd name="connsiteY200" fmla="*/ 3195571 h 6248400"/>
              <a:gd name="connsiteX201" fmla="*/ 344329 w 2419350"/>
              <a:gd name="connsiteY201" fmla="*/ 3195571 h 6248400"/>
              <a:gd name="connsiteX202" fmla="*/ 344329 w 2419350"/>
              <a:gd name="connsiteY202" fmla="*/ 3195571 h 6248400"/>
              <a:gd name="connsiteX0" fmla="*/ 1581150 w 2352349"/>
              <a:gd name="connsiteY0" fmla="*/ 6152608 h 6180230"/>
              <a:gd name="connsiteX1" fmla="*/ 1533525 w 2352349"/>
              <a:gd name="connsiteY1" fmla="*/ 5835426 h 6180230"/>
              <a:gd name="connsiteX2" fmla="*/ 1481137 w 2352349"/>
              <a:gd name="connsiteY2" fmla="*/ 5719221 h 6180230"/>
              <a:gd name="connsiteX3" fmla="*/ 1451610 w 2352349"/>
              <a:gd name="connsiteY3" fmla="*/ 5710648 h 6180230"/>
              <a:gd name="connsiteX4" fmla="*/ 1392555 w 2352349"/>
              <a:gd name="connsiteY4" fmla="*/ 5482048 h 6180230"/>
              <a:gd name="connsiteX5" fmla="*/ 1385887 w 2352349"/>
              <a:gd name="connsiteY5" fmla="*/ 5448710 h 6180230"/>
              <a:gd name="connsiteX6" fmla="*/ 1338262 w 2352349"/>
              <a:gd name="connsiteY6" fmla="*/ 5135338 h 6180230"/>
              <a:gd name="connsiteX7" fmla="*/ 1328737 w 2352349"/>
              <a:gd name="connsiteY7" fmla="*/ 5105810 h 6180230"/>
              <a:gd name="connsiteX8" fmla="*/ 1242060 w 2352349"/>
              <a:gd name="connsiteY8" fmla="*/ 4685758 h 6180230"/>
              <a:gd name="connsiteX9" fmla="*/ 1236345 w 2352349"/>
              <a:gd name="connsiteY9" fmla="*/ 4654326 h 6180230"/>
              <a:gd name="connsiteX10" fmla="*/ 1226820 w 2352349"/>
              <a:gd name="connsiteY10" fmla="*/ 4592413 h 6180230"/>
              <a:gd name="connsiteX11" fmla="*/ 1184910 w 2352349"/>
              <a:gd name="connsiteY11" fmla="*/ 4276183 h 6180230"/>
              <a:gd name="connsiteX12" fmla="*/ 1119187 w 2352349"/>
              <a:gd name="connsiteY12" fmla="*/ 3858988 h 6180230"/>
              <a:gd name="connsiteX13" fmla="*/ 1090612 w 2352349"/>
              <a:gd name="connsiteY13" fmla="*/ 3904708 h 6180230"/>
              <a:gd name="connsiteX14" fmla="*/ 1073467 w 2352349"/>
              <a:gd name="connsiteY14" fmla="*/ 4117115 h 6180230"/>
              <a:gd name="connsiteX15" fmla="*/ 1074420 w 2352349"/>
              <a:gd name="connsiteY15" fmla="*/ 4281898 h 6180230"/>
              <a:gd name="connsiteX16" fmla="*/ 1031557 w 2352349"/>
              <a:gd name="connsiteY16" fmla="*/ 4610510 h 6180230"/>
              <a:gd name="connsiteX17" fmla="*/ 1027747 w 2352349"/>
              <a:gd name="connsiteY17" fmla="*/ 5082951 h 6180230"/>
              <a:gd name="connsiteX18" fmla="*/ 1020127 w 2352349"/>
              <a:gd name="connsiteY18" fmla="*/ 5290596 h 6180230"/>
              <a:gd name="connsiteX19" fmla="*/ 1036320 w 2352349"/>
              <a:gd name="connsiteY19" fmla="*/ 5465855 h 6180230"/>
              <a:gd name="connsiteX20" fmla="*/ 1042987 w 2352349"/>
              <a:gd name="connsiteY20" fmla="*/ 5495383 h 6180230"/>
              <a:gd name="connsiteX21" fmla="*/ 1050607 w 2352349"/>
              <a:gd name="connsiteY21" fmla="*/ 5523958 h 6180230"/>
              <a:gd name="connsiteX22" fmla="*/ 1057275 w 2352349"/>
              <a:gd name="connsiteY22" fmla="*/ 5921151 h 6180230"/>
              <a:gd name="connsiteX23" fmla="*/ 1040130 w 2352349"/>
              <a:gd name="connsiteY23" fmla="*/ 5950678 h 6180230"/>
              <a:gd name="connsiteX24" fmla="*/ 981075 w 2352349"/>
              <a:gd name="connsiteY24" fmla="*/ 6142063 h 6180230"/>
              <a:gd name="connsiteX25" fmla="*/ 1495425 w 2352349"/>
              <a:gd name="connsiteY25" fmla="*/ 6142130 h 6180230"/>
              <a:gd name="connsiteX26" fmla="*/ 601027 w 2352349"/>
              <a:gd name="connsiteY26" fmla="*/ 6142130 h 6180230"/>
              <a:gd name="connsiteX27" fmla="*/ 623887 w 2352349"/>
              <a:gd name="connsiteY27" fmla="*/ 6052596 h 6180230"/>
              <a:gd name="connsiteX28" fmla="*/ 640080 w 2352349"/>
              <a:gd name="connsiteY28" fmla="*/ 5933533 h 6180230"/>
              <a:gd name="connsiteX29" fmla="*/ 556260 w 2352349"/>
              <a:gd name="connsiteY29" fmla="*/ 5467760 h 6180230"/>
              <a:gd name="connsiteX30" fmla="*/ 555307 w 2352349"/>
              <a:gd name="connsiteY30" fmla="*/ 5461093 h 6180230"/>
              <a:gd name="connsiteX31" fmla="*/ 526732 w 2352349"/>
              <a:gd name="connsiteY31" fmla="*/ 5021038 h 6180230"/>
              <a:gd name="connsiteX32" fmla="*/ 483870 w 2352349"/>
              <a:gd name="connsiteY32" fmla="*/ 4718143 h 6180230"/>
              <a:gd name="connsiteX33" fmla="*/ 405765 w 2352349"/>
              <a:gd name="connsiteY33" fmla="*/ 4272373 h 6180230"/>
              <a:gd name="connsiteX34" fmla="*/ 383857 w 2352349"/>
              <a:gd name="connsiteY34" fmla="*/ 3880896 h 6180230"/>
              <a:gd name="connsiteX35" fmla="*/ 345757 w 2352349"/>
              <a:gd name="connsiteY35" fmla="*/ 3440840 h 6180230"/>
              <a:gd name="connsiteX36" fmla="*/ 341947 w 2352349"/>
              <a:gd name="connsiteY36" fmla="*/ 3311300 h 6180230"/>
              <a:gd name="connsiteX37" fmla="*/ 328612 w 2352349"/>
              <a:gd name="connsiteY37" fmla="*/ 3226528 h 6180230"/>
              <a:gd name="connsiteX38" fmla="*/ 299085 w 2352349"/>
              <a:gd name="connsiteY38" fmla="*/ 3191285 h 6180230"/>
              <a:gd name="connsiteX39" fmla="*/ 224790 w 2352349"/>
              <a:gd name="connsiteY39" fmla="*/ 3132231 h 6180230"/>
              <a:gd name="connsiteX40" fmla="*/ 189547 w 2352349"/>
              <a:gd name="connsiteY40" fmla="*/ 3087463 h 6180230"/>
              <a:gd name="connsiteX41" fmla="*/ 104775 w 2352349"/>
              <a:gd name="connsiteY41" fmla="*/ 2921728 h 6180230"/>
              <a:gd name="connsiteX42" fmla="*/ 92392 w 2352349"/>
              <a:gd name="connsiteY42" fmla="*/ 2734085 h 6180230"/>
              <a:gd name="connsiteX43" fmla="*/ 91440 w 2352349"/>
              <a:gd name="connsiteY43" fmla="*/ 2715035 h 6180230"/>
              <a:gd name="connsiteX44" fmla="*/ 39052 w 2352349"/>
              <a:gd name="connsiteY44" fmla="*/ 2520725 h 6180230"/>
              <a:gd name="connsiteX45" fmla="*/ 39052 w 2352349"/>
              <a:gd name="connsiteY45" fmla="*/ 2520725 h 6180230"/>
              <a:gd name="connsiteX46" fmla="*/ 39052 w 2352349"/>
              <a:gd name="connsiteY46" fmla="*/ 2520725 h 6180230"/>
              <a:gd name="connsiteX47" fmla="*/ 39052 w 2352349"/>
              <a:gd name="connsiteY47" fmla="*/ 2520725 h 6180230"/>
              <a:gd name="connsiteX48" fmla="*/ 0 w 2352349"/>
              <a:gd name="connsiteY48" fmla="*/ 2175920 h 6180230"/>
              <a:gd name="connsiteX49" fmla="*/ 13335 w 2352349"/>
              <a:gd name="connsiteY49" fmla="*/ 2068288 h 6180230"/>
              <a:gd name="connsiteX50" fmla="*/ 55245 w 2352349"/>
              <a:gd name="connsiteY50" fmla="*/ 1879693 h 6180230"/>
              <a:gd name="connsiteX51" fmla="*/ 156210 w 2352349"/>
              <a:gd name="connsiteY51" fmla="*/ 1108168 h 6180230"/>
              <a:gd name="connsiteX52" fmla="*/ 204787 w 2352349"/>
              <a:gd name="connsiteY52" fmla="*/ 1063400 h 6180230"/>
              <a:gd name="connsiteX53" fmla="*/ 645795 w 2352349"/>
              <a:gd name="connsiteY53" fmla="*/ 918620 h 6180230"/>
              <a:gd name="connsiteX54" fmla="*/ 710565 w 2352349"/>
              <a:gd name="connsiteY54" fmla="*/ 885283 h 6180230"/>
              <a:gd name="connsiteX55" fmla="*/ 772477 w 2352349"/>
              <a:gd name="connsiteY55" fmla="*/ 846230 h 6180230"/>
              <a:gd name="connsiteX56" fmla="*/ 851535 w 2352349"/>
              <a:gd name="connsiteY56" fmla="*/ 664303 h 6180230"/>
              <a:gd name="connsiteX57" fmla="*/ 844867 w 2352349"/>
              <a:gd name="connsiteY57" fmla="*/ 586198 h 6180230"/>
              <a:gd name="connsiteX58" fmla="*/ 824865 w 2352349"/>
              <a:gd name="connsiteY58" fmla="*/ 496663 h 6180230"/>
              <a:gd name="connsiteX59" fmla="*/ 808672 w 2352349"/>
              <a:gd name="connsiteY59" fmla="*/ 367123 h 6180230"/>
              <a:gd name="connsiteX60" fmla="*/ 809625 w 2352349"/>
              <a:gd name="connsiteY60" fmla="*/ 364265 h 6180230"/>
              <a:gd name="connsiteX61" fmla="*/ 831532 w 2352349"/>
              <a:gd name="connsiteY61" fmla="*/ 341405 h 6180230"/>
              <a:gd name="connsiteX62" fmla="*/ 848677 w 2352349"/>
              <a:gd name="connsiteY62" fmla="*/ 360455 h 6180230"/>
              <a:gd name="connsiteX63" fmla="*/ 847725 w 2352349"/>
              <a:gd name="connsiteY63" fmla="*/ 325213 h 6180230"/>
              <a:gd name="connsiteX64" fmla="*/ 848677 w 2352349"/>
              <a:gd name="connsiteY64" fmla="*/ 282350 h 6180230"/>
              <a:gd name="connsiteX65" fmla="*/ 856297 w 2352349"/>
              <a:gd name="connsiteY65" fmla="*/ 249013 h 6180230"/>
              <a:gd name="connsiteX66" fmla="*/ 862012 w 2352349"/>
              <a:gd name="connsiteY66" fmla="*/ 229010 h 6180230"/>
              <a:gd name="connsiteX67" fmla="*/ 865822 w 2352349"/>
              <a:gd name="connsiteY67" fmla="*/ 209008 h 6180230"/>
              <a:gd name="connsiteX68" fmla="*/ 871537 w 2352349"/>
              <a:gd name="connsiteY68" fmla="*/ 189005 h 6180230"/>
              <a:gd name="connsiteX69" fmla="*/ 878205 w 2352349"/>
              <a:gd name="connsiteY69" fmla="*/ 169003 h 6180230"/>
              <a:gd name="connsiteX70" fmla="*/ 885825 w 2352349"/>
              <a:gd name="connsiteY70" fmla="*/ 144238 h 6180230"/>
              <a:gd name="connsiteX71" fmla="*/ 898207 w 2352349"/>
              <a:gd name="connsiteY71" fmla="*/ 128998 h 6180230"/>
              <a:gd name="connsiteX72" fmla="*/ 913447 w 2352349"/>
              <a:gd name="connsiteY72" fmla="*/ 108995 h 6180230"/>
              <a:gd name="connsiteX73" fmla="*/ 929640 w 2352349"/>
              <a:gd name="connsiteY73" fmla="*/ 91850 h 6180230"/>
              <a:gd name="connsiteX74" fmla="*/ 945832 w 2352349"/>
              <a:gd name="connsiteY74" fmla="*/ 78515 h 6180230"/>
              <a:gd name="connsiteX75" fmla="*/ 961072 w 2352349"/>
              <a:gd name="connsiteY75" fmla="*/ 62323 h 6180230"/>
              <a:gd name="connsiteX76" fmla="*/ 978217 w 2352349"/>
              <a:gd name="connsiteY76" fmla="*/ 45178 h 6180230"/>
              <a:gd name="connsiteX77" fmla="*/ 997267 w 2352349"/>
              <a:gd name="connsiteY77" fmla="*/ 41368 h 6180230"/>
              <a:gd name="connsiteX78" fmla="*/ 1026795 w 2352349"/>
              <a:gd name="connsiteY78" fmla="*/ 28985 h 6180230"/>
              <a:gd name="connsiteX79" fmla="*/ 1058227 w 2352349"/>
              <a:gd name="connsiteY79" fmla="*/ 19460 h 6180230"/>
              <a:gd name="connsiteX80" fmla="*/ 1090612 w 2352349"/>
              <a:gd name="connsiteY80" fmla="*/ 12793 h 6180230"/>
              <a:gd name="connsiteX81" fmla="*/ 1122997 w 2352349"/>
              <a:gd name="connsiteY81" fmla="*/ 7078 h 6180230"/>
              <a:gd name="connsiteX82" fmla="*/ 1156335 w 2352349"/>
              <a:gd name="connsiteY82" fmla="*/ 3268 h 6180230"/>
              <a:gd name="connsiteX83" fmla="*/ 1189672 w 2352349"/>
              <a:gd name="connsiteY83" fmla="*/ 2315 h 6180230"/>
              <a:gd name="connsiteX84" fmla="*/ 1208722 w 2352349"/>
              <a:gd name="connsiteY84" fmla="*/ 3268 h 6180230"/>
              <a:gd name="connsiteX85" fmla="*/ 1228725 w 2352349"/>
              <a:gd name="connsiteY85" fmla="*/ 8983 h 6180230"/>
              <a:gd name="connsiteX86" fmla="*/ 1247775 w 2352349"/>
              <a:gd name="connsiteY86" fmla="*/ 15650 h 6180230"/>
              <a:gd name="connsiteX87" fmla="*/ 1257300 w 2352349"/>
              <a:gd name="connsiteY87" fmla="*/ 6125 h 6180230"/>
              <a:gd name="connsiteX88" fmla="*/ 1263015 w 2352349"/>
              <a:gd name="connsiteY88" fmla="*/ 28985 h 6180230"/>
              <a:gd name="connsiteX89" fmla="*/ 1284922 w 2352349"/>
              <a:gd name="connsiteY89" fmla="*/ 44225 h 6180230"/>
              <a:gd name="connsiteX90" fmla="*/ 1308735 w 2352349"/>
              <a:gd name="connsiteY90" fmla="*/ 69943 h 6180230"/>
              <a:gd name="connsiteX91" fmla="*/ 1328737 w 2352349"/>
              <a:gd name="connsiteY91" fmla="*/ 91850 h 6180230"/>
              <a:gd name="connsiteX92" fmla="*/ 1345882 w 2352349"/>
              <a:gd name="connsiteY92" fmla="*/ 108995 h 6180230"/>
              <a:gd name="connsiteX93" fmla="*/ 1363027 w 2352349"/>
              <a:gd name="connsiteY93" fmla="*/ 128998 h 6180230"/>
              <a:gd name="connsiteX94" fmla="*/ 1378267 w 2352349"/>
              <a:gd name="connsiteY94" fmla="*/ 150905 h 6180230"/>
              <a:gd name="connsiteX95" fmla="*/ 1391602 w 2352349"/>
              <a:gd name="connsiteY95" fmla="*/ 170908 h 6180230"/>
              <a:gd name="connsiteX96" fmla="*/ 1402080 w 2352349"/>
              <a:gd name="connsiteY96" fmla="*/ 197578 h 6180230"/>
              <a:gd name="connsiteX97" fmla="*/ 1407795 w 2352349"/>
              <a:gd name="connsiteY97" fmla="*/ 217580 h 6180230"/>
              <a:gd name="connsiteX98" fmla="*/ 1411605 w 2352349"/>
              <a:gd name="connsiteY98" fmla="*/ 232820 h 6180230"/>
              <a:gd name="connsiteX99" fmla="*/ 1415415 w 2352349"/>
              <a:gd name="connsiteY99" fmla="*/ 270920 h 6180230"/>
              <a:gd name="connsiteX100" fmla="*/ 1412557 w 2352349"/>
              <a:gd name="connsiteY100" fmla="*/ 311878 h 6180230"/>
              <a:gd name="connsiteX101" fmla="*/ 1418272 w 2352349"/>
              <a:gd name="connsiteY101" fmla="*/ 387125 h 6180230"/>
              <a:gd name="connsiteX102" fmla="*/ 1418272 w 2352349"/>
              <a:gd name="connsiteY102" fmla="*/ 387125 h 6180230"/>
              <a:gd name="connsiteX103" fmla="*/ 1463040 w 2352349"/>
              <a:gd name="connsiteY103" fmla="*/ 404270 h 6180230"/>
              <a:gd name="connsiteX104" fmla="*/ 1449705 w 2352349"/>
              <a:gd name="connsiteY104" fmla="*/ 488090 h 6180230"/>
              <a:gd name="connsiteX105" fmla="*/ 1434465 w 2352349"/>
              <a:gd name="connsiteY105" fmla="*/ 508093 h 6180230"/>
              <a:gd name="connsiteX106" fmla="*/ 1316355 w 2352349"/>
              <a:gd name="connsiteY106" fmla="*/ 734788 h 6180230"/>
              <a:gd name="connsiteX107" fmla="*/ 1439227 w 2352349"/>
              <a:gd name="connsiteY107" fmla="*/ 948148 h 6180230"/>
              <a:gd name="connsiteX108" fmla="*/ 1802130 w 2352349"/>
              <a:gd name="connsiteY108" fmla="*/ 1071973 h 6180230"/>
              <a:gd name="connsiteX109" fmla="*/ 1880235 w 2352349"/>
              <a:gd name="connsiteY109" fmla="*/ 1174843 h 6180230"/>
              <a:gd name="connsiteX110" fmla="*/ 1904047 w 2352349"/>
              <a:gd name="connsiteY110" fmla="*/ 1385345 h 6180230"/>
              <a:gd name="connsiteX111" fmla="*/ 1974532 w 2352349"/>
              <a:gd name="connsiteY111" fmla="*/ 2002565 h 6180230"/>
              <a:gd name="connsiteX112" fmla="*/ 1986915 w 2352349"/>
              <a:gd name="connsiteY112" fmla="*/ 2118770 h 6180230"/>
              <a:gd name="connsiteX113" fmla="*/ 2015490 w 2352349"/>
              <a:gd name="connsiteY113" fmla="*/ 2198781 h 6180230"/>
              <a:gd name="connsiteX114" fmla="*/ 2030730 w 2352349"/>
              <a:gd name="connsiteY114" fmla="*/ 2266408 h 6180230"/>
              <a:gd name="connsiteX115" fmla="*/ 2027872 w 2352349"/>
              <a:gd name="connsiteY115" fmla="*/ 2435000 h 6180230"/>
              <a:gd name="connsiteX116" fmla="*/ 2035492 w 2352349"/>
              <a:gd name="connsiteY116" fmla="*/ 2496913 h 6180230"/>
              <a:gd name="connsiteX117" fmla="*/ 2059305 w 2352349"/>
              <a:gd name="connsiteY117" fmla="*/ 3029360 h 6180230"/>
              <a:gd name="connsiteX118" fmla="*/ 2049780 w 2352349"/>
              <a:gd name="connsiteY118" fmla="*/ 3144613 h 6180230"/>
              <a:gd name="connsiteX119" fmla="*/ 2040255 w 2352349"/>
              <a:gd name="connsiteY119" fmla="*/ 3247483 h 6180230"/>
              <a:gd name="connsiteX120" fmla="*/ 2063115 w 2352349"/>
              <a:gd name="connsiteY120" fmla="*/ 3337018 h 6180230"/>
              <a:gd name="connsiteX121" fmla="*/ 2053590 w 2352349"/>
              <a:gd name="connsiteY121" fmla="*/ 3437031 h 6180230"/>
              <a:gd name="connsiteX122" fmla="*/ 2040255 w 2352349"/>
              <a:gd name="connsiteY122" fmla="*/ 3637056 h 6180230"/>
              <a:gd name="connsiteX123" fmla="*/ 2128837 w 2352349"/>
              <a:gd name="connsiteY123" fmla="*/ 3879943 h 6180230"/>
              <a:gd name="connsiteX124" fmla="*/ 2191702 w 2352349"/>
              <a:gd name="connsiteY124" fmla="*/ 3902803 h 6180230"/>
              <a:gd name="connsiteX125" fmla="*/ 2234565 w 2352349"/>
              <a:gd name="connsiteY125" fmla="*/ 4003768 h 6180230"/>
              <a:gd name="connsiteX126" fmla="*/ 2325052 w 2352349"/>
              <a:gd name="connsiteY126" fmla="*/ 4223796 h 6180230"/>
              <a:gd name="connsiteX127" fmla="*/ 2335530 w 2352349"/>
              <a:gd name="connsiteY127" fmla="*/ 4362860 h 6180230"/>
              <a:gd name="connsiteX128" fmla="*/ 2343150 w 2352349"/>
              <a:gd name="connsiteY128" fmla="*/ 4656231 h 6180230"/>
              <a:gd name="connsiteX129" fmla="*/ 2329815 w 2352349"/>
              <a:gd name="connsiteY129" fmla="*/ 4801010 h 6180230"/>
              <a:gd name="connsiteX130" fmla="*/ 2247900 w 2352349"/>
              <a:gd name="connsiteY130" fmla="*/ 4903880 h 6180230"/>
              <a:gd name="connsiteX131" fmla="*/ 2101215 w 2352349"/>
              <a:gd name="connsiteY131" fmla="*/ 4913405 h 6180230"/>
              <a:gd name="connsiteX132" fmla="*/ 2038350 w 2352349"/>
              <a:gd name="connsiteY132" fmla="*/ 4906738 h 6180230"/>
              <a:gd name="connsiteX133" fmla="*/ 1917382 w 2352349"/>
              <a:gd name="connsiteY133" fmla="*/ 4896260 h 6180230"/>
              <a:gd name="connsiteX134" fmla="*/ 1926907 w 2352349"/>
              <a:gd name="connsiteY134" fmla="*/ 5273451 h 6180230"/>
              <a:gd name="connsiteX135" fmla="*/ 1934527 w 2352349"/>
              <a:gd name="connsiteY135" fmla="*/ 5338221 h 6180230"/>
              <a:gd name="connsiteX136" fmla="*/ 1938337 w 2352349"/>
              <a:gd name="connsiteY136" fmla="*/ 5369653 h 6180230"/>
              <a:gd name="connsiteX137" fmla="*/ 1983105 w 2352349"/>
              <a:gd name="connsiteY137" fmla="*/ 5695408 h 6180230"/>
              <a:gd name="connsiteX138" fmla="*/ 1931670 w 2352349"/>
              <a:gd name="connsiteY138" fmla="*/ 5731603 h 6180230"/>
              <a:gd name="connsiteX139" fmla="*/ 1974532 w 2352349"/>
              <a:gd name="connsiteY139" fmla="*/ 5780180 h 6180230"/>
              <a:gd name="connsiteX140" fmla="*/ 1986915 w 2352349"/>
              <a:gd name="connsiteY140" fmla="*/ 5806851 h 6180230"/>
              <a:gd name="connsiteX141" fmla="*/ 2009775 w 2352349"/>
              <a:gd name="connsiteY141" fmla="*/ 5893528 h 6180230"/>
              <a:gd name="connsiteX142" fmla="*/ 2127885 w 2352349"/>
              <a:gd name="connsiteY142" fmla="*/ 6039260 h 6180230"/>
              <a:gd name="connsiteX143" fmla="*/ 2212657 w 2352349"/>
              <a:gd name="connsiteY143" fmla="*/ 6086885 h 6180230"/>
              <a:gd name="connsiteX144" fmla="*/ 2257425 w 2352349"/>
              <a:gd name="connsiteY144" fmla="*/ 6180230 h 6180230"/>
              <a:gd name="connsiteX145" fmla="*/ 1975485 w 2352349"/>
              <a:gd name="connsiteY145" fmla="*/ 3767548 h 6180230"/>
              <a:gd name="connsiteX146" fmla="*/ 1924050 w 2352349"/>
              <a:gd name="connsiteY146" fmla="*/ 3635150 h 6180230"/>
              <a:gd name="connsiteX147" fmla="*/ 1913572 w 2352349"/>
              <a:gd name="connsiteY147" fmla="*/ 3636103 h 6180230"/>
              <a:gd name="connsiteX148" fmla="*/ 1901190 w 2352349"/>
              <a:gd name="connsiteY148" fmla="*/ 3772310 h 6180230"/>
              <a:gd name="connsiteX149" fmla="*/ 1975485 w 2352349"/>
              <a:gd name="connsiteY149" fmla="*/ 3767548 h 6180230"/>
              <a:gd name="connsiteX150" fmla="*/ 1975485 w 2352349"/>
              <a:gd name="connsiteY150" fmla="*/ 3767548 h 6180230"/>
              <a:gd name="connsiteX151" fmla="*/ 1975485 w 2352349"/>
              <a:gd name="connsiteY151" fmla="*/ 3767548 h 6180230"/>
              <a:gd name="connsiteX152" fmla="*/ 1975485 w 2352349"/>
              <a:gd name="connsiteY152" fmla="*/ 3767548 h 6180230"/>
              <a:gd name="connsiteX153" fmla="*/ 1829752 w 2352349"/>
              <a:gd name="connsiteY153" fmla="*/ 3157948 h 6180230"/>
              <a:gd name="connsiteX154" fmla="*/ 2005965 w 2352349"/>
              <a:gd name="connsiteY154" fmla="*/ 3157948 h 6180230"/>
              <a:gd name="connsiteX155" fmla="*/ 1969770 w 2352349"/>
              <a:gd name="connsiteY155" fmla="*/ 3073175 h 6180230"/>
              <a:gd name="connsiteX156" fmla="*/ 1817370 w 2352349"/>
              <a:gd name="connsiteY156" fmla="*/ 3089368 h 6180230"/>
              <a:gd name="connsiteX157" fmla="*/ 1829752 w 2352349"/>
              <a:gd name="connsiteY157" fmla="*/ 3157948 h 6180230"/>
              <a:gd name="connsiteX158" fmla="*/ 1829752 w 2352349"/>
              <a:gd name="connsiteY158" fmla="*/ 3157948 h 6180230"/>
              <a:gd name="connsiteX159" fmla="*/ 1829752 w 2352349"/>
              <a:gd name="connsiteY159" fmla="*/ 3157948 h 6180230"/>
              <a:gd name="connsiteX160" fmla="*/ 1829752 w 2352349"/>
              <a:gd name="connsiteY160" fmla="*/ 3157948 h 6180230"/>
              <a:gd name="connsiteX161" fmla="*/ 1787842 w 2352349"/>
              <a:gd name="connsiteY161" fmla="*/ 3382738 h 6180230"/>
              <a:gd name="connsiteX162" fmla="*/ 1804035 w 2352349"/>
              <a:gd name="connsiteY162" fmla="*/ 3176046 h 6180230"/>
              <a:gd name="connsiteX163" fmla="*/ 1724025 w 2352349"/>
              <a:gd name="connsiteY163" fmla="*/ 3024598 h 6180230"/>
              <a:gd name="connsiteX164" fmla="*/ 1787842 w 2352349"/>
              <a:gd name="connsiteY164" fmla="*/ 3382738 h 6180230"/>
              <a:gd name="connsiteX165" fmla="*/ 1787842 w 2352349"/>
              <a:gd name="connsiteY165" fmla="*/ 3382738 h 6180230"/>
              <a:gd name="connsiteX166" fmla="*/ 1787842 w 2352349"/>
              <a:gd name="connsiteY166" fmla="*/ 3382738 h 6180230"/>
              <a:gd name="connsiteX167" fmla="*/ 1787842 w 2352349"/>
              <a:gd name="connsiteY167" fmla="*/ 3382738 h 6180230"/>
              <a:gd name="connsiteX168" fmla="*/ 1276350 w 2352349"/>
              <a:gd name="connsiteY168" fmla="*/ 1373915 h 6180230"/>
              <a:gd name="connsiteX169" fmla="*/ 1279207 w 2352349"/>
              <a:gd name="connsiteY169" fmla="*/ 1051018 h 6180230"/>
              <a:gd name="connsiteX170" fmla="*/ 1206817 w 2352349"/>
              <a:gd name="connsiteY170" fmla="*/ 1155793 h 6180230"/>
              <a:gd name="connsiteX171" fmla="*/ 1189672 w 2352349"/>
              <a:gd name="connsiteY171" fmla="*/ 1130075 h 6180230"/>
              <a:gd name="connsiteX172" fmla="*/ 1168717 w 2352349"/>
              <a:gd name="connsiteY172" fmla="*/ 1102453 h 6180230"/>
              <a:gd name="connsiteX173" fmla="*/ 1159192 w 2352349"/>
              <a:gd name="connsiteY173" fmla="*/ 1107215 h 6180230"/>
              <a:gd name="connsiteX174" fmla="*/ 1276350 w 2352349"/>
              <a:gd name="connsiteY174" fmla="*/ 1373915 h 6180230"/>
              <a:gd name="connsiteX175" fmla="*/ 1192530 w 2352349"/>
              <a:gd name="connsiteY175" fmla="*/ 1130075 h 6180230"/>
              <a:gd name="connsiteX176" fmla="*/ 1279207 w 2352349"/>
              <a:gd name="connsiteY176" fmla="*/ 1004345 h 6180230"/>
              <a:gd name="connsiteX177" fmla="*/ 1280160 w 2352349"/>
              <a:gd name="connsiteY177" fmla="*/ 856708 h 6180230"/>
              <a:gd name="connsiteX178" fmla="*/ 1122997 w 2352349"/>
              <a:gd name="connsiteY178" fmla="*/ 965293 h 6180230"/>
              <a:gd name="connsiteX179" fmla="*/ 1192530 w 2352349"/>
              <a:gd name="connsiteY179" fmla="*/ 1130075 h 6180230"/>
              <a:gd name="connsiteX180" fmla="*/ 1192530 w 2352349"/>
              <a:gd name="connsiteY180" fmla="*/ 1130075 h 6180230"/>
              <a:gd name="connsiteX181" fmla="*/ 1192530 w 2352349"/>
              <a:gd name="connsiteY181" fmla="*/ 1130075 h 6180230"/>
              <a:gd name="connsiteX182" fmla="*/ 1192530 w 2352349"/>
              <a:gd name="connsiteY182" fmla="*/ 1130075 h 6180230"/>
              <a:gd name="connsiteX183" fmla="*/ 1034415 w 2352349"/>
              <a:gd name="connsiteY183" fmla="*/ 1407253 h 6180230"/>
              <a:gd name="connsiteX184" fmla="*/ 1062990 w 2352349"/>
              <a:gd name="connsiteY184" fmla="*/ 1115788 h 6180230"/>
              <a:gd name="connsiteX185" fmla="*/ 1042035 w 2352349"/>
              <a:gd name="connsiteY185" fmla="*/ 1111025 h 6180230"/>
              <a:gd name="connsiteX186" fmla="*/ 1002982 w 2352349"/>
              <a:gd name="connsiteY186" fmla="*/ 1168175 h 6180230"/>
              <a:gd name="connsiteX187" fmla="*/ 937260 w 2352349"/>
              <a:gd name="connsiteY187" fmla="*/ 1102453 h 6180230"/>
              <a:gd name="connsiteX188" fmla="*/ 1034415 w 2352349"/>
              <a:gd name="connsiteY188" fmla="*/ 1407253 h 6180230"/>
              <a:gd name="connsiteX189" fmla="*/ 1000125 w 2352349"/>
              <a:gd name="connsiteY189" fmla="*/ 1137695 h 6180230"/>
              <a:gd name="connsiteX190" fmla="*/ 1081087 w 2352349"/>
              <a:gd name="connsiteY190" fmla="*/ 969103 h 6180230"/>
              <a:gd name="connsiteX191" fmla="*/ 861060 w 2352349"/>
              <a:gd name="connsiteY191" fmla="*/ 807178 h 6180230"/>
              <a:gd name="connsiteX192" fmla="*/ 1000125 w 2352349"/>
              <a:gd name="connsiteY192" fmla="*/ 1137695 h 6180230"/>
              <a:gd name="connsiteX193" fmla="*/ 1000125 w 2352349"/>
              <a:gd name="connsiteY193" fmla="*/ 1137695 h 6180230"/>
              <a:gd name="connsiteX194" fmla="*/ 1000125 w 2352349"/>
              <a:gd name="connsiteY194" fmla="*/ 1137695 h 6180230"/>
              <a:gd name="connsiteX195" fmla="*/ 1000125 w 2352349"/>
              <a:gd name="connsiteY195" fmla="*/ 1137695 h 6180230"/>
              <a:gd name="connsiteX196" fmla="*/ 308610 w 2352349"/>
              <a:gd name="connsiteY196" fmla="*/ 3159853 h 6180230"/>
              <a:gd name="connsiteX197" fmla="*/ 474345 w 2352349"/>
              <a:gd name="connsiteY197" fmla="*/ 2953160 h 6180230"/>
              <a:gd name="connsiteX198" fmla="*/ 262890 w 2352349"/>
              <a:gd name="connsiteY198" fmla="*/ 3128421 h 6180230"/>
              <a:gd name="connsiteX199" fmla="*/ 308610 w 2352349"/>
              <a:gd name="connsiteY199" fmla="*/ 3159853 h 6180230"/>
              <a:gd name="connsiteX200" fmla="*/ 308610 w 2352349"/>
              <a:gd name="connsiteY200" fmla="*/ 3159853 h 6180230"/>
              <a:gd name="connsiteX201" fmla="*/ 308610 w 2352349"/>
              <a:gd name="connsiteY201" fmla="*/ 3159853 h 6180230"/>
              <a:gd name="connsiteX202" fmla="*/ 308610 w 2352349"/>
              <a:gd name="connsiteY202" fmla="*/ 3159853 h 6180230"/>
              <a:gd name="connsiteX0" fmla="*/ 1581150 w 2352349"/>
              <a:gd name="connsiteY0" fmla="*/ 6152608 h 6243595"/>
              <a:gd name="connsiteX1" fmla="*/ 1533525 w 2352349"/>
              <a:gd name="connsiteY1" fmla="*/ 5835426 h 6243595"/>
              <a:gd name="connsiteX2" fmla="*/ 1481137 w 2352349"/>
              <a:gd name="connsiteY2" fmla="*/ 5719221 h 6243595"/>
              <a:gd name="connsiteX3" fmla="*/ 1451610 w 2352349"/>
              <a:gd name="connsiteY3" fmla="*/ 5710648 h 6243595"/>
              <a:gd name="connsiteX4" fmla="*/ 1392555 w 2352349"/>
              <a:gd name="connsiteY4" fmla="*/ 5482048 h 6243595"/>
              <a:gd name="connsiteX5" fmla="*/ 1385887 w 2352349"/>
              <a:gd name="connsiteY5" fmla="*/ 5448710 h 6243595"/>
              <a:gd name="connsiteX6" fmla="*/ 1338262 w 2352349"/>
              <a:gd name="connsiteY6" fmla="*/ 5135338 h 6243595"/>
              <a:gd name="connsiteX7" fmla="*/ 1328737 w 2352349"/>
              <a:gd name="connsiteY7" fmla="*/ 5105810 h 6243595"/>
              <a:gd name="connsiteX8" fmla="*/ 1242060 w 2352349"/>
              <a:gd name="connsiteY8" fmla="*/ 4685758 h 6243595"/>
              <a:gd name="connsiteX9" fmla="*/ 1236345 w 2352349"/>
              <a:gd name="connsiteY9" fmla="*/ 4654326 h 6243595"/>
              <a:gd name="connsiteX10" fmla="*/ 1226820 w 2352349"/>
              <a:gd name="connsiteY10" fmla="*/ 4592413 h 6243595"/>
              <a:gd name="connsiteX11" fmla="*/ 1184910 w 2352349"/>
              <a:gd name="connsiteY11" fmla="*/ 4276183 h 6243595"/>
              <a:gd name="connsiteX12" fmla="*/ 1119187 w 2352349"/>
              <a:gd name="connsiteY12" fmla="*/ 3858988 h 6243595"/>
              <a:gd name="connsiteX13" fmla="*/ 1090612 w 2352349"/>
              <a:gd name="connsiteY13" fmla="*/ 3904708 h 6243595"/>
              <a:gd name="connsiteX14" fmla="*/ 1073467 w 2352349"/>
              <a:gd name="connsiteY14" fmla="*/ 4117115 h 6243595"/>
              <a:gd name="connsiteX15" fmla="*/ 1074420 w 2352349"/>
              <a:gd name="connsiteY15" fmla="*/ 4281898 h 6243595"/>
              <a:gd name="connsiteX16" fmla="*/ 1031557 w 2352349"/>
              <a:gd name="connsiteY16" fmla="*/ 4610510 h 6243595"/>
              <a:gd name="connsiteX17" fmla="*/ 1027747 w 2352349"/>
              <a:gd name="connsiteY17" fmla="*/ 5082951 h 6243595"/>
              <a:gd name="connsiteX18" fmla="*/ 1020127 w 2352349"/>
              <a:gd name="connsiteY18" fmla="*/ 5290596 h 6243595"/>
              <a:gd name="connsiteX19" fmla="*/ 1036320 w 2352349"/>
              <a:gd name="connsiteY19" fmla="*/ 5465855 h 6243595"/>
              <a:gd name="connsiteX20" fmla="*/ 1042987 w 2352349"/>
              <a:gd name="connsiteY20" fmla="*/ 5495383 h 6243595"/>
              <a:gd name="connsiteX21" fmla="*/ 1050607 w 2352349"/>
              <a:gd name="connsiteY21" fmla="*/ 5523958 h 6243595"/>
              <a:gd name="connsiteX22" fmla="*/ 1057275 w 2352349"/>
              <a:gd name="connsiteY22" fmla="*/ 5921151 h 6243595"/>
              <a:gd name="connsiteX23" fmla="*/ 1040130 w 2352349"/>
              <a:gd name="connsiteY23" fmla="*/ 5950678 h 6243595"/>
              <a:gd name="connsiteX24" fmla="*/ 981075 w 2352349"/>
              <a:gd name="connsiteY24" fmla="*/ 6142063 h 6243595"/>
              <a:gd name="connsiteX25" fmla="*/ 1495425 w 2352349"/>
              <a:gd name="connsiteY25" fmla="*/ 6142130 h 6243595"/>
              <a:gd name="connsiteX26" fmla="*/ 601027 w 2352349"/>
              <a:gd name="connsiteY26" fmla="*/ 6142130 h 6243595"/>
              <a:gd name="connsiteX27" fmla="*/ 623887 w 2352349"/>
              <a:gd name="connsiteY27" fmla="*/ 6052596 h 6243595"/>
              <a:gd name="connsiteX28" fmla="*/ 640080 w 2352349"/>
              <a:gd name="connsiteY28" fmla="*/ 5933533 h 6243595"/>
              <a:gd name="connsiteX29" fmla="*/ 556260 w 2352349"/>
              <a:gd name="connsiteY29" fmla="*/ 5467760 h 6243595"/>
              <a:gd name="connsiteX30" fmla="*/ 555307 w 2352349"/>
              <a:gd name="connsiteY30" fmla="*/ 5461093 h 6243595"/>
              <a:gd name="connsiteX31" fmla="*/ 526732 w 2352349"/>
              <a:gd name="connsiteY31" fmla="*/ 5021038 h 6243595"/>
              <a:gd name="connsiteX32" fmla="*/ 483870 w 2352349"/>
              <a:gd name="connsiteY32" fmla="*/ 4718143 h 6243595"/>
              <a:gd name="connsiteX33" fmla="*/ 405765 w 2352349"/>
              <a:gd name="connsiteY33" fmla="*/ 4272373 h 6243595"/>
              <a:gd name="connsiteX34" fmla="*/ 383857 w 2352349"/>
              <a:gd name="connsiteY34" fmla="*/ 3880896 h 6243595"/>
              <a:gd name="connsiteX35" fmla="*/ 345757 w 2352349"/>
              <a:gd name="connsiteY35" fmla="*/ 3440840 h 6243595"/>
              <a:gd name="connsiteX36" fmla="*/ 341947 w 2352349"/>
              <a:gd name="connsiteY36" fmla="*/ 3311300 h 6243595"/>
              <a:gd name="connsiteX37" fmla="*/ 328612 w 2352349"/>
              <a:gd name="connsiteY37" fmla="*/ 3226528 h 6243595"/>
              <a:gd name="connsiteX38" fmla="*/ 299085 w 2352349"/>
              <a:gd name="connsiteY38" fmla="*/ 3191285 h 6243595"/>
              <a:gd name="connsiteX39" fmla="*/ 224790 w 2352349"/>
              <a:gd name="connsiteY39" fmla="*/ 3132231 h 6243595"/>
              <a:gd name="connsiteX40" fmla="*/ 189547 w 2352349"/>
              <a:gd name="connsiteY40" fmla="*/ 3087463 h 6243595"/>
              <a:gd name="connsiteX41" fmla="*/ 104775 w 2352349"/>
              <a:gd name="connsiteY41" fmla="*/ 2921728 h 6243595"/>
              <a:gd name="connsiteX42" fmla="*/ 92392 w 2352349"/>
              <a:gd name="connsiteY42" fmla="*/ 2734085 h 6243595"/>
              <a:gd name="connsiteX43" fmla="*/ 91440 w 2352349"/>
              <a:gd name="connsiteY43" fmla="*/ 2715035 h 6243595"/>
              <a:gd name="connsiteX44" fmla="*/ 39052 w 2352349"/>
              <a:gd name="connsiteY44" fmla="*/ 2520725 h 6243595"/>
              <a:gd name="connsiteX45" fmla="*/ 39052 w 2352349"/>
              <a:gd name="connsiteY45" fmla="*/ 2520725 h 6243595"/>
              <a:gd name="connsiteX46" fmla="*/ 39052 w 2352349"/>
              <a:gd name="connsiteY46" fmla="*/ 2520725 h 6243595"/>
              <a:gd name="connsiteX47" fmla="*/ 39052 w 2352349"/>
              <a:gd name="connsiteY47" fmla="*/ 2520725 h 6243595"/>
              <a:gd name="connsiteX48" fmla="*/ 0 w 2352349"/>
              <a:gd name="connsiteY48" fmla="*/ 2175920 h 6243595"/>
              <a:gd name="connsiteX49" fmla="*/ 13335 w 2352349"/>
              <a:gd name="connsiteY49" fmla="*/ 2068288 h 6243595"/>
              <a:gd name="connsiteX50" fmla="*/ 55245 w 2352349"/>
              <a:gd name="connsiteY50" fmla="*/ 1879693 h 6243595"/>
              <a:gd name="connsiteX51" fmla="*/ 156210 w 2352349"/>
              <a:gd name="connsiteY51" fmla="*/ 1108168 h 6243595"/>
              <a:gd name="connsiteX52" fmla="*/ 204787 w 2352349"/>
              <a:gd name="connsiteY52" fmla="*/ 1063400 h 6243595"/>
              <a:gd name="connsiteX53" fmla="*/ 645795 w 2352349"/>
              <a:gd name="connsiteY53" fmla="*/ 918620 h 6243595"/>
              <a:gd name="connsiteX54" fmla="*/ 710565 w 2352349"/>
              <a:gd name="connsiteY54" fmla="*/ 885283 h 6243595"/>
              <a:gd name="connsiteX55" fmla="*/ 772477 w 2352349"/>
              <a:gd name="connsiteY55" fmla="*/ 846230 h 6243595"/>
              <a:gd name="connsiteX56" fmla="*/ 851535 w 2352349"/>
              <a:gd name="connsiteY56" fmla="*/ 664303 h 6243595"/>
              <a:gd name="connsiteX57" fmla="*/ 844867 w 2352349"/>
              <a:gd name="connsiteY57" fmla="*/ 586198 h 6243595"/>
              <a:gd name="connsiteX58" fmla="*/ 824865 w 2352349"/>
              <a:gd name="connsiteY58" fmla="*/ 496663 h 6243595"/>
              <a:gd name="connsiteX59" fmla="*/ 808672 w 2352349"/>
              <a:gd name="connsiteY59" fmla="*/ 367123 h 6243595"/>
              <a:gd name="connsiteX60" fmla="*/ 809625 w 2352349"/>
              <a:gd name="connsiteY60" fmla="*/ 364265 h 6243595"/>
              <a:gd name="connsiteX61" fmla="*/ 831532 w 2352349"/>
              <a:gd name="connsiteY61" fmla="*/ 341405 h 6243595"/>
              <a:gd name="connsiteX62" fmla="*/ 848677 w 2352349"/>
              <a:gd name="connsiteY62" fmla="*/ 360455 h 6243595"/>
              <a:gd name="connsiteX63" fmla="*/ 847725 w 2352349"/>
              <a:gd name="connsiteY63" fmla="*/ 325213 h 6243595"/>
              <a:gd name="connsiteX64" fmla="*/ 848677 w 2352349"/>
              <a:gd name="connsiteY64" fmla="*/ 282350 h 6243595"/>
              <a:gd name="connsiteX65" fmla="*/ 856297 w 2352349"/>
              <a:gd name="connsiteY65" fmla="*/ 249013 h 6243595"/>
              <a:gd name="connsiteX66" fmla="*/ 862012 w 2352349"/>
              <a:gd name="connsiteY66" fmla="*/ 229010 h 6243595"/>
              <a:gd name="connsiteX67" fmla="*/ 865822 w 2352349"/>
              <a:gd name="connsiteY67" fmla="*/ 209008 h 6243595"/>
              <a:gd name="connsiteX68" fmla="*/ 871537 w 2352349"/>
              <a:gd name="connsiteY68" fmla="*/ 189005 h 6243595"/>
              <a:gd name="connsiteX69" fmla="*/ 878205 w 2352349"/>
              <a:gd name="connsiteY69" fmla="*/ 169003 h 6243595"/>
              <a:gd name="connsiteX70" fmla="*/ 885825 w 2352349"/>
              <a:gd name="connsiteY70" fmla="*/ 144238 h 6243595"/>
              <a:gd name="connsiteX71" fmla="*/ 898207 w 2352349"/>
              <a:gd name="connsiteY71" fmla="*/ 128998 h 6243595"/>
              <a:gd name="connsiteX72" fmla="*/ 913447 w 2352349"/>
              <a:gd name="connsiteY72" fmla="*/ 108995 h 6243595"/>
              <a:gd name="connsiteX73" fmla="*/ 929640 w 2352349"/>
              <a:gd name="connsiteY73" fmla="*/ 91850 h 6243595"/>
              <a:gd name="connsiteX74" fmla="*/ 945832 w 2352349"/>
              <a:gd name="connsiteY74" fmla="*/ 78515 h 6243595"/>
              <a:gd name="connsiteX75" fmla="*/ 961072 w 2352349"/>
              <a:gd name="connsiteY75" fmla="*/ 62323 h 6243595"/>
              <a:gd name="connsiteX76" fmla="*/ 978217 w 2352349"/>
              <a:gd name="connsiteY76" fmla="*/ 45178 h 6243595"/>
              <a:gd name="connsiteX77" fmla="*/ 997267 w 2352349"/>
              <a:gd name="connsiteY77" fmla="*/ 41368 h 6243595"/>
              <a:gd name="connsiteX78" fmla="*/ 1026795 w 2352349"/>
              <a:gd name="connsiteY78" fmla="*/ 28985 h 6243595"/>
              <a:gd name="connsiteX79" fmla="*/ 1058227 w 2352349"/>
              <a:gd name="connsiteY79" fmla="*/ 19460 h 6243595"/>
              <a:gd name="connsiteX80" fmla="*/ 1090612 w 2352349"/>
              <a:gd name="connsiteY80" fmla="*/ 12793 h 6243595"/>
              <a:gd name="connsiteX81" fmla="*/ 1122997 w 2352349"/>
              <a:gd name="connsiteY81" fmla="*/ 7078 h 6243595"/>
              <a:gd name="connsiteX82" fmla="*/ 1156335 w 2352349"/>
              <a:gd name="connsiteY82" fmla="*/ 3268 h 6243595"/>
              <a:gd name="connsiteX83" fmla="*/ 1189672 w 2352349"/>
              <a:gd name="connsiteY83" fmla="*/ 2315 h 6243595"/>
              <a:gd name="connsiteX84" fmla="*/ 1208722 w 2352349"/>
              <a:gd name="connsiteY84" fmla="*/ 3268 h 6243595"/>
              <a:gd name="connsiteX85" fmla="*/ 1228725 w 2352349"/>
              <a:gd name="connsiteY85" fmla="*/ 8983 h 6243595"/>
              <a:gd name="connsiteX86" fmla="*/ 1247775 w 2352349"/>
              <a:gd name="connsiteY86" fmla="*/ 15650 h 6243595"/>
              <a:gd name="connsiteX87" fmla="*/ 1257300 w 2352349"/>
              <a:gd name="connsiteY87" fmla="*/ 6125 h 6243595"/>
              <a:gd name="connsiteX88" fmla="*/ 1263015 w 2352349"/>
              <a:gd name="connsiteY88" fmla="*/ 28985 h 6243595"/>
              <a:gd name="connsiteX89" fmla="*/ 1284922 w 2352349"/>
              <a:gd name="connsiteY89" fmla="*/ 44225 h 6243595"/>
              <a:gd name="connsiteX90" fmla="*/ 1308735 w 2352349"/>
              <a:gd name="connsiteY90" fmla="*/ 69943 h 6243595"/>
              <a:gd name="connsiteX91" fmla="*/ 1328737 w 2352349"/>
              <a:gd name="connsiteY91" fmla="*/ 91850 h 6243595"/>
              <a:gd name="connsiteX92" fmla="*/ 1345882 w 2352349"/>
              <a:gd name="connsiteY92" fmla="*/ 108995 h 6243595"/>
              <a:gd name="connsiteX93" fmla="*/ 1363027 w 2352349"/>
              <a:gd name="connsiteY93" fmla="*/ 128998 h 6243595"/>
              <a:gd name="connsiteX94" fmla="*/ 1378267 w 2352349"/>
              <a:gd name="connsiteY94" fmla="*/ 150905 h 6243595"/>
              <a:gd name="connsiteX95" fmla="*/ 1391602 w 2352349"/>
              <a:gd name="connsiteY95" fmla="*/ 170908 h 6243595"/>
              <a:gd name="connsiteX96" fmla="*/ 1402080 w 2352349"/>
              <a:gd name="connsiteY96" fmla="*/ 197578 h 6243595"/>
              <a:gd name="connsiteX97" fmla="*/ 1407795 w 2352349"/>
              <a:gd name="connsiteY97" fmla="*/ 217580 h 6243595"/>
              <a:gd name="connsiteX98" fmla="*/ 1411605 w 2352349"/>
              <a:gd name="connsiteY98" fmla="*/ 232820 h 6243595"/>
              <a:gd name="connsiteX99" fmla="*/ 1415415 w 2352349"/>
              <a:gd name="connsiteY99" fmla="*/ 270920 h 6243595"/>
              <a:gd name="connsiteX100" fmla="*/ 1412557 w 2352349"/>
              <a:gd name="connsiteY100" fmla="*/ 311878 h 6243595"/>
              <a:gd name="connsiteX101" fmla="*/ 1418272 w 2352349"/>
              <a:gd name="connsiteY101" fmla="*/ 387125 h 6243595"/>
              <a:gd name="connsiteX102" fmla="*/ 1418272 w 2352349"/>
              <a:gd name="connsiteY102" fmla="*/ 387125 h 6243595"/>
              <a:gd name="connsiteX103" fmla="*/ 1463040 w 2352349"/>
              <a:gd name="connsiteY103" fmla="*/ 404270 h 6243595"/>
              <a:gd name="connsiteX104" fmla="*/ 1449705 w 2352349"/>
              <a:gd name="connsiteY104" fmla="*/ 488090 h 6243595"/>
              <a:gd name="connsiteX105" fmla="*/ 1434465 w 2352349"/>
              <a:gd name="connsiteY105" fmla="*/ 508093 h 6243595"/>
              <a:gd name="connsiteX106" fmla="*/ 1316355 w 2352349"/>
              <a:gd name="connsiteY106" fmla="*/ 734788 h 6243595"/>
              <a:gd name="connsiteX107" fmla="*/ 1439227 w 2352349"/>
              <a:gd name="connsiteY107" fmla="*/ 948148 h 6243595"/>
              <a:gd name="connsiteX108" fmla="*/ 1802130 w 2352349"/>
              <a:gd name="connsiteY108" fmla="*/ 1071973 h 6243595"/>
              <a:gd name="connsiteX109" fmla="*/ 1880235 w 2352349"/>
              <a:gd name="connsiteY109" fmla="*/ 1174843 h 6243595"/>
              <a:gd name="connsiteX110" fmla="*/ 1904047 w 2352349"/>
              <a:gd name="connsiteY110" fmla="*/ 1385345 h 6243595"/>
              <a:gd name="connsiteX111" fmla="*/ 1974532 w 2352349"/>
              <a:gd name="connsiteY111" fmla="*/ 2002565 h 6243595"/>
              <a:gd name="connsiteX112" fmla="*/ 1986915 w 2352349"/>
              <a:gd name="connsiteY112" fmla="*/ 2118770 h 6243595"/>
              <a:gd name="connsiteX113" fmla="*/ 2015490 w 2352349"/>
              <a:gd name="connsiteY113" fmla="*/ 2198781 h 6243595"/>
              <a:gd name="connsiteX114" fmla="*/ 2030730 w 2352349"/>
              <a:gd name="connsiteY114" fmla="*/ 2266408 h 6243595"/>
              <a:gd name="connsiteX115" fmla="*/ 2027872 w 2352349"/>
              <a:gd name="connsiteY115" fmla="*/ 2435000 h 6243595"/>
              <a:gd name="connsiteX116" fmla="*/ 2035492 w 2352349"/>
              <a:gd name="connsiteY116" fmla="*/ 2496913 h 6243595"/>
              <a:gd name="connsiteX117" fmla="*/ 2059305 w 2352349"/>
              <a:gd name="connsiteY117" fmla="*/ 3029360 h 6243595"/>
              <a:gd name="connsiteX118" fmla="*/ 2049780 w 2352349"/>
              <a:gd name="connsiteY118" fmla="*/ 3144613 h 6243595"/>
              <a:gd name="connsiteX119" fmla="*/ 2040255 w 2352349"/>
              <a:gd name="connsiteY119" fmla="*/ 3247483 h 6243595"/>
              <a:gd name="connsiteX120" fmla="*/ 2063115 w 2352349"/>
              <a:gd name="connsiteY120" fmla="*/ 3337018 h 6243595"/>
              <a:gd name="connsiteX121" fmla="*/ 2053590 w 2352349"/>
              <a:gd name="connsiteY121" fmla="*/ 3437031 h 6243595"/>
              <a:gd name="connsiteX122" fmla="*/ 2040255 w 2352349"/>
              <a:gd name="connsiteY122" fmla="*/ 3637056 h 6243595"/>
              <a:gd name="connsiteX123" fmla="*/ 2128837 w 2352349"/>
              <a:gd name="connsiteY123" fmla="*/ 3879943 h 6243595"/>
              <a:gd name="connsiteX124" fmla="*/ 2191702 w 2352349"/>
              <a:gd name="connsiteY124" fmla="*/ 3902803 h 6243595"/>
              <a:gd name="connsiteX125" fmla="*/ 2234565 w 2352349"/>
              <a:gd name="connsiteY125" fmla="*/ 4003768 h 6243595"/>
              <a:gd name="connsiteX126" fmla="*/ 2325052 w 2352349"/>
              <a:gd name="connsiteY126" fmla="*/ 4223796 h 6243595"/>
              <a:gd name="connsiteX127" fmla="*/ 2335530 w 2352349"/>
              <a:gd name="connsiteY127" fmla="*/ 4362860 h 6243595"/>
              <a:gd name="connsiteX128" fmla="*/ 2343150 w 2352349"/>
              <a:gd name="connsiteY128" fmla="*/ 4656231 h 6243595"/>
              <a:gd name="connsiteX129" fmla="*/ 2329815 w 2352349"/>
              <a:gd name="connsiteY129" fmla="*/ 4801010 h 6243595"/>
              <a:gd name="connsiteX130" fmla="*/ 2247900 w 2352349"/>
              <a:gd name="connsiteY130" fmla="*/ 4903880 h 6243595"/>
              <a:gd name="connsiteX131" fmla="*/ 2101215 w 2352349"/>
              <a:gd name="connsiteY131" fmla="*/ 4913405 h 6243595"/>
              <a:gd name="connsiteX132" fmla="*/ 2038350 w 2352349"/>
              <a:gd name="connsiteY132" fmla="*/ 4906738 h 6243595"/>
              <a:gd name="connsiteX133" fmla="*/ 1917382 w 2352349"/>
              <a:gd name="connsiteY133" fmla="*/ 4896260 h 6243595"/>
              <a:gd name="connsiteX134" fmla="*/ 1926907 w 2352349"/>
              <a:gd name="connsiteY134" fmla="*/ 5273451 h 6243595"/>
              <a:gd name="connsiteX135" fmla="*/ 1934527 w 2352349"/>
              <a:gd name="connsiteY135" fmla="*/ 5338221 h 6243595"/>
              <a:gd name="connsiteX136" fmla="*/ 1938337 w 2352349"/>
              <a:gd name="connsiteY136" fmla="*/ 5369653 h 6243595"/>
              <a:gd name="connsiteX137" fmla="*/ 1983105 w 2352349"/>
              <a:gd name="connsiteY137" fmla="*/ 5695408 h 6243595"/>
              <a:gd name="connsiteX138" fmla="*/ 1931670 w 2352349"/>
              <a:gd name="connsiteY138" fmla="*/ 5731603 h 6243595"/>
              <a:gd name="connsiteX139" fmla="*/ 1974532 w 2352349"/>
              <a:gd name="connsiteY139" fmla="*/ 5780180 h 6243595"/>
              <a:gd name="connsiteX140" fmla="*/ 1986915 w 2352349"/>
              <a:gd name="connsiteY140" fmla="*/ 5806851 h 6243595"/>
              <a:gd name="connsiteX141" fmla="*/ 2009775 w 2352349"/>
              <a:gd name="connsiteY141" fmla="*/ 5893528 h 6243595"/>
              <a:gd name="connsiteX142" fmla="*/ 2127885 w 2352349"/>
              <a:gd name="connsiteY142" fmla="*/ 6039260 h 6243595"/>
              <a:gd name="connsiteX143" fmla="*/ 2212657 w 2352349"/>
              <a:gd name="connsiteY143" fmla="*/ 6086885 h 6243595"/>
              <a:gd name="connsiteX144" fmla="*/ 2257425 w 2352349"/>
              <a:gd name="connsiteY144" fmla="*/ 6180230 h 6243595"/>
              <a:gd name="connsiteX145" fmla="*/ 1975485 w 2352349"/>
              <a:gd name="connsiteY145" fmla="*/ 3767548 h 6243595"/>
              <a:gd name="connsiteX146" fmla="*/ 1924050 w 2352349"/>
              <a:gd name="connsiteY146" fmla="*/ 3635150 h 6243595"/>
              <a:gd name="connsiteX147" fmla="*/ 1913572 w 2352349"/>
              <a:gd name="connsiteY147" fmla="*/ 3636103 h 6243595"/>
              <a:gd name="connsiteX148" fmla="*/ 1901190 w 2352349"/>
              <a:gd name="connsiteY148" fmla="*/ 3772310 h 6243595"/>
              <a:gd name="connsiteX149" fmla="*/ 1975485 w 2352349"/>
              <a:gd name="connsiteY149" fmla="*/ 3767548 h 6243595"/>
              <a:gd name="connsiteX150" fmla="*/ 1975485 w 2352349"/>
              <a:gd name="connsiteY150" fmla="*/ 3767548 h 6243595"/>
              <a:gd name="connsiteX151" fmla="*/ 1975485 w 2352349"/>
              <a:gd name="connsiteY151" fmla="*/ 3767548 h 6243595"/>
              <a:gd name="connsiteX152" fmla="*/ 1975485 w 2352349"/>
              <a:gd name="connsiteY152" fmla="*/ 3767548 h 6243595"/>
              <a:gd name="connsiteX153" fmla="*/ 1829752 w 2352349"/>
              <a:gd name="connsiteY153" fmla="*/ 3157948 h 6243595"/>
              <a:gd name="connsiteX154" fmla="*/ 2005965 w 2352349"/>
              <a:gd name="connsiteY154" fmla="*/ 3157948 h 6243595"/>
              <a:gd name="connsiteX155" fmla="*/ 1969770 w 2352349"/>
              <a:gd name="connsiteY155" fmla="*/ 3073175 h 6243595"/>
              <a:gd name="connsiteX156" fmla="*/ 1817370 w 2352349"/>
              <a:gd name="connsiteY156" fmla="*/ 3089368 h 6243595"/>
              <a:gd name="connsiteX157" fmla="*/ 1829752 w 2352349"/>
              <a:gd name="connsiteY157" fmla="*/ 3157948 h 6243595"/>
              <a:gd name="connsiteX158" fmla="*/ 1829752 w 2352349"/>
              <a:gd name="connsiteY158" fmla="*/ 3157948 h 6243595"/>
              <a:gd name="connsiteX159" fmla="*/ 1829752 w 2352349"/>
              <a:gd name="connsiteY159" fmla="*/ 3157948 h 6243595"/>
              <a:gd name="connsiteX160" fmla="*/ 1829752 w 2352349"/>
              <a:gd name="connsiteY160" fmla="*/ 3157948 h 6243595"/>
              <a:gd name="connsiteX161" fmla="*/ 1787842 w 2352349"/>
              <a:gd name="connsiteY161" fmla="*/ 3382738 h 6243595"/>
              <a:gd name="connsiteX162" fmla="*/ 1804035 w 2352349"/>
              <a:gd name="connsiteY162" fmla="*/ 3176046 h 6243595"/>
              <a:gd name="connsiteX163" fmla="*/ 1724025 w 2352349"/>
              <a:gd name="connsiteY163" fmla="*/ 3024598 h 6243595"/>
              <a:gd name="connsiteX164" fmla="*/ 1787842 w 2352349"/>
              <a:gd name="connsiteY164" fmla="*/ 3382738 h 6243595"/>
              <a:gd name="connsiteX165" fmla="*/ 1787842 w 2352349"/>
              <a:gd name="connsiteY165" fmla="*/ 3382738 h 6243595"/>
              <a:gd name="connsiteX166" fmla="*/ 1787842 w 2352349"/>
              <a:gd name="connsiteY166" fmla="*/ 3382738 h 6243595"/>
              <a:gd name="connsiteX167" fmla="*/ 1787842 w 2352349"/>
              <a:gd name="connsiteY167" fmla="*/ 3382738 h 6243595"/>
              <a:gd name="connsiteX168" fmla="*/ 1276350 w 2352349"/>
              <a:gd name="connsiteY168" fmla="*/ 1373915 h 6243595"/>
              <a:gd name="connsiteX169" fmla="*/ 1279207 w 2352349"/>
              <a:gd name="connsiteY169" fmla="*/ 1051018 h 6243595"/>
              <a:gd name="connsiteX170" fmla="*/ 1206817 w 2352349"/>
              <a:gd name="connsiteY170" fmla="*/ 1155793 h 6243595"/>
              <a:gd name="connsiteX171" fmla="*/ 1189672 w 2352349"/>
              <a:gd name="connsiteY171" fmla="*/ 1130075 h 6243595"/>
              <a:gd name="connsiteX172" fmla="*/ 1168717 w 2352349"/>
              <a:gd name="connsiteY172" fmla="*/ 1102453 h 6243595"/>
              <a:gd name="connsiteX173" fmla="*/ 1159192 w 2352349"/>
              <a:gd name="connsiteY173" fmla="*/ 1107215 h 6243595"/>
              <a:gd name="connsiteX174" fmla="*/ 1276350 w 2352349"/>
              <a:gd name="connsiteY174" fmla="*/ 1373915 h 6243595"/>
              <a:gd name="connsiteX175" fmla="*/ 1192530 w 2352349"/>
              <a:gd name="connsiteY175" fmla="*/ 1130075 h 6243595"/>
              <a:gd name="connsiteX176" fmla="*/ 1279207 w 2352349"/>
              <a:gd name="connsiteY176" fmla="*/ 1004345 h 6243595"/>
              <a:gd name="connsiteX177" fmla="*/ 1280160 w 2352349"/>
              <a:gd name="connsiteY177" fmla="*/ 856708 h 6243595"/>
              <a:gd name="connsiteX178" fmla="*/ 1122997 w 2352349"/>
              <a:gd name="connsiteY178" fmla="*/ 965293 h 6243595"/>
              <a:gd name="connsiteX179" fmla="*/ 1192530 w 2352349"/>
              <a:gd name="connsiteY179" fmla="*/ 1130075 h 6243595"/>
              <a:gd name="connsiteX180" fmla="*/ 1192530 w 2352349"/>
              <a:gd name="connsiteY180" fmla="*/ 1130075 h 6243595"/>
              <a:gd name="connsiteX181" fmla="*/ 1192530 w 2352349"/>
              <a:gd name="connsiteY181" fmla="*/ 1130075 h 6243595"/>
              <a:gd name="connsiteX182" fmla="*/ 1192530 w 2352349"/>
              <a:gd name="connsiteY182" fmla="*/ 1130075 h 6243595"/>
              <a:gd name="connsiteX183" fmla="*/ 1034415 w 2352349"/>
              <a:gd name="connsiteY183" fmla="*/ 1407253 h 6243595"/>
              <a:gd name="connsiteX184" fmla="*/ 1062990 w 2352349"/>
              <a:gd name="connsiteY184" fmla="*/ 1115788 h 6243595"/>
              <a:gd name="connsiteX185" fmla="*/ 1042035 w 2352349"/>
              <a:gd name="connsiteY185" fmla="*/ 1111025 h 6243595"/>
              <a:gd name="connsiteX186" fmla="*/ 1002982 w 2352349"/>
              <a:gd name="connsiteY186" fmla="*/ 1168175 h 6243595"/>
              <a:gd name="connsiteX187" fmla="*/ 937260 w 2352349"/>
              <a:gd name="connsiteY187" fmla="*/ 1102453 h 6243595"/>
              <a:gd name="connsiteX188" fmla="*/ 1034415 w 2352349"/>
              <a:gd name="connsiteY188" fmla="*/ 1407253 h 6243595"/>
              <a:gd name="connsiteX189" fmla="*/ 1000125 w 2352349"/>
              <a:gd name="connsiteY189" fmla="*/ 1137695 h 6243595"/>
              <a:gd name="connsiteX190" fmla="*/ 1081087 w 2352349"/>
              <a:gd name="connsiteY190" fmla="*/ 969103 h 6243595"/>
              <a:gd name="connsiteX191" fmla="*/ 861060 w 2352349"/>
              <a:gd name="connsiteY191" fmla="*/ 807178 h 6243595"/>
              <a:gd name="connsiteX192" fmla="*/ 1000125 w 2352349"/>
              <a:gd name="connsiteY192" fmla="*/ 1137695 h 6243595"/>
              <a:gd name="connsiteX193" fmla="*/ 1000125 w 2352349"/>
              <a:gd name="connsiteY193" fmla="*/ 1137695 h 6243595"/>
              <a:gd name="connsiteX194" fmla="*/ 1000125 w 2352349"/>
              <a:gd name="connsiteY194" fmla="*/ 1137695 h 6243595"/>
              <a:gd name="connsiteX195" fmla="*/ 1000125 w 2352349"/>
              <a:gd name="connsiteY195" fmla="*/ 1137695 h 6243595"/>
              <a:gd name="connsiteX196" fmla="*/ 308610 w 2352349"/>
              <a:gd name="connsiteY196" fmla="*/ 3159853 h 6243595"/>
              <a:gd name="connsiteX197" fmla="*/ 474345 w 2352349"/>
              <a:gd name="connsiteY197" fmla="*/ 2953160 h 6243595"/>
              <a:gd name="connsiteX198" fmla="*/ 262890 w 2352349"/>
              <a:gd name="connsiteY198" fmla="*/ 3128421 h 6243595"/>
              <a:gd name="connsiteX199" fmla="*/ 308610 w 2352349"/>
              <a:gd name="connsiteY199" fmla="*/ 3159853 h 6243595"/>
              <a:gd name="connsiteX200" fmla="*/ 308610 w 2352349"/>
              <a:gd name="connsiteY200" fmla="*/ 3159853 h 6243595"/>
              <a:gd name="connsiteX201" fmla="*/ 308610 w 2352349"/>
              <a:gd name="connsiteY201" fmla="*/ 3159853 h 6243595"/>
              <a:gd name="connsiteX202" fmla="*/ 308610 w 2352349"/>
              <a:gd name="connsiteY202" fmla="*/ 3159853 h 6243595"/>
              <a:gd name="connsiteX0" fmla="*/ 1581150 w 2352349"/>
              <a:gd name="connsiteY0" fmla="*/ 6152608 h 6180230"/>
              <a:gd name="connsiteX1" fmla="*/ 1533525 w 2352349"/>
              <a:gd name="connsiteY1" fmla="*/ 5835426 h 6180230"/>
              <a:gd name="connsiteX2" fmla="*/ 1481137 w 2352349"/>
              <a:gd name="connsiteY2" fmla="*/ 5719221 h 6180230"/>
              <a:gd name="connsiteX3" fmla="*/ 1451610 w 2352349"/>
              <a:gd name="connsiteY3" fmla="*/ 5710648 h 6180230"/>
              <a:gd name="connsiteX4" fmla="*/ 1392555 w 2352349"/>
              <a:gd name="connsiteY4" fmla="*/ 5482048 h 6180230"/>
              <a:gd name="connsiteX5" fmla="*/ 1385887 w 2352349"/>
              <a:gd name="connsiteY5" fmla="*/ 5448710 h 6180230"/>
              <a:gd name="connsiteX6" fmla="*/ 1338262 w 2352349"/>
              <a:gd name="connsiteY6" fmla="*/ 5135338 h 6180230"/>
              <a:gd name="connsiteX7" fmla="*/ 1328737 w 2352349"/>
              <a:gd name="connsiteY7" fmla="*/ 5105810 h 6180230"/>
              <a:gd name="connsiteX8" fmla="*/ 1242060 w 2352349"/>
              <a:gd name="connsiteY8" fmla="*/ 4685758 h 6180230"/>
              <a:gd name="connsiteX9" fmla="*/ 1236345 w 2352349"/>
              <a:gd name="connsiteY9" fmla="*/ 4654326 h 6180230"/>
              <a:gd name="connsiteX10" fmla="*/ 1226820 w 2352349"/>
              <a:gd name="connsiteY10" fmla="*/ 4592413 h 6180230"/>
              <a:gd name="connsiteX11" fmla="*/ 1184910 w 2352349"/>
              <a:gd name="connsiteY11" fmla="*/ 4276183 h 6180230"/>
              <a:gd name="connsiteX12" fmla="*/ 1119187 w 2352349"/>
              <a:gd name="connsiteY12" fmla="*/ 3858988 h 6180230"/>
              <a:gd name="connsiteX13" fmla="*/ 1090612 w 2352349"/>
              <a:gd name="connsiteY13" fmla="*/ 3904708 h 6180230"/>
              <a:gd name="connsiteX14" fmla="*/ 1073467 w 2352349"/>
              <a:gd name="connsiteY14" fmla="*/ 4117115 h 6180230"/>
              <a:gd name="connsiteX15" fmla="*/ 1074420 w 2352349"/>
              <a:gd name="connsiteY15" fmla="*/ 4281898 h 6180230"/>
              <a:gd name="connsiteX16" fmla="*/ 1031557 w 2352349"/>
              <a:gd name="connsiteY16" fmla="*/ 4610510 h 6180230"/>
              <a:gd name="connsiteX17" fmla="*/ 1027747 w 2352349"/>
              <a:gd name="connsiteY17" fmla="*/ 5082951 h 6180230"/>
              <a:gd name="connsiteX18" fmla="*/ 1020127 w 2352349"/>
              <a:gd name="connsiteY18" fmla="*/ 5290596 h 6180230"/>
              <a:gd name="connsiteX19" fmla="*/ 1036320 w 2352349"/>
              <a:gd name="connsiteY19" fmla="*/ 5465855 h 6180230"/>
              <a:gd name="connsiteX20" fmla="*/ 1042987 w 2352349"/>
              <a:gd name="connsiteY20" fmla="*/ 5495383 h 6180230"/>
              <a:gd name="connsiteX21" fmla="*/ 1050607 w 2352349"/>
              <a:gd name="connsiteY21" fmla="*/ 5523958 h 6180230"/>
              <a:gd name="connsiteX22" fmla="*/ 1057275 w 2352349"/>
              <a:gd name="connsiteY22" fmla="*/ 5921151 h 6180230"/>
              <a:gd name="connsiteX23" fmla="*/ 1040130 w 2352349"/>
              <a:gd name="connsiteY23" fmla="*/ 5950678 h 6180230"/>
              <a:gd name="connsiteX24" fmla="*/ 981075 w 2352349"/>
              <a:gd name="connsiteY24" fmla="*/ 6142063 h 6180230"/>
              <a:gd name="connsiteX25" fmla="*/ 1495425 w 2352349"/>
              <a:gd name="connsiteY25" fmla="*/ 6142130 h 6180230"/>
              <a:gd name="connsiteX26" fmla="*/ 601027 w 2352349"/>
              <a:gd name="connsiteY26" fmla="*/ 6142130 h 6180230"/>
              <a:gd name="connsiteX27" fmla="*/ 623887 w 2352349"/>
              <a:gd name="connsiteY27" fmla="*/ 6052596 h 6180230"/>
              <a:gd name="connsiteX28" fmla="*/ 640080 w 2352349"/>
              <a:gd name="connsiteY28" fmla="*/ 5933533 h 6180230"/>
              <a:gd name="connsiteX29" fmla="*/ 556260 w 2352349"/>
              <a:gd name="connsiteY29" fmla="*/ 5467760 h 6180230"/>
              <a:gd name="connsiteX30" fmla="*/ 555307 w 2352349"/>
              <a:gd name="connsiteY30" fmla="*/ 5461093 h 6180230"/>
              <a:gd name="connsiteX31" fmla="*/ 526732 w 2352349"/>
              <a:gd name="connsiteY31" fmla="*/ 5021038 h 6180230"/>
              <a:gd name="connsiteX32" fmla="*/ 483870 w 2352349"/>
              <a:gd name="connsiteY32" fmla="*/ 4718143 h 6180230"/>
              <a:gd name="connsiteX33" fmla="*/ 405765 w 2352349"/>
              <a:gd name="connsiteY33" fmla="*/ 4272373 h 6180230"/>
              <a:gd name="connsiteX34" fmla="*/ 383857 w 2352349"/>
              <a:gd name="connsiteY34" fmla="*/ 3880896 h 6180230"/>
              <a:gd name="connsiteX35" fmla="*/ 345757 w 2352349"/>
              <a:gd name="connsiteY35" fmla="*/ 3440840 h 6180230"/>
              <a:gd name="connsiteX36" fmla="*/ 341947 w 2352349"/>
              <a:gd name="connsiteY36" fmla="*/ 3311300 h 6180230"/>
              <a:gd name="connsiteX37" fmla="*/ 328612 w 2352349"/>
              <a:gd name="connsiteY37" fmla="*/ 3226528 h 6180230"/>
              <a:gd name="connsiteX38" fmla="*/ 299085 w 2352349"/>
              <a:gd name="connsiteY38" fmla="*/ 3191285 h 6180230"/>
              <a:gd name="connsiteX39" fmla="*/ 224790 w 2352349"/>
              <a:gd name="connsiteY39" fmla="*/ 3132231 h 6180230"/>
              <a:gd name="connsiteX40" fmla="*/ 189547 w 2352349"/>
              <a:gd name="connsiteY40" fmla="*/ 3087463 h 6180230"/>
              <a:gd name="connsiteX41" fmla="*/ 104775 w 2352349"/>
              <a:gd name="connsiteY41" fmla="*/ 2921728 h 6180230"/>
              <a:gd name="connsiteX42" fmla="*/ 92392 w 2352349"/>
              <a:gd name="connsiteY42" fmla="*/ 2734085 h 6180230"/>
              <a:gd name="connsiteX43" fmla="*/ 91440 w 2352349"/>
              <a:gd name="connsiteY43" fmla="*/ 2715035 h 6180230"/>
              <a:gd name="connsiteX44" fmla="*/ 39052 w 2352349"/>
              <a:gd name="connsiteY44" fmla="*/ 2520725 h 6180230"/>
              <a:gd name="connsiteX45" fmla="*/ 39052 w 2352349"/>
              <a:gd name="connsiteY45" fmla="*/ 2520725 h 6180230"/>
              <a:gd name="connsiteX46" fmla="*/ 39052 w 2352349"/>
              <a:gd name="connsiteY46" fmla="*/ 2520725 h 6180230"/>
              <a:gd name="connsiteX47" fmla="*/ 39052 w 2352349"/>
              <a:gd name="connsiteY47" fmla="*/ 2520725 h 6180230"/>
              <a:gd name="connsiteX48" fmla="*/ 0 w 2352349"/>
              <a:gd name="connsiteY48" fmla="*/ 2175920 h 6180230"/>
              <a:gd name="connsiteX49" fmla="*/ 13335 w 2352349"/>
              <a:gd name="connsiteY49" fmla="*/ 2068288 h 6180230"/>
              <a:gd name="connsiteX50" fmla="*/ 55245 w 2352349"/>
              <a:gd name="connsiteY50" fmla="*/ 1879693 h 6180230"/>
              <a:gd name="connsiteX51" fmla="*/ 156210 w 2352349"/>
              <a:gd name="connsiteY51" fmla="*/ 1108168 h 6180230"/>
              <a:gd name="connsiteX52" fmla="*/ 204787 w 2352349"/>
              <a:gd name="connsiteY52" fmla="*/ 1063400 h 6180230"/>
              <a:gd name="connsiteX53" fmla="*/ 645795 w 2352349"/>
              <a:gd name="connsiteY53" fmla="*/ 918620 h 6180230"/>
              <a:gd name="connsiteX54" fmla="*/ 710565 w 2352349"/>
              <a:gd name="connsiteY54" fmla="*/ 885283 h 6180230"/>
              <a:gd name="connsiteX55" fmla="*/ 772477 w 2352349"/>
              <a:gd name="connsiteY55" fmla="*/ 846230 h 6180230"/>
              <a:gd name="connsiteX56" fmla="*/ 851535 w 2352349"/>
              <a:gd name="connsiteY56" fmla="*/ 664303 h 6180230"/>
              <a:gd name="connsiteX57" fmla="*/ 844867 w 2352349"/>
              <a:gd name="connsiteY57" fmla="*/ 586198 h 6180230"/>
              <a:gd name="connsiteX58" fmla="*/ 824865 w 2352349"/>
              <a:gd name="connsiteY58" fmla="*/ 496663 h 6180230"/>
              <a:gd name="connsiteX59" fmla="*/ 808672 w 2352349"/>
              <a:gd name="connsiteY59" fmla="*/ 367123 h 6180230"/>
              <a:gd name="connsiteX60" fmla="*/ 809625 w 2352349"/>
              <a:gd name="connsiteY60" fmla="*/ 364265 h 6180230"/>
              <a:gd name="connsiteX61" fmla="*/ 831532 w 2352349"/>
              <a:gd name="connsiteY61" fmla="*/ 341405 h 6180230"/>
              <a:gd name="connsiteX62" fmla="*/ 848677 w 2352349"/>
              <a:gd name="connsiteY62" fmla="*/ 360455 h 6180230"/>
              <a:gd name="connsiteX63" fmla="*/ 847725 w 2352349"/>
              <a:gd name="connsiteY63" fmla="*/ 325213 h 6180230"/>
              <a:gd name="connsiteX64" fmla="*/ 848677 w 2352349"/>
              <a:gd name="connsiteY64" fmla="*/ 282350 h 6180230"/>
              <a:gd name="connsiteX65" fmla="*/ 856297 w 2352349"/>
              <a:gd name="connsiteY65" fmla="*/ 249013 h 6180230"/>
              <a:gd name="connsiteX66" fmla="*/ 862012 w 2352349"/>
              <a:gd name="connsiteY66" fmla="*/ 229010 h 6180230"/>
              <a:gd name="connsiteX67" fmla="*/ 865822 w 2352349"/>
              <a:gd name="connsiteY67" fmla="*/ 209008 h 6180230"/>
              <a:gd name="connsiteX68" fmla="*/ 871537 w 2352349"/>
              <a:gd name="connsiteY68" fmla="*/ 189005 h 6180230"/>
              <a:gd name="connsiteX69" fmla="*/ 878205 w 2352349"/>
              <a:gd name="connsiteY69" fmla="*/ 169003 h 6180230"/>
              <a:gd name="connsiteX70" fmla="*/ 885825 w 2352349"/>
              <a:gd name="connsiteY70" fmla="*/ 144238 h 6180230"/>
              <a:gd name="connsiteX71" fmla="*/ 898207 w 2352349"/>
              <a:gd name="connsiteY71" fmla="*/ 128998 h 6180230"/>
              <a:gd name="connsiteX72" fmla="*/ 913447 w 2352349"/>
              <a:gd name="connsiteY72" fmla="*/ 108995 h 6180230"/>
              <a:gd name="connsiteX73" fmla="*/ 929640 w 2352349"/>
              <a:gd name="connsiteY73" fmla="*/ 91850 h 6180230"/>
              <a:gd name="connsiteX74" fmla="*/ 945832 w 2352349"/>
              <a:gd name="connsiteY74" fmla="*/ 78515 h 6180230"/>
              <a:gd name="connsiteX75" fmla="*/ 961072 w 2352349"/>
              <a:gd name="connsiteY75" fmla="*/ 62323 h 6180230"/>
              <a:gd name="connsiteX76" fmla="*/ 978217 w 2352349"/>
              <a:gd name="connsiteY76" fmla="*/ 45178 h 6180230"/>
              <a:gd name="connsiteX77" fmla="*/ 997267 w 2352349"/>
              <a:gd name="connsiteY77" fmla="*/ 41368 h 6180230"/>
              <a:gd name="connsiteX78" fmla="*/ 1026795 w 2352349"/>
              <a:gd name="connsiteY78" fmla="*/ 28985 h 6180230"/>
              <a:gd name="connsiteX79" fmla="*/ 1058227 w 2352349"/>
              <a:gd name="connsiteY79" fmla="*/ 19460 h 6180230"/>
              <a:gd name="connsiteX80" fmla="*/ 1090612 w 2352349"/>
              <a:gd name="connsiteY80" fmla="*/ 12793 h 6180230"/>
              <a:gd name="connsiteX81" fmla="*/ 1122997 w 2352349"/>
              <a:gd name="connsiteY81" fmla="*/ 7078 h 6180230"/>
              <a:gd name="connsiteX82" fmla="*/ 1156335 w 2352349"/>
              <a:gd name="connsiteY82" fmla="*/ 3268 h 6180230"/>
              <a:gd name="connsiteX83" fmla="*/ 1189672 w 2352349"/>
              <a:gd name="connsiteY83" fmla="*/ 2315 h 6180230"/>
              <a:gd name="connsiteX84" fmla="*/ 1208722 w 2352349"/>
              <a:gd name="connsiteY84" fmla="*/ 3268 h 6180230"/>
              <a:gd name="connsiteX85" fmla="*/ 1228725 w 2352349"/>
              <a:gd name="connsiteY85" fmla="*/ 8983 h 6180230"/>
              <a:gd name="connsiteX86" fmla="*/ 1247775 w 2352349"/>
              <a:gd name="connsiteY86" fmla="*/ 15650 h 6180230"/>
              <a:gd name="connsiteX87" fmla="*/ 1257300 w 2352349"/>
              <a:gd name="connsiteY87" fmla="*/ 6125 h 6180230"/>
              <a:gd name="connsiteX88" fmla="*/ 1263015 w 2352349"/>
              <a:gd name="connsiteY88" fmla="*/ 28985 h 6180230"/>
              <a:gd name="connsiteX89" fmla="*/ 1284922 w 2352349"/>
              <a:gd name="connsiteY89" fmla="*/ 44225 h 6180230"/>
              <a:gd name="connsiteX90" fmla="*/ 1308735 w 2352349"/>
              <a:gd name="connsiteY90" fmla="*/ 69943 h 6180230"/>
              <a:gd name="connsiteX91" fmla="*/ 1328737 w 2352349"/>
              <a:gd name="connsiteY91" fmla="*/ 91850 h 6180230"/>
              <a:gd name="connsiteX92" fmla="*/ 1345882 w 2352349"/>
              <a:gd name="connsiteY92" fmla="*/ 108995 h 6180230"/>
              <a:gd name="connsiteX93" fmla="*/ 1363027 w 2352349"/>
              <a:gd name="connsiteY93" fmla="*/ 128998 h 6180230"/>
              <a:gd name="connsiteX94" fmla="*/ 1378267 w 2352349"/>
              <a:gd name="connsiteY94" fmla="*/ 150905 h 6180230"/>
              <a:gd name="connsiteX95" fmla="*/ 1391602 w 2352349"/>
              <a:gd name="connsiteY95" fmla="*/ 170908 h 6180230"/>
              <a:gd name="connsiteX96" fmla="*/ 1402080 w 2352349"/>
              <a:gd name="connsiteY96" fmla="*/ 197578 h 6180230"/>
              <a:gd name="connsiteX97" fmla="*/ 1407795 w 2352349"/>
              <a:gd name="connsiteY97" fmla="*/ 217580 h 6180230"/>
              <a:gd name="connsiteX98" fmla="*/ 1411605 w 2352349"/>
              <a:gd name="connsiteY98" fmla="*/ 232820 h 6180230"/>
              <a:gd name="connsiteX99" fmla="*/ 1415415 w 2352349"/>
              <a:gd name="connsiteY99" fmla="*/ 270920 h 6180230"/>
              <a:gd name="connsiteX100" fmla="*/ 1412557 w 2352349"/>
              <a:gd name="connsiteY100" fmla="*/ 311878 h 6180230"/>
              <a:gd name="connsiteX101" fmla="*/ 1418272 w 2352349"/>
              <a:gd name="connsiteY101" fmla="*/ 387125 h 6180230"/>
              <a:gd name="connsiteX102" fmla="*/ 1418272 w 2352349"/>
              <a:gd name="connsiteY102" fmla="*/ 387125 h 6180230"/>
              <a:gd name="connsiteX103" fmla="*/ 1463040 w 2352349"/>
              <a:gd name="connsiteY103" fmla="*/ 404270 h 6180230"/>
              <a:gd name="connsiteX104" fmla="*/ 1449705 w 2352349"/>
              <a:gd name="connsiteY104" fmla="*/ 488090 h 6180230"/>
              <a:gd name="connsiteX105" fmla="*/ 1434465 w 2352349"/>
              <a:gd name="connsiteY105" fmla="*/ 508093 h 6180230"/>
              <a:gd name="connsiteX106" fmla="*/ 1316355 w 2352349"/>
              <a:gd name="connsiteY106" fmla="*/ 734788 h 6180230"/>
              <a:gd name="connsiteX107" fmla="*/ 1439227 w 2352349"/>
              <a:gd name="connsiteY107" fmla="*/ 948148 h 6180230"/>
              <a:gd name="connsiteX108" fmla="*/ 1802130 w 2352349"/>
              <a:gd name="connsiteY108" fmla="*/ 1071973 h 6180230"/>
              <a:gd name="connsiteX109" fmla="*/ 1880235 w 2352349"/>
              <a:gd name="connsiteY109" fmla="*/ 1174843 h 6180230"/>
              <a:gd name="connsiteX110" fmla="*/ 1904047 w 2352349"/>
              <a:gd name="connsiteY110" fmla="*/ 1385345 h 6180230"/>
              <a:gd name="connsiteX111" fmla="*/ 1974532 w 2352349"/>
              <a:gd name="connsiteY111" fmla="*/ 2002565 h 6180230"/>
              <a:gd name="connsiteX112" fmla="*/ 1986915 w 2352349"/>
              <a:gd name="connsiteY112" fmla="*/ 2118770 h 6180230"/>
              <a:gd name="connsiteX113" fmla="*/ 2015490 w 2352349"/>
              <a:gd name="connsiteY113" fmla="*/ 2198781 h 6180230"/>
              <a:gd name="connsiteX114" fmla="*/ 2030730 w 2352349"/>
              <a:gd name="connsiteY114" fmla="*/ 2266408 h 6180230"/>
              <a:gd name="connsiteX115" fmla="*/ 2027872 w 2352349"/>
              <a:gd name="connsiteY115" fmla="*/ 2435000 h 6180230"/>
              <a:gd name="connsiteX116" fmla="*/ 2035492 w 2352349"/>
              <a:gd name="connsiteY116" fmla="*/ 2496913 h 6180230"/>
              <a:gd name="connsiteX117" fmla="*/ 2059305 w 2352349"/>
              <a:gd name="connsiteY117" fmla="*/ 3029360 h 6180230"/>
              <a:gd name="connsiteX118" fmla="*/ 2049780 w 2352349"/>
              <a:gd name="connsiteY118" fmla="*/ 3144613 h 6180230"/>
              <a:gd name="connsiteX119" fmla="*/ 2040255 w 2352349"/>
              <a:gd name="connsiteY119" fmla="*/ 3247483 h 6180230"/>
              <a:gd name="connsiteX120" fmla="*/ 2063115 w 2352349"/>
              <a:gd name="connsiteY120" fmla="*/ 3337018 h 6180230"/>
              <a:gd name="connsiteX121" fmla="*/ 2053590 w 2352349"/>
              <a:gd name="connsiteY121" fmla="*/ 3437031 h 6180230"/>
              <a:gd name="connsiteX122" fmla="*/ 2040255 w 2352349"/>
              <a:gd name="connsiteY122" fmla="*/ 3637056 h 6180230"/>
              <a:gd name="connsiteX123" fmla="*/ 2128837 w 2352349"/>
              <a:gd name="connsiteY123" fmla="*/ 3879943 h 6180230"/>
              <a:gd name="connsiteX124" fmla="*/ 2191702 w 2352349"/>
              <a:gd name="connsiteY124" fmla="*/ 3902803 h 6180230"/>
              <a:gd name="connsiteX125" fmla="*/ 2234565 w 2352349"/>
              <a:gd name="connsiteY125" fmla="*/ 4003768 h 6180230"/>
              <a:gd name="connsiteX126" fmla="*/ 2325052 w 2352349"/>
              <a:gd name="connsiteY126" fmla="*/ 4223796 h 6180230"/>
              <a:gd name="connsiteX127" fmla="*/ 2335530 w 2352349"/>
              <a:gd name="connsiteY127" fmla="*/ 4362860 h 6180230"/>
              <a:gd name="connsiteX128" fmla="*/ 2343150 w 2352349"/>
              <a:gd name="connsiteY128" fmla="*/ 4656231 h 6180230"/>
              <a:gd name="connsiteX129" fmla="*/ 2329815 w 2352349"/>
              <a:gd name="connsiteY129" fmla="*/ 4801010 h 6180230"/>
              <a:gd name="connsiteX130" fmla="*/ 2247900 w 2352349"/>
              <a:gd name="connsiteY130" fmla="*/ 4903880 h 6180230"/>
              <a:gd name="connsiteX131" fmla="*/ 2101215 w 2352349"/>
              <a:gd name="connsiteY131" fmla="*/ 4913405 h 6180230"/>
              <a:gd name="connsiteX132" fmla="*/ 2038350 w 2352349"/>
              <a:gd name="connsiteY132" fmla="*/ 4906738 h 6180230"/>
              <a:gd name="connsiteX133" fmla="*/ 1917382 w 2352349"/>
              <a:gd name="connsiteY133" fmla="*/ 4896260 h 6180230"/>
              <a:gd name="connsiteX134" fmla="*/ 1926907 w 2352349"/>
              <a:gd name="connsiteY134" fmla="*/ 5273451 h 6180230"/>
              <a:gd name="connsiteX135" fmla="*/ 1934527 w 2352349"/>
              <a:gd name="connsiteY135" fmla="*/ 5338221 h 6180230"/>
              <a:gd name="connsiteX136" fmla="*/ 1938337 w 2352349"/>
              <a:gd name="connsiteY136" fmla="*/ 5369653 h 6180230"/>
              <a:gd name="connsiteX137" fmla="*/ 1983105 w 2352349"/>
              <a:gd name="connsiteY137" fmla="*/ 5695408 h 6180230"/>
              <a:gd name="connsiteX138" fmla="*/ 1931670 w 2352349"/>
              <a:gd name="connsiteY138" fmla="*/ 5731603 h 6180230"/>
              <a:gd name="connsiteX139" fmla="*/ 1974532 w 2352349"/>
              <a:gd name="connsiteY139" fmla="*/ 5780180 h 6180230"/>
              <a:gd name="connsiteX140" fmla="*/ 1986915 w 2352349"/>
              <a:gd name="connsiteY140" fmla="*/ 5806851 h 6180230"/>
              <a:gd name="connsiteX141" fmla="*/ 2009775 w 2352349"/>
              <a:gd name="connsiteY141" fmla="*/ 5893528 h 6180230"/>
              <a:gd name="connsiteX142" fmla="*/ 2127885 w 2352349"/>
              <a:gd name="connsiteY142" fmla="*/ 6039260 h 6180230"/>
              <a:gd name="connsiteX143" fmla="*/ 2212657 w 2352349"/>
              <a:gd name="connsiteY143" fmla="*/ 6086885 h 6180230"/>
              <a:gd name="connsiteX144" fmla="*/ 2257425 w 2352349"/>
              <a:gd name="connsiteY144" fmla="*/ 6180230 h 6180230"/>
              <a:gd name="connsiteX145" fmla="*/ 1975485 w 2352349"/>
              <a:gd name="connsiteY145" fmla="*/ 3767548 h 6180230"/>
              <a:gd name="connsiteX146" fmla="*/ 1924050 w 2352349"/>
              <a:gd name="connsiteY146" fmla="*/ 3635150 h 6180230"/>
              <a:gd name="connsiteX147" fmla="*/ 1913572 w 2352349"/>
              <a:gd name="connsiteY147" fmla="*/ 3636103 h 6180230"/>
              <a:gd name="connsiteX148" fmla="*/ 1901190 w 2352349"/>
              <a:gd name="connsiteY148" fmla="*/ 3772310 h 6180230"/>
              <a:gd name="connsiteX149" fmla="*/ 1975485 w 2352349"/>
              <a:gd name="connsiteY149" fmla="*/ 3767548 h 6180230"/>
              <a:gd name="connsiteX150" fmla="*/ 1975485 w 2352349"/>
              <a:gd name="connsiteY150" fmla="*/ 3767548 h 6180230"/>
              <a:gd name="connsiteX151" fmla="*/ 1975485 w 2352349"/>
              <a:gd name="connsiteY151" fmla="*/ 3767548 h 6180230"/>
              <a:gd name="connsiteX152" fmla="*/ 1975485 w 2352349"/>
              <a:gd name="connsiteY152" fmla="*/ 3767548 h 6180230"/>
              <a:gd name="connsiteX153" fmla="*/ 1829752 w 2352349"/>
              <a:gd name="connsiteY153" fmla="*/ 3157948 h 6180230"/>
              <a:gd name="connsiteX154" fmla="*/ 2005965 w 2352349"/>
              <a:gd name="connsiteY154" fmla="*/ 3157948 h 6180230"/>
              <a:gd name="connsiteX155" fmla="*/ 1969770 w 2352349"/>
              <a:gd name="connsiteY155" fmla="*/ 3073175 h 6180230"/>
              <a:gd name="connsiteX156" fmla="*/ 1817370 w 2352349"/>
              <a:gd name="connsiteY156" fmla="*/ 3089368 h 6180230"/>
              <a:gd name="connsiteX157" fmla="*/ 1829752 w 2352349"/>
              <a:gd name="connsiteY157" fmla="*/ 3157948 h 6180230"/>
              <a:gd name="connsiteX158" fmla="*/ 1829752 w 2352349"/>
              <a:gd name="connsiteY158" fmla="*/ 3157948 h 6180230"/>
              <a:gd name="connsiteX159" fmla="*/ 1829752 w 2352349"/>
              <a:gd name="connsiteY159" fmla="*/ 3157948 h 6180230"/>
              <a:gd name="connsiteX160" fmla="*/ 1829752 w 2352349"/>
              <a:gd name="connsiteY160" fmla="*/ 3157948 h 6180230"/>
              <a:gd name="connsiteX161" fmla="*/ 1787842 w 2352349"/>
              <a:gd name="connsiteY161" fmla="*/ 3382738 h 6180230"/>
              <a:gd name="connsiteX162" fmla="*/ 1804035 w 2352349"/>
              <a:gd name="connsiteY162" fmla="*/ 3176046 h 6180230"/>
              <a:gd name="connsiteX163" fmla="*/ 1724025 w 2352349"/>
              <a:gd name="connsiteY163" fmla="*/ 3024598 h 6180230"/>
              <a:gd name="connsiteX164" fmla="*/ 1787842 w 2352349"/>
              <a:gd name="connsiteY164" fmla="*/ 3382738 h 6180230"/>
              <a:gd name="connsiteX165" fmla="*/ 1787842 w 2352349"/>
              <a:gd name="connsiteY165" fmla="*/ 3382738 h 6180230"/>
              <a:gd name="connsiteX166" fmla="*/ 1787842 w 2352349"/>
              <a:gd name="connsiteY166" fmla="*/ 3382738 h 6180230"/>
              <a:gd name="connsiteX167" fmla="*/ 1787842 w 2352349"/>
              <a:gd name="connsiteY167" fmla="*/ 3382738 h 6180230"/>
              <a:gd name="connsiteX168" fmla="*/ 1276350 w 2352349"/>
              <a:gd name="connsiteY168" fmla="*/ 1373915 h 6180230"/>
              <a:gd name="connsiteX169" fmla="*/ 1279207 w 2352349"/>
              <a:gd name="connsiteY169" fmla="*/ 1051018 h 6180230"/>
              <a:gd name="connsiteX170" fmla="*/ 1206817 w 2352349"/>
              <a:gd name="connsiteY170" fmla="*/ 1155793 h 6180230"/>
              <a:gd name="connsiteX171" fmla="*/ 1189672 w 2352349"/>
              <a:gd name="connsiteY171" fmla="*/ 1130075 h 6180230"/>
              <a:gd name="connsiteX172" fmla="*/ 1168717 w 2352349"/>
              <a:gd name="connsiteY172" fmla="*/ 1102453 h 6180230"/>
              <a:gd name="connsiteX173" fmla="*/ 1159192 w 2352349"/>
              <a:gd name="connsiteY173" fmla="*/ 1107215 h 6180230"/>
              <a:gd name="connsiteX174" fmla="*/ 1276350 w 2352349"/>
              <a:gd name="connsiteY174" fmla="*/ 1373915 h 6180230"/>
              <a:gd name="connsiteX175" fmla="*/ 1192530 w 2352349"/>
              <a:gd name="connsiteY175" fmla="*/ 1130075 h 6180230"/>
              <a:gd name="connsiteX176" fmla="*/ 1279207 w 2352349"/>
              <a:gd name="connsiteY176" fmla="*/ 1004345 h 6180230"/>
              <a:gd name="connsiteX177" fmla="*/ 1280160 w 2352349"/>
              <a:gd name="connsiteY177" fmla="*/ 856708 h 6180230"/>
              <a:gd name="connsiteX178" fmla="*/ 1122997 w 2352349"/>
              <a:gd name="connsiteY178" fmla="*/ 965293 h 6180230"/>
              <a:gd name="connsiteX179" fmla="*/ 1192530 w 2352349"/>
              <a:gd name="connsiteY179" fmla="*/ 1130075 h 6180230"/>
              <a:gd name="connsiteX180" fmla="*/ 1192530 w 2352349"/>
              <a:gd name="connsiteY180" fmla="*/ 1130075 h 6180230"/>
              <a:gd name="connsiteX181" fmla="*/ 1192530 w 2352349"/>
              <a:gd name="connsiteY181" fmla="*/ 1130075 h 6180230"/>
              <a:gd name="connsiteX182" fmla="*/ 1192530 w 2352349"/>
              <a:gd name="connsiteY182" fmla="*/ 1130075 h 6180230"/>
              <a:gd name="connsiteX183" fmla="*/ 1034415 w 2352349"/>
              <a:gd name="connsiteY183" fmla="*/ 1407253 h 6180230"/>
              <a:gd name="connsiteX184" fmla="*/ 1062990 w 2352349"/>
              <a:gd name="connsiteY184" fmla="*/ 1115788 h 6180230"/>
              <a:gd name="connsiteX185" fmla="*/ 1042035 w 2352349"/>
              <a:gd name="connsiteY185" fmla="*/ 1111025 h 6180230"/>
              <a:gd name="connsiteX186" fmla="*/ 1002982 w 2352349"/>
              <a:gd name="connsiteY186" fmla="*/ 1168175 h 6180230"/>
              <a:gd name="connsiteX187" fmla="*/ 937260 w 2352349"/>
              <a:gd name="connsiteY187" fmla="*/ 1102453 h 6180230"/>
              <a:gd name="connsiteX188" fmla="*/ 1034415 w 2352349"/>
              <a:gd name="connsiteY188" fmla="*/ 1407253 h 6180230"/>
              <a:gd name="connsiteX189" fmla="*/ 1000125 w 2352349"/>
              <a:gd name="connsiteY189" fmla="*/ 1137695 h 6180230"/>
              <a:gd name="connsiteX190" fmla="*/ 1081087 w 2352349"/>
              <a:gd name="connsiteY190" fmla="*/ 969103 h 6180230"/>
              <a:gd name="connsiteX191" fmla="*/ 861060 w 2352349"/>
              <a:gd name="connsiteY191" fmla="*/ 807178 h 6180230"/>
              <a:gd name="connsiteX192" fmla="*/ 1000125 w 2352349"/>
              <a:gd name="connsiteY192" fmla="*/ 1137695 h 6180230"/>
              <a:gd name="connsiteX193" fmla="*/ 1000125 w 2352349"/>
              <a:gd name="connsiteY193" fmla="*/ 1137695 h 6180230"/>
              <a:gd name="connsiteX194" fmla="*/ 1000125 w 2352349"/>
              <a:gd name="connsiteY194" fmla="*/ 1137695 h 6180230"/>
              <a:gd name="connsiteX195" fmla="*/ 1000125 w 2352349"/>
              <a:gd name="connsiteY195" fmla="*/ 1137695 h 6180230"/>
              <a:gd name="connsiteX196" fmla="*/ 308610 w 2352349"/>
              <a:gd name="connsiteY196" fmla="*/ 3159853 h 6180230"/>
              <a:gd name="connsiteX197" fmla="*/ 474345 w 2352349"/>
              <a:gd name="connsiteY197" fmla="*/ 2953160 h 6180230"/>
              <a:gd name="connsiteX198" fmla="*/ 262890 w 2352349"/>
              <a:gd name="connsiteY198" fmla="*/ 3128421 h 6180230"/>
              <a:gd name="connsiteX199" fmla="*/ 308610 w 2352349"/>
              <a:gd name="connsiteY199" fmla="*/ 3159853 h 6180230"/>
              <a:gd name="connsiteX200" fmla="*/ 308610 w 2352349"/>
              <a:gd name="connsiteY200" fmla="*/ 3159853 h 6180230"/>
              <a:gd name="connsiteX201" fmla="*/ 308610 w 2352349"/>
              <a:gd name="connsiteY201" fmla="*/ 3159853 h 6180230"/>
              <a:gd name="connsiteX202" fmla="*/ 308610 w 2352349"/>
              <a:gd name="connsiteY202" fmla="*/ 3159853 h 6180230"/>
              <a:gd name="connsiteX0" fmla="*/ 1581150 w 2352349"/>
              <a:gd name="connsiteY0" fmla="*/ 6152608 h 6180230"/>
              <a:gd name="connsiteX1" fmla="*/ 1533525 w 2352349"/>
              <a:gd name="connsiteY1" fmla="*/ 5835426 h 6180230"/>
              <a:gd name="connsiteX2" fmla="*/ 1481137 w 2352349"/>
              <a:gd name="connsiteY2" fmla="*/ 5719221 h 6180230"/>
              <a:gd name="connsiteX3" fmla="*/ 1451610 w 2352349"/>
              <a:gd name="connsiteY3" fmla="*/ 5710648 h 6180230"/>
              <a:gd name="connsiteX4" fmla="*/ 1392555 w 2352349"/>
              <a:gd name="connsiteY4" fmla="*/ 5482048 h 6180230"/>
              <a:gd name="connsiteX5" fmla="*/ 1385887 w 2352349"/>
              <a:gd name="connsiteY5" fmla="*/ 5448710 h 6180230"/>
              <a:gd name="connsiteX6" fmla="*/ 1338262 w 2352349"/>
              <a:gd name="connsiteY6" fmla="*/ 5135338 h 6180230"/>
              <a:gd name="connsiteX7" fmla="*/ 1328737 w 2352349"/>
              <a:gd name="connsiteY7" fmla="*/ 5105810 h 6180230"/>
              <a:gd name="connsiteX8" fmla="*/ 1242060 w 2352349"/>
              <a:gd name="connsiteY8" fmla="*/ 4685758 h 6180230"/>
              <a:gd name="connsiteX9" fmla="*/ 1236345 w 2352349"/>
              <a:gd name="connsiteY9" fmla="*/ 4654326 h 6180230"/>
              <a:gd name="connsiteX10" fmla="*/ 1226820 w 2352349"/>
              <a:gd name="connsiteY10" fmla="*/ 4592413 h 6180230"/>
              <a:gd name="connsiteX11" fmla="*/ 1184910 w 2352349"/>
              <a:gd name="connsiteY11" fmla="*/ 4276183 h 6180230"/>
              <a:gd name="connsiteX12" fmla="*/ 1119187 w 2352349"/>
              <a:gd name="connsiteY12" fmla="*/ 3858988 h 6180230"/>
              <a:gd name="connsiteX13" fmla="*/ 1090612 w 2352349"/>
              <a:gd name="connsiteY13" fmla="*/ 3904708 h 6180230"/>
              <a:gd name="connsiteX14" fmla="*/ 1073467 w 2352349"/>
              <a:gd name="connsiteY14" fmla="*/ 4117115 h 6180230"/>
              <a:gd name="connsiteX15" fmla="*/ 1074420 w 2352349"/>
              <a:gd name="connsiteY15" fmla="*/ 4281898 h 6180230"/>
              <a:gd name="connsiteX16" fmla="*/ 1031557 w 2352349"/>
              <a:gd name="connsiteY16" fmla="*/ 4610510 h 6180230"/>
              <a:gd name="connsiteX17" fmla="*/ 1027747 w 2352349"/>
              <a:gd name="connsiteY17" fmla="*/ 5082951 h 6180230"/>
              <a:gd name="connsiteX18" fmla="*/ 1020127 w 2352349"/>
              <a:gd name="connsiteY18" fmla="*/ 5290596 h 6180230"/>
              <a:gd name="connsiteX19" fmla="*/ 1036320 w 2352349"/>
              <a:gd name="connsiteY19" fmla="*/ 5465855 h 6180230"/>
              <a:gd name="connsiteX20" fmla="*/ 1042987 w 2352349"/>
              <a:gd name="connsiteY20" fmla="*/ 5495383 h 6180230"/>
              <a:gd name="connsiteX21" fmla="*/ 1050607 w 2352349"/>
              <a:gd name="connsiteY21" fmla="*/ 5523958 h 6180230"/>
              <a:gd name="connsiteX22" fmla="*/ 1057275 w 2352349"/>
              <a:gd name="connsiteY22" fmla="*/ 5921151 h 6180230"/>
              <a:gd name="connsiteX23" fmla="*/ 1040130 w 2352349"/>
              <a:gd name="connsiteY23" fmla="*/ 5950678 h 6180230"/>
              <a:gd name="connsiteX24" fmla="*/ 981075 w 2352349"/>
              <a:gd name="connsiteY24" fmla="*/ 6142063 h 6180230"/>
              <a:gd name="connsiteX25" fmla="*/ 1584946 w 2352349"/>
              <a:gd name="connsiteY25" fmla="*/ 6148524 h 6180230"/>
              <a:gd name="connsiteX26" fmla="*/ 601027 w 2352349"/>
              <a:gd name="connsiteY26" fmla="*/ 6142130 h 6180230"/>
              <a:gd name="connsiteX27" fmla="*/ 623887 w 2352349"/>
              <a:gd name="connsiteY27" fmla="*/ 6052596 h 6180230"/>
              <a:gd name="connsiteX28" fmla="*/ 640080 w 2352349"/>
              <a:gd name="connsiteY28" fmla="*/ 5933533 h 6180230"/>
              <a:gd name="connsiteX29" fmla="*/ 556260 w 2352349"/>
              <a:gd name="connsiteY29" fmla="*/ 5467760 h 6180230"/>
              <a:gd name="connsiteX30" fmla="*/ 555307 w 2352349"/>
              <a:gd name="connsiteY30" fmla="*/ 5461093 h 6180230"/>
              <a:gd name="connsiteX31" fmla="*/ 526732 w 2352349"/>
              <a:gd name="connsiteY31" fmla="*/ 5021038 h 6180230"/>
              <a:gd name="connsiteX32" fmla="*/ 483870 w 2352349"/>
              <a:gd name="connsiteY32" fmla="*/ 4718143 h 6180230"/>
              <a:gd name="connsiteX33" fmla="*/ 405765 w 2352349"/>
              <a:gd name="connsiteY33" fmla="*/ 4272373 h 6180230"/>
              <a:gd name="connsiteX34" fmla="*/ 383857 w 2352349"/>
              <a:gd name="connsiteY34" fmla="*/ 3880896 h 6180230"/>
              <a:gd name="connsiteX35" fmla="*/ 345757 w 2352349"/>
              <a:gd name="connsiteY35" fmla="*/ 3440840 h 6180230"/>
              <a:gd name="connsiteX36" fmla="*/ 341947 w 2352349"/>
              <a:gd name="connsiteY36" fmla="*/ 3311300 h 6180230"/>
              <a:gd name="connsiteX37" fmla="*/ 328612 w 2352349"/>
              <a:gd name="connsiteY37" fmla="*/ 3226528 h 6180230"/>
              <a:gd name="connsiteX38" fmla="*/ 299085 w 2352349"/>
              <a:gd name="connsiteY38" fmla="*/ 3191285 h 6180230"/>
              <a:gd name="connsiteX39" fmla="*/ 224790 w 2352349"/>
              <a:gd name="connsiteY39" fmla="*/ 3132231 h 6180230"/>
              <a:gd name="connsiteX40" fmla="*/ 189547 w 2352349"/>
              <a:gd name="connsiteY40" fmla="*/ 3087463 h 6180230"/>
              <a:gd name="connsiteX41" fmla="*/ 104775 w 2352349"/>
              <a:gd name="connsiteY41" fmla="*/ 2921728 h 6180230"/>
              <a:gd name="connsiteX42" fmla="*/ 92392 w 2352349"/>
              <a:gd name="connsiteY42" fmla="*/ 2734085 h 6180230"/>
              <a:gd name="connsiteX43" fmla="*/ 91440 w 2352349"/>
              <a:gd name="connsiteY43" fmla="*/ 2715035 h 6180230"/>
              <a:gd name="connsiteX44" fmla="*/ 39052 w 2352349"/>
              <a:gd name="connsiteY44" fmla="*/ 2520725 h 6180230"/>
              <a:gd name="connsiteX45" fmla="*/ 39052 w 2352349"/>
              <a:gd name="connsiteY45" fmla="*/ 2520725 h 6180230"/>
              <a:gd name="connsiteX46" fmla="*/ 39052 w 2352349"/>
              <a:gd name="connsiteY46" fmla="*/ 2520725 h 6180230"/>
              <a:gd name="connsiteX47" fmla="*/ 39052 w 2352349"/>
              <a:gd name="connsiteY47" fmla="*/ 2520725 h 6180230"/>
              <a:gd name="connsiteX48" fmla="*/ 0 w 2352349"/>
              <a:gd name="connsiteY48" fmla="*/ 2175920 h 6180230"/>
              <a:gd name="connsiteX49" fmla="*/ 13335 w 2352349"/>
              <a:gd name="connsiteY49" fmla="*/ 2068288 h 6180230"/>
              <a:gd name="connsiteX50" fmla="*/ 55245 w 2352349"/>
              <a:gd name="connsiteY50" fmla="*/ 1879693 h 6180230"/>
              <a:gd name="connsiteX51" fmla="*/ 156210 w 2352349"/>
              <a:gd name="connsiteY51" fmla="*/ 1108168 h 6180230"/>
              <a:gd name="connsiteX52" fmla="*/ 204787 w 2352349"/>
              <a:gd name="connsiteY52" fmla="*/ 1063400 h 6180230"/>
              <a:gd name="connsiteX53" fmla="*/ 645795 w 2352349"/>
              <a:gd name="connsiteY53" fmla="*/ 918620 h 6180230"/>
              <a:gd name="connsiteX54" fmla="*/ 710565 w 2352349"/>
              <a:gd name="connsiteY54" fmla="*/ 885283 h 6180230"/>
              <a:gd name="connsiteX55" fmla="*/ 772477 w 2352349"/>
              <a:gd name="connsiteY55" fmla="*/ 846230 h 6180230"/>
              <a:gd name="connsiteX56" fmla="*/ 851535 w 2352349"/>
              <a:gd name="connsiteY56" fmla="*/ 664303 h 6180230"/>
              <a:gd name="connsiteX57" fmla="*/ 844867 w 2352349"/>
              <a:gd name="connsiteY57" fmla="*/ 586198 h 6180230"/>
              <a:gd name="connsiteX58" fmla="*/ 824865 w 2352349"/>
              <a:gd name="connsiteY58" fmla="*/ 496663 h 6180230"/>
              <a:gd name="connsiteX59" fmla="*/ 808672 w 2352349"/>
              <a:gd name="connsiteY59" fmla="*/ 367123 h 6180230"/>
              <a:gd name="connsiteX60" fmla="*/ 809625 w 2352349"/>
              <a:gd name="connsiteY60" fmla="*/ 364265 h 6180230"/>
              <a:gd name="connsiteX61" fmla="*/ 831532 w 2352349"/>
              <a:gd name="connsiteY61" fmla="*/ 341405 h 6180230"/>
              <a:gd name="connsiteX62" fmla="*/ 848677 w 2352349"/>
              <a:gd name="connsiteY62" fmla="*/ 360455 h 6180230"/>
              <a:gd name="connsiteX63" fmla="*/ 847725 w 2352349"/>
              <a:gd name="connsiteY63" fmla="*/ 325213 h 6180230"/>
              <a:gd name="connsiteX64" fmla="*/ 848677 w 2352349"/>
              <a:gd name="connsiteY64" fmla="*/ 282350 h 6180230"/>
              <a:gd name="connsiteX65" fmla="*/ 856297 w 2352349"/>
              <a:gd name="connsiteY65" fmla="*/ 249013 h 6180230"/>
              <a:gd name="connsiteX66" fmla="*/ 862012 w 2352349"/>
              <a:gd name="connsiteY66" fmla="*/ 229010 h 6180230"/>
              <a:gd name="connsiteX67" fmla="*/ 865822 w 2352349"/>
              <a:gd name="connsiteY67" fmla="*/ 209008 h 6180230"/>
              <a:gd name="connsiteX68" fmla="*/ 871537 w 2352349"/>
              <a:gd name="connsiteY68" fmla="*/ 189005 h 6180230"/>
              <a:gd name="connsiteX69" fmla="*/ 878205 w 2352349"/>
              <a:gd name="connsiteY69" fmla="*/ 169003 h 6180230"/>
              <a:gd name="connsiteX70" fmla="*/ 885825 w 2352349"/>
              <a:gd name="connsiteY70" fmla="*/ 144238 h 6180230"/>
              <a:gd name="connsiteX71" fmla="*/ 898207 w 2352349"/>
              <a:gd name="connsiteY71" fmla="*/ 128998 h 6180230"/>
              <a:gd name="connsiteX72" fmla="*/ 913447 w 2352349"/>
              <a:gd name="connsiteY72" fmla="*/ 108995 h 6180230"/>
              <a:gd name="connsiteX73" fmla="*/ 929640 w 2352349"/>
              <a:gd name="connsiteY73" fmla="*/ 91850 h 6180230"/>
              <a:gd name="connsiteX74" fmla="*/ 945832 w 2352349"/>
              <a:gd name="connsiteY74" fmla="*/ 78515 h 6180230"/>
              <a:gd name="connsiteX75" fmla="*/ 961072 w 2352349"/>
              <a:gd name="connsiteY75" fmla="*/ 62323 h 6180230"/>
              <a:gd name="connsiteX76" fmla="*/ 978217 w 2352349"/>
              <a:gd name="connsiteY76" fmla="*/ 45178 h 6180230"/>
              <a:gd name="connsiteX77" fmla="*/ 997267 w 2352349"/>
              <a:gd name="connsiteY77" fmla="*/ 41368 h 6180230"/>
              <a:gd name="connsiteX78" fmla="*/ 1026795 w 2352349"/>
              <a:gd name="connsiteY78" fmla="*/ 28985 h 6180230"/>
              <a:gd name="connsiteX79" fmla="*/ 1058227 w 2352349"/>
              <a:gd name="connsiteY79" fmla="*/ 19460 h 6180230"/>
              <a:gd name="connsiteX80" fmla="*/ 1090612 w 2352349"/>
              <a:gd name="connsiteY80" fmla="*/ 12793 h 6180230"/>
              <a:gd name="connsiteX81" fmla="*/ 1122997 w 2352349"/>
              <a:gd name="connsiteY81" fmla="*/ 7078 h 6180230"/>
              <a:gd name="connsiteX82" fmla="*/ 1156335 w 2352349"/>
              <a:gd name="connsiteY82" fmla="*/ 3268 h 6180230"/>
              <a:gd name="connsiteX83" fmla="*/ 1189672 w 2352349"/>
              <a:gd name="connsiteY83" fmla="*/ 2315 h 6180230"/>
              <a:gd name="connsiteX84" fmla="*/ 1208722 w 2352349"/>
              <a:gd name="connsiteY84" fmla="*/ 3268 h 6180230"/>
              <a:gd name="connsiteX85" fmla="*/ 1228725 w 2352349"/>
              <a:gd name="connsiteY85" fmla="*/ 8983 h 6180230"/>
              <a:gd name="connsiteX86" fmla="*/ 1247775 w 2352349"/>
              <a:gd name="connsiteY86" fmla="*/ 15650 h 6180230"/>
              <a:gd name="connsiteX87" fmla="*/ 1257300 w 2352349"/>
              <a:gd name="connsiteY87" fmla="*/ 6125 h 6180230"/>
              <a:gd name="connsiteX88" fmla="*/ 1263015 w 2352349"/>
              <a:gd name="connsiteY88" fmla="*/ 28985 h 6180230"/>
              <a:gd name="connsiteX89" fmla="*/ 1284922 w 2352349"/>
              <a:gd name="connsiteY89" fmla="*/ 44225 h 6180230"/>
              <a:gd name="connsiteX90" fmla="*/ 1308735 w 2352349"/>
              <a:gd name="connsiteY90" fmla="*/ 69943 h 6180230"/>
              <a:gd name="connsiteX91" fmla="*/ 1328737 w 2352349"/>
              <a:gd name="connsiteY91" fmla="*/ 91850 h 6180230"/>
              <a:gd name="connsiteX92" fmla="*/ 1345882 w 2352349"/>
              <a:gd name="connsiteY92" fmla="*/ 108995 h 6180230"/>
              <a:gd name="connsiteX93" fmla="*/ 1363027 w 2352349"/>
              <a:gd name="connsiteY93" fmla="*/ 128998 h 6180230"/>
              <a:gd name="connsiteX94" fmla="*/ 1378267 w 2352349"/>
              <a:gd name="connsiteY94" fmla="*/ 150905 h 6180230"/>
              <a:gd name="connsiteX95" fmla="*/ 1391602 w 2352349"/>
              <a:gd name="connsiteY95" fmla="*/ 170908 h 6180230"/>
              <a:gd name="connsiteX96" fmla="*/ 1402080 w 2352349"/>
              <a:gd name="connsiteY96" fmla="*/ 197578 h 6180230"/>
              <a:gd name="connsiteX97" fmla="*/ 1407795 w 2352349"/>
              <a:gd name="connsiteY97" fmla="*/ 217580 h 6180230"/>
              <a:gd name="connsiteX98" fmla="*/ 1411605 w 2352349"/>
              <a:gd name="connsiteY98" fmla="*/ 232820 h 6180230"/>
              <a:gd name="connsiteX99" fmla="*/ 1415415 w 2352349"/>
              <a:gd name="connsiteY99" fmla="*/ 270920 h 6180230"/>
              <a:gd name="connsiteX100" fmla="*/ 1412557 w 2352349"/>
              <a:gd name="connsiteY100" fmla="*/ 311878 h 6180230"/>
              <a:gd name="connsiteX101" fmla="*/ 1418272 w 2352349"/>
              <a:gd name="connsiteY101" fmla="*/ 387125 h 6180230"/>
              <a:gd name="connsiteX102" fmla="*/ 1418272 w 2352349"/>
              <a:gd name="connsiteY102" fmla="*/ 387125 h 6180230"/>
              <a:gd name="connsiteX103" fmla="*/ 1463040 w 2352349"/>
              <a:gd name="connsiteY103" fmla="*/ 404270 h 6180230"/>
              <a:gd name="connsiteX104" fmla="*/ 1449705 w 2352349"/>
              <a:gd name="connsiteY104" fmla="*/ 488090 h 6180230"/>
              <a:gd name="connsiteX105" fmla="*/ 1434465 w 2352349"/>
              <a:gd name="connsiteY105" fmla="*/ 508093 h 6180230"/>
              <a:gd name="connsiteX106" fmla="*/ 1316355 w 2352349"/>
              <a:gd name="connsiteY106" fmla="*/ 734788 h 6180230"/>
              <a:gd name="connsiteX107" fmla="*/ 1439227 w 2352349"/>
              <a:gd name="connsiteY107" fmla="*/ 948148 h 6180230"/>
              <a:gd name="connsiteX108" fmla="*/ 1802130 w 2352349"/>
              <a:gd name="connsiteY108" fmla="*/ 1071973 h 6180230"/>
              <a:gd name="connsiteX109" fmla="*/ 1880235 w 2352349"/>
              <a:gd name="connsiteY109" fmla="*/ 1174843 h 6180230"/>
              <a:gd name="connsiteX110" fmla="*/ 1904047 w 2352349"/>
              <a:gd name="connsiteY110" fmla="*/ 1385345 h 6180230"/>
              <a:gd name="connsiteX111" fmla="*/ 1974532 w 2352349"/>
              <a:gd name="connsiteY111" fmla="*/ 2002565 h 6180230"/>
              <a:gd name="connsiteX112" fmla="*/ 1986915 w 2352349"/>
              <a:gd name="connsiteY112" fmla="*/ 2118770 h 6180230"/>
              <a:gd name="connsiteX113" fmla="*/ 2015490 w 2352349"/>
              <a:gd name="connsiteY113" fmla="*/ 2198781 h 6180230"/>
              <a:gd name="connsiteX114" fmla="*/ 2030730 w 2352349"/>
              <a:gd name="connsiteY114" fmla="*/ 2266408 h 6180230"/>
              <a:gd name="connsiteX115" fmla="*/ 2027872 w 2352349"/>
              <a:gd name="connsiteY115" fmla="*/ 2435000 h 6180230"/>
              <a:gd name="connsiteX116" fmla="*/ 2035492 w 2352349"/>
              <a:gd name="connsiteY116" fmla="*/ 2496913 h 6180230"/>
              <a:gd name="connsiteX117" fmla="*/ 2059305 w 2352349"/>
              <a:gd name="connsiteY117" fmla="*/ 3029360 h 6180230"/>
              <a:gd name="connsiteX118" fmla="*/ 2049780 w 2352349"/>
              <a:gd name="connsiteY118" fmla="*/ 3144613 h 6180230"/>
              <a:gd name="connsiteX119" fmla="*/ 2040255 w 2352349"/>
              <a:gd name="connsiteY119" fmla="*/ 3247483 h 6180230"/>
              <a:gd name="connsiteX120" fmla="*/ 2063115 w 2352349"/>
              <a:gd name="connsiteY120" fmla="*/ 3337018 h 6180230"/>
              <a:gd name="connsiteX121" fmla="*/ 2053590 w 2352349"/>
              <a:gd name="connsiteY121" fmla="*/ 3437031 h 6180230"/>
              <a:gd name="connsiteX122" fmla="*/ 2040255 w 2352349"/>
              <a:gd name="connsiteY122" fmla="*/ 3637056 h 6180230"/>
              <a:gd name="connsiteX123" fmla="*/ 2128837 w 2352349"/>
              <a:gd name="connsiteY123" fmla="*/ 3879943 h 6180230"/>
              <a:gd name="connsiteX124" fmla="*/ 2191702 w 2352349"/>
              <a:gd name="connsiteY124" fmla="*/ 3902803 h 6180230"/>
              <a:gd name="connsiteX125" fmla="*/ 2234565 w 2352349"/>
              <a:gd name="connsiteY125" fmla="*/ 4003768 h 6180230"/>
              <a:gd name="connsiteX126" fmla="*/ 2325052 w 2352349"/>
              <a:gd name="connsiteY126" fmla="*/ 4223796 h 6180230"/>
              <a:gd name="connsiteX127" fmla="*/ 2335530 w 2352349"/>
              <a:gd name="connsiteY127" fmla="*/ 4362860 h 6180230"/>
              <a:gd name="connsiteX128" fmla="*/ 2343150 w 2352349"/>
              <a:gd name="connsiteY128" fmla="*/ 4656231 h 6180230"/>
              <a:gd name="connsiteX129" fmla="*/ 2329815 w 2352349"/>
              <a:gd name="connsiteY129" fmla="*/ 4801010 h 6180230"/>
              <a:gd name="connsiteX130" fmla="*/ 2247900 w 2352349"/>
              <a:gd name="connsiteY130" fmla="*/ 4903880 h 6180230"/>
              <a:gd name="connsiteX131" fmla="*/ 2101215 w 2352349"/>
              <a:gd name="connsiteY131" fmla="*/ 4913405 h 6180230"/>
              <a:gd name="connsiteX132" fmla="*/ 2038350 w 2352349"/>
              <a:gd name="connsiteY132" fmla="*/ 4906738 h 6180230"/>
              <a:gd name="connsiteX133" fmla="*/ 1917382 w 2352349"/>
              <a:gd name="connsiteY133" fmla="*/ 4896260 h 6180230"/>
              <a:gd name="connsiteX134" fmla="*/ 1926907 w 2352349"/>
              <a:gd name="connsiteY134" fmla="*/ 5273451 h 6180230"/>
              <a:gd name="connsiteX135" fmla="*/ 1934527 w 2352349"/>
              <a:gd name="connsiteY135" fmla="*/ 5338221 h 6180230"/>
              <a:gd name="connsiteX136" fmla="*/ 1938337 w 2352349"/>
              <a:gd name="connsiteY136" fmla="*/ 5369653 h 6180230"/>
              <a:gd name="connsiteX137" fmla="*/ 1983105 w 2352349"/>
              <a:gd name="connsiteY137" fmla="*/ 5695408 h 6180230"/>
              <a:gd name="connsiteX138" fmla="*/ 1931670 w 2352349"/>
              <a:gd name="connsiteY138" fmla="*/ 5731603 h 6180230"/>
              <a:gd name="connsiteX139" fmla="*/ 1974532 w 2352349"/>
              <a:gd name="connsiteY139" fmla="*/ 5780180 h 6180230"/>
              <a:gd name="connsiteX140" fmla="*/ 1986915 w 2352349"/>
              <a:gd name="connsiteY140" fmla="*/ 5806851 h 6180230"/>
              <a:gd name="connsiteX141" fmla="*/ 2009775 w 2352349"/>
              <a:gd name="connsiteY141" fmla="*/ 5893528 h 6180230"/>
              <a:gd name="connsiteX142" fmla="*/ 2127885 w 2352349"/>
              <a:gd name="connsiteY142" fmla="*/ 6039260 h 6180230"/>
              <a:gd name="connsiteX143" fmla="*/ 2212657 w 2352349"/>
              <a:gd name="connsiteY143" fmla="*/ 6086885 h 6180230"/>
              <a:gd name="connsiteX144" fmla="*/ 2257425 w 2352349"/>
              <a:gd name="connsiteY144" fmla="*/ 6180230 h 6180230"/>
              <a:gd name="connsiteX145" fmla="*/ 1975485 w 2352349"/>
              <a:gd name="connsiteY145" fmla="*/ 3767548 h 6180230"/>
              <a:gd name="connsiteX146" fmla="*/ 1924050 w 2352349"/>
              <a:gd name="connsiteY146" fmla="*/ 3635150 h 6180230"/>
              <a:gd name="connsiteX147" fmla="*/ 1913572 w 2352349"/>
              <a:gd name="connsiteY147" fmla="*/ 3636103 h 6180230"/>
              <a:gd name="connsiteX148" fmla="*/ 1901190 w 2352349"/>
              <a:gd name="connsiteY148" fmla="*/ 3772310 h 6180230"/>
              <a:gd name="connsiteX149" fmla="*/ 1975485 w 2352349"/>
              <a:gd name="connsiteY149" fmla="*/ 3767548 h 6180230"/>
              <a:gd name="connsiteX150" fmla="*/ 1975485 w 2352349"/>
              <a:gd name="connsiteY150" fmla="*/ 3767548 h 6180230"/>
              <a:gd name="connsiteX151" fmla="*/ 1975485 w 2352349"/>
              <a:gd name="connsiteY151" fmla="*/ 3767548 h 6180230"/>
              <a:gd name="connsiteX152" fmla="*/ 1975485 w 2352349"/>
              <a:gd name="connsiteY152" fmla="*/ 3767548 h 6180230"/>
              <a:gd name="connsiteX153" fmla="*/ 1829752 w 2352349"/>
              <a:gd name="connsiteY153" fmla="*/ 3157948 h 6180230"/>
              <a:gd name="connsiteX154" fmla="*/ 2005965 w 2352349"/>
              <a:gd name="connsiteY154" fmla="*/ 3157948 h 6180230"/>
              <a:gd name="connsiteX155" fmla="*/ 1969770 w 2352349"/>
              <a:gd name="connsiteY155" fmla="*/ 3073175 h 6180230"/>
              <a:gd name="connsiteX156" fmla="*/ 1817370 w 2352349"/>
              <a:gd name="connsiteY156" fmla="*/ 3089368 h 6180230"/>
              <a:gd name="connsiteX157" fmla="*/ 1829752 w 2352349"/>
              <a:gd name="connsiteY157" fmla="*/ 3157948 h 6180230"/>
              <a:gd name="connsiteX158" fmla="*/ 1829752 w 2352349"/>
              <a:gd name="connsiteY158" fmla="*/ 3157948 h 6180230"/>
              <a:gd name="connsiteX159" fmla="*/ 1829752 w 2352349"/>
              <a:gd name="connsiteY159" fmla="*/ 3157948 h 6180230"/>
              <a:gd name="connsiteX160" fmla="*/ 1829752 w 2352349"/>
              <a:gd name="connsiteY160" fmla="*/ 3157948 h 6180230"/>
              <a:gd name="connsiteX161" fmla="*/ 1787842 w 2352349"/>
              <a:gd name="connsiteY161" fmla="*/ 3382738 h 6180230"/>
              <a:gd name="connsiteX162" fmla="*/ 1804035 w 2352349"/>
              <a:gd name="connsiteY162" fmla="*/ 3176046 h 6180230"/>
              <a:gd name="connsiteX163" fmla="*/ 1724025 w 2352349"/>
              <a:gd name="connsiteY163" fmla="*/ 3024598 h 6180230"/>
              <a:gd name="connsiteX164" fmla="*/ 1787842 w 2352349"/>
              <a:gd name="connsiteY164" fmla="*/ 3382738 h 6180230"/>
              <a:gd name="connsiteX165" fmla="*/ 1787842 w 2352349"/>
              <a:gd name="connsiteY165" fmla="*/ 3382738 h 6180230"/>
              <a:gd name="connsiteX166" fmla="*/ 1787842 w 2352349"/>
              <a:gd name="connsiteY166" fmla="*/ 3382738 h 6180230"/>
              <a:gd name="connsiteX167" fmla="*/ 1787842 w 2352349"/>
              <a:gd name="connsiteY167" fmla="*/ 3382738 h 6180230"/>
              <a:gd name="connsiteX168" fmla="*/ 1276350 w 2352349"/>
              <a:gd name="connsiteY168" fmla="*/ 1373915 h 6180230"/>
              <a:gd name="connsiteX169" fmla="*/ 1279207 w 2352349"/>
              <a:gd name="connsiteY169" fmla="*/ 1051018 h 6180230"/>
              <a:gd name="connsiteX170" fmla="*/ 1206817 w 2352349"/>
              <a:gd name="connsiteY170" fmla="*/ 1155793 h 6180230"/>
              <a:gd name="connsiteX171" fmla="*/ 1189672 w 2352349"/>
              <a:gd name="connsiteY171" fmla="*/ 1130075 h 6180230"/>
              <a:gd name="connsiteX172" fmla="*/ 1168717 w 2352349"/>
              <a:gd name="connsiteY172" fmla="*/ 1102453 h 6180230"/>
              <a:gd name="connsiteX173" fmla="*/ 1159192 w 2352349"/>
              <a:gd name="connsiteY173" fmla="*/ 1107215 h 6180230"/>
              <a:gd name="connsiteX174" fmla="*/ 1276350 w 2352349"/>
              <a:gd name="connsiteY174" fmla="*/ 1373915 h 6180230"/>
              <a:gd name="connsiteX175" fmla="*/ 1192530 w 2352349"/>
              <a:gd name="connsiteY175" fmla="*/ 1130075 h 6180230"/>
              <a:gd name="connsiteX176" fmla="*/ 1279207 w 2352349"/>
              <a:gd name="connsiteY176" fmla="*/ 1004345 h 6180230"/>
              <a:gd name="connsiteX177" fmla="*/ 1280160 w 2352349"/>
              <a:gd name="connsiteY177" fmla="*/ 856708 h 6180230"/>
              <a:gd name="connsiteX178" fmla="*/ 1122997 w 2352349"/>
              <a:gd name="connsiteY178" fmla="*/ 965293 h 6180230"/>
              <a:gd name="connsiteX179" fmla="*/ 1192530 w 2352349"/>
              <a:gd name="connsiteY179" fmla="*/ 1130075 h 6180230"/>
              <a:gd name="connsiteX180" fmla="*/ 1192530 w 2352349"/>
              <a:gd name="connsiteY180" fmla="*/ 1130075 h 6180230"/>
              <a:gd name="connsiteX181" fmla="*/ 1192530 w 2352349"/>
              <a:gd name="connsiteY181" fmla="*/ 1130075 h 6180230"/>
              <a:gd name="connsiteX182" fmla="*/ 1192530 w 2352349"/>
              <a:gd name="connsiteY182" fmla="*/ 1130075 h 6180230"/>
              <a:gd name="connsiteX183" fmla="*/ 1034415 w 2352349"/>
              <a:gd name="connsiteY183" fmla="*/ 1407253 h 6180230"/>
              <a:gd name="connsiteX184" fmla="*/ 1062990 w 2352349"/>
              <a:gd name="connsiteY184" fmla="*/ 1115788 h 6180230"/>
              <a:gd name="connsiteX185" fmla="*/ 1042035 w 2352349"/>
              <a:gd name="connsiteY185" fmla="*/ 1111025 h 6180230"/>
              <a:gd name="connsiteX186" fmla="*/ 1002982 w 2352349"/>
              <a:gd name="connsiteY186" fmla="*/ 1168175 h 6180230"/>
              <a:gd name="connsiteX187" fmla="*/ 937260 w 2352349"/>
              <a:gd name="connsiteY187" fmla="*/ 1102453 h 6180230"/>
              <a:gd name="connsiteX188" fmla="*/ 1034415 w 2352349"/>
              <a:gd name="connsiteY188" fmla="*/ 1407253 h 6180230"/>
              <a:gd name="connsiteX189" fmla="*/ 1000125 w 2352349"/>
              <a:gd name="connsiteY189" fmla="*/ 1137695 h 6180230"/>
              <a:gd name="connsiteX190" fmla="*/ 1081087 w 2352349"/>
              <a:gd name="connsiteY190" fmla="*/ 969103 h 6180230"/>
              <a:gd name="connsiteX191" fmla="*/ 861060 w 2352349"/>
              <a:gd name="connsiteY191" fmla="*/ 807178 h 6180230"/>
              <a:gd name="connsiteX192" fmla="*/ 1000125 w 2352349"/>
              <a:gd name="connsiteY192" fmla="*/ 1137695 h 6180230"/>
              <a:gd name="connsiteX193" fmla="*/ 1000125 w 2352349"/>
              <a:gd name="connsiteY193" fmla="*/ 1137695 h 6180230"/>
              <a:gd name="connsiteX194" fmla="*/ 1000125 w 2352349"/>
              <a:gd name="connsiteY194" fmla="*/ 1137695 h 6180230"/>
              <a:gd name="connsiteX195" fmla="*/ 1000125 w 2352349"/>
              <a:gd name="connsiteY195" fmla="*/ 1137695 h 6180230"/>
              <a:gd name="connsiteX196" fmla="*/ 308610 w 2352349"/>
              <a:gd name="connsiteY196" fmla="*/ 3159853 h 6180230"/>
              <a:gd name="connsiteX197" fmla="*/ 474345 w 2352349"/>
              <a:gd name="connsiteY197" fmla="*/ 2953160 h 6180230"/>
              <a:gd name="connsiteX198" fmla="*/ 262890 w 2352349"/>
              <a:gd name="connsiteY198" fmla="*/ 3128421 h 6180230"/>
              <a:gd name="connsiteX199" fmla="*/ 308610 w 2352349"/>
              <a:gd name="connsiteY199" fmla="*/ 3159853 h 6180230"/>
              <a:gd name="connsiteX200" fmla="*/ 308610 w 2352349"/>
              <a:gd name="connsiteY200" fmla="*/ 3159853 h 6180230"/>
              <a:gd name="connsiteX201" fmla="*/ 308610 w 2352349"/>
              <a:gd name="connsiteY201" fmla="*/ 3159853 h 6180230"/>
              <a:gd name="connsiteX202" fmla="*/ 308610 w 2352349"/>
              <a:gd name="connsiteY202" fmla="*/ 3159853 h 6180230"/>
              <a:gd name="connsiteX0" fmla="*/ 1581150 w 2352349"/>
              <a:gd name="connsiteY0" fmla="*/ 6152608 h 6180230"/>
              <a:gd name="connsiteX1" fmla="*/ 1533525 w 2352349"/>
              <a:gd name="connsiteY1" fmla="*/ 5835426 h 6180230"/>
              <a:gd name="connsiteX2" fmla="*/ 1481137 w 2352349"/>
              <a:gd name="connsiteY2" fmla="*/ 5719221 h 6180230"/>
              <a:gd name="connsiteX3" fmla="*/ 1451610 w 2352349"/>
              <a:gd name="connsiteY3" fmla="*/ 5710648 h 6180230"/>
              <a:gd name="connsiteX4" fmla="*/ 1392555 w 2352349"/>
              <a:gd name="connsiteY4" fmla="*/ 5482048 h 6180230"/>
              <a:gd name="connsiteX5" fmla="*/ 1385887 w 2352349"/>
              <a:gd name="connsiteY5" fmla="*/ 5448710 h 6180230"/>
              <a:gd name="connsiteX6" fmla="*/ 1338262 w 2352349"/>
              <a:gd name="connsiteY6" fmla="*/ 5135338 h 6180230"/>
              <a:gd name="connsiteX7" fmla="*/ 1328737 w 2352349"/>
              <a:gd name="connsiteY7" fmla="*/ 5105810 h 6180230"/>
              <a:gd name="connsiteX8" fmla="*/ 1242060 w 2352349"/>
              <a:gd name="connsiteY8" fmla="*/ 4685758 h 6180230"/>
              <a:gd name="connsiteX9" fmla="*/ 1236345 w 2352349"/>
              <a:gd name="connsiteY9" fmla="*/ 4654326 h 6180230"/>
              <a:gd name="connsiteX10" fmla="*/ 1226820 w 2352349"/>
              <a:gd name="connsiteY10" fmla="*/ 4592413 h 6180230"/>
              <a:gd name="connsiteX11" fmla="*/ 1184910 w 2352349"/>
              <a:gd name="connsiteY11" fmla="*/ 4276183 h 6180230"/>
              <a:gd name="connsiteX12" fmla="*/ 1119187 w 2352349"/>
              <a:gd name="connsiteY12" fmla="*/ 3858988 h 6180230"/>
              <a:gd name="connsiteX13" fmla="*/ 1090612 w 2352349"/>
              <a:gd name="connsiteY13" fmla="*/ 3904708 h 6180230"/>
              <a:gd name="connsiteX14" fmla="*/ 1073467 w 2352349"/>
              <a:gd name="connsiteY14" fmla="*/ 4117115 h 6180230"/>
              <a:gd name="connsiteX15" fmla="*/ 1074420 w 2352349"/>
              <a:gd name="connsiteY15" fmla="*/ 4281898 h 6180230"/>
              <a:gd name="connsiteX16" fmla="*/ 1031557 w 2352349"/>
              <a:gd name="connsiteY16" fmla="*/ 4610510 h 6180230"/>
              <a:gd name="connsiteX17" fmla="*/ 1027747 w 2352349"/>
              <a:gd name="connsiteY17" fmla="*/ 5082951 h 6180230"/>
              <a:gd name="connsiteX18" fmla="*/ 1020127 w 2352349"/>
              <a:gd name="connsiteY18" fmla="*/ 5290596 h 6180230"/>
              <a:gd name="connsiteX19" fmla="*/ 1036320 w 2352349"/>
              <a:gd name="connsiteY19" fmla="*/ 5465855 h 6180230"/>
              <a:gd name="connsiteX20" fmla="*/ 1042987 w 2352349"/>
              <a:gd name="connsiteY20" fmla="*/ 5495383 h 6180230"/>
              <a:gd name="connsiteX21" fmla="*/ 1050607 w 2352349"/>
              <a:gd name="connsiteY21" fmla="*/ 5523958 h 6180230"/>
              <a:gd name="connsiteX22" fmla="*/ 1057275 w 2352349"/>
              <a:gd name="connsiteY22" fmla="*/ 5921151 h 6180230"/>
              <a:gd name="connsiteX23" fmla="*/ 1040130 w 2352349"/>
              <a:gd name="connsiteY23" fmla="*/ 5950678 h 6180230"/>
              <a:gd name="connsiteX24" fmla="*/ 981075 w 2352349"/>
              <a:gd name="connsiteY24" fmla="*/ 6142063 h 6180230"/>
              <a:gd name="connsiteX25" fmla="*/ 1600932 w 2352349"/>
              <a:gd name="connsiteY25" fmla="*/ 6148524 h 6180230"/>
              <a:gd name="connsiteX26" fmla="*/ 601027 w 2352349"/>
              <a:gd name="connsiteY26" fmla="*/ 6142130 h 6180230"/>
              <a:gd name="connsiteX27" fmla="*/ 623887 w 2352349"/>
              <a:gd name="connsiteY27" fmla="*/ 6052596 h 6180230"/>
              <a:gd name="connsiteX28" fmla="*/ 640080 w 2352349"/>
              <a:gd name="connsiteY28" fmla="*/ 5933533 h 6180230"/>
              <a:gd name="connsiteX29" fmla="*/ 556260 w 2352349"/>
              <a:gd name="connsiteY29" fmla="*/ 5467760 h 6180230"/>
              <a:gd name="connsiteX30" fmla="*/ 555307 w 2352349"/>
              <a:gd name="connsiteY30" fmla="*/ 5461093 h 6180230"/>
              <a:gd name="connsiteX31" fmla="*/ 526732 w 2352349"/>
              <a:gd name="connsiteY31" fmla="*/ 5021038 h 6180230"/>
              <a:gd name="connsiteX32" fmla="*/ 483870 w 2352349"/>
              <a:gd name="connsiteY32" fmla="*/ 4718143 h 6180230"/>
              <a:gd name="connsiteX33" fmla="*/ 405765 w 2352349"/>
              <a:gd name="connsiteY33" fmla="*/ 4272373 h 6180230"/>
              <a:gd name="connsiteX34" fmla="*/ 383857 w 2352349"/>
              <a:gd name="connsiteY34" fmla="*/ 3880896 h 6180230"/>
              <a:gd name="connsiteX35" fmla="*/ 345757 w 2352349"/>
              <a:gd name="connsiteY35" fmla="*/ 3440840 h 6180230"/>
              <a:gd name="connsiteX36" fmla="*/ 341947 w 2352349"/>
              <a:gd name="connsiteY36" fmla="*/ 3311300 h 6180230"/>
              <a:gd name="connsiteX37" fmla="*/ 328612 w 2352349"/>
              <a:gd name="connsiteY37" fmla="*/ 3226528 h 6180230"/>
              <a:gd name="connsiteX38" fmla="*/ 299085 w 2352349"/>
              <a:gd name="connsiteY38" fmla="*/ 3191285 h 6180230"/>
              <a:gd name="connsiteX39" fmla="*/ 224790 w 2352349"/>
              <a:gd name="connsiteY39" fmla="*/ 3132231 h 6180230"/>
              <a:gd name="connsiteX40" fmla="*/ 189547 w 2352349"/>
              <a:gd name="connsiteY40" fmla="*/ 3087463 h 6180230"/>
              <a:gd name="connsiteX41" fmla="*/ 104775 w 2352349"/>
              <a:gd name="connsiteY41" fmla="*/ 2921728 h 6180230"/>
              <a:gd name="connsiteX42" fmla="*/ 92392 w 2352349"/>
              <a:gd name="connsiteY42" fmla="*/ 2734085 h 6180230"/>
              <a:gd name="connsiteX43" fmla="*/ 91440 w 2352349"/>
              <a:gd name="connsiteY43" fmla="*/ 2715035 h 6180230"/>
              <a:gd name="connsiteX44" fmla="*/ 39052 w 2352349"/>
              <a:gd name="connsiteY44" fmla="*/ 2520725 h 6180230"/>
              <a:gd name="connsiteX45" fmla="*/ 39052 w 2352349"/>
              <a:gd name="connsiteY45" fmla="*/ 2520725 h 6180230"/>
              <a:gd name="connsiteX46" fmla="*/ 39052 w 2352349"/>
              <a:gd name="connsiteY46" fmla="*/ 2520725 h 6180230"/>
              <a:gd name="connsiteX47" fmla="*/ 39052 w 2352349"/>
              <a:gd name="connsiteY47" fmla="*/ 2520725 h 6180230"/>
              <a:gd name="connsiteX48" fmla="*/ 0 w 2352349"/>
              <a:gd name="connsiteY48" fmla="*/ 2175920 h 6180230"/>
              <a:gd name="connsiteX49" fmla="*/ 13335 w 2352349"/>
              <a:gd name="connsiteY49" fmla="*/ 2068288 h 6180230"/>
              <a:gd name="connsiteX50" fmla="*/ 55245 w 2352349"/>
              <a:gd name="connsiteY50" fmla="*/ 1879693 h 6180230"/>
              <a:gd name="connsiteX51" fmla="*/ 156210 w 2352349"/>
              <a:gd name="connsiteY51" fmla="*/ 1108168 h 6180230"/>
              <a:gd name="connsiteX52" fmla="*/ 204787 w 2352349"/>
              <a:gd name="connsiteY52" fmla="*/ 1063400 h 6180230"/>
              <a:gd name="connsiteX53" fmla="*/ 645795 w 2352349"/>
              <a:gd name="connsiteY53" fmla="*/ 918620 h 6180230"/>
              <a:gd name="connsiteX54" fmla="*/ 710565 w 2352349"/>
              <a:gd name="connsiteY54" fmla="*/ 885283 h 6180230"/>
              <a:gd name="connsiteX55" fmla="*/ 772477 w 2352349"/>
              <a:gd name="connsiteY55" fmla="*/ 846230 h 6180230"/>
              <a:gd name="connsiteX56" fmla="*/ 851535 w 2352349"/>
              <a:gd name="connsiteY56" fmla="*/ 664303 h 6180230"/>
              <a:gd name="connsiteX57" fmla="*/ 844867 w 2352349"/>
              <a:gd name="connsiteY57" fmla="*/ 586198 h 6180230"/>
              <a:gd name="connsiteX58" fmla="*/ 824865 w 2352349"/>
              <a:gd name="connsiteY58" fmla="*/ 496663 h 6180230"/>
              <a:gd name="connsiteX59" fmla="*/ 808672 w 2352349"/>
              <a:gd name="connsiteY59" fmla="*/ 367123 h 6180230"/>
              <a:gd name="connsiteX60" fmla="*/ 809625 w 2352349"/>
              <a:gd name="connsiteY60" fmla="*/ 364265 h 6180230"/>
              <a:gd name="connsiteX61" fmla="*/ 831532 w 2352349"/>
              <a:gd name="connsiteY61" fmla="*/ 341405 h 6180230"/>
              <a:gd name="connsiteX62" fmla="*/ 848677 w 2352349"/>
              <a:gd name="connsiteY62" fmla="*/ 360455 h 6180230"/>
              <a:gd name="connsiteX63" fmla="*/ 847725 w 2352349"/>
              <a:gd name="connsiteY63" fmla="*/ 325213 h 6180230"/>
              <a:gd name="connsiteX64" fmla="*/ 848677 w 2352349"/>
              <a:gd name="connsiteY64" fmla="*/ 282350 h 6180230"/>
              <a:gd name="connsiteX65" fmla="*/ 856297 w 2352349"/>
              <a:gd name="connsiteY65" fmla="*/ 249013 h 6180230"/>
              <a:gd name="connsiteX66" fmla="*/ 862012 w 2352349"/>
              <a:gd name="connsiteY66" fmla="*/ 229010 h 6180230"/>
              <a:gd name="connsiteX67" fmla="*/ 865822 w 2352349"/>
              <a:gd name="connsiteY67" fmla="*/ 209008 h 6180230"/>
              <a:gd name="connsiteX68" fmla="*/ 871537 w 2352349"/>
              <a:gd name="connsiteY68" fmla="*/ 189005 h 6180230"/>
              <a:gd name="connsiteX69" fmla="*/ 878205 w 2352349"/>
              <a:gd name="connsiteY69" fmla="*/ 169003 h 6180230"/>
              <a:gd name="connsiteX70" fmla="*/ 885825 w 2352349"/>
              <a:gd name="connsiteY70" fmla="*/ 144238 h 6180230"/>
              <a:gd name="connsiteX71" fmla="*/ 898207 w 2352349"/>
              <a:gd name="connsiteY71" fmla="*/ 128998 h 6180230"/>
              <a:gd name="connsiteX72" fmla="*/ 913447 w 2352349"/>
              <a:gd name="connsiteY72" fmla="*/ 108995 h 6180230"/>
              <a:gd name="connsiteX73" fmla="*/ 929640 w 2352349"/>
              <a:gd name="connsiteY73" fmla="*/ 91850 h 6180230"/>
              <a:gd name="connsiteX74" fmla="*/ 945832 w 2352349"/>
              <a:gd name="connsiteY74" fmla="*/ 78515 h 6180230"/>
              <a:gd name="connsiteX75" fmla="*/ 961072 w 2352349"/>
              <a:gd name="connsiteY75" fmla="*/ 62323 h 6180230"/>
              <a:gd name="connsiteX76" fmla="*/ 978217 w 2352349"/>
              <a:gd name="connsiteY76" fmla="*/ 45178 h 6180230"/>
              <a:gd name="connsiteX77" fmla="*/ 997267 w 2352349"/>
              <a:gd name="connsiteY77" fmla="*/ 41368 h 6180230"/>
              <a:gd name="connsiteX78" fmla="*/ 1026795 w 2352349"/>
              <a:gd name="connsiteY78" fmla="*/ 28985 h 6180230"/>
              <a:gd name="connsiteX79" fmla="*/ 1058227 w 2352349"/>
              <a:gd name="connsiteY79" fmla="*/ 19460 h 6180230"/>
              <a:gd name="connsiteX80" fmla="*/ 1090612 w 2352349"/>
              <a:gd name="connsiteY80" fmla="*/ 12793 h 6180230"/>
              <a:gd name="connsiteX81" fmla="*/ 1122997 w 2352349"/>
              <a:gd name="connsiteY81" fmla="*/ 7078 h 6180230"/>
              <a:gd name="connsiteX82" fmla="*/ 1156335 w 2352349"/>
              <a:gd name="connsiteY82" fmla="*/ 3268 h 6180230"/>
              <a:gd name="connsiteX83" fmla="*/ 1189672 w 2352349"/>
              <a:gd name="connsiteY83" fmla="*/ 2315 h 6180230"/>
              <a:gd name="connsiteX84" fmla="*/ 1208722 w 2352349"/>
              <a:gd name="connsiteY84" fmla="*/ 3268 h 6180230"/>
              <a:gd name="connsiteX85" fmla="*/ 1228725 w 2352349"/>
              <a:gd name="connsiteY85" fmla="*/ 8983 h 6180230"/>
              <a:gd name="connsiteX86" fmla="*/ 1247775 w 2352349"/>
              <a:gd name="connsiteY86" fmla="*/ 15650 h 6180230"/>
              <a:gd name="connsiteX87" fmla="*/ 1257300 w 2352349"/>
              <a:gd name="connsiteY87" fmla="*/ 6125 h 6180230"/>
              <a:gd name="connsiteX88" fmla="*/ 1263015 w 2352349"/>
              <a:gd name="connsiteY88" fmla="*/ 28985 h 6180230"/>
              <a:gd name="connsiteX89" fmla="*/ 1284922 w 2352349"/>
              <a:gd name="connsiteY89" fmla="*/ 44225 h 6180230"/>
              <a:gd name="connsiteX90" fmla="*/ 1308735 w 2352349"/>
              <a:gd name="connsiteY90" fmla="*/ 69943 h 6180230"/>
              <a:gd name="connsiteX91" fmla="*/ 1328737 w 2352349"/>
              <a:gd name="connsiteY91" fmla="*/ 91850 h 6180230"/>
              <a:gd name="connsiteX92" fmla="*/ 1345882 w 2352349"/>
              <a:gd name="connsiteY92" fmla="*/ 108995 h 6180230"/>
              <a:gd name="connsiteX93" fmla="*/ 1363027 w 2352349"/>
              <a:gd name="connsiteY93" fmla="*/ 128998 h 6180230"/>
              <a:gd name="connsiteX94" fmla="*/ 1378267 w 2352349"/>
              <a:gd name="connsiteY94" fmla="*/ 150905 h 6180230"/>
              <a:gd name="connsiteX95" fmla="*/ 1391602 w 2352349"/>
              <a:gd name="connsiteY95" fmla="*/ 170908 h 6180230"/>
              <a:gd name="connsiteX96" fmla="*/ 1402080 w 2352349"/>
              <a:gd name="connsiteY96" fmla="*/ 197578 h 6180230"/>
              <a:gd name="connsiteX97" fmla="*/ 1407795 w 2352349"/>
              <a:gd name="connsiteY97" fmla="*/ 217580 h 6180230"/>
              <a:gd name="connsiteX98" fmla="*/ 1411605 w 2352349"/>
              <a:gd name="connsiteY98" fmla="*/ 232820 h 6180230"/>
              <a:gd name="connsiteX99" fmla="*/ 1415415 w 2352349"/>
              <a:gd name="connsiteY99" fmla="*/ 270920 h 6180230"/>
              <a:gd name="connsiteX100" fmla="*/ 1412557 w 2352349"/>
              <a:gd name="connsiteY100" fmla="*/ 311878 h 6180230"/>
              <a:gd name="connsiteX101" fmla="*/ 1418272 w 2352349"/>
              <a:gd name="connsiteY101" fmla="*/ 387125 h 6180230"/>
              <a:gd name="connsiteX102" fmla="*/ 1418272 w 2352349"/>
              <a:gd name="connsiteY102" fmla="*/ 387125 h 6180230"/>
              <a:gd name="connsiteX103" fmla="*/ 1463040 w 2352349"/>
              <a:gd name="connsiteY103" fmla="*/ 404270 h 6180230"/>
              <a:gd name="connsiteX104" fmla="*/ 1449705 w 2352349"/>
              <a:gd name="connsiteY104" fmla="*/ 488090 h 6180230"/>
              <a:gd name="connsiteX105" fmla="*/ 1434465 w 2352349"/>
              <a:gd name="connsiteY105" fmla="*/ 508093 h 6180230"/>
              <a:gd name="connsiteX106" fmla="*/ 1316355 w 2352349"/>
              <a:gd name="connsiteY106" fmla="*/ 734788 h 6180230"/>
              <a:gd name="connsiteX107" fmla="*/ 1439227 w 2352349"/>
              <a:gd name="connsiteY107" fmla="*/ 948148 h 6180230"/>
              <a:gd name="connsiteX108" fmla="*/ 1802130 w 2352349"/>
              <a:gd name="connsiteY108" fmla="*/ 1071973 h 6180230"/>
              <a:gd name="connsiteX109" fmla="*/ 1880235 w 2352349"/>
              <a:gd name="connsiteY109" fmla="*/ 1174843 h 6180230"/>
              <a:gd name="connsiteX110" fmla="*/ 1904047 w 2352349"/>
              <a:gd name="connsiteY110" fmla="*/ 1385345 h 6180230"/>
              <a:gd name="connsiteX111" fmla="*/ 1974532 w 2352349"/>
              <a:gd name="connsiteY111" fmla="*/ 2002565 h 6180230"/>
              <a:gd name="connsiteX112" fmla="*/ 1986915 w 2352349"/>
              <a:gd name="connsiteY112" fmla="*/ 2118770 h 6180230"/>
              <a:gd name="connsiteX113" fmla="*/ 2015490 w 2352349"/>
              <a:gd name="connsiteY113" fmla="*/ 2198781 h 6180230"/>
              <a:gd name="connsiteX114" fmla="*/ 2030730 w 2352349"/>
              <a:gd name="connsiteY114" fmla="*/ 2266408 h 6180230"/>
              <a:gd name="connsiteX115" fmla="*/ 2027872 w 2352349"/>
              <a:gd name="connsiteY115" fmla="*/ 2435000 h 6180230"/>
              <a:gd name="connsiteX116" fmla="*/ 2035492 w 2352349"/>
              <a:gd name="connsiteY116" fmla="*/ 2496913 h 6180230"/>
              <a:gd name="connsiteX117" fmla="*/ 2059305 w 2352349"/>
              <a:gd name="connsiteY117" fmla="*/ 3029360 h 6180230"/>
              <a:gd name="connsiteX118" fmla="*/ 2049780 w 2352349"/>
              <a:gd name="connsiteY118" fmla="*/ 3144613 h 6180230"/>
              <a:gd name="connsiteX119" fmla="*/ 2040255 w 2352349"/>
              <a:gd name="connsiteY119" fmla="*/ 3247483 h 6180230"/>
              <a:gd name="connsiteX120" fmla="*/ 2063115 w 2352349"/>
              <a:gd name="connsiteY120" fmla="*/ 3337018 h 6180230"/>
              <a:gd name="connsiteX121" fmla="*/ 2053590 w 2352349"/>
              <a:gd name="connsiteY121" fmla="*/ 3437031 h 6180230"/>
              <a:gd name="connsiteX122" fmla="*/ 2040255 w 2352349"/>
              <a:gd name="connsiteY122" fmla="*/ 3637056 h 6180230"/>
              <a:gd name="connsiteX123" fmla="*/ 2128837 w 2352349"/>
              <a:gd name="connsiteY123" fmla="*/ 3879943 h 6180230"/>
              <a:gd name="connsiteX124" fmla="*/ 2191702 w 2352349"/>
              <a:gd name="connsiteY124" fmla="*/ 3902803 h 6180230"/>
              <a:gd name="connsiteX125" fmla="*/ 2234565 w 2352349"/>
              <a:gd name="connsiteY125" fmla="*/ 4003768 h 6180230"/>
              <a:gd name="connsiteX126" fmla="*/ 2325052 w 2352349"/>
              <a:gd name="connsiteY126" fmla="*/ 4223796 h 6180230"/>
              <a:gd name="connsiteX127" fmla="*/ 2335530 w 2352349"/>
              <a:gd name="connsiteY127" fmla="*/ 4362860 h 6180230"/>
              <a:gd name="connsiteX128" fmla="*/ 2343150 w 2352349"/>
              <a:gd name="connsiteY128" fmla="*/ 4656231 h 6180230"/>
              <a:gd name="connsiteX129" fmla="*/ 2329815 w 2352349"/>
              <a:gd name="connsiteY129" fmla="*/ 4801010 h 6180230"/>
              <a:gd name="connsiteX130" fmla="*/ 2247900 w 2352349"/>
              <a:gd name="connsiteY130" fmla="*/ 4903880 h 6180230"/>
              <a:gd name="connsiteX131" fmla="*/ 2101215 w 2352349"/>
              <a:gd name="connsiteY131" fmla="*/ 4913405 h 6180230"/>
              <a:gd name="connsiteX132" fmla="*/ 2038350 w 2352349"/>
              <a:gd name="connsiteY132" fmla="*/ 4906738 h 6180230"/>
              <a:gd name="connsiteX133" fmla="*/ 1917382 w 2352349"/>
              <a:gd name="connsiteY133" fmla="*/ 4896260 h 6180230"/>
              <a:gd name="connsiteX134" fmla="*/ 1926907 w 2352349"/>
              <a:gd name="connsiteY134" fmla="*/ 5273451 h 6180230"/>
              <a:gd name="connsiteX135" fmla="*/ 1934527 w 2352349"/>
              <a:gd name="connsiteY135" fmla="*/ 5338221 h 6180230"/>
              <a:gd name="connsiteX136" fmla="*/ 1938337 w 2352349"/>
              <a:gd name="connsiteY136" fmla="*/ 5369653 h 6180230"/>
              <a:gd name="connsiteX137" fmla="*/ 1983105 w 2352349"/>
              <a:gd name="connsiteY137" fmla="*/ 5695408 h 6180230"/>
              <a:gd name="connsiteX138" fmla="*/ 1931670 w 2352349"/>
              <a:gd name="connsiteY138" fmla="*/ 5731603 h 6180230"/>
              <a:gd name="connsiteX139" fmla="*/ 1974532 w 2352349"/>
              <a:gd name="connsiteY139" fmla="*/ 5780180 h 6180230"/>
              <a:gd name="connsiteX140" fmla="*/ 1986915 w 2352349"/>
              <a:gd name="connsiteY140" fmla="*/ 5806851 h 6180230"/>
              <a:gd name="connsiteX141" fmla="*/ 2009775 w 2352349"/>
              <a:gd name="connsiteY141" fmla="*/ 5893528 h 6180230"/>
              <a:gd name="connsiteX142" fmla="*/ 2127885 w 2352349"/>
              <a:gd name="connsiteY142" fmla="*/ 6039260 h 6180230"/>
              <a:gd name="connsiteX143" fmla="*/ 2212657 w 2352349"/>
              <a:gd name="connsiteY143" fmla="*/ 6086885 h 6180230"/>
              <a:gd name="connsiteX144" fmla="*/ 2257425 w 2352349"/>
              <a:gd name="connsiteY144" fmla="*/ 6180230 h 6180230"/>
              <a:gd name="connsiteX145" fmla="*/ 1975485 w 2352349"/>
              <a:gd name="connsiteY145" fmla="*/ 3767548 h 6180230"/>
              <a:gd name="connsiteX146" fmla="*/ 1924050 w 2352349"/>
              <a:gd name="connsiteY146" fmla="*/ 3635150 h 6180230"/>
              <a:gd name="connsiteX147" fmla="*/ 1913572 w 2352349"/>
              <a:gd name="connsiteY147" fmla="*/ 3636103 h 6180230"/>
              <a:gd name="connsiteX148" fmla="*/ 1901190 w 2352349"/>
              <a:gd name="connsiteY148" fmla="*/ 3772310 h 6180230"/>
              <a:gd name="connsiteX149" fmla="*/ 1975485 w 2352349"/>
              <a:gd name="connsiteY149" fmla="*/ 3767548 h 6180230"/>
              <a:gd name="connsiteX150" fmla="*/ 1975485 w 2352349"/>
              <a:gd name="connsiteY150" fmla="*/ 3767548 h 6180230"/>
              <a:gd name="connsiteX151" fmla="*/ 1975485 w 2352349"/>
              <a:gd name="connsiteY151" fmla="*/ 3767548 h 6180230"/>
              <a:gd name="connsiteX152" fmla="*/ 1975485 w 2352349"/>
              <a:gd name="connsiteY152" fmla="*/ 3767548 h 6180230"/>
              <a:gd name="connsiteX153" fmla="*/ 1829752 w 2352349"/>
              <a:gd name="connsiteY153" fmla="*/ 3157948 h 6180230"/>
              <a:gd name="connsiteX154" fmla="*/ 2005965 w 2352349"/>
              <a:gd name="connsiteY154" fmla="*/ 3157948 h 6180230"/>
              <a:gd name="connsiteX155" fmla="*/ 1969770 w 2352349"/>
              <a:gd name="connsiteY155" fmla="*/ 3073175 h 6180230"/>
              <a:gd name="connsiteX156" fmla="*/ 1817370 w 2352349"/>
              <a:gd name="connsiteY156" fmla="*/ 3089368 h 6180230"/>
              <a:gd name="connsiteX157" fmla="*/ 1829752 w 2352349"/>
              <a:gd name="connsiteY157" fmla="*/ 3157948 h 6180230"/>
              <a:gd name="connsiteX158" fmla="*/ 1829752 w 2352349"/>
              <a:gd name="connsiteY158" fmla="*/ 3157948 h 6180230"/>
              <a:gd name="connsiteX159" fmla="*/ 1829752 w 2352349"/>
              <a:gd name="connsiteY159" fmla="*/ 3157948 h 6180230"/>
              <a:gd name="connsiteX160" fmla="*/ 1829752 w 2352349"/>
              <a:gd name="connsiteY160" fmla="*/ 3157948 h 6180230"/>
              <a:gd name="connsiteX161" fmla="*/ 1787842 w 2352349"/>
              <a:gd name="connsiteY161" fmla="*/ 3382738 h 6180230"/>
              <a:gd name="connsiteX162" fmla="*/ 1804035 w 2352349"/>
              <a:gd name="connsiteY162" fmla="*/ 3176046 h 6180230"/>
              <a:gd name="connsiteX163" fmla="*/ 1724025 w 2352349"/>
              <a:gd name="connsiteY163" fmla="*/ 3024598 h 6180230"/>
              <a:gd name="connsiteX164" fmla="*/ 1787842 w 2352349"/>
              <a:gd name="connsiteY164" fmla="*/ 3382738 h 6180230"/>
              <a:gd name="connsiteX165" fmla="*/ 1787842 w 2352349"/>
              <a:gd name="connsiteY165" fmla="*/ 3382738 h 6180230"/>
              <a:gd name="connsiteX166" fmla="*/ 1787842 w 2352349"/>
              <a:gd name="connsiteY166" fmla="*/ 3382738 h 6180230"/>
              <a:gd name="connsiteX167" fmla="*/ 1787842 w 2352349"/>
              <a:gd name="connsiteY167" fmla="*/ 3382738 h 6180230"/>
              <a:gd name="connsiteX168" fmla="*/ 1276350 w 2352349"/>
              <a:gd name="connsiteY168" fmla="*/ 1373915 h 6180230"/>
              <a:gd name="connsiteX169" fmla="*/ 1279207 w 2352349"/>
              <a:gd name="connsiteY169" fmla="*/ 1051018 h 6180230"/>
              <a:gd name="connsiteX170" fmla="*/ 1206817 w 2352349"/>
              <a:gd name="connsiteY170" fmla="*/ 1155793 h 6180230"/>
              <a:gd name="connsiteX171" fmla="*/ 1189672 w 2352349"/>
              <a:gd name="connsiteY171" fmla="*/ 1130075 h 6180230"/>
              <a:gd name="connsiteX172" fmla="*/ 1168717 w 2352349"/>
              <a:gd name="connsiteY172" fmla="*/ 1102453 h 6180230"/>
              <a:gd name="connsiteX173" fmla="*/ 1159192 w 2352349"/>
              <a:gd name="connsiteY173" fmla="*/ 1107215 h 6180230"/>
              <a:gd name="connsiteX174" fmla="*/ 1276350 w 2352349"/>
              <a:gd name="connsiteY174" fmla="*/ 1373915 h 6180230"/>
              <a:gd name="connsiteX175" fmla="*/ 1192530 w 2352349"/>
              <a:gd name="connsiteY175" fmla="*/ 1130075 h 6180230"/>
              <a:gd name="connsiteX176" fmla="*/ 1279207 w 2352349"/>
              <a:gd name="connsiteY176" fmla="*/ 1004345 h 6180230"/>
              <a:gd name="connsiteX177" fmla="*/ 1280160 w 2352349"/>
              <a:gd name="connsiteY177" fmla="*/ 856708 h 6180230"/>
              <a:gd name="connsiteX178" fmla="*/ 1122997 w 2352349"/>
              <a:gd name="connsiteY178" fmla="*/ 965293 h 6180230"/>
              <a:gd name="connsiteX179" fmla="*/ 1192530 w 2352349"/>
              <a:gd name="connsiteY179" fmla="*/ 1130075 h 6180230"/>
              <a:gd name="connsiteX180" fmla="*/ 1192530 w 2352349"/>
              <a:gd name="connsiteY180" fmla="*/ 1130075 h 6180230"/>
              <a:gd name="connsiteX181" fmla="*/ 1192530 w 2352349"/>
              <a:gd name="connsiteY181" fmla="*/ 1130075 h 6180230"/>
              <a:gd name="connsiteX182" fmla="*/ 1192530 w 2352349"/>
              <a:gd name="connsiteY182" fmla="*/ 1130075 h 6180230"/>
              <a:gd name="connsiteX183" fmla="*/ 1034415 w 2352349"/>
              <a:gd name="connsiteY183" fmla="*/ 1407253 h 6180230"/>
              <a:gd name="connsiteX184" fmla="*/ 1062990 w 2352349"/>
              <a:gd name="connsiteY184" fmla="*/ 1115788 h 6180230"/>
              <a:gd name="connsiteX185" fmla="*/ 1042035 w 2352349"/>
              <a:gd name="connsiteY185" fmla="*/ 1111025 h 6180230"/>
              <a:gd name="connsiteX186" fmla="*/ 1002982 w 2352349"/>
              <a:gd name="connsiteY186" fmla="*/ 1168175 h 6180230"/>
              <a:gd name="connsiteX187" fmla="*/ 937260 w 2352349"/>
              <a:gd name="connsiteY187" fmla="*/ 1102453 h 6180230"/>
              <a:gd name="connsiteX188" fmla="*/ 1034415 w 2352349"/>
              <a:gd name="connsiteY188" fmla="*/ 1407253 h 6180230"/>
              <a:gd name="connsiteX189" fmla="*/ 1000125 w 2352349"/>
              <a:gd name="connsiteY189" fmla="*/ 1137695 h 6180230"/>
              <a:gd name="connsiteX190" fmla="*/ 1081087 w 2352349"/>
              <a:gd name="connsiteY190" fmla="*/ 969103 h 6180230"/>
              <a:gd name="connsiteX191" fmla="*/ 861060 w 2352349"/>
              <a:gd name="connsiteY191" fmla="*/ 807178 h 6180230"/>
              <a:gd name="connsiteX192" fmla="*/ 1000125 w 2352349"/>
              <a:gd name="connsiteY192" fmla="*/ 1137695 h 6180230"/>
              <a:gd name="connsiteX193" fmla="*/ 1000125 w 2352349"/>
              <a:gd name="connsiteY193" fmla="*/ 1137695 h 6180230"/>
              <a:gd name="connsiteX194" fmla="*/ 1000125 w 2352349"/>
              <a:gd name="connsiteY194" fmla="*/ 1137695 h 6180230"/>
              <a:gd name="connsiteX195" fmla="*/ 1000125 w 2352349"/>
              <a:gd name="connsiteY195" fmla="*/ 1137695 h 6180230"/>
              <a:gd name="connsiteX196" fmla="*/ 308610 w 2352349"/>
              <a:gd name="connsiteY196" fmla="*/ 3159853 h 6180230"/>
              <a:gd name="connsiteX197" fmla="*/ 474345 w 2352349"/>
              <a:gd name="connsiteY197" fmla="*/ 2953160 h 6180230"/>
              <a:gd name="connsiteX198" fmla="*/ 262890 w 2352349"/>
              <a:gd name="connsiteY198" fmla="*/ 3128421 h 6180230"/>
              <a:gd name="connsiteX199" fmla="*/ 308610 w 2352349"/>
              <a:gd name="connsiteY199" fmla="*/ 3159853 h 6180230"/>
              <a:gd name="connsiteX200" fmla="*/ 308610 w 2352349"/>
              <a:gd name="connsiteY200" fmla="*/ 3159853 h 6180230"/>
              <a:gd name="connsiteX201" fmla="*/ 308610 w 2352349"/>
              <a:gd name="connsiteY201" fmla="*/ 3159853 h 6180230"/>
              <a:gd name="connsiteX202" fmla="*/ 308610 w 2352349"/>
              <a:gd name="connsiteY202" fmla="*/ 3159853 h 6180230"/>
              <a:gd name="connsiteX0" fmla="*/ 1581150 w 2352349"/>
              <a:gd name="connsiteY0" fmla="*/ 6152608 h 6152608"/>
              <a:gd name="connsiteX1" fmla="*/ 1533525 w 2352349"/>
              <a:gd name="connsiteY1" fmla="*/ 5835426 h 6152608"/>
              <a:gd name="connsiteX2" fmla="*/ 1481137 w 2352349"/>
              <a:gd name="connsiteY2" fmla="*/ 5719221 h 6152608"/>
              <a:gd name="connsiteX3" fmla="*/ 1451610 w 2352349"/>
              <a:gd name="connsiteY3" fmla="*/ 5710648 h 6152608"/>
              <a:gd name="connsiteX4" fmla="*/ 1392555 w 2352349"/>
              <a:gd name="connsiteY4" fmla="*/ 5482048 h 6152608"/>
              <a:gd name="connsiteX5" fmla="*/ 1385887 w 2352349"/>
              <a:gd name="connsiteY5" fmla="*/ 5448710 h 6152608"/>
              <a:gd name="connsiteX6" fmla="*/ 1338262 w 2352349"/>
              <a:gd name="connsiteY6" fmla="*/ 5135338 h 6152608"/>
              <a:gd name="connsiteX7" fmla="*/ 1328737 w 2352349"/>
              <a:gd name="connsiteY7" fmla="*/ 5105810 h 6152608"/>
              <a:gd name="connsiteX8" fmla="*/ 1242060 w 2352349"/>
              <a:gd name="connsiteY8" fmla="*/ 4685758 h 6152608"/>
              <a:gd name="connsiteX9" fmla="*/ 1236345 w 2352349"/>
              <a:gd name="connsiteY9" fmla="*/ 4654326 h 6152608"/>
              <a:gd name="connsiteX10" fmla="*/ 1226820 w 2352349"/>
              <a:gd name="connsiteY10" fmla="*/ 4592413 h 6152608"/>
              <a:gd name="connsiteX11" fmla="*/ 1184910 w 2352349"/>
              <a:gd name="connsiteY11" fmla="*/ 4276183 h 6152608"/>
              <a:gd name="connsiteX12" fmla="*/ 1119187 w 2352349"/>
              <a:gd name="connsiteY12" fmla="*/ 3858988 h 6152608"/>
              <a:gd name="connsiteX13" fmla="*/ 1090612 w 2352349"/>
              <a:gd name="connsiteY13" fmla="*/ 3904708 h 6152608"/>
              <a:gd name="connsiteX14" fmla="*/ 1073467 w 2352349"/>
              <a:gd name="connsiteY14" fmla="*/ 4117115 h 6152608"/>
              <a:gd name="connsiteX15" fmla="*/ 1074420 w 2352349"/>
              <a:gd name="connsiteY15" fmla="*/ 4281898 h 6152608"/>
              <a:gd name="connsiteX16" fmla="*/ 1031557 w 2352349"/>
              <a:gd name="connsiteY16" fmla="*/ 4610510 h 6152608"/>
              <a:gd name="connsiteX17" fmla="*/ 1027747 w 2352349"/>
              <a:gd name="connsiteY17" fmla="*/ 5082951 h 6152608"/>
              <a:gd name="connsiteX18" fmla="*/ 1020127 w 2352349"/>
              <a:gd name="connsiteY18" fmla="*/ 5290596 h 6152608"/>
              <a:gd name="connsiteX19" fmla="*/ 1036320 w 2352349"/>
              <a:gd name="connsiteY19" fmla="*/ 5465855 h 6152608"/>
              <a:gd name="connsiteX20" fmla="*/ 1042987 w 2352349"/>
              <a:gd name="connsiteY20" fmla="*/ 5495383 h 6152608"/>
              <a:gd name="connsiteX21" fmla="*/ 1050607 w 2352349"/>
              <a:gd name="connsiteY21" fmla="*/ 5523958 h 6152608"/>
              <a:gd name="connsiteX22" fmla="*/ 1057275 w 2352349"/>
              <a:gd name="connsiteY22" fmla="*/ 5921151 h 6152608"/>
              <a:gd name="connsiteX23" fmla="*/ 1040130 w 2352349"/>
              <a:gd name="connsiteY23" fmla="*/ 5950678 h 6152608"/>
              <a:gd name="connsiteX24" fmla="*/ 981075 w 2352349"/>
              <a:gd name="connsiteY24" fmla="*/ 6142063 h 6152608"/>
              <a:gd name="connsiteX25" fmla="*/ 1600932 w 2352349"/>
              <a:gd name="connsiteY25" fmla="*/ 6148524 h 6152608"/>
              <a:gd name="connsiteX26" fmla="*/ 601027 w 2352349"/>
              <a:gd name="connsiteY26" fmla="*/ 6142130 h 6152608"/>
              <a:gd name="connsiteX27" fmla="*/ 623887 w 2352349"/>
              <a:gd name="connsiteY27" fmla="*/ 6052596 h 6152608"/>
              <a:gd name="connsiteX28" fmla="*/ 640080 w 2352349"/>
              <a:gd name="connsiteY28" fmla="*/ 5933533 h 6152608"/>
              <a:gd name="connsiteX29" fmla="*/ 556260 w 2352349"/>
              <a:gd name="connsiteY29" fmla="*/ 5467760 h 6152608"/>
              <a:gd name="connsiteX30" fmla="*/ 555307 w 2352349"/>
              <a:gd name="connsiteY30" fmla="*/ 5461093 h 6152608"/>
              <a:gd name="connsiteX31" fmla="*/ 526732 w 2352349"/>
              <a:gd name="connsiteY31" fmla="*/ 5021038 h 6152608"/>
              <a:gd name="connsiteX32" fmla="*/ 483870 w 2352349"/>
              <a:gd name="connsiteY32" fmla="*/ 4718143 h 6152608"/>
              <a:gd name="connsiteX33" fmla="*/ 405765 w 2352349"/>
              <a:gd name="connsiteY33" fmla="*/ 4272373 h 6152608"/>
              <a:gd name="connsiteX34" fmla="*/ 383857 w 2352349"/>
              <a:gd name="connsiteY34" fmla="*/ 3880896 h 6152608"/>
              <a:gd name="connsiteX35" fmla="*/ 345757 w 2352349"/>
              <a:gd name="connsiteY35" fmla="*/ 3440840 h 6152608"/>
              <a:gd name="connsiteX36" fmla="*/ 341947 w 2352349"/>
              <a:gd name="connsiteY36" fmla="*/ 3311300 h 6152608"/>
              <a:gd name="connsiteX37" fmla="*/ 328612 w 2352349"/>
              <a:gd name="connsiteY37" fmla="*/ 3226528 h 6152608"/>
              <a:gd name="connsiteX38" fmla="*/ 299085 w 2352349"/>
              <a:gd name="connsiteY38" fmla="*/ 3191285 h 6152608"/>
              <a:gd name="connsiteX39" fmla="*/ 224790 w 2352349"/>
              <a:gd name="connsiteY39" fmla="*/ 3132231 h 6152608"/>
              <a:gd name="connsiteX40" fmla="*/ 189547 w 2352349"/>
              <a:gd name="connsiteY40" fmla="*/ 3087463 h 6152608"/>
              <a:gd name="connsiteX41" fmla="*/ 104775 w 2352349"/>
              <a:gd name="connsiteY41" fmla="*/ 2921728 h 6152608"/>
              <a:gd name="connsiteX42" fmla="*/ 92392 w 2352349"/>
              <a:gd name="connsiteY42" fmla="*/ 2734085 h 6152608"/>
              <a:gd name="connsiteX43" fmla="*/ 91440 w 2352349"/>
              <a:gd name="connsiteY43" fmla="*/ 2715035 h 6152608"/>
              <a:gd name="connsiteX44" fmla="*/ 39052 w 2352349"/>
              <a:gd name="connsiteY44" fmla="*/ 2520725 h 6152608"/>
              <a:gd name="connsiteX45" fmla="*/ 39052 w 2352349"/>
              <a:gd name="connsiteY45" fmla="*/ 2520725 h 6152608"/>
              <a:gd name="connsiteX46" fmla="*/ 39052 w 2352349"/>
              <a:gd name="connsiteY46" fmla="*/ 2520725 h 6152608"/>
              <a:gd name="connsiteX47" fmla="*/ 39052 w 2352349"/>
              <a:gd name="connsiteY47" fmla="*/ 2520725 h 6152608"/>
              <a:gd name="connsiteX48" fmla="*/ 0 w 2352349"/>
              <a:gd name="connsiteY48" fmla="*/ 2175920 h 6152608"/>
              <a:gd name="connsiteX49" fmla="*/ 13335 w 2352349"/>
              <a:gd name="connsiteY49" fmla="*/ 2068288 h 6152608"/>
              <a:gd name="connsiteX50" fmla="*/ 55245 w 2352349"/>
              <a:gd name="connsiteY50" fmla="*/ 1879693 h 6152608"/>
              <a:gd name="connsiteX51" fmla="*/ 156210 w 2352349"/>
              <a:gd name="connsiteY51" fmla="*/ 1108168 h 6152608"/>
              <a:gd name="connsiteX52" fmla="*/ 204787 w 2352349"/>
              <a:gd name="connsiteY52" fmla="*/ 1063400 h 6152608"/>
              <a:gd name="connsiteX53" fmla="*/ 645795 w 2352349"/>
              <a:gd name="connsiteY53" fmla="*/ 918620 h 6152608"/>
              <a:gd name="connsiteX54" fmla="*/ 710565 w 2352349"/>
              <a:gd name="connsiteY54" fmla="*/ 885283 h 6152608"/>
              <a:gd name="connsiteX55" fmla="*/ 772477 w 2352349"/>
              <a:gd name="connsiteY55" fmla="*/ 846230 h 6152608"/>
              <a:gd name="connsiteX56" fmla="*/ 851535 w 2352349"/>
              <a:gd name="connsiteY56" fmla="*/ 664303 h 6152608"/>
              <a:gd name="connsiteX57" fmla="*/ 844867 w 2352349"/>
              <a:gd name="connsiteY57" fmla="*/ 586198 h 6152608"/>
              <a:gd name="connsiteX58" fmla="*/ 824865 w 2352349"/>
              <a:gd name="connsiteY58" fmla="*/ 496663 h 6152608"/>
              <a:gd name="connsiteX59" fmla="*/ 808672 w 2352349"/>
              <a:gd name="connsiteY59" fmla="*/ 367123 h 6152608"/>
              <a:gd name="connsiteX60" fmla="*/ 809625 w 2352349"/>
              <a:gd name="connsiteY60" fmla="*/ 364265 h 6152608"/>
              <a:gd name="connsiteX61" fmla="*/ 831532 w 2352349"/>
              <a:gd name="connsiteY61" fmla="*/ 341405 h 6152608"/>
              <a:gd name="connsiteX62" fmla="*/ 848677 w 2352349"/>
              <a:gd name="connsiteY62" fmla="*/ 360455 h 6152608"/>
              <a:gd name="connsiteX63" fmla="*/ 847725 w 2352349"/>
              <a:gd name="connsiteY63" fmla="*/ 325213 h 6152608"/>
              <a:gd name="connsiteX64" fmla="*/ 848677 w 2352349"/>
              <a:gd name="connsiteY64" fmla="*/ 282350 h 6152608"/>
              <a:gd name="connsiteX65" fmla="*/ 856297 w 2352349"/>
              <a:gd name="connsiteY65" fmla="*/ 249013 h 6152608"/>
              <a:gd name="connsiteX66" fmla="*/ 862012 w 2352349"/>
              <a:gd name="connsiteY66" fmla="*/ 229010 h 6152608"/>
              <a:gd name="connsiteX67" fmla="*/ 865822 w 2352349"/>
              <a:gd name="connsiteY67" fmla="*/ 209008 h 6152608"/>
              <a:gd name="connsiteX68" fmla="*/ 871537 w 2352349"/>
              <a:gd name="connsiteY68" fmla="*/ 189005 h 6152608"/>
              <a:gd name="connsiteX69" fmla="*/ 878205 w 2352349"/>
              <a:gd name="connsiteY69" fmla="*/ 169003 h 6152608"/>
              <a:gd name="connsiteX70" fmla="*/ 885825 w 2352349"/>
              <a:gd name="connsiteY70" fmla="*/ 144238 h 6152608"/>
              <a:gd name="connsiteX71" fmla="*/ 898207 w 2352349"/>
              <a:gd name="connsiteY71" fmla="*/ 128998 h 6152608"/>
              <a:gd name="connsiteX72" fmla="*/ 913447 w 2352349"/>
              <a:gd name="connsiteY72" fmla="*/ 108995 h 6152608"/>
              <a:gd name="connsiteX73" fmla="*/ 929640 w 2352349"/>
              <a:gd name="connsiteY73" fmla="*/ 91850 h 6152608"/>
              <a:gd name="connsiteX74" fmla="*/ 945832 w 2352349"/>
              <a:gd name="connsiteY74" fmla="*/ 78515 h 6152608"/>
              <a:gd name="connsiteX75" fmla="*/ 961072 w 2352349"/>
              <a:gd name="connsiteY75" fmla="*/ 62323 h 6152608"/>
              <a:gd name="connsiteX76" fmla="*/ 978217 w 2352349"/>
              <a:gd name="connsiteY76" fmla="*/ 45178 h 6152608"/>
              <a:gd name="connsiteX77" fmla="*/ 997267 w 2352349"/>
              <a:gd name="connsiteY77" fmla="*/ 41368 h 6152608"/>
              <a:gd name="connsiteX78" fmla="*/ 1026795 w 2352349"/>
              <a:gd name="connsiteY78" fmla="*/ 28985 h 6152608"/>
              <a:gd name="connsiteX79" fmla="*/ 1058227 w 2352349"/>
              <a:gd name="connsiteY79" fmla="*/ 19460 h 6152608"/>
              <a:gd name="connsiteX80" fmla="*/ 1090612 w 2352349"/>
              <a:gd name="connsiteY80" fmla="*/ 12793 h 6152608"/>
              <a:gd name="connsiteX81" fmla="*/ 1122997 w 2352349"/>
              <a:gd name="connsiteY81" fmla="*/ 7078 h 6152608"/>
              <a:gd name="connsiteX82" fmla="*/ 1156335 w 2352349"/>
              <a:gd name="connsiteY82" fmla="*/ 3268 h 6152608"/>
              <a:gd name="connsiteX83" fmla="*/ 1189672 w 2352349"/>
              <a:gd name="connsiteY83" fmla="*/ 2315 h 6152608"/>
              <a:gd name="connsiteX84" fmla="*/ 1208722 w 2352349"/>
              <a:gd name="connsiteY84" fmla="*/ 3268 h 6152608"/>
              <a:gd name="connsiteX85" fmla="*/ 1228725 w 2352349"/>
              <a:gd name="connsiteY85" fmla="*/ 8983 h 6152608"/>
              <a:gd name="connsiteX86" fmla="*/ 1247775 w 2352349"/>
              <a:gd name="connsiteY86" fmla="*/ 15650 h 6152608"/>
              <a:gd name="connsiteX87" fmla="*/ 1257300 w 2352349"/>
              <a:gd name="connsiteY87" fmla="*/ 6125 h 6152608"/>
              <a:gd name="connsiteX88" fmla="*/ 1263015 w 2352349"/>
              <a:gd name="connsiteY88" fmla="*/ 28985 h 6152608"/>
              <a:gd name="connsiteX89" fmla="*/ 1284922 w 2352349"/>
              <a:gd name="connsiteY89" fmla="*/ 44225 h 6152608"/>
              <a:gd name="connsiteX90" fmla="*/ 1308735 w 2352349"/>
              <a:gd name="connsiteY90" fmla="*/ 69943 h 6152608"/>
              <a:gd name="connsiteX91" fmla="*/ 1328737 w 2352349"/>
              <a:gd name="connsiteY91" fmla="*/ 91850 h 6152608"/>
              <a:gd name="connsiteX92" fmla="*/ 1345882 w 2352349"/>
              <a:gd name="connsiteY92" fmla="*/ 108995 h 6152608"/>
              <a:gd name="connsiteX93" fmla="*/ 1363027 w 2352349"/>
              <a:gd name="connsiteY93" fmla="*/ 128998 h 6152608"/>
              <a:gd name="connsiteX94" fmla="*/ 1378267 w 2352349"/>
              <a:gd name="connsiteY94" fmla="*/ 150905 h 6152608"/>
              <a:gd name="connsiteX95" fmla="*/ 1391602 w 2352349"/>
              <a:gd name="connsiteY95" fmla="*/ 170908 h 6152608"/>
              <a:gd name="connsiteX96" fmla="*/ 1402080 w 2352349"/>
              <a:gd name="connsiteY96" fmla="*/ 197578 h 6152608"/>
              <a:gd name="connsiteX97" fmla="*/ 1407795 w 2352349"/>
              <a:gd name="connsiteY97" fmla="*/ 217580 h 6152608"/>
              <a:gd name="connsiteX98" fmla="*/ 1411605 w 2352349"/>
              <a:gd name="connsiteY98" fmla="*/ 232820 h 6152608"/>
              <a:gd name="connsiteX99" fmla="*/ 1415415 w 2352349"/>
              <a:gd name="connsiteY99" fmla="*/ 270920 h 6152608"/>
              <a:gd name="connsiteX100" fmla="*/ 1412557 w 2352349"/>
              <a:gd name="connsiteY100" fmla="*/ 311878 h 6152608"/>
              <a:gd name="connsiteX101" fmla="*/ 1418272 w 2352349"/>
              <a:gd name="connsiteY101" fmla="*/ 387125 h 6152608"/>
              <a:gd name="connsiteX102" fmla="*/ 1418272 w 2352349"/>
              <a:gd name="connsiteY102" fmla="*/ 387125 h 6152608"/>
              <a:gd name="connsiteX103" fmla="*/ 1463040 w 2352349"/>
              <a:gd name="connsiteY103" fmla="*/ 404270 h 6152608"/>
              <a:gd name="connsiteX104" fmla="*/ 1449705 w 2352349"/>
              <a:gd name="connsiteY104" fmla="*/ 488090 h 6152608"/>
              <a:gd name="connsiteX105" fmla="*/ 1434465 w 2352349"/>
              <a:gd name="connsiteY105" fmla="*/ 508093 h 6152608"/>
              <a:gd name="connsiteX106" fmla="*/ 1316355 w 2352349"/>
              <a:gd name="connsiteY106" fmla="*/ 734788 h 6152608"/>
              <a:gd name="connsiteX107" fmla="*/ 1439227 w 2352349"/>
              <a:gd name="connsiteY107" fmla="*/ 948148 h 6152608"/>
              <a:gd name="connsiteX108" fmla="*/ 1802130 w 2352349"/>
              <a:gd name="connsiteY108" fmla="*/ 1071973 h 6152608"/>
              <a:gd name="connsiteX109" fmla="*/ 1880235 w 2352349"/>
              <a:gd name="connsiteY109" fmla="*/ 1174843 h 6152608"/>
              <a:gd name="connsiteX110" fmla="*/ 1904047 w 2352349"/>
              <a:gd name="connsiteY110" fmla="*/ 1385345 h 6152608"/>
              <a:gd name="connsiteX111" fmla="*/ 1974532 w 2352349"/>
              <a:gd name="connsiteY111" fmla="*/ 2002565 h 6152608"/>
              <a:gd name="connsiteX112" fmla="*/ 1986915 w 2352349"/>
              <a:gd name="connsiteY112" fmla="*/ 2118770 h 6152608"/>
              <a:gd name="connsiteX113" fmla="*/ 2015490 w 2352349"/>
              <a:gd name="connsiteY113" fmla="*/ 2198781 h 6152608"/>
              <a:gd name="connsiteX114" fmla="*/ 2030730 w 2352349"/>
              <a:gd name="connsiteY114" fmla="*/ 2266408 h 6152608"/>
              <a:gd name="connsiteX115" fmla="*/ 2027872 w 2352349"/>
              <a:gd name="connsiteY115" fmla="*/ 2435000 h 6152608"/>
              <a:gd name="connsiteX116" fmla="*/ 2035492 w 2352349"/>
              <a:gd name="connsiteY116" fmla="*/ 2496913 h 6152608"/>
              <a:gd name="connsiteX117" fmla="*/ 2059305 w 2352349"/>
              <a:gd name="connsiteY117" fmla="*/ 3029360 h 6152608"/>
              <a:gd name="connsiteX118" fmla="*/ 2049780 w 2352349"/>
              <a:gd name="connsiteY118" fmla="*/ 3144613 h 6152608"/>
              <a:gd name="connsiteX119" fmla="*/ 2040255 w 2352349"/>
              <a:gd name="connsiteY119" fmla="*/ 3247483 h 6152608"/>
              <a:gd name="connsiteX120" fmla="*/ 2063115 w 2352349"/>
              <a:gd name="connsiteY120" fmla="*/ 3337018 h 6152608"/>
              <a:gd name="connsiteX121" fmla="*/ 2053590 w 2352349"/>
              <a:gd name="connsiteY121" fmla="*/ 3437031 h 6152608"/>
              <a:gd name="connsiteX122" fmla="*/ 2040255 w 2352349"/>
              <a:gd name="connsiteY122" fmla="*/ 3637056 h 6152608"/>
              <a:gd name="connsiteX123" fmla="*/ 2128837 w 2352349"/>
              <a:gd name="connsiteY123" fmla="*/ 3879943 h 6152608"/>
              <a:gd name="connsiteX124" fmla="*/ 2191702 w 2352349"/>
              <a:gd name="connsiteY124" fmla="*/ 3902803 h 6152608"/>
              <a:gd name="connsiteX125" fmla="*/ 2234565 w 2352349"/>
              <a:gd name="connsiteY125" fmla="*/ 4003768 h 6152608"/>
              <a:gd name="connsiteX126" fmla="*/ 2325052 w 2352349"/>
              <a:gd name="connsiteY126" fmla="*/ 4223796 h 6152608"/>
              <a:gd name="connsiteX127" fmla="*/ 2335530 w 2352349"/>
              <a:gd name="connsiteY127" fmla="*/ 4362860 h 6152608"/>
              <a:gd name="connsiteX128" fmla="*/ 2343150 w 2352349"/>
              <a:gd name="connsiteY128" fmla="*/ 4656231 h 6152608"/>
              <a:gd name="connsiteX129" fmla="*/ 2329815 w 2352349"/>
              <a:gd name="connsiteY129" fmla="*/ 4801010 h 6152608"/>
              <a:gd name="connsiteX130" fmla="*/ 2247900 w 2352349"/>
              <a:gd name="connsiteY130" fmla="*/ 4903880 h 6152608"/>
              <a:gd name="connsiteX131" fmla="*/ 2101215 w 2352349"/>
              <a:gd name="connsiteY131" fmla="*/ 4913405 h 6152608"/>
              <a:gd name="connsiteX132" fmla="*/ 2038350 w 2352349"/>
              <a:gd name="connsiteY132" fmla="*/ 4906738 h 6152608"/>
              <a:gd name="connsiteX133" fmla="*/ 1917382 w 2352349"/>
              <a:gd name="connsiteY133" fmla="*/ 4896260 h 6152608"/>
              <a:gd name="connsiteX134" fmla="*/ 1926907 w 2352349"/>
              <a:gd name="connsiteY134" fmla="*/ 5273451 h 6152608"/>
              <a:gd name="connsiteX135" fmla="*/ 1934527 w 2352349"/>
              <a:gd name="connsiteY135" fmla="*/ 5338221 h 6152608"/>
              <a:gd name="connsiteX136" fmla="*/ 1938337 w 2352349"/>
              <a:gd name="connsiteY136" fmla="*/ 5369653 h 6152608"/>
              <a:gd name="connsiteX137" fmla="*/ 1983105 w 2352349"/>
              <a:gd name="connsiteY137" fmla="*/ 5695408 h 6152608"/>
              <a:gd name="connsiteX138" fmla="*/ 1931670 w 2352349"/>
              <a:gd name="connsiteY138" fmla="*/ 5731603 h 6152608"/>
              <a:gd name="connsiteX139" fmla="*/ 1974532 w 2352349"/>
              <a:gd name="connsiteY139" fmla="*/ 5780180 h 6152608"/>
              <a:gd name="connsiteX140" fmla="*/ 1986915 w 2352349"/>
              <a:gd name="connsiteY140" fmla="*/ 5806851 h 6152608"/>
              <a:gd name="connsiteX141" fmla="*/ 2009775 w 2352349"/>
              <a:gd name="connsiteY141" fmla="*/ 5893528 h 6152608"/>
              <a:gd name="connsiteX142" fmla="*/ 2127885 w 2352349"/>
              <a:gd name="connsiteY142" fmla="*/ 6039260 h 6152608"/>
              <a:gd name="connsiteX143" fmla="*/ 2212657 w 2352349"/>
              <a:gd name="connsiteY143" fmla="*/ 6086885 h 6152608"/>
              <a:gd name="connsiteX144" fmla="*/ 2260623 w 2352349"/>
              <a:gd name="connsiteY144" fmla="*/ 6141863 h 6152608"/>
              <a:gd name="connsiteX145" fmla="*/ 1975485 w 2352349"/>
              <a:gd name="connsiteY145" fmla="*/ 3767548 h 6152608"/>
              <a:gd name="connsiteX146" fmla="*/ 1924050 w 2352349"/>
              <a:gd name="connsiteY146" fmla="*/ 3635150 h 6152608"/>
              <a:gd name="connsiteX147" fmla="*/ 1913572 w 2352349"/>
              <a:gd name="connsiteY147" fmla="*/ 3636103 h 6152608"/>
              <a:gd name="connsiteX148" fmla="*/ 1901190 w 2352349"/>
              <a:gd name="connsiteY148" fmla="*/ 3772310 h 6152608"/>
              <a:gd name="connsiteX149" fmla="*/ 1975485 w 2352349"/>
              <a:gd name="connsiteY149" fmla="*/ 3767548 h 6152608"/>
              <a:gd name="connsiteX150" fmla="*/ 1975485 w 2352349"/>
              <a:gd name="connsiteY150" fmla="*/ 3767548 h 6152608"/>
              <a:gd name="connsiteX151" fmla="*/ 1975485 w 2352349"/>
              <a:gd name="connsiteY151" fmla="*/ 3767548 h 6152608"/>
              <a:gd name="connsiteX152" fmla="*/ 1975485 w 2352349"/>
              <a:gd name="connsiteY152" fmla="*/ 3767548 h 6152608"/>
              <a:gd name="connsiteX153" fmla="*/ 1829752 w 2352349"/>
              <a:gd name="connsiteY153" fmla="*/ 3157948 h 6152608"/>
              <a:gd name="connsiteX154" fmla="*/ 2005965 w 2352349"/>
              <a:gd name="connsiteY154" fmla="*/ 3157948 h 6152608"/>
              <a:gd name="connsiteX155" fmla="*/ 1969770 w 2352349"/>
              <a:gd name="connsiteY155" fmla="*/ 3073175 h 6152608"/>
              <a:gd name="connsiteX156" fmla="*/ 1817370 w 2352349"/>
              <a:gd name="connsiteY156" fmla="*/ 3089368 h 6152608"/>
              <a:gd name="connsiteX157" fmla="*/ 1829752 w 2352349"/>
              <a:gd name="connsiteY157" fmla="*/ 3157948 h 6152608"/>
              <a:gd name="connsiteX158" fmla="*/ 1829752 w 2352349"/>
              <a:gd name="connsiteY158" fmla="*/ 3157948 h 6152608"/>
              <a:gd name="connsiteX159" fmla="*/ 1829752 w 2352349"/>
              <a:gd name="connsiteY159" fmla="*/ 3157948 h 6152608"/>
              <a:gd name="connsiteX160" fmla="*/ 1829752 w 2352349"/>
              <a:gd name="connsiteY160" fmla="*/ 3157948 h 6152608"/>
              <a:gd name="connsiteX161" fmla="*/ 1787842 w 2352349"/>
              <a:gd name="connsiteY161" fmla="*/ 3382738 h 6152608"/>
              <a:gd name="connsiteX162" fmla="*/ 1804035 w 2352349"/>
              <a:gd name="connsiteY162" fmla="*/ 3176046 h 6152608"/>
              <a:gd name="connsiteX163" fmla="*/ 1724025 w 2352349"/>
              <a:gd name="connsiteY163" fmla="*/ 3024598 h 6152608"/>
              <a:gd name="connsiteX164" fmla="*/ 1787842 w 2352349"/>
              <a:gd name="connsiteY164" fmla="*/ 3382738 h 6152608"/>
              <a:gd name="connsiteX165" fmla="*/ 1787842 w 2352349"/>
              <a:gd name="connsiteY165" fmla="*/ 3382738 h 6152608"/>
              <a:gd name="connsiteX166" fmla="*/ 1787842 w 2352349"/>
              <a:gd name="connsiteY166" fmla="*/ 3382738 h 6152608"/>
              <a:gd name="connsiteX167" fmla="*/ 1787842 w 2352349"/>
              <a:gd name="connsiteY167" fmla="*/ 3382738 h 6152608"/>
              <a:gd name="connsiteX168" fmla="*/ 1276350 w 2352349"/>
              <a:gd name="connsiteY168" fmla="*/ 1373915 h 6152608"/>
              <a:gd name="connsiteX169" fmla="*/ 1279207 w 2352349"/>
              <a:gd name="connsiteY169" fmla="*/ 1051018 h 6152608"/>
              <a:gd name="connsiteX170" fmla="*/ 1206817 w 2352349"/>
              <a:gd name="connsiteY170" fmla="*/ 1155793 h 6152608"/>
              <a:gd name="connsiteX171" fmla="*/ 1189672 w 2352349"/>
              <a:gd name="connsiteY171" fmla="*/ 1130075 h 6152608"/>
              <a:gd name="connsiteX172" fmla="*/ 1168717 w 2352349"/>
              <a:gd name="connsiteY172" fmla="*/ 1102453 h 6152608"/>
              <a:gd name="connsiteX173" fmla="*/ 1159192 w 2352349"/>
              <a:gd name="connsiteY173" fmla="*/ 1107215 h 6152608"/>
              <a:gd name="connsiteX174" fmla="*/ 1276350 w 2352349"/>
              <a:gd name="connsiteY174" fmla="*/ 1373915 h 6152608"/>
              <a:gd name="connsiteX175" fmla="*/ 1192530 w 2352349"/>
              <a:gd name="connsiteY175" fmla="*/ 1130075 h 6152608"/>
              <a:gd name="connsiteX176" fmla="*/ 1279207 w 2352349"/>
              <a:gd name="connsiteY176" fmla="*/ 1004345 h 6152608"/>
              <a:gd name="connsiteX177" fmla="*/ 1280160 w 2352349"/>
              <a:gd name="connsiteY177" fmla="*/ 856708 h 6152608"/>
              <a:gd name="connsiteX178" fmla="*/ 1122997 w 2352349"/>
              <a:gd name="connsiteY178" fmla="*/ 965293 h 6152608"/>
              <a:gd name="connsiteX179" fmla="*/ 1192530 w 2352349"/>
              <a:gd name="connsiteY179" fmla="*/ 1130075 h 6152608"/>
              <a:gd name="connsiteX180" fmla="*/ 1192530 w 2352349"/>
              <a:gd name="connsiteY180" fmla="*/ 1130075 h 6152608"/>
              <a:gd name="connsiteX181" fmla="*/ 1192530 w 2352349"/>
              <a:gd name="connsiteY181" fmla="*/ 1130075 h 6152608"/>
              <a:gd name="connsiteX182" fmla="*/ 1192530 w 2352349"/>
              <a:gd name="connsiteY182" fmla="*/ 1130075 h 6152608"/>
              <a:gd name="connsiteX183" fmla="*/ 1034415 w 2352349"/>
              <a:gd name="connsiteY183" fmla="*/ 1407253 h 6152608"/>
              <a:gd name="connsiteX184" fmla="*/ 1062990 w 2352349"/>
              <a:gd name="connsiteY184" fmla="*/ 1115788 h 6152608"/>
              <a:gd name="connsiteX185" fmla="*/ 1042035 w 2352349"/>
              <a:gd name="connsiteY185" fmla="*/ 1111025 h 6152608"/>
              <a:gd name="connsiteX186" fmla="*/ 1002982 w 2352349"/>
              <a:gd name="connsiteY186" fmla="*/ 1168175 h 6152608"/>
              <a:gd name="connsiteX187" fmla="*/ 937260 w 2352349"/>
              <a:gd name="connsiteY187" fmla="*/ 1102453 h 6152608"/>
              <a:gd name="connsiteX188" fmla="*/ 1034415 w 2352349"/>
              <a:gd name="connsiteY188" fmla="*/ 1407253 h 6152608"/>
              <a:gd name="connsiteX189" fmla="*/ 1000125 w 2352349"/>
              <a:gd name="connsiteY189" fmla="*/ 1137695 h 6152608"/>
              <a:gd name="connsiteX190" fmla="*/ 1081087 w 2352349"/>
              <a:gd name="connsiteY190" fmla="*/ 969103 h 6152608"/>
              <a:gd name="connsiteX191" fmla="*/ 861060 w 2352349"/>
              <a:gd name="connsiteY191" fmla="*/ 807178 h 6152608"/>
              <a:gd name="connsiteX192" fmla="*/ 1000125 w 2352349"/>
              <a:gd name="connsiteY192" fmla="*/ 1137695 h 6152608"/>
              <a:gd name="connsiteX193" fmla="*/ 1000125 w 2352349"/>
              <a:gd name="connsiteY193" fmla="*/ 1137695 h 6152608"/>
              <a:gd name="connsiteX194" fmla="*/ 1000125 w 2352349"/>
              <a:gd name="connsiteY194" fmla="*/ 1137695 h 6152608"/>
              <a:gd name="connsiteX195" fmla="*/ 1000125 w 2352349"/>
              <a:gd name="connsiteY195" fmla="*/ 1137695 h 6152608"/>
              <a:gd name="connsiteX196" fmla="*/ 308610 w 2352349"/>
              <a:gd name="connsiteY196" fmla="*/ 3159853 h 6152608"/>
              <a:gd name="connsiteX197" fmla="*/ 474345 w 2352349"/>
              <a:gd name="connsiteY197" fmla="*/ 2953160 h 6152608"/>
              <a:gd name="connsiteX198" fmla="*/ 262890 w 2352349"/>
              <a:gd name="connsiteY198" fmla="*/ 3128421 h 6152608"/>
              <a:gd name="connsiteX199" fmla="*/ 308610 w 2352349"/>
              <a:gd name="connsiteY199" fmla="*/ 3159853 h 6152608"/>
              <a:gd name="connsiteX200" fmla="*/ 308610 w 2352349"/>
              <a:gd name="connsiteY200" fmla="*/ 3159853 h 6152608"/>
              <a:gd name="connsiteX201" fmla="*/ 308610 w 2352349"/>
              <a:gd name="connsiteY201" fmla="*/ 3159853 h 6152608"/>
              <a:gd name="connsiteX202" fmla="*/ 308610 w 2352349"/>
              <a:gd name="connsiteY202" fmla="*/ 3159853 h 615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2352349" h="6152608">
                <a:moveTo>
                  <a:pt x="1581150" y="6152608"/>
                </a:moveTo>
                <a:cubicBezTo>
                  <a:pt x="1573530" y="6065930"/>
                  <a:pt x="1534477" y="5923055"/>
                  <a:pt x="1533525" y="5835426"/>
                </a:cubicBezTo>
                <a:cubicBezTo>
                  <a:pt x="1532572" y="5783038"/>
                  <a:pt x="1523047" y="5738271"/>
                  <a:pt x="1481137" y="5719221"/>
                </a:cubicBezTo>
                <a:cubicBezTo>
                  <a:pt x="1471612" y="5715410"/>
                  <a:pt x="1463992" y="5712553"/>
                  <a:pt x="1451610" y="5710648"/>
                </a:cubicBezTo>
                <a:cubicBezTo>
                  <a:pt x="1424940" y="5635401"/>
                  <a:pt x="1408747" y="5558248"/>
                  <a:pt x="1392555" y="5482048"/>
                </a:cubicBezTo>
                <a:cubicBezTo>
                  <a:pt x="1389697" y="5471571"/>
                  <a:pt x="1386840" y="5460141"/>
                  <a:pt x="1385887" y="5448710"/>
                </a:cubicBezTo>
                <a:cubicBezTo>
                  <a:pt x="1382077" y="5342030"/>
                  <a:pt x="1366837" y="5236303"/>
                  <a:pt x="1338262" y="5135338"/>
                </a:cubicBezTo>
                <a:cubicBezTo>
                  <a:pt x="1335405" y="5125813"/>
                  <a:pt x="1332547" y="5115335"/>
                  <a:pt x="1328737" y="5105810"/>
                </a:cubicBezTo>
                <a:cubicBezTo>
                  <a:pt x="1302067" y="4954363"/>
                  <a:pt x="1302067" y="4819108"/>
                  <a:pt x="1242060" y="4685758"/>
                </a:cubicBezTo>
                <a:cubicBezTo>
                  <a:pt x="1241107" y="4676233"/>
                  <a:pt x="1239202" y="4665756"/>
                  <a:pt x="1236345" y="4654326"/>
                </a:cubicBezTo>
                <a:cubicBezTo>
                  <a:pt x="1233487" y="4634323"/>
                  <a:pt x="1229677" y="4612416"/>
                  <a:pt x="1226820" y="4592413"/>
                </a:cubicBezTo>
                <a:cubicBezTo>
                  <a:pt x="1210627" y="4486685"/>
                  <a:pt x="1184910" y="4381910"/>
                  <a:pt x="1184910" y="4276183"/>
                </a:cubicBezTo>
                <a:cubicBezTo>
                  <a:pt x="1185862" y="4133308"/>
                  <a:pt x="1139190" y="3999006"/>
                  <a:pt x="1119187" y="3858988"/>
                </a:cubicBezTo>
                <a:cubicBezTo>
                  <a:pt x="1103947" y="3872323"/>
                  <a:pt x="1096327" y="3887563"/>
                  <a:pt x="1090612" y="3904708"/>
                </a:cubicBezTo>
                <a:cubicBezTo>
                  <a:pt x="1068705" y="3975193"/>
                  <a:pt x="1064895" y="4044725"/>
                  <a:pt x="1073467" y="4117115"/>
                </a:cubicBezTo>
                <a:cubicBezTo>
                  <a:pt x="1079182" y="4171408"/>
                  <a:pt x="1080135" y="4227606"/>
                  <a:pt x="1074420" y="4281898"/>
                </a:cubicBezTo>
                <a:cubicBezTo>
                  <a:pt x="1062037" y="4391435"/>
                  <a:pt x="1036320" y="4500973"/>
                  <a:pt x="1031557" y="4610510"/>
                </a:cubicBezTo>
                <a:cubicBezTo>
                  <a:pt x="1023937" y="4768626"/>
                  <a:pt x="1030605" y="4926741"/>
                  <a:pt x="1027747" y="5082951"/>
                </a:cubicBezTo>
                <a:cubicBezTo>
                  <a:pt x="1026795" y="5151530"/>
                  <a:pt x="1018222" y="5222016"/>
                  <a:pt x="1020127" y="5290596"/>
                </a:cubicBezTo>
                <a:cubicBezTo>
                  <a:pt x="1021080" y="5349651"/>
                  <a:pt x="1025842" y="5407753"/>
                  <a:pt x="1036320" y="5465855"/>
                </a:cubicBezTo>
                <a:cubicBezTo>
                  <a:pt x="1037272" y="5475380"/>
                  <a:pt x="1040130" y="5485858"/>
                  <a:pt x="1042987" y="5495383"/>
                </a:cubicBezTo>
                <a:cubicBezTo>
                  <a:pt x="1045845" y="5504908"/>
                  <a:pt x="1048702" y="5515385"/>
                  <a:pt x="1050607" y="5523958"/>
                </a:cubicBezTo>
                <a:cubicBezTo>
                  <a:pt x="1042987" y="5653498"/>
                  <a:pt x="1082040" y="5789705"/>
                  <a:pt x="1057275" y="5921151"/>
                </a:cubicBezTo>
                <a:cubicBezTo>
                  <a:pt x="1051560" y="5930676"/>
                  <a:pt x="1044892" y="5941153"/>
                  <a:pt x="1040130" y="5950678"/>
                </a:cubicBezTo>
                <a:cubicBezTo>
                  <a:pt x="1021080" y="5979253"/>
                  <a:pt x="980662" y="6075262"/>
                  <a:pt x="981075" y="6142063"/>
                </a:cubicBezTo>
                <a:lnTo>
                  <a:pt x="1600932" y="6148524"/>
                </a:lnTo>
                <a:moveTo>
                  <a:pt x="601027" y="6142130"/>
                </a:moveTo>
                <a:cubicBezTo>
                  <a:pt x="604837" y="6112603"/>
                  <a:pt x="610552" y="6080218"/>
                  <a:pt x="623887" y="6052596"/>
                </a:cubicBezTo>
                <a:cubicBezTo>
                  <a:pt x="643890" y="6013543"/>
                  <a:pt x="646747" y="5975443"/>
                  <a:pt x="640080" y="5933533"/>
                </a:cubicBezTo>
                <a:cubicBezTo>
                  <a:pt x="611505" y="5778276"/>
                  <a:pt x="584835" y="5623971"/>
                  <a:pt x="556260" y="5467760"/>
                </a:cubicBezTo>
                <a:cubicBezTo>
                  <a:pt x="556260" y="5464903"/>
                  <a:pt x="555307" y="5463951"/>
                  <a:pt x="555307" y="5461093"/>
                </a:cubicBezTo>
                <a:cubicBezTo>
                  <a:pt x="544830" y="5315360"/>
                  <a:pt x="533400" y="5166771"/>
                  <a:pt x="526732" y="5021038"/>
                </a:cubicBezTo>
                <a:cubicBezTo>
                  <a:pt x="521017" y="4918168"/>
                  <a:pt x="510540" y="4820060"/>
                  <a:pt x="483870" y="4718143"/>
                </a:cubicBezTo>
                <a:cubicBezTo>
                  <a:pt x="444817" y="4572410"/>
                  <a:pt x="408622" y="4423821"/>
                  <a:pt x="405765" y="4272373"/>
                </a:cubicBezTo>
                <a:cubicBezTo>
                  <a:pt x="402907" y="4142833"/>
                  <a:pt x="393382" y="4010435"/>
                  <a:pt x="383857" y="3880896"/>
                </a:cubicBezTo>
                <a:cubicBezTo>
                  <a:pt x="373380" y="3735163"/>
                  <a:pt x="358140" y="3587525"/>
                  <a:pt x="345757" y="3440840"/>
                </a:cubicBezTo>
                <a:cubicBezTo>
                  <a:pt x="341947" y="3397978"/>
                  <a:pt x="344805" y="3354163"/>
                  <a:pt x="341947" y="3311300"/>
                </a:cubicBezTo>
                <a:cubicBezTo>
                  <a:pt x="340995" y="3282725"/>
                  <a:pt x="336232" y="3253198"/>
                  <a:pt x="328612" y="3226528"/>
                </a:cubicBezTo>
                <a:cubicBezTo>
                  <a:pt x="324802" y="3213193"/>
                  <a:pt x="309562" y="3191285"/>
                  <a:pt x="299085" y="3191285"/>
                </a:cubicBezTo>
                <a:cubicBezTo>
                  <a:pt x="253365" y="3191285"/>
                  <a:pt x="243840" y="3158900"/>
                  <a:pt x="224790" y="3132231"/>
                </a:cubicBezTo>
                <a:cubicBezTo>
                  <a:pt x="214312" y="3116038"/>
                  <a:pt x="204787" y="3099846"/>
                  <a:pt x="189547" y="3087463"/>
                </a:cubicBezTo>
                <a:cubicBezTo>
                  <a:pt x="135255" y="3044600"/>
                  <a:pt x="111442" y="2986498"/>
                  <a:pt x="104775" y="2921728"/>
                </a:cubicBezTo>
                <a:cubicBezTo>
                  <a:pt x="97155" y="2859815"/>
                  <a:pt x="73342" y="2797903"/>
                  <a:pt x="92392" y="2734085"/>
                </a:cubicBezTo>
                <a:cubicBezTo>
                  <a:pt x="93345" y="2727418"/>
                  <a:pt x="92392" y="2721703"/>
                  <a:pt x="91440" y="2715035"/>
                </a:cubicBezTo>
                <a:cubicBezTo>
                  <a:pt x="68580" y="2651218"/>
                  <a:pt x="52387" y="2585496"/>
                  <a:pt x="39052" y="2520725"/>
                </a:cubicBezTo>
                <a:lnTo>
                  <a:pt x="39052" y="2520725"/>
                </a:lnTo>
                <a:lnTo>
                  <a:pt x="39052" y="2520725"/>
                </a:lnTo>
                <a:lnTo>
                  <a:pt x="39052" y="2520725"/>
                </a:lnTo>
                <a:cubicBezTo>
                  <a:pt x="39052" y="2405473"/>
                  <a:pt x="0" y="2291173"/>
                  <a:pt x="0" y="2175920"/>
                </a:cubicBezTo>
                <a:cubicBezTo>
                  <a:pt x="3810" y="2140678"/>
                  <a:pt x="7620" y="2102578"/>
                  <a:pt x="13335" y="2068288"/>
                </a:cubicBezTo>
                <a:cubicBezTo>
                  <a:pt x="20002" y="2026378"/>
                  <a:pt x="52387" y="1899695"/>
                  <a:pt x="55245" y="1879693"/>
                </a:cubicBezTo>
                <a:cubicBezTo>
                  <a:pt x="91440" y="1625375"/>
                  <a:pt x="65722" y="1353913"/>
                  <a:pt x="156210" y="1108168"/>
                </a:cubicBezTo>
                <a:cubicBezTo>
                  <a:pt x="171450" y="1091023"/>
                  <a:pt x="187642" y="1076735"/>
                  <a:pt x="204787" y="1063400"/>
                </a:cubicBezTo>
                <a:cubicBezTo>
                  <a:pt x="324802" y="975770"/>
                  <a:pt x="513397" y="988153"/>
                  <a:pt x="645795" y="918620"/>
                </a:cubicBezTo>
                <a:cubicBezTo>
                  <a:pt x="667702" y="909095"/>
                  <a:pt x="690562" y="898618"/>
                  <a:pt x="710565" y="885283"/>
                </a:cubicBezTo>
                <a:cubicBezTo>
                  <a:pt x="730567" y="872900"/>
                  <a:pt x="752475" y="860518"/>
                  <a:pt x="772477" y="846230"/>
                </a:cubicBezTo>
                <a:cubicBezTo>
                  <a:pt x="835342" y="798605"/>
                  <a:pt x="867727" y="743360"/>
                  <a:pt x="851535" y="664303"/>
                </a:cubicBezTo>
                <a:cubicBezTo>
                  <a:pt x="845820" y="638585"/>
                  <a:pt x="848677" y="611915"/>
                  <a:pt x="844867" y="586198"/>
                </a:cubicBezTo>
                <a:cubicBezTo>
                  <a:pt x="839152" y="556670"/>
                  <a:pt x="835342" y="524285"/>
                  <a:pt x="824865" y="496663"/>
                </a:cubicBezTo>
                <a:cubicBezTo>
                  <a:pt x="805815" y="450943"/>
                  <a:pt x="798195" y="409033"/>
                  <a:pt x="808672" y="367123"/>
                </a:cubicBezTo>
                <a:lnTo>
                  <a:pt x="809625" y="364265"/>
                </a:lnTo>
                <a:cubicBezTo>
                  <a:pt x="816292" y="338548"/>
                  <a:pt x="831532" y="341405"/>
                  <a:pt x="831532" y="341405"/>
                </a:cubicBezTo>
                <a:cubicBezTo>
                  <a:pt x="839152" y="347120"/>
                  <a:pt x="848677" y="360455"/>
                  <a:pt x="848677" y="360455"/>
                </a:cubicBezTo>
                <a:cubicBezTo>
                  <a:pt x="848360" y="348708"/>
                  <a:pt x="848042" y="336960"/>
                  <a:pt x="847725" y="325213"/>
                </a:cubicBezTo>
                <a:cubicBezTo>
                  <a:pt x="848042" y="310925"/>
                  <a:pt x="848360" y="296638"/>
                  <a:pt x="848677" y="282350"/>
                </a:cubicBezTo>
                <a:cubicBezTo>
                  <a:pt x="851535" y="279493"/>
                  <a:pt x="854392" y="260443"/>
                  <a:pt x="856297" y="249013"/>
                </a:cubicBezTo>
                <a:cubicBezTo>
                  <a:pt x="857250" y="233773"/>
                  <a:pt x="860107" y="251870"/>
                  <a:pt x="862012" y="229010"/>
                </a:cubicBezTo>
                <a:cubicBezTo>
                  <a:pt x="862965" y="223295"/>
                  <a:pt x="864870" y="223295"/>
                  <a:pt x="865822" y="209008"/>
                </a:cubicBezTo>
                <a:cubicBezTo>
                  <a:pt x="866775" y="179480"/>
                  <a:pt x="868680" y="189958"/>
                  <a:pt x="871537" y="189005"/>
                </a:cubicBezTo>
                <a:cubicBezTo>
                  <a:pt x="872490" y="147095"/>
                  <a:pt x="875347" y="143285"/>
                  <a:pt x="878205" y="169003"/>
                </a:cubicBezTo>
                <a:cubicBezTo>
                  <a:pt x="881062" y="162335"/>
                  <a:pt x="883920" y="156620"/>
                  <a:pt x="885825" y="144238"/>
                </a:cubicBezTo>
                <a:cubicBezTo>
                  <a:pt x="889635" y="130903"/>
                  <a:pt x="892492" y="122330"/>
                  <a:pt x="898207" y="128998"/>
                </a:cubicBezTo>
                <a:cubicBezTo>
                  <a:pt x="903922" y="145190"/>
                  <a:pt x="907732" y="109948"/>
                  <a:pt x="913447" y="108995"/>
                </a:cubicBezTo>
                <a:cubicBezTo>
                  <a:pt x="919162" y="115663"/>
                  <a:pt x="923925" y="59465"/>
                  <a:pt x="929640" y="91850"/>
                </a:cubicBezTo>
                <a:cubicBezTo>
                  <a:pt x="935355" y="104233"/>
                  <a:pt x="940117" y="69943"/>
                  <a:pt x="945832" y="78515"/>
                </a:cubicBezTo>
                <a:cubicBezTo>
                  <a:pt x="948690" y="75658"/>
                  <a:pt x="955357" y="78515"/>
                  <a:pt x="961072" y="62323"/>
                </a:cubicBezTo>
                <a:cubicBezTo>
                  <a:pt x="967740" y="59465"/>
                  <a:pt x="973455" y="42320"/>
                  <a:pt x="978217" y="45178"/>
                </a:cubicBezTo>
                <a:cubicBezTo>
                  <a:pt x="984885" y="48035"/>
                  <a:pt x="991552" y="34700"/>
                  <a:pt x="997267" y="41368"/>
                </a:cubicBezTo>
                <a:cubicBezTo>
                  <a:pt x="1006792" y="18508"/>
                  <a:pt x="1016317" y="38510"/>
                  <a:pt x="1026795" y="28985"/>
                </a:cubicBezTo>
                <a:cubicBezTo>
                  <a:pt x="1037272" y="18508"/>
                  <a:pt x="1046797" y="6125"/>
                  <a:pt x="1058227" y="19460"/>
                </a:cubicBezTo>
                <a:cubicBezTo>
                  <a:pt x="1068705" y="410"/>
                  <a:pt x="1078230" y="26128"/>
                  <a:pt x="1090612" y="12793"/>
                </a:cubicBezTo>
                <a:cubicBezTo>
                  <a:pt x="1101090" y="13745"/>
                  <a:pt x="1112520" y="4220"/>
                  <a:pt x="1122997" y="7078"/>
                </a:cubicBezTo>
                <a:cubicBezTo>
                  <a:pt x="1135380" y="410"/>
                  <a:pt x="1144905" y="33748"/>
                  <a:pt x="1156335" y="3268"/>
                </a:cubicBezTo>
                <a:cubicBezTo>
                  <a:pt x="1168717" y="3268"/>
                  <a:pt x="1178242" y="-3400"/>
                  <a:pt x="1189672" y="2315"/>
                </a:cubicBezTo>
                <a:cubicBezTo>
                  <a:pt x="1196340" y="8030"/>
                  <a:pt x="1203007" y="18508"/>
                  <a:pt x="1208722" y="3268"/>
                </a:cubicBezTo>
                <a:cubicBezTo>
                  <a:pt x="1215390" y="6125"/>
                  <a:pt x="1223962" y="13745"/>
                  <a:pt x="1228725" y="8983"/>
                </a:cubicBezTo>
                <a:cubicBezTo>
                  <a:pt x="1235392" y="14698"/>
                  <a:pt x="1242060" y="22318"/>
                  <a:pt x="1247775" y="15650"/>
                </a:cubicBezTo>
                <a:cubicBezTo>
                  <a:pt x="1250632" y="8983"/>
                  <a:pt x="1254442" y="5173"/>
                  <a:pt x="1257300" y="6125"/>
                </a:cubicBezTo>
                <a:cubicBezTo>
                  <a:pt x="1260157" y="7078"/>
                  <a:pt x="1260157" y="15650"/>
                  <a:pt x="1263015" y="28985"/>
                </a:cubicBezTo>
                <a:cubicBezTo>
                  <a:pt x="1270635" y="35653"/>
                  <a:pt x="1279207" y="44225"/>
                  <a:pt x="1284922" y="44225"/>
                </a:cubicBezTo>
                <a:cubicBezTo>
                  <a:pt x="1295400" y="63275"/>
                  <a:pt x="1301115" y="70895"/>
                  <a:pt x="1308735" y="69943"/>
                </a:cubicBezTo>
                <a:cubicBezTo>
                  <a:pt x="1316355" y="87088"/>
                  <a:pt x="1323975" y="70895"/>
                  <a:pt x="1328737" y="91850"/>
                </a:cubicBezTo>
                <a:cubicBezTo>
                  <a:pt x="1335405" y="78515"/>
                  <a:pt x="1342072" y="105185"/>
                  <a:pt x="1345882" y="108995"/>
                </a:cubicBezTo>
                <a:cubicBezTo>
                  <a:pt x="1352550" y="108043"/>
                  <a:pt x="1358265" y="128998"/>
                  <a:pt x="1363027" y="128998"/>
                </a:cubicBezTo>
                <a:cubicBezTo>
                  <a:pt x="1368742" y="120425"/>
                  <a:pt x="1373505" y="148048"/>
                  <a:pt x="1378267" y="150905"/>
                </a:cubicBezTo>
                <a:cubicBezTo>
                  <a:pt x="1383982" y="176623"/>
                  <a:pt x="1387792" y="142333"/>
                  <a:pt x="1391602" y="170908"/>
                </a:cubicBezTo>
                <a:cubicBezTo>
                  <a:pt x="1395412" y="145190"/>
                  <a:pt x="1399222" y="188053"/>
                  <a:pt x="1402080" y="197578"/>
                </a:cubicBezTo>
                <a:cubicBezTo>
                  <a:pt x="1403032" y="187100"/>
                  <a:pt x="1405890" y="210913"/>
                  <a:pt x="1407795" y="217580"/>
                </a:cubicBezTo>
                <a:cubicBezTo>
                  <a:pt x="1408747" y="224248"/>
                  <a:pt x="1410652" y="229963"/>
                  <a:pt x="1411605" y="232820"/>
                </a:cubicBezTo>
                <a:cubicBezTo>
                  <a:pt x="1414462" y="245203"/>
                  <a:pt x="1415415" y="257585"/>
                  <a:pt x="1415415" y="270920"/>
                </a:cubicBezTo>
                <a:cubicBezTo>
                  <a:pt x="1415415" y="284255"/>
                  <a:pt x="1415415" y="297590"/>
                  <a:pt x="1412557" y="311878"/>
                </a:cubicBezTo>
                <a:cubicBezTo>
                  <a:pt x="1408747" y="337595"/>
                  <a:pt x="1409700" y="363313"/>
                  <a:pt x="1418272" y="387125"/>
                </a:cubicBezTo>
                <a:lnTo>
                  <a:pt x="1418272" y="387125"/>
                </a:lnTo>
                <a:cubicBezTo>
                  <a:pt x="1418272" y="387125"/>
                  <a:pt x="1456372" y="380458"/>
                  <a:pt x="1463040" y="404270"/>
                </a:cubicBezTo>
                <a:cubicBezTo>
                  <a:pt x="1463040" y="404270"/>
                  <a:pt x="1472565" y="447133"/>
                  <a:pt x="1449705" y="488090"/>
                </a:cubicBezTo>
                <a:cubicBezTo>
                  <a:pt x="1446847" y="494758"/>
                  <a:pt x="1442085" y="501425"/>
                  <a:pt x="1434465" y="508093"/>
                </a:cubicBezTo>
                <a:cubicBezTo>
                  <a:pt x="1369695" y="571910"/>
                  <a:pt x="1336357" y="653825"/>
                  <a:pt x="1316355" y="734788"/>
                </a:cubicBezTo>
                <a:cubicBezTo>
                  <a:pt x="1289685" y="837658"/>
                  <a:pt x="1293495" y="905285"/>
                  <a:pt x="1439227" y="948148"/>
                </a:cubicBezTo>
                <a:cubicBezTo>
                  <a:pt x="1557337" y="984343"/>
                  <a:pt x="1686877" y="1028158"/>
                  <a:pt x="1802130" y="1071973"/>
                </a:cubicBezTo>
                <a:cubicBezTo>
                  <a:pt x="1849755" y="1089118"/>
                  <a:pt x="1879282" y="1123408"/>
                  <a:pt x="1880235" y="1174843"/>
                </a:cubicBezTo>
                <a:cubicBezTo>
                  <a:pt x="1881187" y="1246280"/>
                  <a:pt x="1886902" y="1314860"/>
                  <a:pt x="1904047" y="1385345"/>
                </a:cubicBezTo>
                <a:cubicBezTo>
                  <a:pt x="1924050" y="1463450"/>
                  <a:pt x="1982152" y="1873978"/>
                  <a:pt x="1974532" y="2002565"/>
                </a:cubicBezTo>
                <a:cubicBezTo>
                  <a:pt x="1971675" y="2040665"/>
                  <a:pt x="1980247" y="2079718"/>
                  <a:pt x="1986915" y="2118770"/>
                </a:cubicBezTo>
                <a:cubicBezTo>
                  <a:pt x="1992630" y="2145440"/>
                  <a:pt x="2005965" y="2171158"/>
                  <a:pt x="2015490" y="2198781"/>
                </a:cubicBezTo>
                <a:cubicBezTo>
                  <a:pt x="2022157" y="2220688"/>
                  <a:pt x="2038350" y="2250215"/>
                  <a:pt x="2030730" y="2266408"/>
                </a:cubicBezTo>
                <a:cubicBezTo>
                  <a:pt x="2002155" y="2324510"/>
                  <a:pt x="2025015" y="2379756"/>
                  <a:pt x="2027872" y="2435000"/>
                </a:cubicBezTo>
                <a:cubicBezTo>
                  <a:pt x="2028825" y="2455003"/>
                  <a:pt x="2034540" y="2475958"/>
                  <a:pt x="2035492" y="2496913"/>
                </a:cubicBezTo>
                <a:cubicBezTo>
                  <a:pt x="2041207" y="2651218"/>
                  <a:pt x="2059305" y="3004596"/>
                  <a:pt x="2059305" y="3029360"/>
                </a:cubicBezTo>
                <a:cubicBezTo>
                  <a:pt x="2059305" y="3067460"/>
                  <a:pt x="2063115" y="3109371"/>
                  <a:pt x="2049780" y="3144613"/>
                </a:cubicBezTo>
                <a:cubicBezTo>
                  <a:pt x="2036445" y="3179856"/>
                  <a:pt x="2033587" y="3212240"/>
                  <a:pt x="2040255" y="3247483"/>
                </a:cubicBezTo>
                <a:cubicBezTo>
                  <a:pt x="2046922" y="3277010"/>
                  <a:pt x="2055495" y="3308443"/>
                  <a:pt x="2063115" y="3337018"/>
                </a:cubicBezTo>
                <a:cubicBezTo>
                  <a:pt x="2075497" y="3372260"/>
                  <a:pt x="2068830" y="3401788"/>
                  <a:pt x="2053590" y="3437031"/>
                </a:cubicBezTo>
                <a:cubicBezTo>
                  <a:pt x="2026920" y="3500848"/>
                  <a:pt x="2005965" y="3565618"/>
                  <a:pt x="2040255" y="3637056"/>
                </a:cubicBezTo>
                <a:cubicBezTo>
                  <a:pt x="2075497" y="3712303"/>
                  <a:pt x="2098357" y="3793265"/>
                  <a:pt x="2128837" y="3879943"/>
                </a:cubicBezTo>
                <a:cubicBezTo>
                  <a:pt x="2145030" y="3886610"/>
                  <a:pt x="2168842" y="3895183"/>
                  <a:pt x="2191702" y="3902803"/>
                </a:cubicBezTo>
                <a:cubicBezTo>
                  <a:pt x="2207895" y="3938998"/>
                  <a:pt x="2215515" y="3974240"/>
                  <a:pt x="2234565" y="4003768"/>
                </a:cubicBezTo>
                <a:cubicBezTo>
                  <a:pt x="2279332" y="4071396"/>
                  <a:pt x="2306955" y="4148548"/>
                  <a:pt x="2325052" y="4223796"/>
                </a:cubicBezTo>
                <a:cubicBezTo>
                  <a:pt x="2335530" y="4269516"/>
                  <a:pt x="2322195" y="4317141"/>
                  <a:pt x="2335530" y="4362860"/>
                </a:cubicBezTo>
                <a:cubicBezTo>
                  <a:pt x="2364105" y="4460016"/>
                  <a:pt x="2348865" y="4557171"/>
                  <a:pt x="2343150" y="4656231"/>
                </a:cubicBezTo>
                <a:cubicBezTo>
                  <a:pt x="2340292" y="4704808"/>
                  <a:pt x="2342197" y="4753385"/>
                  <a:pt x="2329815" y="4801010"/>
                </a:cubicBezTo>
                <a:cubicBezTo>
                  <a:pt x="2319337" y="4846730"/>
                  <a:pt x="2300287" y="4891498"/>
                  <a:pt x="2247900" y="4903880"/>
                </a:cubicBezTo>
                <a:cubicBezTo>
                  <a:pt x="2199322" y="4913405"/>
                  <a:pt x="2149792" y="4917216"/>
                  <a:pt x="2101215" y="4913405"/>
                </a:cubicBezTo>
                <a:cubicBezTo>
                  <a:pt x="2081212" y="4912453"/>
                  <a:pt x="2058352" y="4907691"/>
                  <a:pt x="2038350" y="4906738"/>
                </a:cubicBezTo>
                <a:cubicBezTo>
                  <a:pt x="1993582" y="4896260"/>
                  <a:pt x="1928812" y="4883878"/>
                  <a:pt x="1917382" y="4896260"/>
                </a:cubicBezTo>
                <a:cubicBezTo>
                  <a:pt x="1839277" y="5006751"/>
                  <a:pt x="1917382" y="5142005"/>
                  <a:pt x="1926907" y="5273451"/>
                </a:cubicBezTo>
                <a:cubicBezTo>
                  <a:pt x="1929765" y="5295358"/>
                  <a:pt x="1932622" y="5316313"/>
                  <a:pt x="1934527" y="5338221"/>
                </a:cubicBezTo>
                <a:cubicBezTo>
                  <a:pt x="1935480" y="5347746"/>
                  <a:pt x="1937385" y="5358223"/>
                  <a:pt x="1938337" y="5369653"/>
                </a:cubicBezTo>
                <a:cubicBezTo>
                  <a:pt x="1944052" y="5473476"/>
                  <a:pt x="1994535" y="5583966"/>
                  <a:pt x="1983105" y="5695408"/>
                </a:cubicBezTo>
                <a:cubicBezTo>
                  <a:pt x="1983105" y="5720173"/>
                  <a:pt x="1957387" y="5731603"/>
                  <a:pt x="1931670" y="5731603"/>
                </a:cubicBezTo>
                <a:cubicBezTo>
                  <a:pt x="1945005" y="5743985"/>
                  <a:pt x="1957387" y="5756368"/>
                  <a:pt x="1974532" y="5780180"/>
                </a:cubicBezTo>
                <a:cubicBezTo>
                  <a:pt x="1980247" y="5788753"/>
                  <a:pt x="1984057" y="5797326"/>
                  <a:pt x="1986915" y="5806851"/>
                </a:cubicBezTo>
                <a:cubicBezTo>
                  <a:pt x="1997392" y="5833521"/>
                  <a:pt x="2003107" y="5864001"/>
                  <a:pt x="2009775" y="5893528"/>
                </a:cubicBezTo>
                <a:cubicBezTo>
                  <a:pt x="2026920" y="5959251"/>
                  <a:pt x="2065020" y="6006876"/>
                  <a:pt x="2127885" y="6039260"/>
                </a:cubicBezTo>
                <a:cubicBezTo>
                  <a:pt x="2156460" y="6054501"/>
                  <a:pt x="2190534" y="6069785"/>
                  <a:pt x="2212657" y="6086885"/>
                </a:cubicBezTo>
                <a:cubicBezTo>
                  <a:pt x="2234780" y="6103985"/>
                  <a:pt x="2270148" y="6094238"/>
                  <a:pt x="2260623" y="6141863"/>
                </a:cubicBezTo>
                <a:moveTo>
                  <a:pt x="1975485" y="3767548"/>
                </a:moveTo>
                <a:cubicBezTo>
                  <a:pt x="1958340" y="3719923"/>
                  <a:pt x="1942147" y="3678013"/>
                  <a:pt x="1924050" y="3635150"/>
                </a:cubicBezTo>
                <a:cubicBezTo>
                  <a:pt x="1920240" y="3635150"/>
                  <a:pt x="1916430" y="3635150"/>
                  <a:pt x="1913572" y="3636103"/>
                </a:cubicBezTo>
                <a:cubicBezTo>
                  <a:pt x="1909762" y="3680871"/>
                  <a:pt x="1905952" y="3725638"/>
                  <a:pt x="1901190" y="3772310"/>
                </a:cubicBezTo>
                <a:cubicBezTo>
                  <a:pt x="1929765" y="3769453"/>
                  <a:pt x="1949767" y="3769453"/>
                  <a:pt x="1975485" y="3767548"/>
                </a:cubicBezTo>
                <a:lnTo>
                  <a:pt x="1975485" y="3767548"/>
                </a:lnTo>
                <a:lnTo>
                  <a:pt x="1975485" y="3767548"/>
                </a:lnTo>
                <a:lnTo>
                  <a:pt x="1975485" y="3767548"/>
                </a:lnTo>
                <a:close/>
                <a:moveTo>
                  <a:pt x="1829752" y="3157948"/>
                </a:moveTo>
                <a:lnTo>
                  <a:pt x="2005965" y="3157948"/>
                </a:lnTo>
                <a:cubicBezTo>
                  <a:pt x="2027872" y="3096035"/>
                  <a:pt x="2023110" y="3087463"/>
                  <a:pt x="1969770" y="3073175"/>
                </a:cubicBezTo>
                <a:cubicBezTo>
                  <a:pt x="1918335" y="3057935"/>
                  <a:pt x="1872615" y="3062698"/>
                  <a:pt x="1817370" y="3089368"/>
                </a:cubicBezTo>
                <a:cubicBezTo>
                  <a:pt x="1820227" y="3114133"/>
                  <a:pt x="1825942" y="3138898"/>
                  <a:pt x="1829752" y="3157948"/>
                </a:cubicBezTo>
                <a:lnTo>
                  <a:pt x="1829752" y="3157948"/>
                </a:lnTo>
                <a:lnTo>
                  <a:pt x="1829752" y="3157948"/>
                </a:lnTo>
                <a:lnTo>
                  <a:pt x="1829752" y="3157948"/>
                </a:lnTo>
                <a:close/>
                <a:moveTo>
                  <a:pt x="1787842" y="3382738"/>
                </a:moveTo>
                <a:cubicBezTo>
                  <a:pt x="1791652" y="3349400"/>
                  <a:pt x="1809750" y="3185571"/>
                  <a:pt x="1804035" y="3176046"/>
                </a:cubicBezTo>
                <a:cubicBezTo>
                  <a:pt x="1784032" y="3141756"/>
                  <a:pt x="1760220" y="3063650"/>
                  <a:pt x="1724025" y="3024598"/>
                </a:cubicBezTo>
                <a:cubicBezTo>
                  <a:pt x="1694497" y="3091273"/>
                  <a:pt x="1741170" y="3283678"/>
                  <a:pt x="1787842" y="3382738"/>
                </a:cubicBezTo>
                <a:lnTo>
                  <a:pt x="1787842" y="3382738"/>
                </a:lnTo>
                <a:lnTo>
                  <a:pt x="1787842" y="3382738"/>
                </a:lnTo>
                <a:lnTo>
                  <a:pt x="1787842" y="3382738"/>
                </a:lnTo>
                <a:close/>
                <a:moveTo>
                  <a:pt x="1276350" y="1373915"/>
                </a:moveTo>
                <a:cubicBezTo>
                  <a:pt x="1287780" y="1283428"/>
                  <a:pt x="1291590" y="1130075"/>
                  <a:pt x="1279207" y="1051018"/>
                </a:cubicBezTo>
                <a:cubicBezTo>
                  <a:pt x="1278255" y="1047208"/>
                  <a:pt x="1230630" y="1131028"/>
                  <a:pt x="1206817" y="1155793"/>
                </a:cubicBezTo>
                <a:cubicBezTo>
                  <a:pt x="1199197" y="1145315"/>
                  <a:pt x="1193482" y="1136743"/>
                  <a:pt x="1189672" y="1130075"/>
                </a:cubicBezTo>
                <a:cubicBezTo>
                  <a:pt x="1179195" y="1119598"/>
                  <a:pt x="1179195" y="1112930"/>
                  <a:pt x="1168717" y="1102453"/>
                </a:cubicBezTo>
                <a:cubicBezTo>
                  <a:pt x="1165860" y="1103405"/>
                  <a:pt x="1159192" y="1107215"/>
                  <a:pt x="1159192" y="1107215"/>
                </a:cubicBezTo>
                <a:cubicBezTo>
                  <a:pt x="1193482" y="1192940"/>
                  <a:pt x="1237297" y="1325338"/>
                  <a:pt x="1276350" y="1373915"/>
                </a:cubicBezTo>
                <a:close/>
                <a:moveTo>
                  <a:pt x="1192530" y="1130075"/>
                </a:moveTo>
                <a:cubicBezTo>
                  <a:pt x="1255395" y="1110073"/>
                  <a:pt x="1270635" y="1054828"/>
                  <a:pt x="1279207" y="1004345"/>
                </a:cubicBezTo>
                <a:cubicBezTo>
                  <a:pt x="1288732" y="961483"/>
                  <a:pt x="1280160" y="914810"/>
                  <a:pt x="1280160" y="856708"/>
                </a:cubicBezTo>
                <a:cubicBezTo>
                  <a:pt x="1223962" y="894808"/>
                  <a:pt x="1164907" y="936718"/>
                  <a:pt x="1122997" y="965293"/>
                </a:cubicBezTo>
                <a:cubicBezTo>
                  <a:pt x="1144905" y="1028158"/>
                  <a:pt x="1173480" y="1073878"/>
                  <a:pt x="1192530" y="1130075"/>
                </a:cubicBezTo>
                <a:lnTo>
                  <a:pt x="1192530" y="1130075"/>
                </a:lnTo>
                <a:lnTo>
                  <a:pt x="1192530" y="1130075"/>
                </a:lnTo>
                <a:lnTo>
                  <a:pt x="1192530" y="1130075"/>
                </a:lnTo>
                <a:close/>
                <a:moveTo>
                  <a:pt x="1034415" y="1407253"/>
                </a:moveTo>
                <a:cubicBezTo>
                  <a:pt x="1037272" y="1406300"/>
                  <a:pt x="1054417" y="1210085"/>
                  <a:pt x="1062990" y="1115788"/>
                </a:cubicBezTo>
                <a:cubicBezTo>
                  <a:pt x="1055370" y="1113883"/>
                  <a:pt x="1049655" y="1114835"/>
                  <a:pt x="1042035" y="1111025"/>
                </a:cubicBezTo>
                <a:cubicBezTo>
                  <a:pt x="1031557" y="1123408"/>
                  <a:pt x="1019175" y="1144363"/>
                  <a:pt x="1002982" y="1168175"/>
                </a:cubicBezTo>
                <a:cubicBezTo>
                  <a:pt x="985837" y="1154840"/>
                  <a:pt x="978217" y="1141505"/>
                  <a:pt x="937260" y="1102453"/>
                </a:cubicBezTo>
                <a:cubicBezTo>
                  <a:pt x="962977" y="1184368"/>
                  <a:pt x="1034415" y="1407253"/>
                  <a:pt x="1034415" y="1407253"/>
                </a:cubicBezTo>
                <a:close/>
                <a:moveTo>
                  <a:pt x="1000125" y="1137695"/>
                </a:moveTo>
                <a:cubicBezTo>
                  <a:pt x="1025842" y="1082450"/>
                  <a:pt x="1051560" y="1030063"/>
                  <a:pt x="1081087" y="969103"/>
                </a:cubicBezTo>
                <a:cubicBezTo>
                  <a:pt x="1005840" y="913858"/>
                  <a:pt x="932497" y="861470"/>
                  <a:pt x="861060" y="807178"/>
                </a:cubicBezTo>
                <a:cubicBezTo>
                  <a:pt x="832485" y="870043"/>
                  <a:pt x="903922" y="1041493"/>
                  <a:pt x="1000125" y="1137695"/>
                </a:cubicBezTo>
                <a:lnTo>
                  <a:pt x="1000125" y="1137695"/>
                </a:lnTo>
                <a:lnTo>
                  <a:pt x="1000125" y="1137695"/>
                </a:lnTo>
                <a:lnTo>
                  <a:pt x="1000125" y="1137695"/>
                </a:lnTo>
                <a:close/>
                <a:moveTo>
                  <a:pt x="308610" y="3159853"/>
                </a:moveTo>
                <a:cubicBezTo>
                  <a:pt x="363855" y="3091273"/>
                  <a:pt x="418147" y="3026503"/>
                  <a:pt x="474345" y="2953160"/>
                </a:cubicBezTo>
                <a:cubicBezTo>
                  <a:pt x="357187" y="2966496"/>
                  <a:pt x="311467" y="3043648"/>
                  <a:pt x="262890" y="3128421"/>
                </a:cubicBezTo>
                <a:cubicBezTo>
                  <a:pt x="280035" y="3139850"/>
                  <a:pt x="292417" y="3149375"/>
                  <a:pt x="308610" y="3159853"/>
                </a:cubicBezTo>
                <a:lnTo>
                  <a:pt x="308610" y="3159853"/>
                </a:lnTo>
                <a:lnTo>
                  <a:pt x="308610" y="3159853"/>
                </a:lnTo>
                <a:lnTo>
                  <a:pt x="308610" y="3159853"/>
                </a:lnTo>
                <a:close/>
              </a:path>
            </a:pathLst>
          </a:custGeom>
          <a:noFill/>
          <a:ln w="444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9228DAC-88D5-4F00-A86B-1FBD3AB53B93}"/>
              </a:ext>
            </a:extLst>
          </p:cNvPr>
          <p:cNvSpPr txBox="1"/>
          <p:nvPr/>
        </p:nvSpPr>
        <p:spPr>
          <a:xfrm>
            <a:off x="4545911" y="2115833"/>
            <a:ext cx="5933438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 rtl="1"/>
            <a:r>
              <a:rPr lang="he-IL" altLang="ko-KR" sz="2700" b="1" dirty="0">
                <a:solidFill>
                  <a:schemeClr val="accent3"/>
                </a:solidFill>
                <a:cs typeface="Tahoma" pitchFamily="34" charset="0"/>
              </a:rPr>
              <a:t>מבוטח בביטוח בריאות קבוצתי</a:t>
            </a:r>
            <a:endParaRPr lang="ko-KR" altLang="en-US" sz="2700" b="1" dirty="0">
              <a:solidFill>
                <a:schemeClr val="accent3"/>
              </a:solidFill>
              <a:cs typeface="Tahoma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029466-16C1-4B83-AB9C-EC98A357CB3D}"/>
              </a:ext>
            </a:extLst>
          </p:cNvPr>
          <p:cNvSpPr txBox="1"/>
          <p:nvPr/>
        </p:nvSpPr>
        <p:spPr>
          <a:xfrm>
            <a:off x="10370132" y="1218693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 rtl="1"/>
            <a:r>
              <a:rPr lang="en-US" altLang="ko-KR" sz="3600" b="1" dirty="0">
                <a:solidFill>
                  <a:schemeClr val="accent3"/>
                </a:solidFill>
                <a:cs typeface="Tahoma" pitchFamily="34" charset="0"/>
              </a:rPr>
              <a:t>1</a:t>
            </a:r>
            <a:endParaRPr lang="ko-KR" altLang="en-US" sz="3600" b="1" dirty="0">
              <a:solidFill>
                <a:schemeClr val="accent3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358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6" name="Google Shape;3796;p54"/>
          <p:cNvSpPr/>
          <p:nvPr/>
        </p:nvSpPr>
        <p:spPr>
          <a:xfrm>
            <a:off x="1417682" y="1005328"/>
            <a:ext cx="8668407" cy="1287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rtl="1">
              <a:buClr>
                <a:srgbClr val="000000"/>
              </a:buClr>
            </a:pPr>
            <a:endParaRPr sz="2400"/>
          </a:p>
        </p:txBody>
      </p:sp>
      <p:sp>
        <p:nvSpPr>
          <p:cNvPr id="3797" name="Google Shape;3797;p54"/>
          <p:cNvSpPr txBox="1">
            <a:spLocks noGrp="1"/>
          </p:cNvSpPr>
          <p:nvPr>
            <p:ph type="title"/>
          </p:nvPr>
        </p:nvSpPr>
        <p:spPr>
          <a:xfrm>
            <a:off x="914423" y="450334"/>
            <a:ext cx="9293472" cy="80536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r" rtl="1"/>
            <a:r>
              <a:rPr lang="he-IL" sz="2667" b="1" dirty="0">
                <a:ln>
                  <a:solidFill>
                    <a:schemeClr val="tx1"/>
                  </a:solidFill>
                </a:ln>
                <a:latin typeface="Segoe UI"/>
                <a:cs typeface="Segoe UI"/>
              </a:rPr>
              <a:t>ביטוחי בריאות לדורותיהם – לפני ואחרי רפורמת הבריאות </a:t>
            </a:r>
          </a:p>
        </p:txBody>
      </p:sp>
      <p:pic>
        <p:nvPicPr>
          <p:cNvPr id="3799" name="Google Shape;3799;p54">
            <a:hlinkClick r:id="" action="ppaction://hlinkshowjump?jump=previousslide"/>
          </p:cNvPr>
          <p:cNvPicPr preferRelativeResize="0"/>
          <p:nvPr/>
        </p:nvPicPr>
        <p:blipFill rotWithShape="1">
          <a:blip r:embed="rId3">
            <a:alphaModFix/>
          </a:blip>
          <a:srcRect t="308" b="317"/>
          <a:stretch/>
        </p:blipFill>
        <p:spPr>
          <a:xfrm>
            <a:off x="259456" y="729034"/>
            <a:ext cx="244233" cy="482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0" name="Google Shape;3800;p54">
            <a:hlinkClick r:id="" action="ppaction://hlinkshowjump?jump=nextslide"/>
          </p:cNvPr>
          <p:cNvPicPr preferRelativeResize="0"/>
          <p:nvPr/>
        </p:nvPicPr>
        <p:blipFill rotWithShape="1">
          <a:blip r:embed="rId3">
            <a:alphaModFix/>
          </a:blip>
          <a:srcRect t="308" b="317"/>
          <a:stretch/>
        </p:blipFill>
        <p:spPr>
          <a:xfrm rot="10800000">
            <a:off x="259456" y="5655667"/>
            <a:ext cx="244233" cy="4824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E50B2CD-496E-F84F-9E92-3AC68C74352A}"/>
              </a:ext>
            </a:extLst>
          </p:cNvPr>
          <p:cNvGrpSpPr/>
          <p:nvPr/>
        </p:nvGrpSpPr>
        <p:grpSpPr>
          <a:xfrm>
            <a:off x="888204" y="4304969"/>
            <a:ext cx="2389917" cy="2062426"/>
            <a:chOff x="560325" y="2076397"/>
            <a:chExt cx="1792438" cy="1546819"/>
          </a:xfrm>
        </p:grpSpPr>
        <p:grpSp>
          <p:nvGrpSpPr>
            <p:cNvPr id="3810" name="Google Shape;3810;p54"/>
            <p:cNvGrpSpPr/>
            <p:nvPr/>
          </p:nvGrpSpPr>
          <p:grpSpPr>
            <a:xfrm>
              <a:off x="1343773" y="2076397"/>
              <a:ext cx="242448" cy="242448"/>
              <a:chOff x="5251750" y="2857000"/>
              <a:chExt cx="173400" cy="173400"/>
            </a:xfrm>
          </p:grpSpPr>
          <p:sp>
            <p:nvSpPr>
              <p:cNvPr id="3811" name="Google Shape;3811;p54"/>
              <p:cNvSpPr/>
              <p:nvPr/>
            </p:nvSpPr>
            <p:spPr>
              <a:xfrm>
                <a:off x="5251750" y="2857000"/>
                <a:ext cx="173400" cy="1734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</a:pPr>
                <a:endParaRPr sz="2400" dirty="0"/>
              </a:p>
            </p:txBody>
          </p:sp>
          <p:sp>
            <p:nvSpPr>
              <p:cNvPr id="3812" name="Google Shape;3812;p54"/>
              <p:cNvSpPr/>
              <p:nvPr/>
            </p:nvSpPr>
            <p:spPr>
              <a:xfrm>
                <a:off x="5302750" y="2908000"/>
                <a:ext cx="71400" cy="71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</a:pPr>
                <a:endParaRPr sz="2400"/>
              </a:p>
            </p:txBody>
          </p:sp>
        </p:grpSp>
        <p:sp>
          <p:nvSpPr>
            <p:cNvPr id="3787" name="Google Shape;3787;p54"/>
            <p:cNvSpPr txBox="1"/>
            <p:nvPr/>
          </p:nvSpPr>
          <p:spPr>
            <a:xfrm>
              <a:off x="755273" y="2409258"/>
              <a:ext cx="1393200" cy="30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he-IL" sz="2400" b="1" dirty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ea typeface="Changa One"/>
                  <a:cs typeface="Segoe UI" panose="020B0502040204020203" pitchFamily="34" charset="0"/>
                  <a:sym typeface="Changa One"/>
                </a:rPr>
                <a:t>דור א׳</a:t>
              </a:r>
              <a:endParaRPr sz="24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hanga One"/>
                <a:cs typeface="Segoe UI" panose="020B0502040204020203" pitchFamily="34" charset="0"/>
                <a:sym typeface="Changa One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765201-9407-B44C-8DC1-C225460093DA}"/>
                </a:ext>
              </a:extLst>
            </p:cNvPr>
            <p:cNvSpPr txBox="1"/>
            <p:nvPr/>
          </p:nvSpPr>
          <p:spPr>
            <a:xfrm>
              <a:off x="560325" y="2699887"/>
              <a:ext cx="1792438" cy="923329"/>
            </a:xfrm>
            <a:prstGeom prst="rect">
              <a:avLst/>
            </a:prstGeom>
            <a:noFill/>
          </p:spPr>
          <p:txBody>
            <a:bodyPr wrap="square" lIns="121920" tIns="60960" rIns="121920" bIns="60960" rtlCol="0" anchor="t">
              <a:spAutoFit/>
            </a:bodyPr>
            <a:lstStyle/>
            <a:p>
              <a:pPr algn="ctr" rtl="1"/>
              <a:r>
                <a:rPr lang="he-IL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פיצוי בחירת מנתח </a:t>
              </a:r>
            </a:p>
            <a:p>
              <a:pPr algn="ctr" rtl="1"/>
              <a:r>
                <a:rPr lang="he-IL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עד 2007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15F04A0-6C3B-3346-807C-9E47B0E8D75B}"/>
              </a:ext>
            </a:extLst>
          </p:cNvPr>
          <p:cNvGrpSpPr/>
          <p:nvPr/>
        </p:nvGrpSpPr>
        <p:grpSpPr>
          <a:xfrm>
            <a:off x="2160988" y="1775175"/>
            <a:ext cx="3549529" cy="2678131"/>
            <a:chOff x="1579569" y="1087677"/>
            <a:chExt cx="2662146" cy="2008598"/>
          </a:xfrm>
        </p:grpSpPr>
        <p:cxnSp>
          <p:nvCxnSpPr>
            <p:cNvPr id="3827" name="Google Shape;3827;p54"/>
            <p:cNvCxnSpPr>
              <a:cxnSpLocks/>
              <a:stCxn id="3811" idx="7"/>
              <a:endCxn id="3789" idx="3"/>
            </p:cNvCxnSpPr>
            <p:nvPr/>
          </p:nvCxnSpPr>
          <p:spPr>
            <a:xfrm flipV="1">
              <a:off x="1656543" y="2337398"/>
              <a:ext cx="1240983" cy="758877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C29F4B6-20A4-F04B-B8C0-1663930C9E22}"/>
                </a:ext>
              </a:extLst>
            </p:cNvPr>
            <p:cNvGrpSpPr/>
            <p:nvPr/>
          </p:nvGrpSpPr>
          <p:grpSpPr>
            <a:xfrm>
              <a:off x="1579569" y="1087677"/>
              <a:ext cx="2662146" cy="1285227"/>
              <a:chOff x="1579569" y="1087677"/>
              <a:chExt cx="2662146" cy="1285227"/>
            </a:xfrm>
          </p:grpSpPr>
          <p:grpSp>
            <p:nvGrpSpPr>
              <p:cNvPr id="3818" name="Google Shape;3818;p54"/>
              <p:cNvGrpSpPr/>
              <p:nvPr/>
            </p:nvGrpSpPr>
            <p:grpSpPr>
              <a:xfrm>
                <a:off x="2862020" y="2130456"/>
                <a:ext cx="242448" cy="242448"/>
                <a:chOff x="5196528" y="2533979"/>
                <a:chExt cx="173400" cy="173400"/>
              </a:xfrm>
            </p:grpSpPr>
            <p:sp>
              <p:nvSpPr>
                <p:cNvPr id="3789" name="Google Shape;3789;p54"/>
                <p:cNvSpPr/>
                <p:nvPr/>
              </p:nvSpPr>
              <p:spPr>
                <a:xfrm>
                  <a:off x="5196528" y="2533979"/>
                  <a:ext cx="173400" cy="173400"/>
                </a:xfrm>
                <a:prstGeom prst="ellipse">
                  <a:avLst/>
                </a:prstGeom>
                <a:solidFill>
                  <a:schemeClr val="accent1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r" rtl="1">
                    <a:buClr>
                      <a:srgbClr val="000000"/>
                    </a:buClr>
                  </a:pPr>
                  <a:endParaRPr sz="2400"/>
                </a:p>
              </p:txBody>
            </p:sp>
            <p:sp>
              <p:nvSpPr>
                <p:cNvPr id="3819" name="Google Shape;3819;p54"/>
                <p:cNvSpPr/>
                <p:nvPr/>
              </p:nvSpPr>
              <p:spPr>
                <a:xfrm>
                  <a:off x="5247529" y="2584568"/>
                  <a:ext cx="71400" cy="71400"/>
                </a:xfrm>
                <a:prstGeom prst="ellipse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r" rtl="1">
                    <a:buClr>
                      <a:srgbClr val="000000"/>
                    </a:buClr>
                  </a:pPr>
                  <a:endParaRPr sz="2400"/>
                </a:p>
              </p:txBody>
            </p:sp>
          </p:grpSp>
          <p:sp>
            <p:nvSpPr>
              <p:cNvPr id="56" name="Google Shape;3787;p54">
                <a:extLst>
                  <a:ext uri="{FF2B5EF4-FFF2-40B4-BE49-F238E27FC236}">
                    <a16:creationId xmlns:a16="http://schemas.microsoft.com/office/drawing/2014/main" id="{7DCA683C-578D-904B-A77A-ACB4B697CB85}"/>
                  </a:ext>
                </a:extLst>
              </p:cNvPr>
              <p:cNvSpPr txBox="1"/>
              <p:nvPr/>
            </p:nvSpPr>
            <p:spPr>
              <a:xfrm>
                <a:off x="2279536" y="1087677"/>
                <a:ext cx="1393200" cy="305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/>
                <a:r>
                  <a:rPr lang="he-IL" sz="2400" b="1" dirty="0">
                    <a:ln>
                      <a:solidFill>
                        <a:schemeClr val="tx1"/>
                      </a:solidFill>
                    </a:ln>
                    <a:solidFill>
                      <a:schemeClr val="accent1"/>
                    </a:solidFill>
                    <a:latin typeface="Segoe UI" panose="020B0502040204020203" pitchFamily="34" charset="0"/>
                    <a:ea typeface="Changa One"/>
                    <a:cs typeface="Segoe UI" panose="020B0502040204020203" pitchFamily="34" charset="0"/>
                    <a:sym typeface="Changa One"/>
                  </a:rPr>
                  <a:t>דור ב׳</a:t>
                </a:r>
                <a:endParaRPr sz="2400" b="1" dirty="0">
                  <a:ln>
                    <a:solidFill>
                      <a:schemeClr val="tx1"/>
                    </a:solidFill>
                  </a:ln>
                  <a:solidFill>
                    <a:schemeClr val="accent1"/>
                  </a:solidFill>
                  <a:latin typeface="Segoe UI" panose="020B0502040204020203" pitchFamily="34" charset="0"/>
                  <a:ea typeface="Changa One"/>
                  <a:cs typeface="Segoe UI" panose="020B0502040204020203" pitchFamily="34" charset="0"/>
                  <a:sym typeface="Changa One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6710025-9EB7-ED4C-97B8-9ABC6EE172B7}"/>
                  </a:ext>
                </a:extLst>
              </p:cNvPr>
              <p:cNvSpPr txBox="1"/>
              <p:nvPr/>
            </p:nvSpPr>
            <p:spPr>
              <a:xfrm>
                <a:off x="1579569" y="1386367"/>
                <a:ext cx="2662146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he-IL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2008-12/2013</a:t>
                </a:r>
              </a:p>
              <a:p>
                <a:pPr algn="ctr" rtl="1"/>
                <a:r>
                  <a:rPr lang="he-IL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פיצוי, בחירת מנתח </a:t>
                </a: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1A2B9C6-4C97-EC43-B8C6-ACFE535EE830}"/>
              </a:ext>
            </a:extLst>
          </p:cNvPr>
          <p:cNvGrpSpPr/>
          <p:nvPr/>
        </p:nvGrpSpPr>
        <p:grpSpPr>
          <a:xfrm>
            <a:off x="4194186" y="3147910"/>
            <a:ext cx="3679883" cy="1879948"/>
            <a:chOff x="3168032" y="2329302"/>
            <a:chExt cx="2759912" cy="1409961"/>
          </a:xfrm>
        </p:grpSpPr>
        <p:cxnSp>
          <p:nvCxnSpPr>
            <p:cNvPr id="3828" name="Google Shape;3828;p54"/>
            <p:cNvCxnSpPr>
              <a:cxnSpLocks/>
              <a:stCxn id="3789" idx="6"/>
              <a:endCxn id="3792" idx="2"/>
            </p:cNvCxnSpPr>
            <p:nvPr/>
          </p:nvCxnSpPr>
          <p:spPr>
            <a:xfrm flipV="1">
              <a:off x="3168032" y="2450526"/>
              <a:ext cx="1403967" cy="13228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48772AB-3B33-9D42-A7EE-646DB56303D7}"/>
                </a:ext>
              </a:extLst>
            </p:cNvPr>
            <p:cNvGrpSpPr/>
            <p:nvPr/>
          </p:nvGrpSpPr>
          <p:grpSpPr>
            <a:xfrm>
              <a:off x="3540004" y="2329302"/>
              <a:ext cx="2387940" cy="1409961"/>
              <a:chOff x="3540004" y="2329302"/>
              <a:chExt cx="2387940" cy="1409961"/>
            </a:xfrm>
          </p:grpSpPr>
          <p:grpSp>
            <p:nvGrpSpPr>
              <p:cNvPr id="3822" name="Google Shape;3822;p54"/>
              <p:cNvGrpSpPr/>
              <p:nvPr/>
            </p:nvGrpSpPr>
            <p:grpSpPr>
              <a:xfrm>
                <a:off x="4572000" y="2329302"/>
                <a:ext cx="242448" cy="242448"/>
                <a:chOff x="5251750" y="2857000"/>
                <a:chExt cx="173400" cy="173400"/>
              </a:xfrm>
            </p:grpSpPr>
            <p:sp>
              <p:nvSpPr>
                <p:cNvPr id="3792" name="Google Shape;3792;p54"/>
                <p:cNvSpPr/>
                <p:nvPr/>
              </p:nvSpPr>
              <p:spPr>
                <a:xfrm>
                  <a:off x="5251750" y="2857000"/>
                  <a:ext cx="173400" cy="173400"/>
                </a:xfrm>
                <a:prstGeom prst="ellipse">
                  <a:avLst/>
                </a:prstGeom>
                <a:solidFill>
                  <a:schemeClr val="accent5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823" name="Google Shape;3823;p54"/>
                <p:cNvSpPr/>
                <p:nvPr/>
              </p:nvSpPr>
              <p:spPr>
                <a:xfrm>
                  <a:off x="5302750" y="2908000"/>
                  <a:ext cx="71400" cy="71400"/>
                </a:xfrm>
                <a:prstGeom prst="ellipse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sp>
            <p:nvSpPr>
              <p:cNvPr id="59" name="Google Shape;3787;p54">
                <a:extLst>
                  <a:ext uri="{FF2B5EF4-FFF2-40B4-BE49-F238E27FC236}">
                    <a16:creationId xmlns:a16="http://schemas.microsoft.com/office/drawing/2014/main" id="{066A4534-B275-754A-B1DA-20309CC66569}"/>
                  </a:ext>
                </a:extLst>
              </p:cNvPr>
              <p:cNvSpPr txBox="1"/>
              <p:nvPr/>
            </p:nvSpPr>
            <p:spPr>
              <a:xfrm>
                <a:off x="3959315" y="2722569"/>
                <a:ext cx="1393200" cy="305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/>
                <a:r>
                  <a:rPr lang="he-IL" sz="2400" b="1" dirty="0">
                    <a:ln>
                      <a:solidFill>
                        <a:schemeClr val="tx1"/>
                      </a:solidFill>
                    </a:ln>
                    <a:solidFill>
                      <a:schemeClr val="accent5"/>
                    </a:solidFill>
                    <a:latin typeface="Segoe UI" panose="020B0502040204020203" pitchFamily="34" charset="0"/>
                    <a:ea typeface="Changa One"/>
                    <a:cs typeface="Segoe UI" panose="020B0502040204020203" pitchFamily="34" charset="0"/>
                    <a:sym typeface="Changa One"/>
                  </a:rPr>
                  <a:t>דור ג׳</a:t>
                </a:r>
                <a:endParaRPr sz="2400" b="1" dirty="0">
                  <a:ln>
                    <a:solidFill>
                      <a:schemeClr val="tx1"/>
                    </a:solidFill>
                  </a:ln>
                  <a:solidFill>
                    <a:schemeClr val="accent5"/>
                  </a:solidFill>
                  <a:latin typeface="Segoe UI" panose="020B0502040204020203" pitchFamily="34" charset="0"/>
                  <a:ea typeface="Changa One"/>
                  <a:cs typeface="Segoe UI" panose="020B0502040204020203" pitchFamily="34" charset="0"/>
                  <a:sym typeface="Changa One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4A279DE-C4C3-D64D-8611-0CB6B67E9A0E}"/>
                  </a:ext>
                </a:extLst>
              </p:cNvPr>
              <p:cNvSpPr txBox="1"/>
              <p:nvPr/>
            </p:nvSpPr>
            <p:spPr>
              <a:xfrm>
                <a:off x="3540004" y="3116015"/>
                <a:ext cx="2387940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he-IL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בחירת מנתח </a:t>
                </a:r>
              </a:p>
              <a:p>
                <a:pPr algn="ctr" rtl="1"/>
                <a:r>
                  <a:rPr lang="he-IL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1/2014- 1/2016</a:t>
                </a: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3923D94-AE48-0346-A575-FB2A8ED59ED4}"/>
              </a:ext>
            </a:extLst>
          </p:cNvPr>
          <p:cNvGrpSpPr/>
          <p:nvPr/>
        </p:nvGrpSpPr>
        <p:grpSpPr>
          <a:xfrm>
            <a:off x="6389408" y="1742557"/>
            <a:ext cx="2774212" cy="2456371"/>
            <a:chOff x="4740686" y="1579997"/>
            <a:chExt cx="2080659" cy="1842278"/>
          </a:xfrm>
        </p:grpSpPr>
        <p:cxnSp>
          <p:nvCxnSpPr>
            <p:cNvPr id="3829" name="Google Shape;3829;p54"/>
            <p:cNvCxnSpPr>
              <a:cxnSpLocks/>
            </p:cNvCxnSpPr>
            <p:nvPr/>
          </p:nvCxnSpPr>
          <p:spPr>
            <a:xfrm>
              <a:off x="4740686" y="2803133"/>
              <a:ext cx="1128506" cy="496538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6E5A63A-5B6E-B24F-95A0-3EB3874663AD}"/>
                </a:ext>
              </a:extLst>
            </p:cNvPr>
            <p:cNvGrpSpPr/>
            <p:nvPr/>
          </p:nvGrpSpPr>
          <p:grpSpPr>
            <a:xfrm>
              <a:off x="5028907" y="1579997"/>
              <a:ext cx="1792438" cy="1842278"/>
              <a:chOff x="5028907" y="1579997"/>
              <a:chExt cx="1792438" cy="1842278"/>
            </a:xfrm>
          </p:grpSpPr>
          <p:sp>
            <p:nvSpPr>
              <p:cNvPr id="3825" name="Google Shape;3825;p54"/>
              <p:cNvSpPr/>
              <p:nvPr/>
            </p:nvSpPr>
            <p:spPr>
              <a:xfrm>
                <a:off x="5900641" y="3179827"/>
                <a:ext cx="242448" cy="242448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</a:pPr>
                <a:endParaRPr sz="2400"/>
              </a:p>
            </p:txBody>
          </p:sp>
          <p:sp>
            <p:nvSpPr>
              <p:cNvPr id="62" name="Google Shape;3787;p54">
                <a:extLst>
                  <a:ext uri="{FF2B5EF4-FFF2-40B4-BE49-F238E27FC236}">
                    <a16:creationId xmlns:a16="http://schemas.microsoft.com/office/drawing/2014/main" id="{3479E3A8-4274-0A40-B836-7AE73BF66F6F}"/>
                  </a:ext>
                </a:extLst>
              </p:cNvPr>
              <p:cNvSpPr txBox="1"/>
              <p:nvPr/>
            </p:nvSpPr>
            <p:spPr>
              <a:xfrm>
                <a:off x="5040314" y="1579997"/>
                <a:ext cx="1720654" cy="305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/>
                <a:r>
                  <a:rPr lang="he-IL" sz="2400" b="1" dirty="0">
                    <a:ln>
                      <a:solidFill>
                        <a:schemeClr val="tx1"/>
                      </a:solidFill>
                    </a:ln>
                    <a:solidFill>
                      <a:srgbClr val="92D050"/>
                    </a:solidFill>
                    <a:latin typeface="Segoe UI" panose="020B0502040204020203" pitchFamily="34" charset="0"/>
                    <a:ea typeface="Changa One"/>
                    <a:cs typeface="Segoe UI" panose="020B0502040204020203" pitchFamily="34" charset="0"/>
                    <a:sym typeface="Changa One"/>
                  </a:rPr>
                  <a:t>דור ד'</a:t>
                </a:r>
              </a:p>
              <a:p>
                <a:pPr algn="ctr"/>
                <a:r>
                  <a:rPr lang="he-IL" sz="2400" b="1" dirty="0">
                    <a:ln>
                      <a:solidFill>
                        <a:schemeClr val="tx1"/>
                      </a:solidFill>
                    </a:ln>
                    <a:solidFill>
                      <a:schemeClr val="accent4">
                        <a:lumMod val="50000"/>
                      </a:schemeClr>
                    </a:solidFill>
                    <a:latin typeface="Segoe UI" panose="020B0502040204020203" pitchFamily="34" charset="0"/>
                    <a:ea typeface="Changa One"/>
                    <a:cs typeface="Segoe UI" panose="020B0502040204020203" pitchFamily="34" charset="0"/>
                    <a:sym typeface="Changa One"/>
                  </a:rPr>
                  <a:t>  </a:t>
                </a:r>
                <a:endParaRPr sz="2400" b="1" dirty="0">
                  <a:ln>
                    <a:solidFill>
                      <a:schemeClr val="tx1"/>
                    </a:solidFill>
                  </a:ln>
                  <a:solidFill>
                    <a:schemeClr val="accent4">
                      <a:lumMod val="50000"/>
                    </a:schemeClr>
                  </a:solidFill>
                  <a:latin typeface="Segoe UI" panose="020B0502040204020203" pitchFamily="34" charset="0"/>
                  <a:ea typeface="Changa One"/>
                  <a:cs typeface="Segoe UI" panose="020B0502040204020203" pitchFamily="34" charset="0"/>
                  <a:sym typeface="Changa One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FCCEF07-885D-2B4D-B24B-CFA4F5003257}"/>
                  </a:ext>
                </a:extLst>
              </p:cNvPr>
              <p:cNvSpPr txBox="1"/>
              <p:nvPr/>
            </p:nvSpPr>
            <p:spPr>
              <a:xfrm>
                <a:off x="5028907" y="1750522"/>
                <a:ext cx="1792438" cy="1200329"/>
              </a:xfrm>
              <a:prstGeom prst="rect">
                <a:avLst/>
              </a:prstGeom>
              <a:noFill/>
            </p:spPr>
            <p:txBody>
              <a:bodyPr wrap="square" lIns="121920" tIns="60960" rIns="121920" bIns="60960" rtlCol="0" anchor="t">
                <a:spAutoFit/>
              </a:bodyPr>
              <a:lstStyle/>
              <a:p>
                <a:pPr algn="ctr" rtl="1"/>
                <a:r>
                  <a:rPr lang="he-IL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ניתוחים בארץ  </a:t>
                </a:r>
                <a:r>
                  <a:rPr lang="he-IL" sz="2400" b="1" u="sng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אחידה</a:t>
                </a:r>
              </a:p>
              <a:p>
                <a:pPr algn="ctr" rtl="1"/>
                <a:r>
                  <a:rPr lang="he-IL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ברות ביטוח</a:t>
                </a:r>
              </a:p>
              <a:p>
                <a:pPr algn="ctr" rtl="1"/>
                <a:r>
                  <a:rPr lang="he-IL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פברואר 2016</a:t>
                </a: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02567D-EBDD-D042-AF8F-FA29CF355015}"/>
              </a:ext>
            </a:extLst>
          </p:cNvPr>
          <p:cNvGrpSpPr/>
          <p:nvPr/>
        </p:nvGrpSpPr>
        <p:grpSpPr>
          <a:xfrm>
            <a:off x="8259280" y="2093664"/>
            <a:ext cx="3674602" cy="2656763"/>
            <a:chOff x="5893322" y="2230667"/>
            <a:chExt cx="2755951" cy="1992572"/>
          </a:xfrm>
        </p:grpSpPr>
        <p:cxnSp>
          <p:nvCxnSpPr>
            <p:cNvPr id="3830" name="Google Shape;3830;p54"/>
            <p:cNvCxnSpPr>
              <a:cxnSpLocks/>
              <a:endCxn id="3814" idx="2"/>
            </p:cNvCxnSpPr>
            <p:nvPr/>
          </p:nvCxnSpPr>
          <p:spPr>
            <a:xfrm flipV="1">
              <a:off x="5893322" y="2413153"/>
              <a:ext cx="1655939" cy="1214995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8ED48F1-CF81-864F-A27E-10E437166950}"/>
                </a:ext>
              </a:extLst>
            </p:cNvPr>
            <p:cNvGrpSpPr/>
            <p:nvPr/>
          </p:nvGrpSpPr>
          <p:grpSpPr>
            <a:xfrm>
              <a:off x="6428662" y="2230667"/>
              <a:ext cx="2220611" cy="1992572"/>
              <a:chOff x="6428662" y="2230667"/>
              <a:chExt cx="2220611" cy="1992572"/>
            </a:xfrm>
          </p:grpSpPr>
          <p:grpSp>
            <p:nvGrpSpPr>
              <p:cNvPr id="3813" name="Google Shape;3813;p54"/>
              <p:cNvGrpSpPr/>
              <p:nvPr/>
            </p:nvGrpSpPr>
            <p:grpSpPr>
              <a:xfrm>
                <a:off x="7549261" y="2230667"/>
                <a:ext cx="364972" cy="364972"/>
                <a:chOff x="5251750" y="2857000"/>
                <a:chExt cx="173400" cy="173400"/>
              </a:xfrm>
            </p:grpSpPr>
            <p:sp>
              <p:nvSpPr>
                <p:cNvPr id="3814" name="Google Shape;3814;p54"/>
                <p:cNvSpPr/>
                <p:nvPr/>
              </p:nvSpPr>
              <p:spPr>
                <a:xfrm>
                  <a:off x="5251750" y="2857000"/>
                  <a:ext cx="173400" cy="173400"/>
                </a:xfrm>
                <a:prstGeom prst="ellipse">
                  <a:avLst/>
                </a:prstGeom>
                <a:solidFill>
                  <a:schemeClr val="accent3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r" rtl="1">
                    <a:buClr>
                      <a:srgbClr val="000000"/>
                    </a:buClr>
                  </a:pPr>
                  <a:endParaRPr sz="2400" dirty="0"/>
                </a:p>
              </p:txBody>
            </p:sp>
            <p:sp>
              <p:nvSpPr>
                <p:cNvPr id="3815" name="Google Shape;3815;p54"/>
                <p:cNvSpPr/>
                <p:nvPr/>
              </p:nvSpPr>
              <p:spPr>
                <a:xfrm>
                  <a:off x="5290944" y="2896199"/>
                  <a:ext cx="95100" cy="95100"/>
                </a:xfrm>
                <a:prstGeom prst="ellipse">
                  <a:avLst/>
                </a:prstGeom>
                <a:solidFill>
                  <a:schemeClr val="dk2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r" rtl="1">
                    <a:buClr>
                      <a:srgbClr val="000000"/>
                    </a:buClr>
                  </a:pPr>
                  <a:endParaRPr sz="2400"/>
                </a:p>
              </p:txBody>
            </p:sp>
          </p:grpSp>
          <p:sp>
            <p:nvSpPr>
              <p:cNvPr id="69" name="Google Shape;3787;p54">
                <a:extLst>
                  <a:ext uri="{FF2B5EF4-FFF2-40B4-BE49-F238E27FC236}">
                    <a16:creationId xmlns:a16="http://schemas.microsoft.com/office/drawing/2014/main" id="{78B1D976-5E97-5F49-A12A-E7C2CFBBD4AD}"/>
                  </a:ext>
                </a:extLst>
              </p:cNvPr>
              <p:cNvSpPr txBox="1"/>
              <p:nvPr/>
            </p:nvSpPr>
            <p:spPr>
              <a:xfrm>
                <a:off x="6790440" y="2676161"/>
                <a:ext cx="1858833" cy="305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/>
                <a:endParaRPr sz="2400" b="1" dirty="0">
                  <a:ln>
                    <a:solidFill>
                      <a:schemeClr val="bg1">
                        <a:lumMod val="10000"/>
                      </a:schemeClr>
                    </a:solidFill>
                  </a:ln>
                  <a:solidFill>
                    <a:schemeClr val="dk2"/>
                  </a:solidFill>
                  <a:latin typeface="Segoe UI" panose="020B0502040204020203" pitchFamily="34" charset="0"/>
                  <a:ea typeface="Changa One"/>
                  <a:cs typeface="Segoe UI" panose="020B0502040204020203" pitchFamily="34" charset="0"/>
                  <a:sym typeface="Changa One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3E2A067-9745-0748-A826-1577E141C6BD}"/>
                  </a:ext>
                </a:extLst>
              </p:cNvPr>
              <p:cNvSpPr txBox="1"/>
              <p:nvPr/>
            </p:nvSpPr>
            <p:spPr>
              <a:xfrm>
                <a:off x="6428662" y="2768995"/>
                <a:ext cx="2099606" cy="1454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he-IL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          </a:t>
                </a:r>
                <a:r>
                  <a:rPr lang="he-IL" sz="2400" b="1" dirty="0">
                    <a:solidFill>
                      <a:srgbClr val="C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דור ה' </a:t>
                </a:r>
              </a:p>
              <a:p>
                <a:pPr algn="ctr" rtl="1"/>
                <a:r>
                  <a:rPr lang="he-IL" sz="2400" b="1" dirty="0">
                    <a:solidFill>
                      <a:srgbClr val="C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*</a:t>
                </a:r>
                <a:r>
                  <a:rPr lang="he-IL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תוכנית אחידה למעט אמבולטורי וכתבי שרות</a:t>
                </a:r>
              </a:p>
              <a:p>
                <a:pPr algn="ctr" rtl="1"/>
                <a:r>
                  <a:rPr lang="he-IL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10/2023 ?</a:t>
                </a:r>
              </a:p>
            </p:txBody>
          </p:sp>
        </p:grpSp>
      </p:grpSp>
      <p:grpSp>
        <p:nvGrpSpPr>
          <p:cNvPr id="51" name="Google Shape;13451;p83">
            <a:extLst>
              <a:ext uri="{FF2B5EF4-FFF2-40B4-BE49-F238E27FC236}">
                <a16:creationId xmlns:a16="http://schemas.microsoft.com/office/drawing/2014/main" id="{23BCF0A8-2B78-EA47-88B7-8F9179274078}"/>
              </a:ext>
            </a:extLst>
          </p:cNvPr>
          <p:cNvGrpSpPr/>
          <p:nvPr/>
        </p:nvGrpSpPr>
        <p:grpSpPr>
          <a:xfrm>
            <a:off x="10577193" y="491977"/>
            <a:ext cx="590307" cy="483108"/>
            <a:chOff x="3462865" y="2459296"/>
            <a:chExt cx="442730" cy="362331"/>
          </a:xfrm>
        </p:grpSpPr>
        <p:sp>
          <p:nvSpPr>
            <p:cNvPr id="52" name="Google Shape;13452;p83">
              <a:extLst>
                <a:ext uri="{FF2B5EF4-FFF2-40B4-BE49-F238E27FC236}">
                  <a16:creationId xmlns:a16="http://schemas.microsoft.com/office/drawing/2014/main" id="{1451854D-0D02-F145-80F3-99FD10DF2384}"/>
                </a:ext>
              </a:extLst>
            </p:cNvPr>
            <p:cNvSpPr/>
            <p:nvPr/>
          </p:nvSpPr>
          <p:spPr>
            <a:xfrm>
              <a:off x="3770009" y="2778221"/>
              <a:ext cx="43040" cy="36888"/>
            </a:xfrm>
            <a:custGeom>
              <a:avLst/>
              <a:gdLst/>
              <a:ahLst/>
              <a:cxnLst/>
              <a:rect l="l" t="t" r="r" b="b"/>
              <a:pathLst>
                <a:path w="1644" h="1409" extrusionOk="0">
                  <a:moveTo>
                    <a:pt x="942" y="0"/>
                  </a:moveTo>
                  <a:cubicBezTo>
                    <a:pt x="312" y="0"/>
                    <a:pt x="0" y="759"/>
                    <a:pt x="442" y="1201"/>
                  </a:cubicBezTo>
                  <a:cubicBezTo>
                    <a:pt x="585" y="1344"/>
                    <a:pt x="761" y="1408"/>
                    <a:pt x="934" y="1408"/>
                  </a:cubicBezTo>
                  <a:cubicBezTo>
                    <a:pt x="1296" y="1408"/>
                    <a:pt x="1643" y="1129"/>
                    <a:pt x="1643" y="706"/>
                  </a:cubicBezTo>
                  <a:cubicBezTo>
                    <a:pt x="1643" y="317"/>
                    <a:pt x="1326" y="0"/>
                    <a:pt x="942" y="0"/>
                  </a:cubicBez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13453;p83">
              <a:extLst>
                <a:ext uri="{FF2B5EF4-FFF2-40B4-BE49-F238E27FC236}">
                  <a16:creationId xmlns:a16="http://schemas.microsoft.com/office/drawing/2014/main" id="{E2E31D85-3657-C340-9497-BC95CC745D02}"/>
                </a:ext>
              </a:extLst>
            </p:cNvPr>
            <p:cNvSpPr/>
            <p:nvPr/>
          </p:nvSpPr>
          <p:spPr>
            <a:xfrm>
              <a:off x="3540724" y="2605040"/>
              <a:ext cx="287038" cy="158415"/>
            </a:xfrm>
            <a:custGeom>
              <a:avLst/>
              <a:gdLst/>
              <a:ahLst/>
              <a:cxnLst/>
              <a:rect l="l" t="t" r="r" b="b"/>
              <a:pathLst>
                <a:path w="10964" h="6051" extrusionOk="0">
                  <a:moveTo>
                    <a:pt x="0" y="0"/>
                  </a:moveTo>
                  <a:lnTo>
                    <a:pt x="0" y="4127"/>
                  </a:lnTo>
                  <a:cubicBezTo>
                    <a:pt x="1603" y="5409"/>
                    <a:pt x="3542" y="6051"/>
                    <a:pt x="5482" y="6051"/>
                  </a:cubicBezTo>
                  <a:cubicBezTo>
                    <a:pt x="7421" y="6051"/>
                    <a:pt x="9361" y="5409"/>
                    <a:pt x="10963" y="4127"/>
                  </a:cubicBezTo>
                  <a:lnTo>
                    <a:pt x="10963" y="0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13454;p83">
              <a:extLst>
                <a:ext uri="{FF2B5EF4-FFF2-40B4-BE49-F238E27FC236}">
                  <a16:creationId xmlns:a16="http://schemas.microsoft.com/office/drawing/2014/main" id="{3E49521F-66B1-1A47-BFC7-2634673C1C9B}"/>
                </a:ext>
              </a:extLst>
            </p:cNvPr>
            <p:cNvSpPr/>
            <p:nvPr/>
          </p:nvSpPr>
          <p:spPr>
            <a:xfrm>
              <a:off x="3540724" y="2605040"/>
              <a:ext cx="70450" cy="146529"/>
            </a:xfrm>
            <a:custGeom>
              <a:avLst/>
              <a:gdLst/>
              <a:ahLst/>
              <a:cxnLst/>
              <a:rect l="l" t="t" r="r" b="b"/>
              <a:pathLst>
                <a:path w="2691" h="5597" extrusionOk="0">
                  <a:moveTo>
                    <a:pt x="0" y="0"/>
                  </a:moveTo>
                  <a:lnTo>
                    <a:pt x="0" y="4127"/>
                  </a:lnTo>
                  <a:cubicBezTo>
                    <a:pt x="803" y="4771"/>
                    <a:pt x="1715" y="5270"/>
                    <a:pt x="2691" y="5597"/>
                  </a:cubicBezTo>
                  <a:lnTo>
                    <a:pt x="2691" y="0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13455;p83">
              <a:extLst>
                <a:ext uri="{FF2B5EF4-FFF2-40B4-BE49-F238E27FC236}">
                  <a16:creationId xmlns:a16="http://schemas.microsoft.com/office/drawing/2014/main" id="{63833E52-230B-E84E-A805-9198D932FDD1}"/>
                </a:ext>
              </a:extLst>
            </p:cNvPr>
            <p:cNvSpPr/>
            <p:nvPr/>
          </p:nvSpPr>
          <p:spPr>
            <a:xfrm>
              <a:off x="3764956" y="2619806"/>
              <a:ext cx="13247" cy="133021"/>
            </a:xfrm>
            <a:custGeom>
              <a:avLst/>
              <a:gdLst/>
              <a:ahLst/>
              <a:cxnLst/>
              <a:rect l="l" t="t" r="r" b="b"/>
              <a:pathLst>
                <a:path w="506" h="5081" extrusionOk="0">
                  <a:moveTo>
                    <a:pt x="253" y="1"/>
                  </a:moveTo>
                  <a:cubicBezTo>
                    <a:pt x="127" y="1"/>
                    <a:pt x="1" y="85"/>
                    <a:pt x="1" y="253"/>
                  </a:cubicBezTo>
                  <a:lnTo>
                    <a:pt x="1" y="4831"/>
                  </a:lnTo>
                  <a:cubicBezTo>
                    <a:pt x="1" y="4970"/>
                    <a:pt x="116" y="5081"/>
                    <a:pt x="251" y="5081"/>
                  </a:cubicBezTo>
                  <a:cubicBezTo>
                    <a:pt x="390" y="5081"/>
                    <a:pt x="505" y="4970"/>
                    <a:pt x="505" y="4831"/>
                  </a:cubicBezTo>
                  <a:lnTo>
                    <a:pt x="505" y="253"/>
                  </a:lnTo>
                  <a:cubicBezTo>
                    <a:pt x="505" y="85"/>
                    <a:pt x="379" y="1"/>
                    <a:pt x="253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13456;p83">
              <a:extLst>
                <a:ext uri="{FF2B5EF4-FFF2-40B4-BE49-F238E27FC236}">
                  <a16:creationId xmlns:a16="http://schemas.microsoft.com/office/drawing/2014/main" id="{EDD4439B-D644-E240-9A89-E73BD9F6650C}"/>
                </a:ext>
              </a:extLst>
            </p:cNvPr>
            <p:cNvSpPr/>
            <p:nvPr/>
          </p:nvSpPr>
          <p:spPr>
            <a:xfrm>
              <a:off x="3469410" y="2465920"/>
              <a:ext cx="429666" cy="193837"/>
            </a:xfrm>
            <a:custGeom>
              <a:avLst/>
              <a:gdLst/>
              <a:ahLst/>
              <a:cxnLst/>
              <a:rect l="l" t="t" r="r" b="b"/>
              <a:pathLst>
                <a:path w="16412" h="7404" extrusionOk="0">
                  <a:moveTo>
                    <a:pt x="8206" y="1"/>
                  </a:moveTo>
                  <a:lnTo>
                    <a:pt x="0" y="3128"/>
                  </a:lnTo>
                  <a:lnTo>
                    <a:pt x="0" y="4272"/>
                  </a:lnTo>
                  <a:lnTo>
                    <a:pt x="8206" y="7404"/>
                  </a:lnTo>
                  <a:lnTo>
                    <a:pt x="16411" y="4272"/>
                  </a:lnTo>
                  <a:lnTo>
                    <a:pt x="16411" y="3128"/>
                  </a:lnTo>
                  <a:lnTo>
                    <a:pt x="8206" y="1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13457;p83">
              <a:extLst>
                <a:ext uri="{FF2B5EF4-FFF2-40B4-BE49-F238E27FC236}">
                  <a16:creationId xmlns:a16="http://schemas.microsoft.com/office/drawing/2014/main" id="{8444BD1E-7E62-1E45-9351-4B0D5C4F4157}"/>
                </a:ext>
              </a:extLst>
            </p:cNvPr>
            <p:cNvSpPr/>
            <p:nvPr/>
          </p:nvSpPr>
          <p:spPr>
            <a:xfrm>
              <a:off x="3469410" y="2547811"/>
              <a:ext cx="214833" cy="111946"/>
            </a:xfrm>
            <a:custGeom>
              <a:avLst/>
              <a:gdLst/>
              <a:ahLst/>
              <a:cxnLst/>
              <a:rect l="l" t="t" r="r" b="b"/>
              <a:pathLst>
                <a:path w="8206" h="4276" extrusionOk="0">
                  <a:moveTo>
                    <a:pt x="0" y="0"/>
                  </a:moveTo>
                  <a:lnTo>
                    <a:pt x="0" y="1144"/>
                  </a:lnTo>
                  <a:lnTo>
                    <a:pt x="8206" y="4276"/>
                  </a:lnTo>
                  <a:lnTo>
                    <a:pt x="8206" y="3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13458;p83">
              <a:extLst>
                <a:ext uri="{FF2B5EF4-FFF2-40B4-BE49-F238E27FC236}">
                  <a16:creationId xmlns:a16="http://schemas.microsoft.com/office/drawing/2014/main" id="{A55C1ABE-55AE-DF4B-AB30-B2AE83F41873}"/>
                </a:ext>
              </a:extLst>
            </p:cNvPr>
            <p:cNvSpPr/>
            <p:nvPr/>
          </p:nvSpPr>
          <p:spPr>
            <a:xfrm>
              <a:off x="3462865" y="2459296"/>
              <a:ext cx="442730" cy="362331"/>
            </a:xfrm>
            <a:custGeom>
              <a:avLst/>
              <a:gdLst/>
              <a:ahLst/>
              <a:cxnLst/>
              <a:rect l="l" t="t" r="r" b="b"/>
              <a:pathLst>
                <a:path w="16911" h="13840" extrusionOk="0">
                  <a:moveTo>
                    <a:pt x="16406" y="3746"/>
                  </a:moveTo>
                  <a:lnTo>
                    <a:pt x="16406" y="4352"/>
                  </a:lnTo>
                  <a:lnTo>
                    <a:pt x="12924" y="5682"/>
                  </a:lnTo>
                  <a:lnTo>
                    <a:pt x="12924" y="5072"/>
                  </a:lnTo>
                  <a:lnTo>
                    <a:pt x="16406" y="3746"/>
                  </a:lnTo>
                  <a:close/>
                  <a:moveTo>
                    <a:pt x="12419" y="5265"/>
                  </a:moveTo>
                  <a:lnTo>
                    <a:pt x="12419" y="5875"/>
                  </a:lnTo>
                  <a:lnTo>
                    <a:pt x="8706" y="7287"/>
                  </a:lnTo>
                  <a:lnTo>
                    <a:pt x="8706" y="6682"/>
                  </a:lnTo>
                  <a:lnTo>
                    <a:pt x="12419" y="5265"/>
                  </a:lnTo>
                  <a:close/>
                  <a:moveTo>
                    <a:pt x="505" y="3746"/>
                  </a:moveTo>
                  <a:lnTo>
                    <a:pt x="8206" y="6682"/>
                  </a:lnTo>
                  <a:lnTo>
                    <a:pt x="8206" y="7292"/>
                  </a:lnTo>
                  <a:lnTo>
                    <a:pt x="505" y="4352"/>
                  </a:lnTo>
                  <a:lnTo>
                    <a:pt x="505" y="3746"/>
                  </a:lnTo>
                  <a:close/>
                  <a:moveTo>
                    <a:pt x="13687" y="5927"/>
                  </a:moveTo>
                  <a:lnTo>
                    <a:pt x="13687" y="9569"/>
                  </a:lnTo>
                  <a:cubicBezTo>
                    <a:pt x="13442" y="9761"/>
                    <a:pt x="13188" y="9934"/>
                    <a:pt x="12924" y="10097"/>
                  </a:cubicBezTo>
                  <a:lnTo>
                    <a:pt x="12924" y="6221"/>
                  </a:lnTo>
                  <a:lnTo>
                    <a:pt x="13687" y="5927"/>
                  </a:lnTo>
                  <a:close/>
                  <a:moveTo>
                    <a:pt x="12674" y="12437"/>
                  </a:moveTo>
                  <a:cubicBezTo>
                    <a:pt x="12919" y="12437"/>
                    <a:pt x="13125" y="12639"/>
                    <a:pt x="13125" y="12888"/>
                  </a:cubicBezTo>
                  <a:cubicBezTo>
                    <a:pt x="13125" y="13158"/>
                    <a:pt x="12901" y="13338"/>
                    <a:pt x="12668" y="13338"/>
                  </a:cubicBezTo>
                  <a:cubicBezTo>
                    <a:pt x="12557" y="13338"/>
                    <a:pt x="12443" y="13297"/>
                    <a:pt x="12352" y="13206"/>
                  </a:cubicBezTo>
                  <a:cubicBezTo>
                    <a:pt x="12068" y="12922"/>
                    <a:pt x="12270" y="12437"/>
                    <a:pt x="12674" y="12437"/>
                  </a:cubicBezTo>
                  <a:close/>
                  <a:moveTo>
                    <a:pt x="8456" y="0"/>
                  </a:moveTo>
                  <a:cubicBezTo>
                    <a:pt x="8425" y="0"/>
                    <a:pt x="8393" y="7"/>
                    <a:pt x="8364" y="19"/>
                  </a:cubicBezTo>
                  <a:lnTo>
                    <a:pt x="159" y="3146"/>
                  </a:lnTo>
                  <a:cubicBezTo>
                    <a:pt x="63" y="3184"/>
                    <a:pt x="1" y="3276"/>
                    <a:pt x="1" y="3381"/>
                  </a:cubicBezTo>
                  <a:lnTo>
                    <a:pt x="1" y="4529"/>
                  </a:lnTo>
                  <a:cubicBezTo>
                    <a:pt x="1" y="4630"/>
                    <a:pt x="63" y="4726"/>
                    <a:pt x="159" y="4760"/>
                  </a:cubicBezTo>
                  <a:lnTo>
                    <a:pt x="2725" y="5740"/>
                  </a:lnTo>
                  <a:lnTo>
                    <a:pt x="2725" y="6610"/>
                  </a:lnTo>
                  <a:cubicBezTo>
                    <a:pt x="2725" y="6775"/>
                    <a:pt x="2849" y="6858"/>
                    <a:pt x="2974" y="6858"/>
                  </a:cubicBezTo>
                  <a:cubicBezTo>
                    <a:pt x="3099" y="6858"/>
                    <a:pt x="3224" y="6775"/>
                    <a:pt x="3224" y="6610"/>
                  </a:cubicBezTo>
                  <a:lnTo>
                    <a:pt x="3224" y="5932"/>
                  </a:lnTo>
                  <a:lnTo>
                    <a:pt x="8364" y="7892"/>
                  </a:lnTo>
                  <a:cubicBezTo>
                    <a:pt x="8393" y="7904"/>
                    <a:pt x="8423" y="7910"/>
                    <a:pt x="8454" y="7910"/>
                  </a:cubicBezTo>
                  <a:cubicBezTo>
                    <a:pt x="8485" y="7910"/>
                    <a:pt x="8516" y="7904"/>
                    <a:pt x="8547" y="7892"/>
                  </a:cubicBezTo>
                  <a:lnTo>
                    <a:pt x="12419" y="6413"/>
                  </a:lnTo>
                  <a:lnTo>
                    <a:pt x="12419" y="10390"/>
                  </a:lnTo>
                  <a:cubicBezTo>
                    <a:pt x="11171" y="11047"/>
                    <a:pt x="9810" y="11370"/>
                    <a:pt x="8455" y="11370"/>
                  </a:cubicBezTo>
                  <a:cubicBezTo>
                    <a:pt x="6598" y="11370"/>
                    <a:pt x="4752" y="10763"/>
                    <a:pt x="3224" y="9574"/>
                  </a:cubicBezTo>
                  <a:lnTo>
                    <a:pt x="3224" y="7614"/>
                  </a:lnTo>
                  <a:cubicBezTo>
                    <a:pt x="3224" y="7446"/>
                    <a:pt x="3099" y="7361"/>
                    <a:pt x="2974" y="7361"/>
                  </a:cubicBezTo>
                  <a:cubicBezTo>
                    <a:pt x="2849" y="7361"/>
                    <a:pt x="2725" y="7446"/>
                    <a:pt x="2725" y="7614"/>
                  </a:cubicBezTo>
                  <a:lnTo>
                    <a:pt x="2725" y="9694"/>
                  </a:lnTo>
                  <a:cubicBezTo>
                    <a:pt x="2725" y="9771"/>
                    <a:pt x="2758" y="9843"/>
                    <a:pt x="2821" y="9891"/>
                  </a:cubicBezTo>
                  <a:cubicBezTo>
                    <a:pt x="4451" y="11199"/>
                    <a:pt x="6445" y="11872"/>
                    <a:pt x="8455" y="11872"/>
                  </a:cubicBezTo>
                  <a:cubicBezTo>
                    <a:pt x="9804" y="11872"/>
                    <a:pt x="11160" y="11570"/>
                    <a:pt x="12419" y="10952"/>
                  </a:cubicBezTo>
                  <a:lnTo>
                    <a:pt x="12419" y="11966"/>
                  </a:lnTo>
                  <a:cubicBezTo>
                    <a:pt x="11958" y="12091"/>
                    <a:pt x="11660" y="12543"/>
                    <a:pt x="11727" y="13013"/>
                  </a:cubicBezTo>
                  <a:cubicBezTo>
                    <a:pt x="11790" y="13489"/>
                    <a:pt x="12193" y="13840"/>
                    <a:pt x="12669" y="13840"/>
                  </a:cubicBezTo>
                  <a:cubicBezTo>
                    <a:pt x="13149" y="13840"/>
                    <a:pt x="13553" y="13489"/>
                    <a:pt x="13615" y="13013"/>
                  </a:cubicBezTo>
                  <a:cubicBezTo>
                    <a:pt x="13678" y="12543"/>
                    <a:pt x="13385" y="12091"/>
                    <a:pt x="12924" y="11966"/>
                  </a:cubicBezTo>
                  <a:lnTo>
                    <a:pt x="12924" y="10683"/>
                  </a:lnTo>
                  <a:cubicBezTo>
                    <a:pt x="13332" y="10453"/>
                    <a:pt x="13726" y="10184"/>
                    <a:pt x="14096" y="9891"/>
                  </a:cubicBezTo>
                  <a:cubicBezTo>
                    <a:pt x="14153" y="9843"/>
                    <a:pt x="14187" y="9771"/>
                    <a:pt x="14187" y="9694"/>
                  </a:cubicBezTo>
                  <a:lnTo>
                    <a:pt x="14187" y="5740"/>
                  </a:lnTo>
                  <a:lnTo>
                    <a:pt x="16748" y="4760"/>
                  </a:lnTo>
                  <a:cubicBezTo>
                    <a:pt x="16848" y="4726"/>
                    <a:pt x="16911" y="4630"/>
                    <a:pt x="16911" y="4525"/>
                  </a:cubicBezTo>
                  <a:lnTo>
                    <a:pt x="16911" y="3381"/>
                  </a:lnTo>
                  <a:cubicBezTo>
                    <a:pt x="16911" y="3276"/>
                    <a:pt x="16848" y="3184"/>
                    <a:pt x="16752" y="3146"/>
                  </a:cubicBezTo>
                  <a:lnTo>
                    <a:pt x="11401" y="1104"/>
                  </a:lnTo>
                  <a:cubicBezTo>
                    <a:pt x="11366" y="1091"/>
                    <a:pt x="11333" y="1085"/>
                    <a:pt x="11302" y="1085"/>
                  </a:cubicBezTo>
                  <a:cubicBezTo>
                    <a:pt x="11055" y="1085"/>
                    <a:pt x="10945" y="1468"/>
                    <a:pt x="11223" y="1575"/>
                  </a:cubicBezTo>
                  <a:lnTo>
                    <a:pt x="15955" y="3377"/>
                  </a:lnTo>
                  <a:lnTo>
                    <a:pt x="12683" y="4630"/>
                  </a:lnTo>
                  <a:lnTo>
                    <a:pt x="8561" y="2762"/>
                  </a:lnTo>
                  <a:cubicBezTo>
                    <a:pt x="8523" y="2745"/>
                    <a:pt x="8486" y="2737"/>
                    <a:pt x="8451" y="2737"/>
                  </a:cubicBezTo>
                  <a:cubicBezTo>
                    <a:pt x="8210" y="2737"/>
                    <a:pt x="8086" y="3101"/>
                    <a:pt x="8355" y="3223"/>
                  </a:cubicBezTo>
                  <a:lnTo>
                    <a:pt x="12016" y="4880"/>
                  </a:lnTo>
                  <a:lnTo>
                    <a:pt x="8456" y="6240"/>
                  </a:lnTo>
                  <a:lnTo>
                    <a:pt x="957" y="3381"/>
                  </a:lnTo>
                  <a:lnTo>
                    <a:pt x="8456" y="523"/>
                  </a:lnTo>
                  <a:lnTo>
                    <a:pt x="10301" y="1224"/>
                  </a:lnTo>
                  <a:cubicBezTo>
                    <a:pt x="10336" y="1238"/>
                    <a:pt x="10370" y="1244"/>
                    <a:pt x="10401" y="1244"/>
                  </a:cubicBezTo>
                  <a:cubicBezTo>
                    <a:pt x="10651" y="1244"/>
                    <a:pt x="10761" y="860"/>
                    <a:pt x="10483" y="754"/>
                  </a:cubicBezTo>
                  <a:lnTo>
                    <a:pt x="8547" y="19"/>
                  </a:lnTo>
                  <a:cubicBezTo>
                    <a:pt x="8518" y="7"/>
                    <a:pt x="8487" y="0"/>
                    <a:pt x="845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66" name="Picture 65" descr="Text&#10;&#10;Description automatically generated">
            <a:extLst>
              <a:ext uri="{FF2B5EF4-FFF2-40B4-BE49-F238E27FC236}">
                <a16:creationId xmlns:a16="http://schemas.microsoft.com/office/drawing/2014/main" id="{21076090-B9F6-4C48-B35F-AC7D21F4C4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5" r="71550"/>
          <a:stretch/>
        </p:blipFill>
        <p:spPr>
          <a:xfrm>
            <a:off x="719505" y="5833916"/>
            <a:ext cx="698177" cy="8027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3010" y="5815576"/>
            <a:ext cx="8844088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he-IL" sz="1400" dirty="0"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he-IL" sz="1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</a:t>
            </a:r>
            <a:r>
              <a:rPr lang="he-IL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e-IL" sz="1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השתלות ,טיפולים בחו"ל , ניתוחים ומחליפי ניתוח בחו"ל ,תרופות מלא </a:t>
            </a:r>
            <a:endParaRPr lang="en-US" sz="1400" b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endParaRPr lang="he-IL" sz="1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he-IL" sz="1400" dirty="0">
                <a:latin typeface="Segoe UI" panose="020B0502040204020203" pitchFamily="34" charset="0"/>
                <a:cs typeface="Segoe UI" panose="020B0502040204020203" pitchFamily="34" charset="0"/>
              </a:rPr>
              <a:t>       הנתונים המופיעים במצגת זו הינם כלליים ומאפיינים את מרבית התוכניות הקיימות -</a:t>
            </a:r>
            <a:r>
              <a:rPr lang="he-IL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יש לבדוק כל מקרה לגופו </a:t>
            </a:r>
          </a:p>
        </p:txBody>
      </p:sp>
    </p:spTree>
    <p:extLst>
      <p:ext uri="{BB962C8B-B14F-4D97-AF65-F5344CB8AC3E}">
        <p14:creationId xmlns:p14="http://schemas.microsoft.com/office/powerpoint/2010/main" val="1840808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4" name="Google Shape;3844;p55">
            <a:hlinkClick r:id="" action="ppaction://hlinkshowjump?jump=previousslide"/>
          </p:cNvPr>
          <p:cNvPicPr preferRelativeResize="0"/>
          <p:nvPr/>
        </p:nvPicPr>
        <p:blipFill rotWithShape="1">
          <a:blip r:embed="rId3">
            <a:alphaModFix/>
          </a:blip>
          <a:srcRect t="308" b="317"/>
          <a:stretch/>
        </p:blipFill>
        <p:spPr>
          <a:xfrm>
            <a:off x="259456" y="729034"/>
            <a:ext cx="244233" cy="482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5" name="Google Shape;3845;p55">
            <a:hlinkClick r:id="" action="ppaction://hlinkshowjump?jump=nextslide"/>
          </p:cNvPr>
          <p:cNvPicPr preferRelativeResize="0"/>
          <p:nvPr/>
        </p:nvPicPr>
        <p:blipFill rotWithShape="1">
          <a:blip r:embed="rId3">
            <a:alphaModFix/>
          </a:blip>
          <a:srcRect t="308" b="317"/>
          <a:stretch/>
        </p:blipFill>
        <p:spPr>
          <a:xfrm rot="10800000">
            <a:off x="259456" y="5655667"/>
            <a:ext cx="244233" cy="4824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2" name="טבלה 13">
            <a:extLst>
              <a:ext uri="{FF2B5EF4-FFF2-40B4-BE49-F238E27FC236}">
                <a16:creationId xmlns:a16="http://schemas.microsoft.com/office/drawing/2014/main" id="{A8D65809-F7F4-F049-AD3E-4E8977A6D4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60699"/>
              </p:ext>
            </p:extLst>
          </p:nvPr>
        </p:nvGraphicFramePr>
        <p:xfrm>
          <a:off x="1539204" y="1079440"/>
          <a:ext cx="9500800" cy="5104545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019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0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5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1520"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sz="1100" b="1" dirty="0">
                        <a:solidFill>
                          <a:srgbClr val="00206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 rtl="1" latinLnBrk="1"/>
                      <a:r>
                        <a:rPr lang="he-IL" altLang="ko-KR" sz="16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ניתוחים לפני הרפורמה</a:t>
                      </a:r>
                      <a:endParaRPr lang="en-US" altLang="ko-KR" sz="16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60960" marB="6096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r>
                        <a:rPr lang="he-IL" altLang="ko-KR" sz="16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ניתוחים אחרי הרפורמה ( 2/2016)</a:t>
                      </a:r>
                      <a:endParaRPr lang="en-US" altLang="ko-KR" sz="16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60960" marB="6096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1" hangingPunct="1"/>
                      <a:r>
                        <a:rPr lang="he-IL" altLang="ko-KR" sz="1600" b="0" kern="1200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הערות</a:t>
                      </a:r>
                      <a:r>
                        <a:rPr lang="he-IL" altLang="ko-KR" sz="1600" b="0" kern="1200" baseline="0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endParaRPr lang="en-US" altLang="ko-KR" sz="1600" b="0" kern="1200" dirty="0">
                        <a:solidFill>
                          <a:schemeClr val="bg1">
                            <a:lumMod val="25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T="60960" marB="6096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5644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altLang="ko-KR" sz="1500" b="0" dirty="0">
                        <a:solidFill>
                          <a:srgbClr val="00206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500" b="1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בחירת מנתח</a:t>
                      </a:r>
                      <a:endParaRPr lang="en-US" altLang="ko-KR" sz="1500" b="1" dirty="0">
                        <a:solidFill>
                          <a:srgbClr val="00206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 rtl="1"/>
                      <a:endParaRPr lang="he-IL" sz="15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4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מנתח בהסכם – שיפוי מלא</a:t>
                      </a:r>
                    </a:p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4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מנתח שלא בהסכם – מוגבל לתקרת הסכם 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60960" marB="6096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altLang="ko-KR" sz="1400" b="0" baseline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400" b="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מנתח בהסכם – שיפוי מלא</a:t>
                      </a:r>
                    </a:p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400" b="0" baseline="0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מנתח שלא בהסכם – אין כיסוי לכל הניתוח !</a:t>
                      </a:r>
                    </a:p>
                    <a:p>
                      <a:pPr marL="0" marR="0" indent="0" algn="ctr" defTabSz="914400" rtl="1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200" b="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*למעט חברות קטנות</a:t>
                      </a:r>
                      <a:endParaRPr lang="en-US" altLang="ko-KR" sz="12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60960" marB="6096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400" b="1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עיקר דילמת המעבר 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60960" marB="6096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132">
                <a:tc>
                  <a:txBody>
                    <a:bodyPr/>
                    <a:lstStyle/>
                    <a:p>
                      <a:pPr algn="ctr" rtl="1"/>
                      <a:endParaRPr lang="he-IL" sz="1500" b="0" kern="1200" baseline="0" dirty="0">
                        <a:solidFill>
                          <a:srgbClr val="00206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 rtl="1"/>
                      <a:r>
                        <a:rPr lang="he-IL" sz="1500" b="1" kern="1200" baseline="0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פיצוי לניתוח </a:t>
                      </a:r>
                      <a:endParaRPr lang="he-IL" sz="1500" b="1" kern="1200" baseline="0" dirty="0">
                        <a:solidFill>
                          <a:srgbClr val="00206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4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פיצוי כספי לניתוח</a:t>
                      </a:r>
                      <a:r>
                        <a:rPr lang="he-IL" altLang="ko-KR" sz="1400" b="1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שנעשה ללא מעורבות חברת הביטוח 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60960" marB="6096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לא קיים </a:t>
                      </a:r>
                      <a:endParaRPr lang="en-US" altLang="ko-KR" sz="14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60960" marB="6096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400" b="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סעיף קיים בפרק הניתוחים </a:t>
                      </a:r>
                      <a:r>
                        <a:rPr lang="en-US" sz="1400" b="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2013</a:t>
                      </a:r>
                      <a:r>
                        <a:rPr lang="he-IL" sz="1400" b="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עד דצמבר </a:t>
                      </a:r>
                      <a:endParaRPr lang="he-IL" sz="14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60960" marB="6096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0873">
                <a:tc>
                  <a:txBody>
                    <a:bodyPr/>
                    <a:lstStyle/>
                    <a:p>
                      <a:pPr algn="ctr"/>
                      <a:r>
                        <a:rPr lang="he-IL" sz="15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כיסויים נוספים לפרק הניתוחים</a:t>
                      </a:r>
                    </a:p>
                    <a:p>
                      <a:pPr algn="ctr"/>
                      <a:r>
                        <a:rPr lang="he-IL" sz="15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4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פיזיותרפיה, אחות</a:t>
                      </a:r>
                      <a:r>
                        <a:rPr lang="he-IL" altLang="ko-KR" sz="1400" b="1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פרטית, אובדן כושר עבודה מניתוח, פיצוי להידבקות מהפטיטיס, איידס , ניתוחים קוסמטיים*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60960" marB="6096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לא קיים </a:t>
                      </a:r>
                      <a:endParaRPr lang="en-US" altLang="ko-KR" sz="14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60960" marB="6096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4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*החזר </a:t>
                      </a:r>
                      <a:r>
                        <a:rPr lang="he-IL" sz="14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לניתוחים</a:t>
                      </a:r>
                      <a:r>
                        <a:rPr lang="he-IL" sz="1400" b="1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קוסמטיים </a:t>
                      </a:r>
                      <a:endParaRPr lang="en-US" sz="1400" b="1" baseline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he-IL" sz="1400" b="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במרבית החברות בין השנים 2014 – 1/16 </a:t>
                      </a:r>
                      <a:endParaRPr lang="he-IL" sz="14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60960" marB="6096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376">
                <a:tc>
                  <a:txBody>
                    <a:bodyPr/>
                    <a:lstStyle/>
                    <a:p>
                      <a:pPr algn="ctr"/>
                      <a:r>
                        <a:rPr lang="he-IL" sz="15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כיסויים נלווים לפרק הניתוחים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4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חירום שינים, פוריות, אשפוז </a:t>
                      </a:r>
                      <a:r>
                        <a:rPr lang="he-IL" altLang="ko-KR" sz="1400" b="1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וייעוץ ללא קשר לניתוח ,שחרור* 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60960" marB="6096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לא קיים 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60960" marB="6096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4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* בחלק מהחברות  </a:t>
                      </a:r>
                    </a:p>
                  </a:txBody>
                  <a:tcPr marT="60960" marB="6096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he-IL" sz="15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עלויות 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4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משתנה וידועה ומראש/</a:t>
                      </a:r>
                      <a:r>
                        <a:rPr lang="he-IL" altLang="ko-KR" sz="1400" b="1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קבועה לכל החיים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60960" marB="6096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מתחדשת כל שנתיים </a:t>
                      </a:r>
                    </a:p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שינויי תעריף ותוכן באישור הפיקוח 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60960" marB="6096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sz="2400" dirty="0"/>
                        <a:t>  </a:t>
                      </a:r>
                      <a:r>
                        <a:rPr lang="he-IL" sz="1600" dirty="0"/>
                        <a:t>ייתכן שינוי ב 6/2024</a:t>
                      </a:r>
                    </a:p>
                  </a:txBody>
                  <a:tcPr marT="60960" marB="6096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1" name="Google Shape;2583;p35">
            <a:extLst>
              <a:ext uri="{FF2B5EF4-FFF2-40B4-BE49-F238E27FC236}">
                <a16:creationId xmlns:a16="http://schemas.microsoft.com/office/drawing/2014/main" id="{55FAE72F-BD86-6449-9B52-6856973917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00518" y="184252"/>
            <a:ext cx="8095129" cy="7860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r" rtl="1"/>
            <a:r>
              <a:rPr lang="he-IL" sz="3600" b="1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חסרונות הפוליסה האחידה- דור ד' </a:t>
            </a:r>
            <a:endParaRPr sz="3600" b="1" dirty="0">
              <a:ln>
                <a:solidFill>
                  <a:schemeClr val="tx1"/>
                </a:solidFill>
              </a:ln>
              <a:solidFill>
                <a:schemeClr val="dk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" name="Google Shape;13451;p83">
            <a:extLst>
              <a:ext uri="{FF2B5EF4-FFF2-40B4-BE49-F238E27FC236}">
                <a16:creationId xmlns:a16="http://schemas.microsoft.com/office/drawing/2014/main" id="{74A033D1-8181-8445-88E2-8FC9834ED896}"/>
              </a:ext>
            </a:extLst>
          </p:cNvPr>
          <p:cNvGrpSpPr/>
          <p:nvPr/>
        </p:nvGrpSpPr>
        <p:grpSpPr>
          <a:xfrm>
            <a:off x="10184587" y="335698"/>
            <a:ext cx="590307" cy="483108"/>
            <a:chOff x="3462865" y="2459296"/>
            <a:chExt cx="442730" cy="362331"/>
          </a:xfrm>
        </p:grpSpPr>
        <p:sp>
          <p:nvSpPr>
            <p:cNvPr id="15" name="Google Shape;13452;p83">
              <a:extLst>
                <a:ext uri="{FF2B5EF4-FFF2-40B4-BE49-F238E27FC236}">
                  <a16:creationId xmlns:a16="http://schemas.microsoft.com/office/drawing/2014/main" id="{000A6EFA-FCF0-8541-8CBE-2BA1143E4635}"/>
                </a:ext>
              </a:extLst>
            </p:cNvPr>
            <p:cNvSpPr/>
            <p:nvPr/>
          </p:nvSpPr>
          <p:spPr>
            <a:xfrm>
              <a:off x="3770009" y="2778221"/>
              <a:ext cx="43040" cy="36888"/>
            </a:xfrm>
            <a:custGeom>
              <a:avLst/>
              <a:gdLst/>
              <a:ahLst/>
              <a:cxnLst/>
              <a:rect l="l" t="t" r="r" b="b"/>
              <a:pathLst>
                <a:path w="1644" h="1409" extrusionOk="0">
                  <a:moveTo>
                    <a:pt x="942" y="0"/>
                  </a:moveTo>
                  <a:cubicBezTo>
                    <a:pt x="312" y="0"/>
                    <a:pt x="0" y="759"/>
                    <a:pt x="442" y="1201"/>
                  </a:cubicBezTo>
                  <a:cubicBezTo>
                    <a:pt x="585" y="1344"/>
                    <a:pt x="761" y="1408"/>
                    <a:pt x="934" y="1408"/>
                  </a:cubicBezTo>
                  <a:cubicBezTo>
                    <a:pt x="1296" y="1408"/>
                    <a:pt x="1643" y="1129"/>
                    <a:pt x="1643" y="706"/>
                  </a:cubicBezTo>
                  <a:cubicBezTo>
                    <a:pt x="1643" y="317"/>
                    <a:pt x="1326" y="0"/>
                    <a:pt x="942" y="0"/>
                  </a:cubicBez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13453;p83">
              <a:extLst>
                <a:ext uri="{FF2B5EF4-FFF2-40B4-BE49-F238E27FC236}">
                  <a16:creationId xmlns:a16="http://schemas.microsoft.com/office/drawing/2014/main" id="{703D4AB7-7B08-0642-9F0F-D64476E6B43F}"/>
                </a:ext>
              </a:extLst>
            </p:cNvPr>
            <p:cNvSpPr/>
            <p:nvPr/>
          </p:nvSpPr>
          <p:spPr>
            <a:xfrm>
              <a:off x="3540724" y="2605040"/>
              <a:ext cx="287038" cy="158415"/>
            </a:xfrm>
            <a:custGeom>
              <a:avLst/>
              <a:gdLst/>
              <a:ahLst/>
              <a:cxnLst/>
              <a:rect l="l" t="t" r="r" b="b"/>
              <a:pathLst>
                <a:path w="10964" h="6051" extrusionOk="0">
                  <a:moveTo>
                    <a:pt x="0" y="0"/>
                  </a:moveTo>
                  <a:lnTo>
                    <a:pt x="0" y="4127"/>
                  </a:lnTo>
                  <a:cubicBezTo>
                    <a:pt x="1603" y="5409"/>
                    <a:pt x="3542" y="6051"/>
                    <a:pt x="5482" y="6051"/>
                  </a:cubicBezTo>
                  <a:cubicBezTo>
                    <a:pt x="7421" y="6051"/>
                    <a:pt x="9361" y="5409"/>
                    <a:pt x="10963" y="4127"/>
                  </a:cubicBezTo>
                  <a:lnTo>
                    <a:pt x="10963" y="0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13454;p83">
              <a:extLst>
                <a:ext uri="{FF2B5EF4-FFF2-40B4-BE49-F238E27FC236}">
                  <a16:creationId xmlns:a16="http://schemas.microsoft.com/office/drawing/2014/main" id="{ED36A7CE-C24A-8047-B626-BDE6C68DE3B1}"/>
                </a:ext>
              </a:extLst>
            </p:cNvPr>
            <p:cNvSpPr/>
            <p:nvPr/>
          </p:nvSpPr>
          <p:spPr>
            <a:xfrm>
              <a:off x="3540724" y="2605040"/>
              <a:ext cx="70450" cy="146529"/>
            </a:xfrm>
            <a:custGeom>
              <a:avLst/>
              <a:gdLst/>
              <a:ahLst/>
              <a:cxnLst/>
              <a:rect l="l" t="t" r="r" b="b"/>
              <a:pathLst>
                <a:path w="2691" h="5597" extrusionOk="0">
                  <a:moveTo>
                    <a:pt x="0" y="0"/>
                  </a:moveTo>
                  <a:lnTo>
                    <a:pt x="0" y="4127"/>
                  </a:lnTo>
                  <a:cubicBezTo>
                    <a:pt x="803" y="4771"/>
                    <a:pt x="1715" y="5270"/>
                    <a:pt x="2691" y="5597"/>
                  </a:cubicBezTo>
                  <a:lnTo>
                    <a:pt x="2691" y="0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13455;p83">
              <a:extLst>
                <a:ext uri="{FF2B5EF4-FFF2-40B4-BE49-F238E27FC236}">
                  <a16:creationId xmlns:a16="http://schemas.microsoft.com/office/drawing/2014/main" id="{2B301041-9BE7-1646-BAC8-87F83407C840}"/>
                </a:ext>
              </a:extLst>
            </p:cNvPr>
            <p:cNvSpPr/>
            <p:nvPr/>
          </p:nvSpPr>
          <p:spPr>
            <a:xfrm>
              <a:off x="3764956" y="2619806"/>
              <a:ext cx="13247" cy="133021"/>
            </a:xfrm>
            <a:custGeom>
              <a:avLst/>
              <a:gdLst/>
              <a:ahLst/>
              <a:cxnLst/>
              <a:rect l="l" t="t" r="r" b="b"/>
              <a:pathLst>
                <a:path w="506" h="5081" extrusionOk="0">
                  <a:moveTo>
                    <a:pt x="253" y="1"/>
                  </a:moveTo>
                  <a:cubicBezTo>
                    <a:pt x="127" y="1"/>
                    <a:pt x="1" y="85"/>
                    <a:pt x="1" y="253"/>
                  </a:cubicBezTo>
                  <a:lnTo>
                    <a:pt x="1" y="4831"/>
                  </a:lnTo>
                  <a:cubicBezTo>
                    <a:pt x="1" y="4970"/>
                    <a:pt x="116" y="5081"/>
                    <a:pt x="251" y="5081"/>
                  </a:cubicBezTo>
                  <a:cubicBezTo>
                    <a:pt x="390" y="5081"/>
                    <a:pt x="505" y="4970"/>
                    <a:pt x="505" y="4831"/>
                  </a:cubicBezTo>
                  <a:lnTo>
                    <a:pt x="505" y="253"/>
                  </a:lnTo>
                  <a:cubicBezTo>
                    <a:pt x="505" y="85"/>
                    <a:pt x="379" y="1"/>
                    <a:pt x="253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13456;p83">
              <a:extLst>
                <a:ext uri="{FF2B5EF4-FFF2-40B4-BE49-F238E27FC236}">
                  <a16:creationId xmlns:a16="http://schemas.microsoft.com/office/drawing/2014/main" id="{37373760-4C2C-0A41-9C07-BCDF5931CC8C}"/>
                </a:ext>
              </a:extLst>
            </p:cNvPr>
            <p:cNvSpPr/>
            <p:nvPr/>
          </p:nvSpPr>
          <p:spPr>
            <a:xfrm>
              <a:off x="3469410" y="2465920"/>
              <a:ext cx="429666" cy="193837"/>
            </a:xfrm>
            <a:custGeom>
              <a:avLst/>
              <a:gdLst/>
              <a:ahLst/>
              <a:cxnLst/>
              <a:rect l="l" t="t" r="r" b="b"/>
              <a:pathLst>
                <a:path w="16412" h="7404" extrusionOk="0">
                  <a:moveTo>
                    <a:pt x="8206" y="1"/>
                  </a:moveTo>
                  <a:lnTo>
                    <a:pt x="0" y="3128"/>
                  </a:lnTo>
                  <a:lnTo>
                    <a:pt x="0" y="4272"/>
                  </a:lnTo>
                  <a:lnTo>
                    <a:pt x="8206" y="7404"/>
                  </a:lnTo>
                  <a:lnTo>
                    <a:pt x="16411" y="4272"/>
                  </a:lnTo>
                  <a:lnTo>
                    <a:pt x="16411" y="3128"/>
                  </a:lnTo>
                  <a:lnTo>
                    <a:pt x="8206" y="1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13457;p83">
              <a:extLst>
                <a:ext uri="{FF2B5EF4-FFF2-40B4-BE49-F238E27FC236}">
                  <a16:creationId xmlns:a16="http://schemas.microsoft.com/office/drawing/2014/main" id="{5B911150-7A9A-934C-BF5C-BFCCE23DD5E5}"/>
                </a:ext>
              </a:extLst>
            </p:cNvPr>
            <p:cNvSpPr/>
            <p:nvPr/>
          </p:nvSpPr>
          <p:spPr>
            <a:xfrm>
              <a:off x="3469410" y="2547811"/>
              <a:ext cx="214833" cy="111946"/>
            </a:xfrm>
            <a:custGeom>
              <a:avLst/>
              <a:gdLst/>
              <a:ahLst/>
              <a:cxnLst/>
              <a:rect l="l" t="t" r="r" b="b"/>
              <a:pathLst>
                <a:path w="8206" h="4276" extrusionOk="0">
                  <a:moveTo>
                    <a:pt x="0" y="0"/>
                  </a:moveTo>
                  <a:lnTo>
                    <a:pt x="0" y="1144"/>
                  </a:lnTo>
                  <a:lnTo>
                    <a:pt x="8206" y="4276"/>
                  </a:lnTo>
                  <a:lnTo>
                    <a:pt x="8206" y="3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13458;p83">
              <a:extLst>
                <a:ext uri="{FF2B5EF4-FFF2-40B4-BE49-F238E27FC236}">
                  <a16:creationId xmlns:a16="http://schemas.microsoft.com/office/drawing/2014/main" id="{37C8122C-926E-4948-9D1B-43D440A81DDE}"/>
                </a:ext>
              </a:extLst>
            </p:cNvPr>
            <p:cNvSpPr/>
            <p:nvPr/>
          </p:nvSpPr>
          <p:spPr>
            <a:xfrm>
              <a:off x="3462865" y="2459296"/>
              <a:ext cx="442730" cy="362331"/>
            </a:xfrm>
            <a:custGeom>
              <a:avLst/>
              <a:gdLst/>
              <a:ahLst/>
              <a:cxnLst/>
              <a:rect l="l" t="t" r="r" b="b"/>
              <a:pathLst>
                <a:path w="16911" h="13840" extrusionOk="0">
                  <a:moveTo>
                    <a:pt x="16406" y="3746"/>
                  </a:moveTo>
                  <a:lnTo>
                    <a:pt x="16406" y="4352"/>
                  </a:lnTo>
                  <a:lnTo>
                    <a:pt x="12924" y="5682"/>
                  </a:lnTo>
                  <a:lnTo>
                    <a:pt x="12924" y="5072"/>
                  </a:lnTo>
                  <a:lnTo>
                    <a:pt x="16406" y="3746"/>
                  </a:lnTo>
                  <a:close/>
                  <a:moveTo>
                    <a:pt x="12419" y="5265"/>
                  </a:moveTo>
                  <a:lnTo>
                    <a:pt x="12419" y="5875"/>
                  </a:lnTo>
                  <a:lnTo>
                    <a:pt x="8706" y="7287"/>
                  </a:lnTo>
                  <a:lnTo>
                    <a:pt x="8706" y="6682"/>
                  </a:lnTo>
                  <a:lnTo>
                    <a:pt x="12419" y="5265"/>
                  </a:lnTo>
                  <a:close/>
                  <a:moveTo>
                    <a:pt x="505" y="3746"/>
                  </a:moveTo>
                  <a:lnTo>
                    <a:pt x="8206" y="6682"/>
                  </a:lnTo>
                  <a:lnTo>
                    <a:pt x="8206" y="7292"/>
                  </a:lnTo>
                  <a:lnTo>
                    <a:pt x="505" y="4352"/>
                  </a:lnTo>
                  <a:lnTo>
                    <a:pt x="505" y="3746"/>
                  </a:lnTo>
                  <a:close/>
                  <a:moveTo>
                    <a:pt x="13687" y="5927"/>
                  </a:moveTo>
                  <a:lnTo>
                    <a:pt x="13687" y="9569"/>
                  </a:lnTo>
                  <a:cubicBezTo>
                    <a:pt x="13442" y="9761"/>
                    <a:pt x="13188" y="9934"/>
                    <a:pt x="12924" y="10097"/>
                  </a:cubicBezTo>
                  <a:lnTo>
                    <a:pt x="12924" y="6221"/>
                  </a:lnTo>
                  <a:lnTo>
                    <a:pt x="13687" y="5927"/>
                  </a:lnTo>
                  <a:close/>
                  <a:moveTo>
                    <a:pt x="12674" y="12437"/>
                  </a:moveTo>
                  <a:cubicBezTo>
                    <a:pt x="12919" y="12437"/>
                    <a:pt x="13125" y="12639"/>
                    <a:pt x="13125" y="12888"/>
                  </a:cubicBezTo>
                  <a:cubicBezTo>
                    <a:pt x="13125" y="13158"/>
                    <a:pt x="12901" y="13338"/>
                    <a:pt x="12668" y="13338"/>
                  </a:cubicBezTo>
                  <a:cubicBezTo>
                    <a:pt x="12557" y="13338"/>
                    <a:pt x="12443" y="13297"/>
                    <a:pt x="12352" y="13206"/>
                  </a:cubicBezTo>
                  <a:cubicBezTo>
                    <a:pt x="12068" y="12922"/>
                    <a:pt x="12270" y="12437"/>
                    <a:pt x="12674" y="12437"/>
                  </a:cubicBezTo>
                  <a:close/>
                  <a:moveTo>
                    <a:pt x="8456" y="0"/>
                  </a:moveTo>
                  <a:cubicBezTo>
                    <a:pt x="8425" y="0"/>
                    <a:pt x="8393" y="7"/>
                    <a:pt x="8364" y="19"/>
                  </a:cubicBezTo>
                  <a:lnTo>
                    <a:pt x="159" y="3146"/>
                  </a:lnTo>
                  <a:cubicBezTo>
                    <a:pt x="63" y="3184"/>
                    <a:pt x="1" y="3276"/>
                    <a:pt x="1" y="3381"/>
                  </a:cubicBezTo>
                  <a:lnTo>
                    <a:pt x="1" y="4529"/>
                  </a:lnTo>
                  <a:cubicBezTo>
                    <a:pt x="1" y="4630"/>
                    <a:pt x="63" y="4726"/>
                    <a:pt x="159" y="4760"/>
                  </a:cubicBezTo>
                  <a:lnTo>
                    <a:pt x="2725" y="5740"/>
                  </a:lnTo>
                  <a:lnTo>
                    <a:pt x="2725" y="6610"/>
                  </a:lnTo>
                  <a:cubicBezTo>
                    <a:pt x="2725" y="6775"/>
                    <a:pt x="2849" y="6858"/>
                    <a:pt x="2974" y="6858"/>
                  </a:cubicBezTo>
                  <a:cubicBezTo>
                    <a:pt x="3099" y="6858"/>
                    <a:pt x="3224" y="6775"/>
                    <a:pt x="3224" y="6610"/>
                  </a:cubicBezTo>
                  <a:lnTo>
                    <a:pt x="3224" y="5932"/>
                  </a:lnTo>
                  <a:lnTo>
                    <a:pt x="8364" y="7892"/>
                  </a:lnTo>
                  <a:cubicBezTo>
                    <a:pt x="8393" y="7904"/>
                    <a:pt x="8423" y="7910"/>
                    <a:pt x="8454" y="7910"/>
                  </a:cubicBezTo>
                  <a:cubicBezTo>
                    <a:pt x="8485" y="7910"/>
                    <a:pt x="8516" y="7904"/>
                    <a:pt x="8547" y="7892"/>
                  </a:cubicBezTo>
                  <a:lnTo>
                    <a:pt x="12419" y="6413"/>
                  </a:lnTo>
                  <a:lnTo>
                    <a:pt x="12419" y="10390"/>
                  </a:lnTo>
                  <a:cubicBezTo>
                    <a:pt x="11171" y="11047"/>
                    <a:pt x="9810" y="11370"/>
                    <a:pt x="8455" y="11370"/>
                  </a:cubicBezTo>
                  <a:cubicBezTo>
                    <a:pt x="6598" y="11370"/>
                    <a:pt x="4752" y="10763"/>
                    <a:pt x="3224" y="9574"/>
                  </a:cubicBezTo>
                  <a:lnTo>
                    <a:pt x="3224" y="7614"/>
                  </a:lnTo>
                  <a:cubicBezTo>
                    <a:pt x="3224" y="7446"/>
                    <a:pt x="3099" y="7361"/>
                    <a:pt x="2974" y="7361"/>
                  </a:cubicBezTo>
                  <a:cubicBezTo>
                    <a:pt x="2849" y="7361"/>
                    <a:pt x="2725" y="7446"/>
                    <a:pt x="2725" y="7614"/>
                  </a:cubicBezTo>
                  <a:lnTo>
                    <a:pt x="2725" y="9694"/>
                  </a:lnTo>
                  <a:cubicBezTo>
                    <a:pt x="2725" y="9771"/>
                    <a:pt x="2758" y="9843"/>
                    <a:pt x="2821" y="9891"/>
                  </a:cubicBezTo>
                  <a:cubicBezTo>
                    <a:pt x="4451" y="11199"/>
                    <a:pt x="6445" y="11872"/>
                    <a:pt x="8455" y="11872"/>
                  </a:cubicBezTo>
                  <a:cubicBezTo>
                    <a:pt x="9804" y="11872"/>
                    <a:pt x="11160" y="11570"/>
                    <a:pt x="12419" y="10952"/>
                  </a:cubicBezTo>
                  <a:lnTo>
                    <a:pt x="12419" y="11966"/>
                  </a:lnTo>
                  <a:cubicBezTo>
                    <a:pt x="11958" y="12091"/>
                    <a:pt x="11660" y="12543"/>
                    <a:pt x="11727" y="13013"/>
                  </a:cubicBezTo>
                  <a:cubicBezTo>
                    <a:pt x="11790" y="13489"/>
                    <a:pt x="12193" y="13840"/>
                    <a:pt x="12669" y="13840"/>
                  </a:cubicBezTo>
                  <a:cubicBezTo>
                    <a:pt x="13149" y="13840"/>
                    <a:pt x="13553" y="13489"/>
                    <a:pt x="13615" y="13013"/>
                  </a:cubicBezTo>
                  <a:cubicBezTo>
                    <a:pt x="13678" y="12543"/>
                    <a:pt x="13385" y="12091"/>
                    <a:pt x="12924" y="11966"/>
                  </a:cubicBezTo>
                  <a:lnTo>
                    <a:pt x="12924" y="10683"/>
                  </a:lnTo>
                  <a:cubicBezTo>
                    <a:pt x="13332" y="10453"/>
                    <a:pt x="13726" y="10184"/>
                    <a:pt x="14096" y="9891"/>
                  </a:cubicBezTo>
                  <a:cubicBezTo>
                    <a:pt x="14153" y="9843"/>
                    <a:pt x="14187" y="9771"/>
                    <a:pt x="14187" y="9694"/>
                  </a:cubicBezTo>
                  <a:lnTo>
                    <a:pt x="14187" y="5740"/>
                  </a:lnTo>
                  <a:lnTo>
                    <a:pt x="16748" y="4760"/>
                  </a:lnTo>
                  <a:cubicBezTo>
                    <a:pt x="16848" y="4726"/>
                    <a:pt x="16911" y="4630"/>
                    <a:pt x="16911" y="4525"/>
                  </a:cubicBezTo>
                  <a:lnTo>
                    <a:pt x="16911" y="3381"/>
                  </a:lnTo>
                  <a:cubicBezTo>
                    <a:pt x="16911" y="3276"/>
                    <a:pt x="16848" y="3184"/>
                    <a:pt x="16752" y="3146"/>
                  </a:cubicBezTo>
                  <a:lnTo>
                    <a:pt x="11401" y="1104"/>
                  </a:lnTo>
                  <a:cubicBezTo>
                    <a:pt x="11366" y="1091"/>
                    <a:pt x="11333" y="1085"/>
                    <a:pt x="11302" y="1085"/>
                  </a:cubicBezTo>
                  <a:cubicBezTo>
                    <a:pt x="11055" y="1085"/>
                    <a:pt x="10945" y="1468"/>
                    <a:pt x="11223" y="1575"/>
                  </a:cubicBezTo>
                  <a:lnTo>
                    <a:pt x="15955" y="3377"/>
                  </a:lnTo>
                  <a:lnTo>
                    <a:pt x="12683" y="4630"/>
                  </a:lnTo>
                  <a:lnTo>
                    <a:pt x="8561" y="2762"/>
                  </a:lnTo>
                  <a:cubicBezTo>
                    <a:pt x="8523" y="2745"/>
                    <a:pt x="8486" y="2737"/>
                    <a:pt x="8451" y="2737"/>
                  </a:cubicBezTo>
                  <a:cubicBezTo>
                    <a:pt x="8210" y="2737"/>
                    <a:pt x="8086" y="3101"/>
                    <a:pt x="8355" y="3223"/>
                  </a:cubicBezTo>
                  <a:lnTo>
                    <a:pt x="12016" y="4880"/>
                  </a:lnTo>
                  <a:lnTo>
                    <a:pt x="8456" y="6240"/>
                  </a:lnTo>
                  <a:lnTo>
                    <a:pt x="957" y="3381"/>
                  </a:lnTo>
                  <a:lnTo>
                    <a:pt x="8456" y="523"/>
                  </a:lnTo>
                  <a:lnTo>
                    <a:pt x="10301" y="1224"/>
                  </a:lnTo>
                  <a:cubicBezTo>
                    <a:pt x="10336" y="1238"/>
                    <a:pt x="10370" y="1244"/>
                    <a:pt x="10401" y="1244"/>
                  </a:cubicBezTo>
                  <a:cubicBezTo>
                    <a:pt x="10651" y="1244"/>
                    <a:pt x="10761" y="860"/>
                    <a:pt x="10483" y="754"/>
                  </a:cubicBezTo>
                  <a:lnTo>
                    <a:pt x="8547" y="19"/>
                  </a:lnTo>
                  <a:cubicBezTo>
                    <a:pt x="8518" y="7"/>
                    <a:pt x="8487" y="0"/>
                    <a:pt x="845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22" name="Picture 21" descr="Text&#10;&#10;Description automatically generated">
            <a:extLst>
              <a:ext uri="{FF2B5EF4-FFF2-40B4-BE49-F238E27FC236}">
                <a16:creationId xmlns:a16="http://schemas.microsoft.com/office/drawing/2014/main" id="{A29BC25A-529B-1044-A9F6-C1073371FE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5" r="71550"/>
          <a:stretch/>
        </p:blipFill>
        <p:spPr>
          <a:xfrm>
            <a:off x="620265" y="5833916"/>
            <a:ext cx="698177" cy="80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94863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4" name="Google Shape;3844;p55">
            <a:hlinkClick r:id="" action="ppaction://hlinkshowjump?jump=previousslide"/>
          </p:cNvPr>
          <p:cNvPicPr preferRelativeResize="0"/>
          <p:nvPr/>
        </p:nvPicPr>
        <p:blipFill rotWithShape="1">
          <a:blip r:embed="rId3">
            <a:alphaModFix/>
          </a:blip>
          <a:srcRect t="308" b="317"/>
          <a:stretch/>
        </p:blipFill>
        <p:spPr>
          <a:xfrm>
            <a:off x="259456" y="729034"/>
            <a:ext cx="244233" cy="482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5" name="Google Shape;3845;p55">
            <a:hlinkClick r:id="" action="ppaction://hlinkshowjump?jump=nextslide"/>
          </p:cNvPr>
          <p:cNvPicPr preferRelativeResize="0"/>
          <p:nvPr/>
        </p:nvPicPr>
        <p:blipFill rotWithShape="1">
          <a:blip r:embed="rId3">
            <a:alphaModFix/>
          </a:blip>
          <a:srcRect t="308" b="317"/>
          <a:stretch/>
        </p:blipFill>
        <p:spPr>
          <a:xfrm rot="10800000">
            <a:off x="259456" y="5655667"/>
            <a:ext cx="244233" cy="4824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2" name="טבלה 13">
            <a:extLst>
              <a:ext uri="{FF2B5EF4-FFF2-40B4-BE49-F238E27FC236}">
                <a16:creationId xmlns:a16="http://schemas.microsoft.com/office/drawing/2014/main" id="{A8D65809-F7F4-F049-AD3E-4E8977A6D4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449043"/>
              </p:ext>
            </p:extLst>
          </p:nvPr>
        </p:nvGraphicFramePr>
        <p:xfrm>
          <a:off x="1536580" y="1033976"/>
          <a:ext cx="9500800" cy="5434868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37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5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3908">
                <a:tc>
                  <a:txBody>
                    <a:bodyPr/>
                    <a:lstStyle/>
                    <a:p>
                      <a:pPr marR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sz="1100" b="1" dirty="0">
                        <a:solidFill>
                          <a:srgbClr val="00206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 rtl="1" latinLnBrk="1"/>
                      <a:r>
                        <a:rPr lang="he-IL" altLang="ko-KR" sz="16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ניתוחים לפני הרפורמה</a:t>
                      </a:r>
                      <a:endParaRPr lang="en-US" altLang="ko-KR" sz="16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60960" marB="6096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r>
                        <a:rPr lang="he-IL" altLang="ko-KR" sz="16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ניתוחים אחרי הרפורמה ( 2/2016)</a:t>
                      </a:r>
                      <a:endParaRPr lang="en-US" altLang="ko-KR" sz="16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60960" marB="6096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1" hangingPunct="1"/>
                      <a:r>
                        <a:rPr lang="he-IL" altLang="ko-KR" sz="1600" b="1" kern="1200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הערות</a:t>
                      </a:r>
                      <a:endParaRPr lang="en-US" altLang="ko-KR" sz="1600" b="1" kern="1200" dirty="0">
                        <a:solidFill>
                          <a:schemeClr val="bg1">
                            <a:lumMod val="25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T="60960" marB="6096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500" b="1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ברות ביטוח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500" b="0" baseline="0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שדרוג ללא חיתום לכיסוי קיים </a:t>
                      </a:r>
                      <a:endParaRPr lang="he-IL" sz="15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לא קיים* </a:t>
                      </a:r>
                    </a:p>
                  </a:txBody>
                  <a:tcPr marT="60960" marB="6096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4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קיים</a:t>
                      </a:r>
                    </a:p>
                  </a:txBody>
                  <a:tcPr marT="60960" marB="6096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*פוליסות לפני הרפורמה יש לעדכן באופן יזום  </a:t>
                      </a:r>
                    </a:p>
                  </a:txBody>
                  <a:tcPr marT="60960" marB="6096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he-IL" sz="15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he-IL" sz="15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התייעצויות במהלך ניתוח 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4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התייעצויות במהלך ניתוח </a:t>
                      </a:r>
                    </a:p>
                    <a:p>
                      <a:pPr algn="ctr"/>
                      <a:r>
                        <a:rPr lang="he-IL" sz="14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בתנאי כי הניתוח בוצע בפועל</a:t>
                      </a:r>
                      <a:endParaRPr lang="he-IL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60960" marB="6096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4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 התייעצויות </a:t>
                      </a:r>
                    </a:p>
                    <a:p>
                      <a:pPr algn="ctr"/>
                      <a:r>
                        <a:rPr lang="he-IL" sz="1400" b="1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גם אם הניתוח לא בוצע בפועל* </a:t>
                      </a:r>
                      <a:endParaRPr lang="he-IL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60960" marB="6096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dirty="0"/>
                        <a:t>*</a:t>
                      </a:r>
                      <a:r>
                        <a:rPr lang="he-IL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ניתן לקבל החזר גם לרופא </a:t>
                      </a:r>
                    </a:p>
                    <a:p>
                      <a:pPr algn="ctr"/>
                      <a:r>
                        <a:rPr lang="he-IL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שאינו</a:t>
                      </a:r>
                      <a:r>
                        <a:rPr lang="he-IL" sz="14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בהסכם </a:t>
                      </a:r>
                      <a:endParaRPr lang="he-IL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60960" marB="6096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he-IL" sz="15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שתלים במהלך ניתוח 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שיפוי</a:t>
                      </a:r>
                      <a:r>
                        <a:rPr lang="he-IL" sz="14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עד תקרה </a:t>
                      </a:r>
                    </a:p>
                    <a:p>
                      <a:pPr algn="ctr"/>
                      <a:r>
                        <a:rPr lang="en-US" sz="14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*</a:t>
                      </a:r>
                      <a:r>
                        <a:rPr lang="he-IL" sz="14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15,000-30,000</a:t>
                      </a:r>
                      <a:endParaRPr lang="he-IL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60960" marB="6096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4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ללא תקרה</a:t>
                      </a:r>
                      <a:r>
                        <a:rPr lang="he-IL" sz="1400" b="1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–בהסכם</a:t>
                      </a:r>
                      <a:endParaRPr lang="he-IL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60960" marB="6096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dirty="0"/>
                        <a:t>* </a:t>
                      </a:r>
                      <a:r>
                        <a:rPr lang="he-IL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ניתן היה להרחיב סכום בחלק מהפוליסות </a:t>
                      </a:r>
                    </a:p>
                  </a:txBody>
                  <a:tcPr marT="60960" marB="6096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4760">
                <a:tc>
                  <a:txBody>
                    <a:bodyPr/>
                    <a:lstStyle/>
                    <a:p>
                      <a:pPr algn="ctr"/>
                      <a:endParaRPr lang="he-IL" sz="15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he-IL" sz="15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מחליפי ניתוח 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תקרת ניתוח או 150,000 הנמוך </a:t>
                      </a:r>
                      <a:r>
                        <a:rPr lang="he-IL" sz="14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מבניהם </a:t>
                      </a:r>
                      <a:endParaRPr lang="he-IL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60960" marB="6096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ללא תקרה</a:t>
                      </a:r>
                      <a:r>
                        <a:rPr lang="he-IL" sz="1400" b="1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– אם המנתח </a:t>
                      </a:r>
                      <a:r>
                        <a:rPr lang="en-US" sz="1400" b="1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*</a:t>
                      </a:r>
                      <a:r>
                        <a:rPr lang="he-IL" sz="1400" b="1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בהסכם</a:t>
                      </a:r>
                      <a:endParaRPr lang="he-IL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60960" marB="6096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1400" dirty="0"/>
                        <a:t>*</a:t>
                      </a:r>
                      <a:r>
                        <a:rPr lang="he-IL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ניתן לקבל החזר גם למטפל שאינו</a:t>
                      </a:r>
                      <a:r>
                        <a:rPr lang="he-IL" sz="14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בהסכם </a:t>
                      </a:r>
                      <a:endParaRPr lang="he-IL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he-IL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בכפוף לתקרה</a:t>
                      </a:r>
                      <a:r>
                        <a:rPr lang="he-IL" sz="14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he-IL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60960" marB="6096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he-IL" sz="15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ניתוחים מניעתיים 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*לא קיים </a:t>
                      </a:r>
                    </a:p>
                    <a:p>
                      <a:pPr algn="ctr"/>
                      <a:endParaRPr lang="he-IL" sz="2400" dirty="0"/>
                    </a:p>
                  </a:txBody>
                  <a:tcPr marT="60960" marB="6096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קיים </a:t>
                      </a:r>
                    </a:p>
                    <a:p>
                      <a:pPr algn="ctr"/>
                      <a:endParaRPr lang="he-IL" sz="2400" b="1" dirty="0"/>
                    </a:p>
                  </a:txBody>
                  <a:tcPr marT="60960" marB="6096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dirty="0"/>
                        <a:t>*</a:t>
                      </a:r>
                      <a:r>
                        <a:rPr lang="he-IL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קיים בחלק מהחברות בנספחים</a:t>
                      </a:r>
                      <a:r>
                        <a:rPr lang="he-IL" sz="14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he-IL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60960" marB="6096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he-IL" sz="15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חריגים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1400" b="0" dirty="0">
                          <a:effectLst/>
                          <a:latin typeface="Segoe UI" panose="020B0502040204020203" pitchFamily="34" charset="0"/>
                          <a:ea typeface="Tahoma" pitchFamily="34" charset="0"/>
                          <a:cs typeface="Segoe UI" panose="020B0502040204020203" pitchFamily="34" charset="0"/>
                        </a:rPr>
                        <a:t>פעילות ספורטיבית מקצועית, מום מולד, אלכוהוליזם\סמים, מחלות נפש\התאבדות.</a:t>
                      </a:r>
                      <a:endParaRPr lang="en-US" sz="1400" b="0" dirty="0">
                        <a:effectLst/>
                        <a:latin typeface="Segoe UI" panose="020B0502040204020203" pitchFamily="34" charset="0"/>
                        <a:ea typeface="Tahoma" pitchFamily="34" charset="0"/>
                        <a:cs typeface="Segoe UI" panose="020B0502040204020203" pitchFamily="34" charset="0"/>
                      </a:endParaRPr>
                    </a:p>
                  </a:txBody>
                  <a:tcPr marT="60960" marB="6096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4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לא קיים</a:t>
                      </a:r>
                    </a:p>
                  </a:txBody>
                  <a:tcPr marT="60960" marB="6096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חריג</a:t>
                      </a:r>
                      <a:r>
                        <a:rPr lang="he-IL" sz="14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מום מולד 90 ימי אכשרה </a:t>
                      </a:r>
                      <a:endParaRPr lang="he-IL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60960" marB="6096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1" name="Google Shape;2583;p35">
            <a:extLst>
              <a:ext uri="{FF2B5EF4-FFF2-40B4-BE49-F238E27FC236}">
                <a16:creationId xmlns:a16="http://schemas.microsoft.com/office/drawing/2014/main" id="{55FAE72F-BD86-6449-9B52-6856973917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79812" y="141700"/>
            <a:ext cx="8139953" cy="7860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r" rtl="1"/>
            <a:r>
              <a:rPr lang="he-IL" sz="3600" b="1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יתרונות הפוליסה האחידה ( דור ד' )</a:t>
            </a:r>
            <a:endParaRPr sz="3600" b="1" dirty="0">
              <a:ln>
                <a:solidFill>
                  <a:schemeClr val="tx1"/>
                </a:solidFill>
              </a:ln>
              <a:solidFill>
                <a:schemeClr val="dk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" name="Google Shape;13451;p83">
            <a:extLst>
              <a:ext uri="{FF2B5EF4-FFF2-40B4-BE49-F238E27FC236}">
                <a16:creationId xmlns:a16="http://schemas.microsoft.com/office/drawing/2014/main" id="{74A033D1-8181-8445-88E2-8FC9834ED896}"/>
              </a:ext>
            </a:extLst>
          </p:cNvPr>
          <p:cNvGrpSpPr/>
          <p:nvPr/>
        </p:nvGrpSpPr>
        <p:grpSpPr>
          <a:xfrm>
            <a:off x="10599161" y="320687"/>
            <a:ext cx="590307" cy="483108"/>
            <a:chOff x="3462865" y="2459296"/>
            <a:chExt cx="442730" cy="362331"/>
          </a:xfrm>
        </p:grpSpPr>
        <p:sp>
          <p:nvSpPr>
            <p:cNvPr id="15" name="Google Shape;13452;p83">
              <a:extLst>
                <a:ext uri="{FF2B5EF4-FFF2-40B4-BE49-F238E27FC236}">
                  <a16:creationId xmlns:a16="http://schemas.microsoft.com/office/drawing/2014/main" id="{000A6EFA-FCF0-8541-8CBE-2BA1143E4635}"/>
                </a:ext>
              </a:extLst>
            </p:cNvPr>
            <p:cNvSpPr/>
            <p:nvPr/>
          </p:nvSpPr>
          <p:spPr>
            <a:xfrm>
              <a:off x="3770009" y="2778221"/>
              <a:ext cx="43040" cy="36888"/>
            </a:xfrm>
            <a:custGeom>
              <a:avLst/>
              <a:gdLst/>
              <a:ahLst/>
              <a:cxnLst/>
              <a:rect l="l" t="t" r="r" b="b"/>
              <a:pathLst>
                <a:path w="1644" h="1409" extrusionOk="0">
                  <a:moveTo>
                    <a:pt x="942" y="0"/>
                  </a:moveTo>
                  <a:cubicBezTo>
                    <a:pt x="312" y="0"/>
                    <a:pt x="0" y="759"/>
                    <a:pt x="442" y="1201"/>
                  </a:cubicBezTo>
                  <a:cubicBezTo>
                    <a:pt x="585" y="1344"/>
                    <a:pt x="761" y="1408"/>
                    <a:pt x="934" y="1408"/>
                  </a:cubicBezTo>
                  <a:cubicBezTo>
                    <a:pt x="1296" y="1408"/>
                    <a:pt x="1643" y="1129"/>
                    <a:pt x="1643" y="706"/>
                  </a:cubicBezTo>
                  <a:cubicBezTo>
                    <a:pt x="1643" y="317"/>
                    <a:pt x="1326" y="0"/>
                    <a:pt x="942" y="0"/>
                  </a:cubicBez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13453;p83">
              <a:extLst>
                <a:ext uri="{FF2B5EF4-FFF2-40B4-BE49-F238E27FC236}">
                  <a16:creationId xmlns:a16="http://schemas.microsoft.com/office/drawing/2014/main" id="{703D4AB7-7B08-0642-9F0F-D64476E6B43F}"/>
                </a:ext>
              </a:extLst>
            </p:cNvPr>
            <p:cNvSpPr/>
            <p:nvPr/>
          </p:nvSpPr>
          <p:spPr>
            <a:xfrm>
              <a:off x="3540724" y="2605040"/>
              <a:ext cx="287038" cy="158415"/>
            </a:xfrm>
            <a:custGeom>
              <a:avLst/>
              <a:gdLst/>
              <a:ahLst/>
              <a:cxnLst/>
              <a:rect l="l" t="t" r="r" b="b"/>
              <a:pathLst>
                <a:path w="10964" h="6051" extrusionOk="0">
                  <a:moveTo>
                    <a:pt x="0" y="0"/>
                  </a:moveTo>
                  <a:lnTo>
                    <a:pt x="0" y="4127"/>
                  </a:lnTo>
                  <a:cubicBezTo>
                    <a:pt x="1603" y="5409"/>
                    <a:pt x="3542" y="6051"/>
                    <a:pt x="5482" y="6051"/>
                  </a:cubicBezTo>
                  <a:cubicBezTo>
                    <a:pt x="7421" y="6051"/>
                    <a:pt x="9361" y="5409"/>
                    <a:pt x="10963" y="4127"/>
                  </a:cubicBezTo>
                  <a:lnTo>
                    <a:pt x="10963" y="0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13454;p83">
              <a:extLst>
                <a:ext uri="{FF2B5EF4-FFF2-40B4-BE49-F238E27FC236}">
                  <a16:creationId xmlns:a16="http://schemas.microsoft.com/office/drawing/2014/main" id="{ED36A7CE-C24A-8047-B626-BDE6C68DE3B1}"/>
                </a:ext>
              </a:extLst>
            </p:cNvPr>
            <p:cNvSpPr/>
            <p:nvPr/>
          </p:nvSpPr>
          <p:spPr>
            <a:xfrm>
              <a:off x="3540724" y="2605040"/>
              <a:ext cx="70450" cy="146529"/>
            </a:xfrm>
            <a:custGeom>
              <a:avLst/>
              <a:gdLst/>
              <a:ahLst/>
              <a:cxnLst/>
              <a:rect l="l" t="t" r="r" b="b"/>
              <a:pathLst>
                <a:path w="2691" h="5597" extrusionOk="0">
                  <a:moveTo>
                    <a:pt x="0" y="0"/>
                  </a:moveTo>
                  <a:lnTo>
                    <a:pt x="0" y="4127"/>
                  </a:lnTo>
                  <a:cubicBezTo>
                    <a:pt x="803" y="4771"/>
                    <a:pt x="1715" y="5270"/>
                    <a:pt x="2691" y="5597"/>
                  </a:cubicBezTo>
                  <a:lnTo>
                    <a:pt x="2691" y="0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13455;p83">
              <a:extLst>
                <a:ext uri="{FF2B5EF4-FFF2-40B4-BE49-F238E27FC236}">
                  <a16:creationId xmlns:a16="http://schemas.microsoft.com/office/drawing/2014/main" id="{2B301041-9BE7-1646-BAC8-87F83407C840}"/>
                </a:ext>
              </a:extLst>
            </p:cNvPr>
            <p:cNvSpPr/>
            <p:nvPr/>
          </p:nvSpPr>
          <p:spPr>
            <a:xfrm>
              <a:off x="3764956" y="2619806"/>
              <a:ext cx="13247" cy="133021"/>
            </a:xfrm>
            <a:custGeom>
              <a:avLst/>
              <a:gdLst/>
              <a:ahLst/>
              <a:cxnLst/>
              <a:rect l="l" t="t" r="r" b="b"/>
              <a:pathLst>
                <a:path w="506" h="5081" extrusionOk="0">
                  <a:moveTo>
                    <a:pt x="253" y="1"/>
                  </a:moveTo>
                  <a:cubicBezTo>
                    <a:pt x="127" y="1"/>
                    <a:pt x="1" y="85"/>
                    <a:pt x="1" y="253"/>
                  </a:cubicBezTo>
                  <a:lnTo>
                    <a:pt x="1" y="4831"/>
                  </a:lnTo>
                  <a:cubicBezTo>
                    <a:pt x="1" y="4970"/>
                    <a:pt x="116" y="5081"/>
                    <a:pt x="251" y="5081"/>
                  </a:cubicBezTo>
                  <a:cubicBezTo>
                    <a:pt x="390" y="5081"/>
                    <a:pt x="505" y="4970"/>
                    <a:pt x="505" y="4831"/>
                  </a:cubicBezTo>
                  <a:lnTo>
                    <a:pt x="505" y="253"/>
                  </a:lnTo>
                  <a:cubicBezTo>
                    <a:pt x="505" y="85"/>
                    <a:pt x="379" y="1"/>
                    <a:pt x="253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13456;p83">
              <a:extLst>
                <a:ext uri="{FF2B5EF4-FFF2-40B4-BE49-F238E27FC236}">
                  <a16:creationId xmlns:a16="http://schemas.microsoft.com/office/drawing/2014/main" id="{37373760-4C2C-0A41-9C07-BCDF5931CC8C}"/>
                </a:ext>
              </a:extLst>
            </p:cNvPr>
            <p:cNvSpPr/>
            <p:nvPr/>
          </p:nvSpPr>
          <p:spPr>
            <a:xfrm>
              <a:off x="3469410" y="2465920"/>
              <a:ext cx="429666" cy="193837"/>
            </a:xfrm>
            <a:custGeom>
              <a:avLst/>
              <a:gdLst/>
              <a:ahLst/>
              <a:cxnLst/>
              <a:rect l="l" t="t" r="r" b="b"/>
              <a:pathLst>
                <a:path w="16412" h="7404" extrusionOk="0">
                  <a:moveTo>
                    <a:pt x="8206" y="1"/>
                  </a:moveTo>
                  <a:lnTo>
                    <a:pt x="0" y="3128"/>
                  </a:lnTo>
                  <a:lnTo>
                    <a:pt x="0" y="4272"/>
                  </a:lnTo>
                  <a:lnTo>
                    <a:pt x="8206" y="7404"/>
                  </a:lnTo>
                  <a:lnTo>
                    <a:pt x="16411" y="4272"/>
                  </a:lnTo>
                  <a:lnTo>
                    <a:pt x="16411" y="3128"/>
                  </a:lnTo>
                  <a:lnTo>
                    <a:pt x="8206" y="1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13457;p83">
              <a:extLst>
                <a:ext uri="{FF2B5EF4-FFF2-40B4-BE49-F238E27FC236}">
                  <a16:creationId xmlns:a16="http://schemas.microsoft.com/office/drawing/2014/main" id="{5B911150-7A9A-934C-BF5C-BFCCE23DD5E5}"/>
                </a:ext>
              </a:extLst>
            </p:cNvPr>
            <p:cNvSpPr/>
            <p:nvPr/>
          </p:nvSpPr>
          <p:spPr>
            <a:xfrm>
              <a:off x="3469410" y="2547811"/>
              <a:ext cx="214833" cy="111946"/>
            </a:xfrm>
            <a:custGeom>
              <a:avLst/>
              <a:gdLst/>
              <a:ahLst/>
              <a:cxnLst/>
              <a:rect l="l" t="t" r="r" b="b"/>
              <a:pathLst>
                <a:path w="8206" h="4276" extrusionOk="0">
                  <a:moveTo>
                    <a:pt x="0" y="0"/>
                  </a:moveTo>
                  <a:lnTo>
                    <a:pt x="0" y="1144"/>
                  </a:lnTo>
                  <a:lnTo>
                    <a:pt x="8206" y="4276"/>
                  </a:lnTo>
                  <a:lnTo>
                    <a:pt x="8206" y="3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13458;p83">
              <a:extLst>
                <a:ext uri="{FF2B5EF4-FFF2-40B4-BE49-F238E27FC236}">
                  <a16:creationId xmlns:a16="http://schemas.microsoft.com/office/drawing/2014/main" id="{37C8122C-926E-4948-9D1B-43D440A81DDE}"/>
                </a:ext>
              </a:extLst>
            </p:cNvPr>
            <p:cNvSpPr/>
            <p:nvPr/>
          </p:nvSpPr>
          <p:spPr>
            <a:xfrm>
              <a:off x="3462865" y="2459296"/>
              <a:ext cx="442730" cy="362331"/>
            </a:xfrm>
            <a:custGeom>
              <a:avLst/>
              <a:gdLst/>
              <a:ahLst/>
              <a:cxnLst/>
              <a:rect l="l" t="t" r="r" b="b"/>
              <a:pathLst>
                <a:path w="16911" h="13840" extrusionOk="0">
                  <a:moveTo>
                    <a:pt x="16406" y="3746"/>
                  </a:moveTo>
                  <a:lnTo>
                    <a:pt x="16406" y="4352"/>
                  </a:lnTo>
                  <a:lnTo>
                    <a:pt x="12924" y="5682"/>
                  </a:lnTo>
                  <a:lnTo>
                    <a:pt x="12924" y="5072"/>
                  </a:lnTo>
                  <a:lnTo>
                    <a:pt x="16406" y="3746"/>
                  </a:lnTo>
                  <a:close/>
                  <a:moveTo>
                    <a:pt x="12419" y="5265"/>
                  </a:moveTo>
                  <a:lnTo>
                    <a:pt x="12419" y="5875"/>
                  </a:lnTo>
                  <a:lnTo>
                    <a:pt x="8706" y="7287"/>
                  </a:lnTo>
                  <a:lnTo>
                    <a:pt x="8706" y="6682"/>
                  </a:lnTo>
                  <a:lnTo>
                    <a:pt x="12419" y="5265"/>
                  </a:lnTo>
                  <a:close/>
                  <a:moveTo>
                    <a:pt x="505" y="3746"/>
                  </a:moveTo>
                  <a:lnTo>
                    <a:pt x="8206" y="6682"/>
                  </a:lnTo>
                  <a:lnTo>
                    <a:pt x="8206" y="7292"/>
                  </a:lnTo>
                  <a:lnTo>
                    <a:pt x="505" y="4352"/>
                  </a:lnTo>
                  <a:lnTo>
                    <a:pt x="505" y="3746"/>
                  </a:lnTo>
                  <a:close/>
                  <a:moveTo>
                    <a:pt x="13687" y="5927"/>
                  </a:moveTo>
                  <a:lnTo>
                    <a:pt x="13687" y="9569"/>
                  </a:lnTo>
                  <a:cubicBezTo>
                    <a:pt x="13442" y="9761"/>
                    <a:pt x="13188" y="9934"/>
                    <a:pt x="12924" y="10097"/>
                  </a:cubicBezTo>
                  <a:lnTo>
                    <a:pt x="12924" y="6221"/>
                  </a:lnTo>
                  <a:lnTo>
                    <a:pt x="13687" y="5927"/>
                  </a:lnTo>
                  <a:close/>
                  <a:moveTo>
                    <a:pt x="12674" y="12437"/>
                  </a:moveTo>
                  <a:cubicBezTo>
                    <a:pt x="12919" y="12437"/>
                    <a:pt x="13125" y="12639"/>
                    <a:pt x="13125" y="12888"/>
                  </a:cubicBezTo>
                  <a:cubicBezTo>
                    <a:pt x="13125" y="13158"/>
                    <a:pt x="12901" y="13338"/>
                    <a:pt x="12668" y="13338"/>
                  </a:cubicBezTo>
                  <a:cubicBezTo>
                    <a:pt x="12557" y="13338"/>
                    <a:pt x="12443" y="13297"/>
                    <a:pt x="12352" y="13206"/>
                  </a:cubicBezTo>
                  <a:cubicBezTo>
                    <a:pt x="12068" y="12922"/>
                    <a:pt x="12270" y="12437"/>
                    <a:pt x="12674" y="12437"/>
                  </a:cubicBezTo>
                  <a:close/>
                  <a:moveTo>
                    <a:pt x="8456" y="0"/>
                  </a:moveTo>
                  <a:cubicBezTo>
                    <a:pt x="8425" y="0"/>
                    <a:pt x="8393" y="7"/>
                    <a:pt x="8364" y="19"/>
                  </a:cubicBezTo>
                  <a:lnTo>
                    <a:pt x="159" y="3146"/>
                  </a:lnTo>
                  <a:cubicBezTo>
                    <a:pt x="63" y="3184"/>
                    <a:pt x="1" y="3276"/>
                    <a:pt x="1" y="3381"/>
                  </a:cubicBezTo>
                  <a:lnTo>
                    <a:pt x="1" y="4529"/>
                  </a:lnTo>
                  <a:cubicBezTo>
                    <a:pt x="1" y="4630"/>
                    <a:pt x="63" y="4726"/>
                    <a:pt x="159" y="4760"/>
                  </a:cubicBezTo>
                  <a:lnTo>
                    <a:pt x="2725" y="5740"/>
                  </a:lnTo>
                  <a:lnTo>
                    <a:pt x="2725" y="6610"/>
                  </a:lnTo>
                  <a:cubicBezTo>
                    <a:pt x="2725" y="6775"/>
                    <a:pt x="2849" y="6858"/>
                    <a:pt x="2974" y="6858"/>
                  </a:cubicBezTo>
                  <a:cubicBezTo>
                    <a:pt x="3099" y="6858"/>
                    <a:pt x="3224" y="6775"/>
                    <a:pt x="3224" y="6610"/>
                  </a:cubicBezTo>
                  <a:lnTo>
                    <a:pt x="3224" y="5932"/>
                  </a:lnTo>
                  <a:lnTo>
                    <a:pt x="8364" y="7892"/>
                  </a:lnTo>
                  <a:cubicBezTo>
                    <a:pt x="8393" y="7904"/>
                    <a:pt x="8423" y="7910"/>
                    <a:pt x="8454" y="7910"/>
                  </a:cubicBezTo>
                  <a:cubicBezTo>
                    <a:pt x="8485" y="7910"/>
                    <a:pt x="8516" y="7904"/>
                    <a:pt x="8547" y="7892"/>
                  </a:cubicBezTo>
                  <a:lnTo>
                    <a:pt x="12419" y="6413"/>
                  </a:lnTo>
                  <a:lnTo>
                    <a:pt x="12419" y="10390"/>
                  </a:lnTo>
                  <a:cubicBezTo>
                    <a:pt x="11171" y="11047"/>
                    <a:pt x="9810" y="11370"/>
                    <a:pt x="8455" y="11370"/>
                  </a:cubicBezTo>
                  <a:cubicBezTo>
                    <a:pt x="6598" y="11370"/>
                    <a:pt x="4752" y="10763"/>
                    <a:pt x="3224" y="9574"/>
                  </a:cubicBezTo>
                  <a:lnTo>
                    <a:pt x="3224" y="7614"/>
                  </a:lnTo>
                  <a:cubicBezTo>
                    <a:pt x="3224" y="7446"/>
                    <a:pt x="3099" y="7361"/>
                    <a:pt x="2974" y="7361"/>
                  </a:cubicBezTo>
                  <a:cubicBezTo>
                    <a:pt x="2849" y="7361"/>
                    <a:pt x="2725" y="7446"/>
                    <a:pt x="2725" y="7614"/>
                  </a:cubicBezTo>
                  <a:lnTo>
                    <a:pt x="2725" y="9694"/>
                  </a:lnTo>
                  <a:cubicBezTo>
                    <a:pt x="2725" y="9771"/>
                    <a:pt x="2758" y="9843"/>
                    <a:pt x="2821" y="9891"/>
                  </a:cubicBezTo>
                  <a:cubicBezTo>
                    <a:pt x="4451" y="11199"/>
                    <a:pt x="6445" y="11872"/>
                    <a:pt x="8455" y="11872"/>
                  </a:cubicBezTo>
                  <a:cubicBezTo>
                    <a:pt x="9804" y="11872"/>
                    <a:pt x="11160" y="11570"/>
                    <a:pt x="12419" y="10952"/>
                  </a:cubicBezTo>
                  <a:lnTo>
                    <a:pt x="12419" y="11966"/>
                  </a:lnTo>
                  <a:cubicBezTo>
                    <a:pt x="11958" y="12091"/>
                    <a:pt x="11660" y="12543"/>
                    <a:pt x="11727" y="13013"/>
                  </a:cubicBezTo>
                  <a:cubicBezTo>
                    <a:pt x="11790" y="13489"/>
                    <a:pt x="12193" y="13840"/>
                    <a:pt x="12669" y="13840"/>
                  </a:cubicBezTo>
                  <a:cubicBezTo>
                    <a:pt x="13149" y="13840"/>
                    <a:pt x="13553" y="13489"/>
                    <a:pt x="13615" y="13013"/>
                  </a:cubicBezTo>
                  <a:cubicBezTo>
                    <a:pt x="13678" y="12543"/>
                    <a:pt x="13385" y="12091"/>
                    <a:pt x="12924" y="11966"/>
                  </a:cubicBezTo>
                  <a:lnTo>
                    <a:pt x="12924" y="10683"/>
                  </a:lnTo>
                  <a:cubicBezTo>
                    <a:pt x="13332" y="10453"/>
                    <a:pt x="13726" y="10184"/>
                    <a:pt x="14096" y="9891"/>
                  </a:cubicBezTo>
                  <a:cubicBezTo>
                    <a:pt x="14153" y="9843"/>
                    <a:pt x="14187" y="9771"/>
                    <a:pt x="14187" y="9694"/>
                  </a:cubicBezTo>
                  <a:lnTo>
                    <a:pt x="14187" y="5740"/>
                  </a:lnTo>
                  <a:lnTo>
                    <a:pt x="16748" y="4760"/>
                  </a:lnTo>
                  <a:cubicBezTo>
                    <a:pt x="16848" y="4726"/>
                    <a:pt x="16911" y="4630"/>
                    <a:pt x="16911" y="4525"/>
                  </a:cubicBezTo>
                  <a:lnTo>
                    <a:pt x="16911" y="3381"/>
                  </a:lnTo>
                  <a:cubicBezTo>
                    <a:pt x="16911" y="3276"/>
                    <a:pt x="16848" y="3184"/>
                    <a:pt x="16752" y="3146"/>
                  </a:cubicBezTo>
                  <a:lnTo>
                    <a:pt x="11401" y="1104"/>
                  </a:lnTo>
                  <a:cubicBezTo>
                    <a:pt x="11366" y="1091"/>
                    <a:pt x="11333" y="1085"/>
                    <a:pt x="11302" y="1085"/>
                  </a:cubicBezTo>
                  <a:cubicBezTo>
                    <a:pt x="11055" y="1085"/>
                    <a:pt x="10945" y="1468"/>
                    <a:pt x="11223" y="1575"/>
                  </a:cubicBezTo>
                  <a:lnTo>
                    <a:pt x="15955" y="3377"/>
                  </a:lnTo>
                  <a:lnTo>
                    <a:pt x="12683" y="4630"/>
                  </a:lnTo>
                  <a:lnTo>
                    <a:pt x="8561" y="2762"/>
                  </a:lnTo>
                  <a:cubicBezTo>
                    <a:pt x="8523" y="2745"/>
                    <a:pt x="8486" y="2737"/>
                    <a:pt x="8451" y="2737"/>
                  </a:cubicBezTo>
                  <a:cubicBezTo>
                    <a:pt x="8210" y="2737"/>
                    <a:pt x="8086" y="3101"/>
                    <a:pt x="8355" y="3223"/>
                  </a:cubicBezTo>
                  <a:lnTo>
                    <a:pt x="12016" y="4880"/>
                  </a:lnTo>
                  <a:lnTo>
                    <a:pt x="8456" y="6240"/>
                  </a:lnTo>
                  <a:lnTo>
                    <a:pt x="957" y="3381"/>
                  </a:lnTo>
                  <a:lnTo>
                    <a:pt x="8456" y="523"/>
                  </a:lnTo>
                  <a:lnTo>
                    <a:pt x="10301" y="1224"/>
                  </a:lnTo>
                  <a:cubicBezTo>
                    <a:pt x="10336" y="1238"/>
                    <a:pt x="10370" y="1244"/>
                    <a:pt x="10401" y="1244"/>
                  </a:cubicBezTo>
                  <a:cubicBezTo>
                    <a:pt x="10651" y="1244"/>
                    <a:pt x="10761" y="860"/>
                    <a:pt x="10483" y="754"/>
                  </a:cubicBezTo>
                  <a:lnTo>
                    <a:pt x="8547" y="19"/>
                  </a:lnTo>
                  <a:cubicBezTo>
                    <a:pt x="8518" y="7"/>
                    <a:pt x="8487" y="0"/>
                    <a:pt x="845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22" name="Picture 21" descr="Text&#10;&#10;Description automatically generated">
            <a:extLst>
              <a:ext uri="{FF2B5EF4-FFF2-40B4-BE49-F238E27FC236}">
                <a16:creationId xmlns:a16="http://schemas.microsoft.com/office/drawing/2014/main" id="{A29BC25A-529B-1044-A9F6-C1073371FE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5" r="71550"/>
          <a:stretch/>
        </p:blipFill>
        <p:spPr>
          <a:xfrm>
            <a:off x="620265" y="5833916"/>
            <a:ext cx="698177" cy="80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01076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כותרת 1"/>
          <p:cNvSpPr>
            <a:spLocks noGrp="1"/>
          </p:cNvSpPr>
          <p:nvPr>
            <p:ph type="title"/>
          </p:nvPr>
        </p:nvSpPr>
        <p:spPr>
          <a:xfrm>
            <a:off x="2007673" y="203200"/>
            <a:ext cx="8366588" cy="119566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e-IL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ניתוחים בארץ</a:t>
            </a:r>
            <a:endParaRPr lang="he-IL" sz="36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BCCD-899B-4582-A655-1E3686B852BD}" type="slidenum">
              <a:rPr lang="he-IL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23</a:t>
            </a:fld>
            <a:endParaRPr lang="he-IL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298911"/>
              </p:ext>
            </p:extLst>
          </p:nvPr>
        </p:nvGraphicFramePr>
        <p:xfrm>
          <a:off x="1097619" y="1398860"/>
          <a:ext cx="10657184" cy="5374093"/>
        </p:xfrm>
        <a:graphic>
          <a:graphicData uri="http://schemas.openxmlformats.org/drawingml/2006/table">
            <a:tbl>
              <a:tblPr rtl="1" firstRow="1" firstCol="1" bandRow="1">
                <a:tableStyleId>{BC89EF96-8CEA-46FF-86C4-4CE0E7609802}</a:tableStyleId>
              </a:tblPr>
              <a:tblGrid>
                <a:gridCol w="2694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4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4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2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5367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דור א'</a:t>
                      </a:r>
                      <a:endParaRPr lang="en-US" sz="2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דור ב'</a:t>
                      </a:r>
                      <a:endParaRPr lang="en-US" sz="2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דור ג'</a:t>
                      </a:r>
                      <a:endParaRPr lang="en-US" sz="2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דור ד'</a:t>
                      </a:r>
                      <a:endParaRPr lang="en-US" sz="2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73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עד 2007 ( יש לבדוק מהדורה בכל חברה  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solidFill>
                      <a:srgbClr val="F4F91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2008-2013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solidFill>
                      <a:srgbClr val="F4F91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2014-1/2016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solidFill>
                      <a:srgbClr val="F4F91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פברואר 2016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solidFill>
                      <a:srgbClr val="F4F91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784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קיימים החרגות</a:t>
                      </a:r>
                      <a:r>
                        <a:rPr lang="he-IL" sz="14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: תאונות דרכים ועבודה וטרור  הייתה אפשרות לקנות ביטול להחרגה זו</a:t>
                      </a:r>
                      <a:endParaRPr lang="en-US" sz="14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ניתן היה לבטל חריגים אלו בתוספת תשלום  (ברוב הפוליסות)</a:t>
                      </a:r>
                      <a:endParaRPr lang="en-US" sz="14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לא קיימות החרגות הנ"ל  </a:t>
                      </a:r>
                      <a:endParaRPr lang="en-US" sz="14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לא קיימות החרגות הנ"ל  </a:t>
                      </a:r>
                      <a:endParaRPr lang="en-US" sz="14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784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חריג : מום מולד</a:t>
                      </a:r>
                      <a:r>
                        <a:rPr lang="he-IL" sz="14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לרבות מחלות תורשתיות </a:t>
                      </a:r>
                      <a:endParaRPr lang="en-US" sz="14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תקופת האכשרה  למום מולד 12 חודשים (בתנאי שלא היה ידוע עליו בעת ההצטרפות)</a:t>
                      </a:r>
                      <a:endParaRPr lang="en-US" sz="14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תקופת האכשרה  למום מולד 3 חודשים (בתנאי שלא היה ידוע עליו בעת ההצטרפות)</a:t>
                      </a:r>
                      <a:endParaRPr lang="en-US" sz="14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645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שדרוגי התוכניות הקיימת  כרוכים  בהצהרת בריאות 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שדרוגי התוכניות הקיימת  כרוכים  בהצהרת בריאות</a:t>
                      </a:r>
                      <a:endParaRPr lang="en-US" sz="14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שדרוגי התוכניות הקיימת  כרוכים  בהצהרת בריאות</a:t>
                      </a:r>
                      <a:endParaRPr lang="en-US" sz="14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ברות ביטוח</a:t>
                      </a:r>
                      <a:r>
                        <a:rPr lang="he-IL" sz="14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לשדרוגים אחת לשנתיים. אם יתבצעו שדרוגים לכיסויים קיימים לא יהיה צורך בהצהרת בריאות</a:t>
                      </a:r>
                      <a:endParaRPr lang="en-US" sz="14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784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שני ייעוצים במהלך ניתוח - מותנה בביצוע ניתוח</a:t>
                      </a:r>
                      <a:endParaRPr lang="en-US" sz="14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שני ייעוצים במהלך ניתוח - מותנה בביצוע ניתוח</a:t>
                      </a:r>
                      <a:endParaRPr lang="en-US" sz="14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שני ייעוצים במהלך ניתוח - מותנה בביצוע ניתוח</a:t>
                      </a:r>
                      <a:endParaRPr lang="en-US" sz="14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 </a:t>
                      </a:r>
                      <a:r>
                        <a:rPr lang="he-IL" sz="14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ייעוצים</a:t>
                      </a:r>
                      <a:r>
                        <a:rPr lang="he-IL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אגב  ניתוח ישולמו </a:t>
                      </a:r>
                      <a:r>
                        <a:rPr lang="he-IL" sz="1400" u="sng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גם אם לא בוצע הניתוח בפועל</a:t>
                      </a:r>
                      <a:r>
                        <a:rPr lang="he-IL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ללא השתתפות עצמית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769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כותרת 1"/>
          <p:cNvSpPr>
            <a:spLocks noGrp="1"/>
          </p:cNvSpPr>
          <p:nvPr>
            <p:ph type="title"/>
          </p:nvPr>
        </p:nvSpPr>
        <p:spPr>
          <a:xfrm>
            <a:off x="1723193" y="274320"/>
            <a:ext cx="8366588" cy="119566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e-IL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ניתוחים בארץ</a:t>
            </a:r>
            <a:endParaRPr lang="he-IL" sz="36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BCCD-899B-4582-A655-1E3686B852BD}" type="slidenum">
              <a:rPr lang="he-IL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24</a:t>
            </a:fld>
            <a:endParaRPr lang="he-IL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443184"/>
              </p:ext>
            </p:extLst>
          </p:nvPr>
        </p:nvGraphicFramePr>
        <p:xfrm>
          <a:off x="713542" y="949435"/>
          <a:ext cx="10657184" cy="5374093"/>
        </p:xfrm>
        <a:graphic>
          <a:graphicData uri="http://schemas.openxmlformats.org/drawingml/2006/table">
            <a:tbl>
              <a:tblPr rtl="1" firstRow="1" firstCol="1" bandRow="1">
                <a:tableStyleId>{BC89EF96-8CEA-46FF-86C4-4CE0E7609802}</a:tableStyleId>
              </a:tblPr>
              <a:tblGrid>
                <a:gridCol w="2694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4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4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2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5367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800" b="1" kern="1200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דור א'</a:t>
                      </a:r>
                      <a:endParaRPr lang="en-US" sz="2800" b="1" kern="12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800" b="1" kern="1200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דור ב'</a:t>
                      </a:r>
                      <a:endParaRPr lang="en-US" sz="2800" b="1" kern="12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800" b="1" kern="1200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דור ג'</a:t>
                      </a:r>
                      <a:endParaRPr lang="en-US" sz="2800" b="1" kern="12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800" b="1" kern="1200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דור ד'</a:t>
                      </a:r>
                      <a:endParaRPr lang="en-US" sz="2800" b="1" kern="12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0" marB="0"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73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עד 2007 ( יש לבדוק מהדורה בכל חברה  )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0" marB="0">
                    <a:solidFill>
                      <a:srgbClr val="F4F91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2008-2013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0" marB="0">
                    <a:solidFill>
                      <a:srgbClr val="F4F91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2014-1/2016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0" marB="0">
                    <a:solidFill>
                      <a:srgbClr val="F4F91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פברואר 2016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0" marB="0">
                    <a:solidFill>
                      <a:srgbClr val="F4F91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784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לא קיים ( ברוב הפוליסות </a:t>
                      </a:r>
                      <a:endParaRPr lang="en-US" sz="14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מחליפי ניתוח – עלות ניתוח מקביל או  עד 150,000  הנמוך מביניהם</a:t>
                      </a:r>
                      <a:endParaRPr lang="en-US" sz="14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מחליפי ניתוח – עלות ניתוח מקביל או  עד 200,000  הנמוך מביניהם</a:t>
                      </a:r>
                      <a:endParaRPr lang="en-US" sz="14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מחליפי ניתוח ללא תקרה (בהסכם)</a:t>
                      </a:r>
                      <a:endParaRPr lang="en-US" sz="14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784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שתלים במהלך ניתוח עד תקרה של עד 16,000 ש"ח</a:t>
                      </a:r>
                      <a:endParaRPr lang="en-US" sz="14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שתלים במהלך ניתוח עד תקרה של עד 22,000 </a:t>
                      </a:r>
                      <a:endParaRPr lang="en-US" sz="14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שתלים במהלך ניתוח עד תקרה של עד 25,000 ש"ח</a:t>
                      </a:r>
                      <a:endParaRPr lang="en-US" sz="14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שתלים בניתוח ללא תקרה (בהסכם)</a:t>
                      </a:r>
                      <a:endParaRPr lang="en-US" sz="14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645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אין כיסוי לניתוחים מניעתיים </a:t>
                      </a:r>
                      <a:endParaRPr lang="en-US" sz="14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אין כיסוי לניתוחים מניעתיים</a:t>
                      </a:r>
                      <a:endParaRPr lang="en-US" sz="14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בחלק מהחברות הוסיפו כיסוי לניתוחים מניעתיים, בנספחים נפרדים עם מגבלות ותק ואכשרה  ארוכה (12 חודשי הכשרה)</a:t>
                      </a:r>
                      <a:endParaRPr lang="en-US" sz="14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יש כיסוי לניתוחים מניעתיים </a:t>
                      </a:r>
                      <a:endParaRPr lang="en-US" sz="14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 חודשי הכשרה.</a:t>
                      </a:r>
                      <a:endParaRPr lang="en-US" sz="14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784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חריג ניתוחי עודף משקל: הכיסוי יינתן רק אם יש 2 גורמי סיכון ו</a:t>
                      </a:r>
                      <a:r>
                        <a:rPr lang="en-US" sz="14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BMI </a:t>
                      </a:r>
                      <a:r>
                        <a:rPr lang="he-IL" sz="14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בין 39 ל 42</a:t>
                      </a:r>
                      <a:endParaRPr lang="en-US" sz="14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חריג ניתוחי עודף משקל: הכיסוי יינתן רק אם יש 2 גורמי סיכון ו</a:t>
                      </a:r>
                      <a:r>
                        <a:rPr lang="en-US" sz="14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BMI</a:t>
                      </a:r>
                      <a:r>
                        <a:rPr lang="he-IL" sz="14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בין 39 ל 42</a:t>
                      </a:r>
                      <a:endParaRPr lang="en-US" sz="14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חריג ניתוחי עודף משקל: הכיסוי יינתן רק אם יש 2 גורמי סיכון ו</a:t>
                      </a:r>
                      <a:r>
                        <a:rPr lang="en-US" sz="14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BMI</a:t>
                      </a:r>
                      <a:r>
                        <a:rPr lang="he-IL" sz="14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בין 39 ל 42</a:t>
                      </a:r>
                      <a:endParaRPr lang="en-US" sz="14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שינוי חריג עודף משקל לטובה: הניתוח יינתן עם גורם סיכון אחד בלבד ומעל </a:t>
                      </a:r>
                      <a:r>
                        <a:rPr lang="en-US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BMI</a:t>
                      </a:r>
                      <a:r>
                        <a:rPr lang="he-IL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36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758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כותרת 1"/>
          <p:cNvSpPr>
            <a:spLocks noGrp="1"/>
          </p:cNvSpPr>
          <p:nvPr>
            <p:ph type="title"/>
          </p:nvPr>
        </p:nvSpPr>
        <p:spPr>
          <a:xfrm>
            <a:off x="1912706" y="293209"/>
            <a:ext cx="8366588" cy="119566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e-IL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ניתוחים בארץ</a:t>
            </a:r>
            <a:endParaRPr lang="he-IL" sz="36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BCCD-899B-4582-A655-1E3686B852BD}" type="slidenum">
              <a:rPr lang="he-IL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25</a:t>
            </a:fld>
            <a:endParaRPr lang="he-IL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433806"/>
              </p:ext>
            </p:extLst>
          </p:nvPr>
        </p:nvGraphicFramePr>
        <p:xfrm>
          <a:off x="674905" y="975194"/>
          <a:ext cx="10657184" cy="5807161"/>
        </p:xfrm>
        <a:graphic>
          <a:graphicData uri="http://schemas.openxmlformats.org/drawingml/2006/table">
            <a:tbl>
              <a:tblPr rtl="1" firstRow="1" firstCol="1" bandRow="1">
                <a:tableStyleId>{BC89EF96-8CEA-46FF-86C4-4CE0E7609802}</a:tableStyleId>
              </a:tblPr>
              <a:tblGrid>
                <a:gridCol w="2694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4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4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2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5367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דור א'</a:t>
                      </a:r>
                      <a:endParaRPr lang="en-US" sz="2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דור ב'</a:t>
                      </a:r>
                      <a:endParaRPr lang="en-US" sz="2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דור ג'</a:t>
                      </a:r>
                      <a:endParaRPr lang="en-US" sz="2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דור ד' </a:t>
                      </a:r>
                      <a:endParaRPr lang="en-US" sz="2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73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עד 2007 ( יש לבדוק מהדורה בכל חברה  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solidFill>
                      <a:srgbClr val="F4F91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2007-2013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solidFill>
                      <a:srgbClr val="F4F91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2014-1/2016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solidFill>
                      <a:srgbClr val="F4F91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פברואר 2016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solidFill>
                      <a:srgbClr val="F4F91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784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קיימים החריגים : פעילות ספורטיבית </a:t>
                      </a:r>
                      <a:r>
                        <a:rPr lang="he-IL" sz="12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מקצועית,אלכוהוליזם</a:t>
                      </a:r>
                      <a:r>
                        <a:rPr lang="he-IL" sz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/סמים, בעיות  נפשיות / התאבדות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קיימים החריגים : פעילות ספורטיבית </a:t>
                      </a:r>
                      <a:r>
                        <a:rPr lang="he-IL" sz="12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מקצועית,אלכוהוליזם</a:t>
                      </a:r>
                      <a:r>
                        <a:rPr lang="he-IL" sz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/סמים, בעיות נפשיות / התאבדות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קיימים החריגים : פעילות ספורטיבית </a:t>
                      </a:r>
                      <a:r>
                        <a:rPr lang="he-IL" sz="12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מקצועית,אלכוהוליזם</a:t>
                      </a:r>
                      <a:r>
                        <a:rPr lang="he-IL" sz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/סמים, בעיות נפשיות / התאבדות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חריגים אלה בוטלו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784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מנתחים שבהסכם – שיפוי מלא. 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מנתחים שאינם בהסכם – החזר ע"פ תקרות הסכם.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מנתחים שבהסכם – שיפוי מלא. 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מנתחים שאינם בהסכם – החזר ע"פ תקרות הסכם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מנתחים שבהסכם – שיפוי מלא. 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מנתחים שאינם בהסכם – החזר ע"פ תקרות הסכם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מנתחים שבהסכם – שיפוי מלא. 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מנתחים שאינם בהסכם – אין כיסוי לכל הוצאות הניתוח   (למעט איילון הכשרה וביטוח ישיר)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645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עלויות ידועות מראש. פרמיה מתייקרת מגיל 21 כל 5 שנים ומתקבעת בגיל 65-70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עלויות ידועות מראש. פרמיה מתייקרת מגיל 21 כל 5 שנים ומתקבעת בגיל 65-70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עלויות ידועות מראש. פרמיה מתייקרת מגיל 21 כל 5 שנים ומתקבעת בגיל 65-70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עלויות ידועות מראש. פרמיה מתייקרת עד גיל 50 אחת ל10 שנים, מגיל 50 כל 5 שנים, מגיל 65 – מתקבע. 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ייתכנו שינויי פרמיה ותנאים אחת לשנתיים – באישור הפיקוח 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784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ניתוחים קוסמטיים אינם כלולים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ניתוחים קוסמטיים אינם כלולים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ניתוחים קוסמטיים</a:t>
                      </a:r>
                      <a:r>
                        <a:rPr lang="he-IL" sz="1200" u="sng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he-IL" sz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כלולים </a:t>
                      </a:r>
                      <a:r>
                        <a:rPr lang="he-IL" sz="1200" u="sng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בחלק מהחברות</a:t>
                      </a:r>
                      <a:r>
                        <a:rPr lang="he-IL" sz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מותנה בתקופת אכשרה של 5 שנים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ניתוחים קוסמטיים אינם כלולים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0077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כותרת 1"/>
          <p:cNvSpPr>
            <a:spLocks noGrp="1"/>
          </p:cNvSpPr>
          <p:nvPr>
            <p:ph type="title"/>
          </p:nvPr>
        </p:nvSpPr>
        <p:spPr>
          <a:xfrm>
            <a:off x="1912706" y="303369"/>
            <a:ext cx="8366588" cy="119566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e-IL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ניתוחים בארץ</a:t>
            </a:r>
            <a:endParaRPr lang="he-IL" sz="36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BCCD-899B-4582-A655-1E3686B852BD}" type="slidenum">
              <a:rPr lang="he-IL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26</a:t>
            </a:fld>
            <a:endParaRPr lang="he-IL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837912"/>
              </p:ext>
            </p:extLst>
          </p:nvPr>
        </p:nvGraphicFramePr>
        <p:xfrm>
          <a:off x="674905" y="975194"/>
          <a:ext cx="10657184" cy="5165664"/>
        </p:xfrm>
        <a:graphic>
          <a:graphicData uri="http://schemas.openxmlformats.org/drawingml/2006/table">
            <a:tbl>
              <a:tblPr rtl="1" firstRow="1" firstCol="1" bandRow="1">
                <a:tableStyleId>{BC89EF96-8CEA-46FF-86C4-4CE0E7609802}</a:tableStyleId>
              </a:tblPr>
              <a:tblGrid>
                <a:gridCol w="2694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4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4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2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0641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דור א'</a:t>
                      </a:r>
                      <a:endParaRPr lang="en-US" sz="2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דור ב'</a:t>
                      </a:r>
                      <a:endParaRPr lang="en-US" sz="2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דור ג'</a:t>
                      </a:r>
                      <a:endParaRPr lang="en-US" sz="2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רפורמה</a:t>
                      </a:r>
                      <a:endParaRPr lang="en-US" sz="2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64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עד 2007 ( יש לבדוק מהדורה בכל חברה  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solidFill>
                      <a:srgbClr val="F4F91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2008-2013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solidFill>
                      <a:srgbClr val="F4F91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2014-1/2016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solidFill>
                      <a:srgbClr val="F4F91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פברואר 2016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solidFill>
                      <a:srgbClr val="F4F91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949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u="non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הוצאות נלוות לניתוח : </a:t>
                      </a:r>
                      <a:r>
                        <a:rPr lang="he-IL" sz="1400" u="none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פיזיורתפיה</a:t>
                      </a:r>
                      <a:r>
                        <a:rPr lang="he-IL" sz="1400" u="non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אמבולנס אחות פרטית, </a:t>
                      </a:r>
                      <a:r>
                        <a:rPr lang="he-IL" sz="1400" u="none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א.כ.ע</a:t>
                      </a:r>
                      <a:r>
                        <a:rPr lang="he-IL" sz="1400" u="non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 מניתוח, מוות מניתוח</a:t>
                      </a:r>
                      <a:endParaRPr lang="en-US" sz="1400" u="none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u="non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הוצאות נלוות לניתוח : </a:t>
                      </a:r>
                      <a:r>
                        <a:rPr lang="he-IL" sz="1400" u="none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פיזיורתפיה</a:t>
                      </a:r>
                      <a:r>
                        <a:rPr lang="he-IL" sz="1400" u="non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אמבולנס אחות פרטית, </a:t>
                      </a:r>
                      <a:r>
                        <a:rPr lang="he-IL" sz="1400" u="none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א.כ.ע</a:t>
                      </a:r>
                      <a:r>
                        <a:rPr lang="he-IL" sz="1400" u="non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 מניתוח, מוות מניתוח</a:t>
                      </a:r>
                      <a:endParaRPr lang="en-US" sz="1400" u="none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u="non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הוצאות נלוות לניתוח : </a:t>
                      </a:r>
                      <a:r>
                        <a:rPr lang="he-IL" sz="1400" u="none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פיזיורתפיה</a:t>
                      </a:r>
                      <a:r>
                        <a:rPr lang="he-IL" sz="1400" u="non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אמבולנס אחות פרטית, </a:t>
                      </a:r>
                      <a:r>
                        <a:rPr lang="he-IL" sz="1400" u="none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א.כ.ע</a:t>
                      </a:r>
                      <a:r>
                        <a:rPr lang="he-IL" sz="1400" u="non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 מניתוח, מוות מניתוח</a:t>
                      </a:r>
                      <a:endParaRPr lang="en-US" sz="1400" u="none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u="non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אין</a:t>
                      </a:r>
                      <a:endParaRPr lang="en-US" sz="1400" u="none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860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u="non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הרחבה לחרום שיניים, ניתוחי שיניים (שיפוי חלקי)</a:t>
                      </a:r>
                      <a:endParaRPr lang="en-US" sz="1400" u="none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u="non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בחלק מהפוליסות</a:t>
                      </a:r>
                      <a:endParaRPr lang="en-US" sz="1400" u="none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u="non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הרחבה לחרום שיניים, ניתוחי שיניים (שיפוי חלקי)</a:t>
                      </a:r>
                      <a:endParaRPr lang="en-US" sz="1400" u="none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u="non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בחלק מהפוליסות</a:t>
                      </a:r>
                      <a:endParaRPr lang="en-US" sz="1400" u="none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u="non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הרחבה לחרום שיניים, ניתוחי שיניים (שיפוי חלקי)</a:t>
                      </a:r>
                      <a:endParaRPr lang="en-US" sz="1400" u="none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u="non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בחלק מהפוליסות</a:t>
                      </a:r>
                      <a:endParaRPr lang="en-US" sz="1400" u="none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u="non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אין</a:t>
                      </a:r>
                      <a:endParaRPr lang="en-US" sz="1400" u="none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481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u="non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מסלול פיצוי לניתוחים </a:t>
                      </a:r>
                      <a:r>
                        <a:rPr lang="he-IL" sz="1400" b="1" u="none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אלקטיבים</a:t>
                      </a:r>
                      <a:r>
                        <a:rPr lang="he-IL" sz="1400" b="1" u="non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שלא נעשו ע"י חברת הביטוח,  50% משכר מנתח או ע"פ ימי אשפוז </a:t>
                      </a:r>
                      <a:r>
                        <a:rPr lang="he-IL" sz="1400" b="1" u="none" dirty="0"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(לא כולל חירום )</a:t>
                      </a:r>
                      <a:endParaRPr lang="en-US" sz="1400" u="none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u="non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מסלול פיצוי לניתוחים אלקטיבים שלא נעשו ע"י חברת הביטוח, 50% משכר מנתח או ע"פ ימי אשפוז</a:t>
                      </a:r>
                      <a:r>
                        <a:rPr lang="he-IL" sz="1400" b="1" u="none"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(לא כולל  חירום )</a:t>
                      </a:r>
                      <a:endParaRPr lang="en-US" sz="1400" u="none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u="non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אין (למעט חברות ששיווקו מוצרי פיצוי לניתוחים בנספח נפרד) </a:t>
                      </a:r>
                      <a:endParaRPr lang="en-US" sz="1400" u="none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u="non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אין</a:t>
                      </a:r>
                      <a:endParaRPr lang="en-US" sz="1400" u="none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85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u="non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פיצוי הדבקות הפטיטיס בי / איידס מעירוי דם</a:t>
                      </a:r>
                      <a:endParaRPr lang="en-US" sz="1400" u="none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u="non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פיצוי הדבקות הפטיטיס בי / איידס מעירוי דם</a:t>
                      </a:r>
                      <a:endParaRPr lang="en-US" sz="1400" u="none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u="non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פיצוי הדבקות הפטיטיס בי / איידס מעירוי דם</a:t>
                      </a:r>
                      <a:endParaRPr lang="en-US" sz="1400" u="none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u="non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אין</a:t>
                      </a:r>
                      <a:endParaRPr lang="en-US" sz="1400" u="none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860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u="non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יש חריג לפעולות איבה</a:t>
                      </a:r>
                      <a:endParaRPr lang="en-US" sz="1400" u="none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u="non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אין חריג לפעולות איבה</a:t>
                      </a:r>
                      <a:endParaRPr lang="en-US" sz="1400" u="none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u="non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אין חריג לפעולות איבה</a:t>
                      </a:r>
                      <a:endParaRPr lang="en-US" sz="1400" u="none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u="non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יש חריג לפעולות איבה</a:t>
                      </a:r>
                      <a:endParaRPr lang="en-US" sz="1400" u="none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3471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כותרת 1"/>
          <p:cNvSpPr>
            <a:spLocks noGrp="1"/>
          </p:cNvSpPr>
          <p:nvPr>
            <p:ph type="title"/>
          </p:nvPr>
        </p:nvSpPr>
        <p:spPr>
          <a:xfrm>
            <a:off x="1820203" y="242409"/>
            <a:ext cx="8366588" cy="119566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e-IL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השתלות</a:t>
            </a:r>
            <a:endParaRPr lang="he-IL" sz="36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BCCD-899B-4582-A655-1E3686B852BD}" type="slidenum">
              <a:rPr lang="he-IL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27</a:t>
            </a:fld>
            <a:endParaRPr lang="he-IL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568924"/>
              </p:ext>
            </p:extLst>
          </p:nvPr>
        </p:nvGraphicFramePr>
        <p:xfrm>
          <a:off x="674905" y="975194"/>
          <a:ext cx="10657184" cy="3143022"/>
        </p:xfrm>
        <a:graphic>
          <a:graphicData uri="http://schemas.openxmlformats.org/drawingml/2006/table">
            <a:tbl>
              <a:tblPr rtl="1" firstRow="1" firstCol="1" bandRow="1">
                <a:tableStyleId>{BC89EF96-8CEA-46FF-86C4-4CE0E7609802}</a:tableStyleId>
              </a:tblPr>
              <a:tblGrid>
                <a:gridCol w="2694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4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4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2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4657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דור א'</a:t>
                      </a:r>
                      <a:endParaRPr lang="en-US" sz="2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דור ב'</a:t>
                      </a:r>
                      <a:endParaRPr lang="en-US" sz="2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דור ג'</a:t>
                      </a:r>
                      <a:endParaRPr lang="en-US" sz="2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רפורמה</a:t>
                      </a:r>
                      <a:endParaRPr lang="en-US" sz="2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55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עד 2007 ( יש לבדוק מהדורה בכל חברה  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solidFill>
                      <a:srgbClr val="F4F91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2008-2013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solidFill>
                      <a:srgbClr val="F4F91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2014-1/2016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solidFill>
                      <a:srgbClr val="F4F91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פברואר 2016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solidFill>
                      <a:srgbClr val="F4F91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143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סוגי השתלות: ריאה, לב, כליה, לבלב, כבד ושילובים. השתלת מח עצם מתורם זר בלבד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השתלות: ריאה, לב, כליה, לבלב, כבד ושילובים. השתלת מח עצם מתורם זר.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התווסף כיסוי גם למעי, שחלה, תאי גזע, תאי אב, בע"ח, </a:t>
                      </a:r>
                      <a:r>
                        <a:rPr lang="he-IL" sz="1400" u="sng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מח עצם עצמי</a:t>
                      </a:r>
                      <a:r>
                        <a:rPr lang="he-IL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השתלות: ריאה, לב, כליה, לבלב, כבד ושילובים. השתלת מח עצם מתורם זר.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התווסף כיסוי גם למעי, שחלה, תאי גזע, תאי אב, בע"ח, </a:t>
                      </a:r>
                      <a:r>
                        <a:rPr lang="he-IL" sz="1400" u="sng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מח עצם עצמי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השתלות: ריאה, לב, כליה, לבלב, כבד ושילובים. השתלת מח עצם מתורם זר.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התווסף כיסוי גם למעי, שחלה, תאי גזע, תאי אב, בע"ח, </a:t>
                      </a:r>
                      <a:r>
                        <a:rPr lang="he-IL" sz="1400" u="sng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מח עצם עצמי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(השתלת רחם ,איברים שפותחו במעבדה ב"מגדל ")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1487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כותרת 1"/>
          <p:cNvSpPr>
            <a:spLocks noGrp="1"/>
          </p:cNvSpPr>
          <p:nvPr>
            <p:ph type="title"/>
          </p:nvPr>
        </p:nvSpPr>
        <p:spPr>
          <a:xfrm>
            <a:off x="2230621" y="724414"/>
            <a:ext cx="8366588" cy="119566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e-IL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טיפולים מיוחדים בחו"ל</a:t>
            </a:r>
            <a:endParaRPr lang="he-IL" sz="36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BCCD-899B-4582-A655-1E3686B852BD}" type="slidenum">
              <a:rPr lang="he-IL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28</a:t>
            </a:fld>
            <a:endParaRPr lang="he-IL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220245"/>
              </p:ext>
            </p:extLst>
          </p:nvPr>
        </p:nvGraphicFramePr>
        <p:xfrm>
          <a:off x="908585" y="1920074"/>
          <a:ext cx="10657184" cy="1881008"/>
        </p:xfrm>
        <a:graphic>
          <a:graphicData uri="http://schemas.openxmlformats.org/drawingml/2006/table">
            <a:tbl>
              <a:tblPr rtl="1" firstRow="1" firstCol="1" bandRow="1">
                <a:tableStyleId>{BC89EF96-8CEA-46FF-86C4-4CE0E7609802}</a:tableStyleId>
              </a:tblPr>
              <a:tblGrid>
                <a:gridCol w="2694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4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4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2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4657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דור א'</a:t>
                      </a:r>
                      <a:endParaRPr lang="en-US" sz="2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דור ב'</a:t>
                      </a:r>
                      <a:endParaRPr lang="en-US" sz="2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דור ג'</a:t>
                      </a:r>
                      <a:endParaRPr lang="en-US" sz="2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רפורמה</a:t>
                      </a:r>
                      <a:endParaRPr lang="en-US" sz="2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55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עד 2007 ( יש לבדוק מהדורה בכל חברה  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solidFill>
                      <a:srgbClr val="F4F91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2007-2013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solidFill>
                      <a:srgbClr val="F4F91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2014-1/2016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solidFill>
                      <a:srgbClr val="F4F91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פברואר 2016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solidFill>
                      <a:srgbClr val="F4F91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143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תקרה כוללת – עד 500,000 ש"ח</a:t>
                      </a:r>
                      <a:endParaRPr lang="en-US" sz="14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תקרה כוללת – עד 800,000 ₪ </a:t>
                      </a:r>
                      <a:endParaRPr lang="en-US" sz="14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תקרה כוללת של עד כ – מליון ₪ </a:t>
                      </a:r>
                      <a:endParaRPr lang="en-US" sz="14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תקרה כוללת של עד כ- </a:t>
                      </a:r>
                      <a:r>
                        <a:rPr lang="he-IL" sz="14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מליון</a:t>
                      </a:r>
                      <a:r>
                        <a:rPr lang="he-IL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₪  – אין תקרה בחלק מהחברות למרכזי הסכם 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15590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כותרת 1"/>
          <p:cNvSpPr>
            <a:spLocks noGrp="1"/>
          </p:cNvSpPr>
          <p:nvPr>
            <p:ph type="title"/>
          </p:nvPr>
        </p:nvSpPr>
        <p:spPr>
          <a:xfrm>
            <a:off x="1912706" y="262729"/>
            <a:ext cx="8366588" cy="119566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e-IL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תרופות / השתלות </a:t>
            </a:r>
            <a:endParaRPr lang="he-IL" sz="36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BCCD-899B-4582-A655-1E3686B852BD}" type="slidenum">
              <a:rPr lang="he-IL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29</a:t>
            </a:fld>
            <a:endParaRPr lang="he-IL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492618"/>
              </p:ext>
            </p:extLst>
          </p:nvPr>
        </p:nvGraphicFramePr>
        <p:xfrm>
          <a:off x="674905" y="975194"/>
          <a:ext cx="10657184" cy="5328720"/>
        </p:xfrm>
        <a:graphic>
          <a:graphicData uri="http://schemas.openxmlformats.org/drawingml/2006/table">
            <a:tbl>
              <a:tblPr rtl="1" firstRow="1" firstCol="1" bandRow="1">
                <a:tableStyleId>{BC89EF96-8CEA-46FF-86C4-4CE0E7609802}</a:tableStyleId>
              </a:tblPr>
              <a:tblGrid>
                <a:gridCol w="2694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4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4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2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4657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דור א'</a:t>
                      </a:r>
                      <a:endParaRPr lang="en-US" sz="2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דור ב'</a:t>
                      </a:r>
                      <a:endParaRPr lang="en-US" sz="2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דור ג'</a:t>
                      </a:r>
                      <a:endParaRPr lang="en-US" sz="2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רפורמה</a:t>
                      </a:r>
                      <a:endParaRPr lang="en-US" sz="2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55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עד 2007 ( יש לבדוק מהדורה בכל חברה  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solidFill>
                      <a:srgbClr val="F4F91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2007-2013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solidFill>
                      <a:srgbClr val="F4F91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2014-1/2016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solidFill>
                      <a:srgbClr val="F4F91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אוקטובר 2023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solidFill>
                      <a:srgbClr val="F4F91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1434"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תרופות שלא בסל בארץ ואושרו בחו"ל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תרופות שבסל אך לא בהתוויה למחלה הספציפית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תרופות יתום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בהגדרת התרופות לא קיים כיסוי לתרופות ביולוגיות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תרופות שלא בסל בארץ ואושרו בחול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תרופות שבסל אך לא בהתוויה למחלה הספציפית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תרופות יתום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OFF LABEL</a:t>
                      </a:r>
                      <a:r>
                        <a:rPr lang="he-IL" sz="1200" b="1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תרופות 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קיים כיסוי לתרופות ביולוגיות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תרופות שלא בסל בארץ ואושרו בחול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תרופות שבסל אך לא בהתוויה למחלה הספציפית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תרופות יתום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OFF LABEL</a:t>
                      </a: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1200" b="1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בפניקס ובהראל ניתן היה לרכוש הרחבה לכיסוי  תרופות בהתאמה אישית (פרימיום , אקסטרא)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שלא בסל בארץ ואושרו בחול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שבסל אך לא בהתוויה למחלה הספציפית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יתום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OFF LABEL</a:t>
                      </a: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1200" b="1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תרופות בהתאמה אישית 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מיליון ₪ מתחדש כל שנתיים 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בדיקה </a:t>
                      </a:r>
                      <a:r>
                        <a:rPr lang="he-IL" sz="1200" b="1" dirty="0" err="1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גנומית</a:t>
                      </a:r>
                      <a:r>
                        <a:rPr lang="he-IL" sz="1200" b="1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40,000 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143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תקרה –עד 600,000 ש"ח לכל תקופת הביטוח 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תקרה – כמליון ש"ח לכל תקופת הביטוח/ או סכום מתחדש 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תקרה – כמליון עד 3 מליון ש"ח מתחדש כל 2/3  שנים 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תקרה עד  3,000,0000 ₪ מתחדש כל שנתיים 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555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גמלה חודשית לאחר השתלה 3000/5000 ש"ח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למשך שנה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גמלה חודשית לאחר השתלה 5000/8000 ש"ח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למשך שנה / שנתיים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גמלה חודשית לאחר השתלה 5000/8000 ש"ח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למשך שנה / שנתיים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גמלה חודשית לפני השתלה 2,000/4,000 ל 9 חודשים  ולאחר השתלה 5,500 למשך שנתיים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0072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0F98E3B8-D354-6884-3C18-CF00B270C6E3}"/>
              </a:ext>
            </a:extLst>
          </p:cNvPr>
          <p:cNvSpPr txBox="1"/>
          <p:nvPr/>
        </p:nvSpPr>
        <p:spPr>
          <a:xfrm>
            <a:off x="2133601" y="2106706"/>
            <a:ext cx="9197786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altLang="ko-KR" sz="40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altLang="ko-KR" sz="40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ko-KR" sz="36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מבוטחים בעלי שבן - ללא ביטוח בריאות</a:t>
            </a:r>
            <a:endParaRPr lang="ko-KR" altLang="en-US" sz="3600" b="1" dirty="0">
              <a:solidFill>
                <a:srgbClr val="00B0F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915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כותרת 1"/>
          <p:cNvSpPr>
            <a:spLocks noGrp="1"/>
          </p:cNvSpPr>
          <p:nvPr>
            <p:ph type="title"/>
          </p:nvPr>
        </p:nvSpPr>
        <p:spPr>
          <a:xfrm>
            <a:off x="1912706" y="312298"/>
            <a:ext cx="8366588" cy="119566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e-IL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ניתוחים בחו"ל</a:t>
            </a:r>
            <a:endParaRPr lang="he-IL" sz="36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BCCD-899B-4582-A655-1E3686B852BD}" type="slidenum">
              <a:rPr lang="he-IL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30</a:t>
            </a:fld>
            <a:endParaRPr lang="he-IL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664400"/>
              </p:ext>
            </p:extLst>
          </p:nvPr>
        </p:nvGraphicFramePr>
        <p:xfrm>
          <a:off x="674905" y="975194"/>
          <a:ext cx="10657184" cy="4972678"/>
        </p:xfrm>
        <a:graphic>
          <a:graphicData uri="http://schemas.openxmlformats.org/drawingml/2006/table">
            <a:tbl>
              <a:tblPr rtl="1" firstRow="1" firstCol="1" bandRow="1">
                <a:tableStyleId>{BC89EF96-8CEA-46FF-86C4-4CE0E7609802}</a:tableStyleId>
              </a:tblPr>
              <a:tblGrid>
                <a:gridCol w="2694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4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4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2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575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דור א'</a:t>
                      </a:r>
                      <a:endParaRPr lang="en-US" sz="2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דור ב'</a:t>
                      </a:r>
                      <a:endParaRPr lang="en-US" sz="2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דור ג'</a:t>
                      </a:r>
                      <a:endParaRPr lang="en-US" sz="2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רפורמה</a:t>
                      </a:r>
                      <a:endParaRPr lang="en-US" sz="2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75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עד 2007 ( יש לבדוק מהדורה בכל חברה  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solidFill>
                      <a:srgbClr val="F4F91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2008-2013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solidFill>
                      <a:srgbClr val="F4F91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2014-1/2016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solidFill>
                      <a:srgbClr val="F4F91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אוקטובר 2023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solidFill>
                      <a:srgbClr val="F4F91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725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כפוף לתקרה של: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200%  מתקרה בארץ או תקרת ניתוח בהסכם בחו"ל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בחלק מהחברות בתנאי שלא ניתן לבצע בארץ 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מרכזי  הסכם – שיפוי מלא</a:t>
                      </a:r>
                      <a:endParaRPr lang="en-US" sz="14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מרכזים שאינם בהסכם – תקרת הסכם. </a:t>
                      </a:r>
                      <a:endParaRPr lang="en-US" sz="14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בחלק מהחברות ללא תקרה בהודעה מראש </a:t>
                      </a:r>
                      <a:endParaRPr lang="en-US" sz="14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מרכזי הסכם – שיפוי מלא</a:t>
                      </a:r>
                      <a:endParaRPr lang="en-US" sz="14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מרכזים שאינם בהסכם – תקרת הסכם. </a:t>
                      </a:r>
                      <a:endParaRPr lang="en-US" sz="14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בחלק מהחברות ללא תקרה</a:t>
                      </a:r>
                      <a:endParaRPr lang="en-US" sz="14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מרכזי  הסכם – שיפוי מלא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מרכזים שאינם בהסכם – תקרת הסכם.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9426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מחליף ניתוח לא קיים בחו"ל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מחליף ניתוח לא קיים בחו"ל</a:t>
                      </a:r>
                      <a:endParaRPr lang="en-US" sz="14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מחליף ניתוח לא קיים בחו"ל</a:t>
                      </a:r>
                      <a:endParaRPr lang="en-US" sz="14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קיים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9426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מימון שתל מוגבל לסכומים נמוכים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מימון שתל 15,000 עד  40,000 ש"ח</a:t>
                      </a:r>
                      <a:endParaRPr lang="en-US" sz="14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מימון שתל 17,500 עד  55,000 ש"ח</a:t>
                      </a:r>
                      <a:endParaRPr lang="en-US" sz="14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מימון שתל 60,000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254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הבאת רופא מחו"ל לארץ לצורך ביצוע ניתוח – לא קיים 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קיים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קיים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קיים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73162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7" name="Google Shape;3017;p41"/>
          <p:cNvGrpSpPr/>
          <p:nvPr/>
        </p:nvGrpSpPr>
        <p:grpSpPr>
          <a:xfrm>
            <a:off x="1557211" y="3146611"/>
            <a:ext cx="3807836" cy="2203708"/>
            <a:chOff x="826500" y="2492800"/>
            <a:chExt cx="2043600" cy="1540249"/>
          </a:xfrm>
        </p:grpSpPr>
        <p:sp>
          <p:nvSpPr>
            <p:cNvPr id="3018" name="Google Shape;3018;p41"/>
            <p:cNvSpPr/>
            <p:nvPr/>
          </p:nvSpPr>
          <p:spPr>
            <a:xfrm>
              <a:off x="826500" y="2492800"/>
              <a:ext cx="2043600" cy="501300"/>
            </a:xfrm>
            <a:prstGeom prst="rect">
              <a:avLst/>
            </a:prstGeom>
            <a:solidFill>
              <a:schemeClr val="accent2"/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9" name="Google Shape;3019;p41"/>
            <p:cNvSpPr/>
            <p:nvPr/>
          </p:nvSpPr>
          <p:spPr>
            <a:xfrm>
              <a:off x="826500" y="3000449"/>
              <a:ext cx="2043600" cy="1032600"/>
            </a:xfrm>
            <a:prstGeom prst="rect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20" name="Google Shape;3020;p41"/>
          <p:cNvGrpSpPr/>
          <p:nvPr/>
        </p:nvGrpSpPr>
        <p:grpSpPr>
          <a:xfrm>
            <a:off x="6783570" y="3131387"/>
            <a:ext cx="3807836" cy="2174503"/>
            <a:chOff x="826500" y="2492800"/>
            <a:chExt cx="2043600" cy="1540249"/>
          </a:xfrm>
        </p:grpSpPr>
        <p:sp>
          <p:nvSpPr>
            <p:cNvPr id="3021" name="Google Shape;3021;p41"/>
            <p:cNvSpPr/>
            <p:nvPr/>
          </p:nvSpPr>
          <p:spPr>
            <a:xfrm>
              <a:off x="826500" y="2492800"/>
              <a:ext cx="2043600" cy="501300"/>
            </a:xfrm>
            <a:prstGeom prst="rect">
              <a:avLst/>
            </a:prstGeom>
            <a:solidFill>
              <a:schemeClr val="accent2"/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</a:pPr>
              <a:endParaRPr sz="1867" kern="0">
                <a:solidFill>
                  <a:srgbClr val="6263F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2" name="Google Shape;3022;p41"/>
            <p:cNvSpPr/>
            <p:nvPr/>
          </p:nvSpPr>
          <p:spPr>
            <a:xfrm>
              <a:off x="826500" y="3000449"/>
              <a:ext cx="2043600" cy="1032600"/>
            </a:xfrm>
            <a:prstGeom prst="rect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030" name="Google Shape;3030;p41"/>
          <p:cNvSpPr txBox="1">
            <a:spLocks noGrp="1"/>
          </p:cNvSpPr>
          <p:nvPr>
            <p:ph type="subTitle" idx="3"/>
          </p:nvPr>
        </p:nvSpPr>
        <p:spPr>
          <a:xfrm>
            <a:off x="7544359" y="3270721"/>
            <a:ext cx="2542932" cy="6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he-IL" sz="1600" b="1" kern="120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תרופות שלא בסל</a:t>
            </a:r>
            <a:endParaRPr sz="1600" b="1" kern="120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31" name="Google Shape;3031;p41"/>
          <p:cNvSpPr txBox="1">
            <a:spLocks noGrp="1"/>
          </p:cNvSpPr>
          <p:nvPr>
            <p:ph type="subTitle" idx="4"/>
          </p:nvPr>
        </p:nvSpPr>
        <p:spPr>
          <a:xfrm>
            <a:off x="7117594" y="3976107"/>
            <a:ext cx="3139788" cy="128770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he-IL" dirty="0">
                <a:latin typeface="Segoe UI" panose="020B0502040204020203" pitchFamily="34" charset="0"/>
                <a:cs typeface="Segoe UI" panose="020B0502040204020203" pitchFamily="34" charset="0"/>
              </a:rPr>
              <a:t>מימון לתרופות שאושרו בחו"ל ואינן בסל הבריאות ,</a:t>
            </a:r>
          </a:p>
          <a:p>
            <a:pPr marL="0" indent="0"/>
            <a:r>
              <a:rPr lang="he-IL" dirty="0">
                <a:latin typeface="Segoe UI" panose="020B0502040204020203" pitchFamily="34" charset="0"/>
                <a:cs typeface="Segoe UI" panose="020B0502040204020203" pitchFamily="34" charset="0"/>
              </a:rPr>
              <a:t>תרופות יתום ,תרופות אוף </a:t>
            </a:r>
            <a:r>
              <a:rPr lang="he-IL" dirty="0" err="1">
                <a:latin typeface="Segoe UI" panose="020B0502040204020203" pitchFamily="34" charset="0"/>
                <a:cs typeface="Segoe UI" panose="020B0502040204020203" pitchFamily="34" charset="0"/>
              </a:rPr>
              <a:t>לייבל</a:t>
            </a:r>
            <a:r>
              <a:rPr lang="he-IL" dirty="0">
                <a:latin typeface="Segoe UI" panose="020B0502040204020203" pitchFamily="34" charset="0"/>
                <a:cs typeface="Segoe UI" panose="020B0502040204020203" pitchFamily="34" charset="0"/>
              </a:rPr>
              <a:t> או תרופות לחולה בודד, תרופות מותאמות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33" name="Google Shape;3033;p41"/>
          <p:cNvSpPr txBox="1">
            <a:spLocks noGrp="1"/>
          </p:cNvSpPr>
          <p:nvPr>
            <p:ph type="subTitle" idx="6"/>
          </p:nvPr>
        </p:nvSpPr>
        <p:spPr>
          <a:xfrm>
            <a:off x="1803899" y="4026401"/>
            <a:ext cx="3008800" cy="74558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 rtl="1"/>
            <a:r>
              <a:rPr lang="he-IL" sz="1867" dirty="0">
                <a:latin typeface="Segoe UI" panose="020B0502040204020203" pitchFamily="34" charset="0"/>
                <a:cs typeface="Segoe UI" panose="020B0502040204020203" pitchFamily="34" charset="0"/>
              </a:rPr>
              <a:t>מימון להשתלות ,טיפולים מיוחדים בחו"ל , ניתוחים ומחליפי ניתוח בחו״ל</a:t>
            </a:r>
          </a:p>
        </p:txBody>
      </p:sp>
      <p:pic>
        <p:nvPicPr>
          <p:cNvPr id="3035" name="Google Shape;3035;p41">
            <a:hlinkClick r:id="" action="ppaction://hlinkshowjump?jump=previousslide"/>
          </p:cNvPr>
          <p:cNvPicPr preferRelativeResize="0"/>
          <p:nvPr/>
        </p:nvPicPr>
        <p:blipFill rotWithShape="1">
          <a:blip r:embed="rId3">
            <a:alphaModFix/>
          </a:blip>
          <a:srcRect t="308" b="317"/>
          <a:stretch/>
        </p:blipFill>
        <p:spPr>
          <a:xfrm>
            <a:off x="259456" y="729034"/>
            <a:ext cx="244233" cy="482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6" name="Google Shape;3036;p41">
            <a:hlinkClick r:id="" action="ppaction://hlinkshowjump?jump=nextslide"/>
          </p:cNvPr>
          <p:cNvPicPr preferRelativeResize="0"/>
          <p:nvPr/>
        </p:nvPicPr>
        <p:blipFill rotWithShape="1">
          <a:blip r:embed="rId3">
            <a:alphaModFix/>
          </a:blip>
          <a:srcRect t="308" b="317"/>
          <a:stretch/>
        </p:blipFill>
        <p:spPr>
          <a:xfrm rot="10800000">
            <a:off x="259456" y="5655667"/>
            <a:ext cx="244233" cy="482436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2849;p39">
            <a:extLst>
              <a:ext uri="{FF2B5EF4-FFF2-40B4-BE49-F238E27FC236}">
                <a16:creationId xmlns:a16="http://schemas.microsoft.com/office/drawing/2014/main" id="{AA775CF0-8E67-8244-98E8-EFA9AC66E9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59446" y="417569"/>
            <a:ext cx="8201729" cy="7500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r" rtl="1"/>
            <a:r>
              <a:rPr lang="he-IL" sz="2667" b="1" dirty="0">
                <a:ln>
                  <a:solidFill>
                    <a:schemeClr val="tx1"/>
                  </a:solidFill>
                </a:ln>
                <a:latin typeface="Segoe UI" panose="020B0502040204020203" pitchFamily="34" charset="0"/>
                <a:cs typeface="Segoe UI" panose="020B0502040204020203" pitchFamily="34" charset="0"/>
              </a:rPr>
              <a:t>רפורמת אוקטובר 2023 – "אחידה אך לא יחידה" </a:t>
            </a:r>
            <a:endParaRPr sz="2667" b="1" dirty="0">
              <a:ln>
                <a:solidFill>
                  <a:schemeClr val="tx1"/>
                </a:solidFill>
              </a:ln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9" name="Google Shape;3028;p41">
            <a:extLst>
              <a:ext uri="{FF2B5EF4-FFF2-40B4-BE49-F238E27FC236}">
                <a16:creationId xmlns:a16="http://schemas.microsoft.com/office/drawing/2014/main" id="{433CCCAF-13E2-5D47-AD90-BF0321C98A08}"/>
              </a:ext>
            </a:extLst>
          </p:cNvPr>
          <p:cNvSpPr txBox="1">
            <a:spLocks/>
          </p:cNvSpPr>
          <p:nvPr/>
        </p:nvSpPr>
        <p:spPr>
          <a:xfrm>
            <a:off x="2014303" y="3224393"/>
            <a:ext cx="2636800" cy="6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0" i="0" u="none" strike="noStrike" cap="none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 defTabSz="1219170" rtl="1">
              <a:buClrTx/>
              <a:buSzTx/>
              <a:defRPr/>
            </a:pPr>
            <a:r>
              <a:rPr lang="he-IL" sz="1600" b="1" dirty="0">
                <a:solidFill>
                  <a:srgbClr val="E86B7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השתלות טיפולים וניתוחים מיוחדים בחו״ל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D27A0E-A21A-D941-8710-D64DDC3404B1}"/>
              </a:ext>
            </a:extLst>
          </p:cNvPr>
          <p:cNvSpPr txBox="1"/>
          <p:nvPr/>
        </p:nvSpPr>
        <p:spPr>
          <a:xfrm>
            <a:off x="8819362" y="4177259"/>
            <a:ext cx="184730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219170" rtl="1">
              <a:buClr>
                <a:srgbClr val="000000"/>
              </a:buClr>
            </a:pPr>
            <a:endParaRPr lang="x-none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79" name="Google Shape;13939;p83">
            <a:extLst>
              <a:ext uri="{FF2B5EF4-FFF2-40B4-BE49-F238E27FC236}">
                <a16:creationId xmlns:a16="http://schemas.microsoft.com/office/drawing/2014/main" id="{D15AD0CA-BCF6-5344-8476-F8A475FF0514}"/>
              </a:ext>
            </a:extLst>
          </p:cNvPr>
          <p:cNvGrpSpPr/>
          <p:nvPr/>
        </p:nvGrpSpPr>
        <p:grpSpPr>
          <a:xfrm>
            <a:off x="3093847" y="2233967"/>
            <a:ext cx="766212" cy="668367"/>
            <a:chOff x="6184800" y="1540902"/>
            <a:chExt cx="370761" cy="319108"/>
          </a:xfrm>
        </p:grpSpPr>
        <p:sp>
          <p:nvSpPr>
            <p:cNvPr id="80" name="Google Shape;13940;p83">
              <a:extLst>
                <a:ext uri="{FF2B5EF4-FFF2-40B4-BE49-F238E27FC236}">
                  <a16:creationId xmlns:a16="http://schemas.microsoft.com/office/drawing/2014/main" id="{366147A6-1288-BC40-8BEF-CA1EBEA76CA3}"/>
                </a:ext>
              </a:extLst>
            </p:cNvPr>
            <p:cNvSpPr/>
            <p:nvPr/>
          </p:nvSpPr>
          <p:spPr>
            <a:xfrm>
              <a:off x="6392695" y="1636485"/>
              <a:ext cx="156975" cy="217975"/>
            </a:xfrm>
            <a:custGeom>
              <a:avLst/>
              <a:gdLst/>
              <a:ahLst/>
              <a:cxnLst/>
              <a:rect l="l" t="t" r="r" b="b"/>
              <a:pathLst>
                <a:path w="5996" h="8326" extrusionOk="0">
                  <a:moveTo>
                    <a:pt x="2421" y="0"/>
                  </a:moveTo>
                  <a:cubicBezTo>
                    <a:pt x="1686" y="0"/>
                    <a:pt x="524" y="567"/>
                    <a:pt x="461" y="1297"/>
                  </a:cubicBezTo>
                  <a:lnTo>
                    <a:pt x="370" y="2374"/>
                  </a:lnTo>
                  <a:cubicBezTo>
                    <a:pt x="807" y="2873"/>
                    <a:pt x="1437" y="3368"/>
                    <a:pt x="2234" y="3378"/>
                  </a:cubicBezTo>
                  <a:lnTo>
                    <a:pt x="2215" y="4617"/>
                  </a:lnTo>
                  <a:lnTo>
                    <a:pt x="2224" y="4622"/>
                  </a:lnTo>
                  <a:lnTo>
                    <a:pt x="2220" y="4622"/>
                  </a:lnTo>
                  <a:cubicBezTo>
                    <a:pt x="1432" y="4612"/>
                    <a:pt x="774" y="4319"/>
                    <a:pt x="245" y="3935"/>
                  </a:cubicBezTo>
                  <a:lnTo>
                    <a:pt x="96" y="6308"/>
                  </a:lnTo>
                  <a:cubicBezTo>
                    <a:pt x="0" y="7394"/>
                    <a:pt x="860" y="8326"/>
                    <a:pt x="1951" y="8326"/>
                  </a:cubicBezTo>
                  <a:lnTo>
                    <a:pt x="5424" y="8326"/>
                  </a:lnTo>
                  <a:cubicBezTo>
                    <a:pt x="5746" y="8326"/>
                    <a:pt x="5996" y="8042"/>
                    <a:pt x="5952" y="7720"/>
                  </a:cubicBezTo>
                  <a:cubicBezTo>
                    <a:pt x="5534" y="4564"/>
                    <a:pt x="5131" y="1514"/>
                    <a:pt x="3200" y="236"/>
                  </a:cubicBezTo>
                  <a:cubicBezTo>
                    <a:pt x="2969" y="82"/>
                    <a:pt x="2700" y="0"/>
                    <a:pt x="2421" y="0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3941;p83">
              <a:extLst>
                <a:ext uri="{FF2B5EF4-FFF2-40B4-BE49-F238E27FC236}">
                  <a16:creationId xmlns:a16="http://schemas.microsoft.com/office/drawing/2014/main" id="{66398F96-A0B3-D142-8BBE-C9FAE5F27AD8}"/>
                </a:ext>
              </a:extLst>
            </p:cNvPr>
            <p:cNvSpPr/>
            <p:nvPr/>
          </p:nvSpPr>
          <p:spPr>
            <a:xfrm>
              <a:off x="6438850" y="1636485"/>
              <a:ext cx="110689" cy="217975"/>
            </a:xfrm>
            <a:custGeom>
              <a:avLst/>
              <a:gdLst/>
              <a:ahLst/>
              <a:cxnLst/>
              <a:rect l="l" t="t" r="r" b="b"/>
              <a:pathLst>
                <a:path w="4228" h="8326" extrusionOk="0">
                  <a:moveTo>
                    <a:pt x="654" y="0"/>
                  </a:moveTo>
                  <a:cubicBezTo>
                    <a:pt x="433" y="5"/>
                    <a:pt x="212" y="44"/>
                    <a:pt x="0" y="116"/>
                  </a:cubicBezTo>
                  <a:cubicBezTo>
                    <a:pt x="77" y="149"/>
                    <a:pt x="154" y="193"/>
                    <a:pt x="226" y="236"/>
                  </a:cubicBezTo>
                  <a:cubicBezTo>
                    <a:pt x="2152" y="1514"/>
                    <a:pt x="2556" y="4564"/>
                    <a:pt x="2974" y="7720"/>
                  </a:cubicBezTo>
                  <a:cubicBezTo>
                    <a:pt x="3022" y="8038"/>
                    <a:pt x="2772" y="8326"/>
                    <a:pt x="2445" y="8326"/>
                  </a:cubicBezTo>
                  <a:lnTo>
                    <a:pt x="3646" y="8326"/>
                  </a:lnTo>
                  <a:cubicBezTo>
                    <a:pt x="3649" y="8326"/>
                    <a:pt x="3652" y="8326"/>
                    <a:pt x="3655" y="8326"/>
                  </a:cubicBezTo>
                  <a:cubicBezTo>
                    <a:pt x="3977" y="8326"/>
                    <a:pt x="4227" y="8040"/>
                    <a:pt x="4185" y="7720"/>
                  </a:cubicBezTo>
                  <a:cubicBezTo>
                    <a:pt x="3767" y="4569"/>
                    <a:pt x="3363" y="1514"/>
                    <a:pt x="1432" y="236"/>
                  </a:cubicBezTo>
                  <a:cubicBezTo>
                    <a:pt x="1201" y="87"/>
                    <a:pt x="932" y="5"/>
                    <a:pt x="654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3942;p83">
              <a:extLst>
                <a:ext uri="{FF2B5EF4-FFF2-40B4-BE49-F238E27FC236}">
                  <a16:creationId xmlns:a16="http://schemas.microsoft.com/office/drawing/2014/main" id="{6206F029-1291-0E41-B4EF-5E78489EA8B3}"/>
                </a:ext>
              </a:extLst>
            </p:cNvPr>
            <p:cNvSpPr/>
            <p:nvPr/>
          </p:nvSpPr>
          <p:spPr>
            <a:xfrm>
              <a:off x="6190455" y="1636485"/>
              <a:ext cx="156975" cy="217975"/>
            </a:xfrm>
            <a:custGeom>
              <a:avLst/>
              <a:gdLst/>
              <a:ahLst/>
              <a:cxnLst/>
              <a:rect l="l" t="t" r="r" b="b"/>
              <a:pathLst>
                <a:path w="5996" h="8326" extrusionOk="0">
                  <a:moveTo>
                    <a:pt x="3574" y="0"/>
                  </a:moveTo>
                  <a:cubicBezTo>
                    <a:pt x="3296" y="0"/>
                    <a:pt x="3027" y="82"/>
                    <a:pt x="2796" y="236"/>
                  </a:cubicBezTo>
                  <a:cubicBezTo>
                    <a:pt x="865" y="1514"/>
                    <a:pt x="461" y="4564"/>
                    <a:pt x="43" y="7720"/>
                  </a:cubicBezTo>
                  <a:cubicBezTo>
                    <a:pt x="0" y="8042"/>
                    <a:pt x="250" y="8326"/>
                    <a:pt x="572" y="8326"/>
                  </a:cubicBezTo>
                  <a:lnTo>
                    <a:pt x="4045" y="8326"/>
                  </a:lnTo>
                  <a:cubicBezTo>
                    <a:pt x="5136" y="8326"/>
                    <a:pt x="5996" y="7394"/>
                    <a:pt x="5904" y="6308"/>
                  </a:cubicBezTo>
                  <a:lnTo>
                    <a:pt x="5751" y="3935"/>
                  </a:lnTo>
                  <a:cubicBezTo>
                    <a:pt x="5217" y="4319"/>
                    <a:pt x="4559" y="4612"/>
                    <a:pt x="3771" y="4622"/>
                  </a:cubicBezTo>
                  <a:lnTo>
                    <a:pt x="3767" y="4622"/>
                  </a:lnTo>
                  <a:lnTo>
                    <a:pt x="3781" y="4617"/>
                  </a:lnTo>
                  <a:lnTo>
                    <a:pt x="3762" y="3378"/>
                  </a:lnTo>
                  <a:cubicBezTo>
                    <a:pt x="4559" y="3368"/>
                    <a:pt x="5189" y="2873"/>
                    <a:pt x="5626" y="2374"/>
                  </a:cubicBezTo>
                  <a:lnTo>
                    <a:pt x="5534" y="1297"/>
                  </a:lnTo>
                  <a:cubicBezTo>
                    <a:pt x="5472" y="567"/>
                    <a:pt x="4309" y="0"/>
                    <a:pt x="3574" y="0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3943;p83">
              <a:extLst>
                <a:ext uri="{FF2B5EF4-FFF2-40B4-BE49-F238E27FC236}">
                  <a16:creationId xmlns:a16="http://schemas.microsoft.com/office/drawing/2014/main" id="{EE75C735-B704-594D-B3F6-229902C92FD9}"/>
                </a:ext>
              </a:extLst>
            </p:cNvPr>
            <p:cNvSpPr/>
            <p:nvPr/>
          </p:nvSpPr>
          <p:spPr>
            <a:xfrm>
              <a:off x="6190455" y="1636485"/>
              <a:ext cx="110820" cy="217975"/>
            </a:xfrm>
            <a:custGeom>
              <a:avLst/>
              <a:gdLst/>
              <a:ahLst/>
              <a:cxnLst/>
              <a:rect l="l" t="t" r="r" b="b"/>
              <a:pathLst>
                <a:path w="4233" h="8326" extrusionOk="0">
                  <a:moveTo>
                    <a:pt x="3579" y="0"/>
                  </a:moveTo>
                  <a:cubicBezTo>
                    <a:pt x="3301" y="0"/>
                    <a:pt x="3032" y="87"/>
                    <a:pt x="2796" y="236"/>
                  </a:cubicBezTo>
                  <a:cubicBezTo>
                    <a:pt x="870" y="1514"/>
                    <a:pt x="466" y="4569"/>
                    <a:pt x="48" y="7720"/>
                  </a:cubicBezTo>
                  <a:cubicBezTo>
                    <a:pt x="1" y="8044"/>
                    <a:pt x="251" y="8326"/>
                    <a:pt x="573" y="8326"/>
                  </a:cubicBezTo>
                  <a:cubicBezTo>
                    <a:pt x="576" y="8326"/>
                    <a:pt x="579" y="8326"/>
                    <a:pt x="581" y="8326"/>
                  </a:cubicBezTo>
                  <a:lnTo>
                    <a:pt x="1782" y="8326"/>
                  </a:lnTo>
                  <a:cubicBezTo>
                    <a:pt x="1461" y="8326"/>
                    <a:pt x="1211" y="8038"/>
                    <a:pt x="1254" y="7720"/>
                  </a:cubicBezTo>
                  <a:cubicBezTo>
                    <a:pt x="1677" y="4564"/>
                    <a:pt x="2076" y="1514"/>
                    <a:pt x="4007" y="236"/>
                  </a:cubicBezTo>
                  <a:cubicBezTo>
                    <a:pt x="4079" y="193"/>
                    <a:pt x="4151" y="149"/>
                    <a:pt x="4233" y="116"/>
                  </a:cubicBezTo>
                  <a:cubicBezTo>
                    <a:pt x="4021" y="44"/>
                    <a:pt x="3800" y="5"/>
                    <a:pt x="3579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3944;p83">
              <a:extLst>
                <a:ext uri="{FF2B5EF4-FFF2-40B4-BE49-F238E27FC236}">
                  <a16:creationId xmlns:a16="http://schemas.microsoft.com/office/drawing/2014/main" id="{15B397BB-6FD8-5042-8EBF-484B73A9399C}"/>
                </a:ext>
              </a:extLst>
            </p:cNvPr>
            <p:cNvSpPr/>
            <p:nvPr/>
          </p:nvSpPr>
          <p:spPr>
            <a:xfrm>
              <a:off x="6274964" y="1709684"/>
              <a:ext cx="27698" cy="63277"/>
            </a:xfrm>
            <a:custGeom>
              <a:avLst/>
              <a:gdLst/>
              <a:ahLst/>
              <a:cxnLst/>
              <a:rect l="l" t="t" r="r" b="b"/>
              <a:pathLst>
                <a:path w="1058" h="2417" extrusionOk="0">
                  <a:moveTo>
                    <a:pt x="529" y="0"/>
                  </a:moveTo>
                  <a:cubicBezTo>
                    <a:pt x="236" y="0"/>
                    <a:pt x="1" y="538"/>
                    <a:pt x="1" y="1206"/>
                  </a:cubicBezTo>
                  <a:cubicBezTo>
                    <a:pt x="1" y="1874"/>
                    <a:pt x="236" y="2417"/>
                    <a:pt x="529" y="2417"/>
                  </a:cubicBezTo>
                  <a:cubicBezTo>
                    <a:pt x="822" y="2417"/>
                    <a:pt x="1057" y="1874"/>
                    <a:pt x="1057" y="1206"/>
                  </a:cubicBezTo>
                  <a:cubicBezTo>
                    <a:pt x="1057" y="538"/>
                    <a:pt x="822" y="0"/>
                    <a:pt x="529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3945;p83">
              <a:extLst>
                <a:ext uri="{FF2B5EF4-FFF2-40B4-BE49-F238E27FC236}">
                  <a16:creationId xmlns:a16="http://schemas.microsoft.com/office/drawing/2014/main" id="{95A602B9-9706-114A-991A-392DBD17F5B8}"/>
                </a:ext>
              </a:extLst>
            </p:cNvPr>
            <p:cNvSpPr/>
            <p:nvPr/>
          </p:nvSpPr>
          <p:spPr>
            <a:xfrm>
              <a:off x="6437332" y="1709684"/>
              <a:ext cx="27829" cy="63277"/>
            </a:xfrm>
            <a:custGeom>
              <a:avLst/>
              <a:gdLst/>
              <a:ahLst/>
              <a:cxnLst/>
              <a:rect l="l" t="t" r="r" b="b"/>
              <a:pathLst>
                <a:path w="1063" h="2417" extrusionOk="0">
                  <a:moveTo>
                    <a:pt x="529" y="0"/>
                  </a:moveTo>
                  <a:cubicBezTo>
                    <a:pt x="236" y="0"/>
                    <a:pt x="1" y="538"/>
                    <a:pt x="1" y="1206"/>
                  </a:cubicBezTo>
                  <a:cubicBezTo>
                    <a:pt x="1" y="1874"/>
                    <a:pt x="236" y="2417"/>
                    <a:pt x="529" y="2417"/>
                  </a:cubicBezTo>
                  <a:cubicBezTo>
                    <a:pt x="822" y="2417"/>
                    <a:pt x="1062" y="1874"/>
                    <a:pt x="1062" y="1206"/>
                  </a:cubicBezTo>
                  <a:cubicBezTo>
                    <a:pt x="1062" y="538"/>
                    <a:pt x="822" y="0"/>
                    <a:pt x="529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3946;p83">
              <a:extLst>
                <a:ext uri="{FF2B5EF4-FFF2-40B4-BE49-F238E27FC236}">
                  <a16:creationId xmlns:a16="http://schemas.microsoft.com/office/drawing/2014/main" id="{B9B5732F-9AD2-864E-B37B-B522D142C768}"/>
                </a:ext>
              </a:extLst>
            </p:cNvPr>
            <p:cNvSpPr/>
            <p:nvPr/>
          </p:nvSpPr>
          <p:spPr>
            <a:xfrm>
              <a:off x="6288054" y="1546295"/>
              <a:ext cx="163128" cy="211194"/>
            </a:xfrm>
            <a:custGeom>
              <a:avLst/>
              <a:gdLst/>
              <a:ahLst/>
              <a:cxnLst/>
              <a:rect l="l" t="t" r="r" b="b"/>
              <a:pathLst>
                <a:path w="6231" h="8067" extrusionOk="0">
                  <a:moveTo>
                    <a:pt x="2498" y="1"/>
                  </a:moveTo>
                  <a:lnTo>
                    <a:pt x="2498" y="4642"/>
                  </a:lnTo>
                  <a:cubicBezTo>
                    <a:pt x="2498" y="4829"/>
                    <a:pt x="2445" y="5012"/>
                    <a:pt x="2349" y="5170"/>
                  </a:cubicBezTo>
                  <a:cubicBezTo>
                    <a:pt x="2205" y="5405"/>
                    <a:pt x="2042" y="5626"/>
                    <a:pt x="1859" y="5833"/>
                  </a:cubicBezTo>
                  <a:cubicBezTo>
                    <a:pt x="1288" y="6482"/>
                    <a:pt x="658" y="6823"/>
                    <a:pt x="0" y="6827"/>
                  </a:cubicBezTo>
                  <a:lnTo>
                    <a:pt x="5" y="8067"/>
                  </a:lnTo>
                  <a:lnTo>
                    <a:pt x="15" y="8067"/>
                  </a:lnTo>
                  <a:cubicBezTo>
                    <a:pt x="1168" y="8048"/>
                    <a:pt x="2042" y="7442"/>
                    <a:pt x="2647" y="6799"/>
                  </a:cubicBezTo>
                  <a:cubicBezTo>
                    <a:pt x="2774" y="6667"/>
                    <a:pt x="2944" y="6600"/>
                    <a:pt x="3113" y="6600"/>
                  </a:cubicBezTo>
                  <a:cubicBezTo>
                    <a:pt x="3281" y="6600"/>
                    <a:pt x="3449" y="6667"/>
                    <a:pt x="3574" y="6799"/>
                  </a:cubicBezTo>
                  <a:cubicBezTo>
                    <a:pt x="4180" y="7442"/>
                    <a:pt x="5059" y="8048"/>
                    <a:pt x="6212" y="8067"/>
                  </a:cubicBezTo>
                  <a:lnTo>
                    <a:pt x="6217" y="8067"/>
                  </a:lnTo>
                  <a:lnTo>
                    <a:pt x="6231" y="6832"/>
                  </a:lnTo>
                  <a:cubicBezTo>
                    <a:pt x="5059" y="6818"/>
                    <a:pt x="4247" y="5756"/>
                    <a:pt x="3887" y="5170"/>
                  </a:cubicBezTo>
                  <a:cubicBezTo>
                    <a:pt x="3791" y="5012"/>
                    <a:pt x="3738" y="4829"/>
                    <a:pt x="3738" y="4642"/>
                  </a:cubicBezTo>
                  <a:lnTo>
                    <a:pt x="3738" y="1"/>
                  </a:ln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3947;p83">
              <a:extLst>
                <a:ext uri="{FF2B5EF4-FFF2-40B4-BE49-F238E27FC236}">
                  <a16:creationId xmlns:a16="http://schemas.microsoft.com/office/drawing/2014/main" id="{FD7ECA82-B3D9-FB4A-A65F-7BAA8672B718}"/>
                </a:ext>
              </a:extLst>
            </p:cNvPr>
            <p:cNvSpPr/>
            <p:nvPr/>
          </p:nvSpPr>
          <p:spPr>
            <a:xfrm>
              <a:off x="6272084" y="1713611"/>
              <a:ext cx="196088" cy="146137"/>
            </a:xfrm>
            <a:custGeom>
              <a:avLst/>
              <a:gdLst/>
              <a:ahLst/>
              <a:cxnLst/>
              <a:rect l="l" t="t" r="r" b="b"/>
              <a:pathLst>
                <a:path w="7490" h="5582" extrusionOk="0">
                  <a:moveTo>
                    <a:pt x="3729" y="0"/>
                  </a:moveTo>
                  <a:cubicBezTo>
                    <a:pt x="3506" y="0"/>
                    <a:pt x="3284" y="88"/>
                    <a:pt x="3118" y="263"/>
                  </a:cubicBezTo>
                  <a:cubicBezTo>
                    <a:pt x="2009" y="1434"/>
                    <a:pt x="879" y="1464"/>
                    <a:pt x="661" y="1464"/>
                  </a:cubicBezTo>
                  <a:cubicBezTo>
                    <a:pt x="649" y="1464"/>
                    <a:pt x="640" y="1464"/>
                    <a:pt x="634" y="1464"/>
                  </a:cubicBezTo>
                  <a:cubicBezTo>
                    <a:pt x="629" y="1464"/>
                    <a:pt x="626" y="1464"/>
                    <a:pt x="625" y="1465"/>
                  </a:cubicBezTo>
                  <a:cubicBezTo>
                    <a:pt x="351" y="1465"/>
                    <a:pt x="351" y="1873"/>
                    <a:pt x="625" y="1873"/>
                  </a:cubicBezTo>
                  <a:cubicBezTo>
                    <a:pt x="793" y="1873"/>
                    <a:pt x="961" y="1858"/>
                    <a:pt x="1129" y="1830"/>
                  </a:cubicBezTo>
                  <a:lnTo>
                    <a:pt x="1129" y="1830"/>
                  </a:lnTo>
                  <a:cubicBezTo>
                    <a:pt x="1100" y="2065"/>
                    <a:pt x="994" y="2401"/>
                    <a:pt x="649" y="2478"/>
                  </a:cubicBezTo>
                  <a:cubicBezTo>
                    <a:pt x="408" y="2536"/>
                    <a:pt x="461" y="2888"/>
                    <a:pt x="685" y="2888"/>
                  </a:cubicBezTo>
                  <a:cubicBezTo>
                    <a:pt x="702" y="2888"/>
                    <a:pt x="721" y="2886"/>
                    <a:pt x="740" y="2882"/>
                  </a:cubicBezTo>
                  <a:cubicBezTo>
                    <a:pt x="1350" y="2742"/>
                    <a:pt x="1533" y="2142"/>
                    <a:pt x="1552" y="1738"/>
                  </a:cubicBezTo>
                  <a:cubicBezTo>
                    <a:pt x="1720" y="1685"/>
                    <a:pt x="1888" y="1623"/>
                    <a:pt x="2051" y="1546"/>
                  </a:cubicBezTo>
                  <a:cubicBezTo>
                    <a:pt x="2056" y="1546"/>
                    <a:pt x="2402" y="1368"/>
                    <a:pt x="2455" y="1335"/>
                  </a:cubicBezTo>
                  <a:cubicBezTo>
                    <a:pt x="2574" y="3240"/>
                    <a:pt x="2583" y="3371"/>
                    <a:pt x="2584" y="3371"/>
                  </a:cubicBezTo>
                  <a:cubicBezTo>
                    <a:pt x="2584" y="3371"/>
                    <a:pt x="2584" y="3368"/>
                    <a:pt x="2584" y="3368"/>
                  </a:cubicBezTo>
                  <a:cubicBezTo>
                    <a:pt x="2584" y="3368"/>
                    <a:pt x="2584" y="3369"/>
                    <a:pt x="2585" y="3372"/>
                  </a:cubicBezTo>
                  <a:cubicBezTo>
                    <a:pt x="2666" y="4337"/>
                    <a:pt x="1907" y="5168"/>
                    <a:pt x="937" y="5173"/>
                  </a:cubicBezTo>
                  <a:lnTo>
                    <a:pt x="274" y="5173"/>
                  </a:lnTo>
                  <a:cubicBezTo>
                    <a:pt x="272" y="5173"/>
                    <a:pt x="271" y="5173"/>
                    <a:pt x="269" y="5173"/>
                  </a:cubicBezTo>
                  <a:cubicBezTo>
                    <a:pt x="0" y="5173"/>
                    <a:pt x="2" y="5582"/>
                    <a:pt x="274" y="5582"/>
                  </a:cubicBezTo>
                  <a:lnTo>
                    <a:pt x="927" y="5582"/>
                  </a:lnTo>
                  <a:cubicBezTo>
                    <a:pt x="2138" y="5582"/>
                    <a:pt x="3089" y="4549"/>
                    <a:pt x="2988" y="3343"/>
                  </a:cubicBezTo>
                  <a:lnTo>
                    <a:pt x="2839" y="1056"/>
                  </a:lnTo>
                  <a:cubicBezTo>
                    <a:pt x="3041" y="898"/>
                    <a:pt x="3228" y="729"/>
                    <a:pt x="3406" y="542"/>
                  </a:cubicBezTo>
                  <a:cubicBezTo>
                    <a:pt x="3488" y="460"/>
                    <a:pt x="3598" y="408"/>
                    <a:pt x="3718" y="408"/>
                  </a:cubicBezTo>
                  <a:cubicBezTo>
                    <a:pt x="4016" y="408"/>
                    <a:pt x="3992" y="590"/>
                    <a:pt x="4626" y="1075"/>
                  </a:cubicBezTo>
                  <a:lnTo>
                    <a:pt x="4482" y="3338"/>
                  </a:lnTo>
                  <a:cubicBezTo>
                    <a:pt x="4381" y="4544"/>
                    <a:pt x="5333" y="5577"/>
                    <a:pt x="6543" y="5577"/>
                  </a:cubicBezTo>
                  <a:lnTo>
                    <a:pt x="7283" y="5577"/>
                  </a:lnTo>
                  <a:cubicBezTo>
                    <a:pt x="7398" y="5577"/>
                    <a:pt x="7490" y="5485"/>
                    <a:pt x="7490" y="5370"/>
                  </a:cubicBezTo>
                  <a:cubicBezTo>
                    <a:pt x="7490" y="5262"/>
                    <a:pt x="7407" y="5173"/>
                    <a:pt x="7301" y="5173"/>
                  </a:cubicBezTo>
                  <a:cubicBezTo>
                    <a:pt x="7298" y="5173"/>
                    <a:pt x="7295" y="5173"/>
                    <a:pt x="7293" y="5173"/>
                  </a:cubicBezTo>
                  <a:lnTo>
                    <a:pt x="6553" y="5173"/>
                  </a:lnTo>
                  <a:cubicBezTo>
                    <a:pt x="5582" y="5168"/>
                    <a:pt x="4818" y="4342"/>
                    <a:pt x="4905" y="3372"/>
                  </a:cubicBezTo>
                  <a:lnTo>
                    <a:pt x="5035" y="1354"/>
                  </a:lnTo>
                  <a:cubicBezTo>
                    <a:pt x="5107" y="1397"/>
                    <a:pt x="5184" y="1436"/>
                    <a:pt x="5260" y="1469"/>
                  </a:cubicBezTo>
                  <a:cubicBezTo>
                    <a:pt x="5457" y="1580"/>
                    <a:pt x="5669" y="1666"/>
                    <a:pt x="5890" y="1734"/>
                  </a:cubicBezTo>
                  <a:cubicBezTo>
                    <a:pt x="5909" y="2137"/>
                    <a:pt x="6092" y="2742"/>
                    <a:pt x="6702" y="2882"/>
                  </a:cubicBezTo>
                  <a:cubicBezTo>
                    <a:pt x="6721" y="2886"/>
                    <a:pt x="6739" y="2888"/>
                    <a:pt x="6756" y="2888"/>
                  </a:cubicBezTo>
                  <a:cubicBezTo>
                    <a:pt x="6981" y="2888"/>
                    <a:pt x="7038" y="2536"/>
                    <a:pt x="6793" y="2478"/>
                  </a:cubicBezTo>
                  <a:cubicBezTo>
                    <a:pt x="6442" y="2401"/>
                    <a:pt x="6341" y="2060"/>
                    <a:pt x="6313" y="1830"/>
                  </a:cubicBezTo>
                  <a:lnTo>
                    <a:pt x="6313" y="1830"/>
                  </a:lnTo>
                  <a:cubicBezTo>
                    <a:pt x="6485" y="1854"/>
                    <a:pt x="6658" y="1873"/>
                    <a:pt x="6836" y="1873"/>
                  </a:cubicBezTo>
                  <a:cubicBezTo>
                    <a:pt x="7110" y="1873"/>
                    <a:pt x="7110" y="1465"/>
                    <a:pt x="6836" y="1465"/>
                  </a:cubicBezTo>
                  <a:lnTo>
                    <a:pt x="6831" y="1465"/>
                  </a:lnTo>
                  <a:cubicBezTo>
                    <a:pt x="5895" y="1450"/>
                    <a:pt x="5011" y="974"/>
                    <a:pt x="4343" y="263"/>
                  </a:cubicBezTo>
                  <a:cubicBezTo>
                    <a:pt x="4175" y="88"/>
                    <a:pt x="3951" y="0"/>
                    <a:pt x="37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3948;p83">
              <a:extLst>
                <a:ext uri="{FF2B5EF4-FFF2-40B4-BE49-F238E27FC236}">
                  <a16:creationId xmlns:a16="http://schemas.microsoft.com/office/drawing/2014/main" id="{89E16815-2EAD-5740-A3F5-1ED416EAA1DC}"/>
                </a:ext>
              </a:extLst>
            </p:cNvPr>
            <p:cNvSpPr/>
            <p:nvPr/>
          </p:nvSpPr>
          <p:spPr>
            <a:xfrm>
              <a:off x="6380495" y="1540902"/>
              <a:ext cx="175066" cy="318977"/>
            </a:xfrm>
            <a:custGeom>
              <a:avLst/>
              <a:gdLst/>
              <a:ahLst/>
              <a:cxnLst/>
              <a:rect l="l" t="t" r="r" b="b"/>
              <a:pathLst>
                <a:path w="6687" h="12184" extrusionOk="0">
                  <a:moveTo>
                    <a:pt x="207" y="0"/>
                  </a:moveTo>
                  <a:cubicBezTo>
                    <a:pt x="103" y="0"/>
                    <a:pt x="0" y="68"/>
                    <a:pt x="0" y="202"/>
                  </a:cubicBezTo>
                  <a:lnTo>
                    <a:pt x="0" y="4843"/>
                  </a:lnTo>
                  <a:cubicBezTo>
                    <a:pt x="0" y="5069"/>
                    <a:pt x="63" y="5290"/>
                    <a:pt x="183" y="5487"/>
                  </a:cubicBezTo>
                  <a:cubicBezTo>
                    <a:pt x="332" y="5727"/>
                    <a:pt x="500" y="5953"/>
                    <a:pt x="682" y="6169"/>
                  </a:cubicBezTo>
                  <a:cubicBezTo>
                    <a:pt x="942" y="6471"/>
                    <a:pt x="1254" y="6731"/>
                    <a:pt x="1605" y="6928"/>
                  </a:cubicBezTo>
                  <a:cubicBezTo>
                    <a:pt x="1614" y="6933"/>
                    <a:pt x="1629" y="6952"/>
                    <a:pt x="1648" y="6957"/>
                  </a:cubicBezTo>
                  <a:cubicBezTo>
                    <a:pt x="1667" y="6971"/>
                    <a:pt x="1691" y="6981"/>
                    <a:pt x="1715" y="6985"/>
                  </a:cubicBezTo>
                  <a:cubicBezTo>
                    <a:pt x="2023" y="7144"/>
                    <a:pt x="2364" y="7230"/>
                    <a:pt x="2710" y="7240"/>
                  </a:cubicBezTo>
                  <a:cubicBezTo>
                    <a:pt x="2734" y="7240"/>
                    <a:pt x="2762" y="7226"/>
                    <a:pt x="2786" y="7211"/>
                  </a:cubicBezTo>
                  <a:cubicBezTo>
                    <a:pt x="2810" y="7202"/>
                    <a:pt x="2835" y="7202"/>
                    <a:pt x="2854" y="7182"/>
                  </a:cubicBezTo>
                  <a:cubicBezTo>
                    <a:pt x="2979" y="7053"/>
                    <a:pt x="2892" y="6832"/>
                    <a:pt x="2710" y="6832"/>
                  </a:cubicBezTo>
                  <a:cubicBezTo>
                    <a:pt x="2614" y="6822"/>
                    <a:pt x="2513" y="6812"/>
                    <a:pt x="2417" y="6793"/>
                  </a:cubicBezTo>
                  <a:cubicBezTo>
                    <a:pt x="2652" y="6625"/>
                    <a:pt x="2820" y="6380"/>
                    <a:pt x="2892" y="6101"/>
                  </a:cubicBezTo>
                  <a:cubicBezTo>
                    <a:pt x="2935" y="5941"/>
                    <a:pt x="2810" y="5838"/>
                    <a:pt x="2688" y="5838"/>
                  </a:cubicBezTo>
                  <a:cubicBezTo>
                    <a:pt x="2606" y="5838"/>
                    <a:pt x="2525" y="5885"/>
                    <a:pt x="2498" y="5991"/>
                  </a:cubicBezTo>
                  <a:cubicBezTo>
                    <a:pt x="2426" y="6308"/>
                    <a:pt x="2162" y="6548"/>
                    <a:pt x="1840" y="6591"/>
                  </a:cubicBezTo>
                  <a:cubicBezTo>
                    <a:pt x="1547" y="6428"/>
                    <a:pt x="1283" y="6217"/>
                    <a:pt x="1057" y="5967"/>
                  </a:cubicBezTo>
                  <a:lnTo>
                    <a:pt x="1139" y="4977"/>
                  </a:lnTo>
                  <a:cubicBezTo>
                    <a:pt x="1187" y="4377"/>
                    <a:pt x="2248" y="3868"/>
                    <a:pt x="2892" y="3868"/>
                  </a:cubicBezTo>
                  <a:cubicBezTo>
                    <a:pt x="3128" y="3868"/>
                    <a:pt x="3358" y="3940"/>
                    <a:pt x="3555" y="4069"/>
                  </a:cubicBezTo>
                  <a:cubicBezTo>
                    <a:pt x="5395" y="5285"/>
                    <a:pt x="5794" y="8234"/>
                    <a:pt x="6212" y="11357"/>
                  </a:cubicBezTo>
                  <a:lnTo>
                    <a:pt x="6217" y="11405"/>
                  </a:lnTo>
                  <a:cubicBezTo>
                    <a:pt x="6241" y="11602"/>
                    <a:pt x="6092" y="11775"/>
                    <a:pt x="5895" y="11775"/>
                  </a:cubicBezTo>
                  <a:lnTo>
                    <a:pt x="4064" y="11775"/>
                  </a:lnTo>
                  <a:cubicBezTo>
                    <a:pt x="3791" y="11775"/>
                    <a:pt x="3791" y="12183"/>
                    <a:pt x="4064" y="12183"/>
                  </a:cubicBezTo>
                  <a:lnTo>
                    <a:pt x="5895" y="12183"/>
                  </a:lnTo>
                  <a:cubicBezTo>
                    <a:pt x="5897" y="12183"/>
                    <a:pt x="5900" y="12183"/>
                    <a:pt x="5903" y="12183"/>
                  </a:cubicBezTo>
                  <a:cubicBezTo>
                    <a:pt x="6346" y="12183"/>
                    <a:pt x="6687" y="11792"/>
                    <a:pt x="6630" y="11347"/>
                  </a:cubicBezTo>
                  <a:lnTo>
                    <a:pt x="6610" y="11299"/>
                  </a:lnTo>
                  <a:cubicBezTo>
                    <a:pt x="6178" y="8081"/>
                    <a:pt x="5770" y="5045"/>
                    <a:pt x="3776" y="3723"/>
                  </a:cubicBezTo>
                  <a:cubicBezTo>
                    <a:pt x="3518" y="3550"/>
                    <a:pt x="3214" y="3454"/>
                    <a:pt x="2905" y="3454"/>
                  </a:cubicBezTo>
                  <a:cubicBezTo>
                    <a:pt x="2898" y="3454"/>
                    <a:pt x="2890" y="3454"/>
                    <a:pt x="2883" y="3454"/>
                  </a:cubicBezTo>
                  <a:cubicBezTo>
                    <a:pt x="2061" y="3454"/>
                    <a:pt x="788" y="4079"/>
                    <a:pt x="721" y="4939"/>
                  </a:cubicBezTo>
                  <a:lnTo>
                    <a:pt x="677" y="5487"/>
                  </a:lnTo>
                  <a:cubicBezTo>
                    <a:pt x="524" y="5266"/>
                    <a:pt x="413" y="5112"/>
                    <a:pt x="413" y="4843"/>
                  </a:cubicBezTo>
                  <a:lnTo>
                    <a:pt x="413" y="202"/>
                  </a:lnTo>
                  <a:cubicBezTo>
                    <a:pt x="413" y="68"/>
                    <a:pt x="310" y="0"/>
                    <a:pt x="20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3949;p83">
              <a:extLst>
                <a:ext uri="{FF2B5EF4-FFF2-40B4-BE49-F238E27FC236}">
                  <a16:creationId xmlns:a16="http://schemas.microsoft.com/office/drawing/2014/main" id="{0BE3B15A-7D3E-9042-9E07-CFE978C3CEE6}"/>
                </a:ext>
              </a:extLst>
            </p:cNvPr>
            <p:cNvSpPr/>
            <p:nvPr/>
          </p:nvSpPr>
          <p:spPr>
            <a:xfrm>
              <a:off x="6184800" y="1540928"/>
              <a:ext cx="174071" cy="319082"/>
            </a:xfrm>
            <a:custGeom>
              <a:avLst/>
              <a:gdLst/>
              <a:ahLst/>
              <a:cxnLst/>
              <a:rect l="l" t="t" r="r" b="b"/>
              <a:pathLst>
                <a:path w="6649" h="12188" extrusionOk="0">
                  <a:moveTo>
                    <a:pt x="6445" y="1"/>
                  </a:moveTo>
                  <a:cubicBezTo>
                    <a:pt x="6343" y="1"/>
                    <a:pt x="6240" y="69"/>
                    <a:pt x="6240" y="206"/>
                  </a:cubicBezTo>
                  <a:lnTo>
                    <a:pt x="6240" y="4847"/>
                  </a:lnTo>
                  <a:cubicBezTo>
                    <a:pt x="6240" y="5178"/>
                    <a:pt x="6053" y="5351"/>
                    <a:pt x="6000" y="5428"/>
                  </a:cubicBezTo>
                  <a:lnTo>
                    <a:pt x="5957" y="4938"/>
                  </a:lnTo>
                  <a:cubicBezTo>
                    <a:pt x="5885" y="4073"/>
                    <a:pt x="4612" y="3453"/>
                    <a:pt x="3795" y="3453"/>
                  </a:cubicBezTo>
                  <a:cubicBezTo>
                    <a:pt x="3478" y="3453"/>
                    <a:pt x="3166" y="3545"/>
                    <a:pt x="2902" y="3722"/>
                  </a:cubicBezTo>
                  <a:cubicBezTo>
                    <a:pt x="783" y="5125"/>
                    <a:pt x="428" y="8599"/>
                    <a:pt x="62" y="11346"/>
                  </a:cubicBezTo>
                  <a:cubicBezTo>
                    <a:pt x="0" y="11793"/>
                    <a:pt x="346" y="12187"/>
                    <a:pt x="793" y="12187"/>
                  </a:cubicBezTo>
                  <a:lnTo>
                    <a:pt x="2426" y="12187"/>
                  </a:lnTo>
                  <a:cubicBezTo>
                    <a:pt x="2700" y="12187"/>
                    <a:pt x="2700" y="11779"/>
                    <a:pt x="2426" y="11779"/>
                  </a:cubicBezTo>
                  <a:lnTo>
                    <a:pt x="793" y="11779"/>
                  </a:lnTo>
                  <a:cubicBezTo>
                    <a:pt x="701" y="11779"/>
                    <a:pt x="610" y="11740"/>
                    <a:pt x="548" y="11668"/>
                  </a:cubicBezTo>
                  <a:cubicBezTo>
                    <a:pt x="476" y="11582"/>
                    <a:pt x="452" y="11467"/>
                    <a:pt x="480" y="11361"/>
                  </a:cubicBezTo>
                  <a:cubicBezTo>
                    <a:pt x="889" y="8229"/>
                    <a:pt x="1287" y="5284"/>
                    <a:pt x="3127" y="4059"/>
                  </a:cubicBezTo>
                  <a:cubicBezTo>
                    <a:pt x="3324" y="3929"/>
                    <a:pt x="3555" y="3862"/>
                    <a:pt x="3790" y="3862"/>
                  </a:cubicBezTo>
                  <a:cubicBezTo>
                    <a:pt x="4434" y="3862"/>
                    <a:pt x="5496" y="4371"/>
                    <a:pt x="5544" y="4972"/>
                  </a:cubicBezTo>
                  <a:lnTo>
                    <a:pt x="5626" y="5928"/>
                  </a:lnTo>
                  <a:cubicBezTo>
                    <a:pt x="5553" y="6009"/>
                    <a:pt x="5481" y="6072"/>
                    <a:pt x="5405" y="6144"/>
                  </a:cubicBezTo>
                  <a:cubicBezTo>
                    <a:pt x="5227" y="6312"/>
                    <a:pt x="5304" y="6273"/>
                    <a:pt x="4982" y="6480"/>
                  </a:cubicBezTo>
                  <a:cubicBezTo>
                    <a:pt x="4929" y="6514"/>
                    <a:pt x="4876" y="6557"/>
                    <a:pt x="4818" y="6590"/>
                  </a:cubicBezTo>
                  <a:cubicBezTo>
                    <a:pt x="4487" y="6552"/>
                    <a:pt x="4218" y="6312"/>
                    <a:pt x="4141" y="5990"/>
                  </a:cubicBezTo>
                  <a:cubicBezTo>
                    <a:pt x="4117" y="5898"/>
                    <a:pt x="4033" y="5839"/>
                    <a:pt x="3944" y="5839"/>
                  </a:cubicBezTo>
                  <a:cubicBezTo>
                    <a:pt x="3926" y="5839"/>
                    <a:pt x="3909" y="5841"/>
                    <a:pt x="3891" y="5846"/>
                  </a:cubicBezTo>
                  <a:cubicBezTo>
                    <a:pt x="3776" y="5875"/>
                    <a:pt x="3714" y="5985"/>
                    <a:pt x="3742" y="6096"/>
                  </a:cubicBezTo>
                  <a:cubicBezTo>
                    <a:pt x="3814" y="6379"/>
                    <a:pt x="3983" y="6624"/>
                    <a:pt x="4218" y="6792"/>
                  </a:cubicBezTo>
                  <a:cubicBezTo>
                    <a:pt x="4127" y="6811"/>
                    <a:pt x="4035" y="6826"/>
                    <a:pt x="3939" y="6831"/>
                  </a:cubicBezTo>
                  <a:cubicBezTo>
                    <a:pt x="3757" y="6831"/>
                    <a:pt x="3665" y="7056"/>
                    <a:pt x="3800" y="7181"/>
                  </a:cubicBezTo>
                  <a:cubicBezTo>
                    <a:pt x="3810" y="7196"/>
                    <a:pt x="3834" y="7196"/>
                    <a:pt x="3848" y="7201"/>
                  </a:cubicBezTo>
                  <a:cubicBezTo>
                    <a:pt x="3877" y="7225"/>
                    <a:pt x="3911" y="7234"/>
                    <a:pt x="3944" y="7239"/>
                  </a:cubicBezTo>
                  <a:cubicBezTo>
                    <a:pt x="4247" y="7234"/>
                    <a:pt x="4737" y="7100"/>
                    <a:pt x="4996" y="6960"/>
                  </a:cubicBezTo>
                  <a:cubicBezTo>
                    <a:pt x="5616" y="6629"/>
                    <a:pt x="6135" y="6019"/>
                    <a:pt x="6466" y="5481"/>
                  </a:cubicBezTo>
                  <a:cubicBezTo>
                    <a:pt x="6586" y="5289"/>
                    <a:pt x="6649" y="5068"/>
                    <a:pt x="6649" y="4842"/>
                  </a:cubicBezTo>
                  <a:lnTo>
                    <a:pt x="6649" y="206"/>
                  </a:lnTo>
                  <a:cubicBezTo>
                    <a:pt x="6649" y="69"/>
                    <a:pt x="6547" y="1"/>
                    <a:pt x="644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0" name="Google Shape;14122;p83">
            <a:extLst>
              <a:ext uri="{FF2B5EF4-FFF2-40B4-BE49-F238E27FC236}">
                <a16:creationId xmlns:a16="http://schemas.microsoft.com/office/drawing/2014/main" id="{7937FF1D-774F-E446-8EB6-F15FDCE09480}"/>
              </a:ext>
            </a:extLst>
          </p:cNvPr>
          <p:cNvGrpSpPr/>
          <p:nvPr/>
        </p:nvGrpSpPr>
        <p:grpSpPr>
          <a:xfrm>
            <a:off x="8433692" y="2228844"/>
            <a:ext cx="764265" cy="717268"/>
            <a:chOff x="6190455" y="1995046"/>
            <a:chExt cx="368771" cy="336858"/>
          </a:xfrm>
        </p:grpSpPr>
        <p:sp>
          <p:nvSpPr>
            <p:cNvPr id="91" name="Google Shape;14123;p83">
              <a:extLst>
                <a:ext uri="{FF2B5EF4-FFF2-40B4-BE49-F238E27FC236}">
                  <a16:creationId xmlns:a16="http://schemas.microsoft.com/office/drawing/2014/main" id="{8876EF0F-18BA-9940-9B5A-4F945BE266C9}"/>
                </a:ext>
              </a:extLst>
            </p:cNvPr>
            <p:cNvSpPr/>
            <p:nvPr/>
          </p:nvSpPr>
          <p:spPr>
            <a:xfrm>
              <a:off x="6195979" y="2084477"/>
              <a:ext cx="200644" cy="241877"/>
            </a:xfrm>
            <a:custGeom>
              <a:avLst/>
              <a:gdLst/>
              <a:ahLst/>
              <a:cxnLst/>
              <a:rect l="l" t="t" r="r" b="b"/>
              <a:pathLst>
                <a:path w="7664" h="9239" extrusionOk="0">
                  <a:moveTo>
                    <a:pt x="889" y="0"/>
                  </a:moveTo>
                  <a:cubicBezTo>
                    <a:pt x="399" y="0"/>
                    <a:pt x="1" y="399"/>
                    <a:pt x="1" y="889"/>
                  </a:cubicBezTo>
                  <a:lnTo>
                    <a:pt x="1" y="8350"/>
                  </a:lnTo>
                  <a:cubicBezTo>
                    <a:pt x="1" y="8840"/>
                    <a:pt x="399" y="9238"/>
                    <a:pt x="889" y="9238"/>
                  </a:cubicBezTo>
                  <a:lnTo>
                    <a:pt x="6779" y="9238"/>
                  </a:lnTo>
                  <a:cubicBezTo>
                    <a:pt x="7183" y="9238"/>
                    <a:pt x="7538" y="8960"/>
                    <a:pt x="7639" y="8566"/>
                  </a:cubicBezTo>
                  <a:cubicBezTo>
                    <a:pt x="6361" y="7461"/>
                    <a:pt x="6371" y="5477"/>
                    <a:pt x="7663" y="4386"/>
                  </a:cubicBezTo>
                  <a:lnTo>
                    <a:pt x="7663" y="889"/>
                  </a:lnTo>
                  <a:cubicBezTo>
                    <a:pt x="7663" y="399"/>
                    <a:pt x="7264" y="0"/>
                    <a:pt x="6774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4124;p83">
              <a:extLst>
                <a:ext uri="{FF2B5EF4-FFF2-40B4-BE49-F238E27FC236}">
                  <a16:creationId xmlns:a16="http://schemas.microsoft.com/office/drawing/2014/main" id="{C2DC2C7F-9776-5547-83A2-27935A81C717}"/>
                </a:ext>
              </a:extLst>
            </p:cNvPr>
            <p:cNvSpPr/>
            <p:nvPr/>
          </p:nvSpPr>
          <p:spPr>
            <a:xfrm>
              <a:off x="6195979" y="2084477"/>
              <a:ext cx="200644" cy="241877"/>
            </a:xfrm>
            <a:custGeom>
              <a:avLst/>
              <a:gdLst/>
              <a:ahLst/>
              <a:cxnLst/>
              <a:rect l="l" t="t" r="r" b="b"/>
              <a:pathLst>
                <a:path w="7664" h="9239" extrusionOk="0">
                  <a:moveTo>
                    <a:pt x="5" y="7466"/>
                  </a:moveTo>
                  <a:cubicBezTo>
                    <a:pt x="5" y="7472"/>
                    <a:pt x="5" y="7478"/>
                    <a:pt x="5" y="7483"/>
                  </a:cubicBezTo>
                  <a:lnTo>
                    <a:pt x="5" y="7483"/>
                  </a:lnTo>
                  <a:lnTo>
                    <a:pt x="5" y="7466"/>
                  </a:lnTo>
                  <a:close/>
                  <a:moveTo>
                    <a:pt x="6116" y="0"/>
                  </a:moveTo>
                  <a:cubicBezTo>
                    <a:pt x="6611" y="0"/>
                    <a:pt x="7010" y="399"/>
                    <a:pt x="7010" y="889"/>
                  </a:cubicBezTo>
                  <a:lnTo>
                    <a:pt x="7010" y="3940"/>
                  </a:lnTo>
                  <a:cubicBezTo>
                    <a:pt x="7005" y="4079"/>
                    <a:pt x="6957" y="4209"/>
                    <a:pt x="6870" y="4314"/>
                  </a:cubicBezTo>
                  <a:cubicBezTo>
                    <a:pt x="6597" y="4641"/>
                    <a:pt x="6385" y="5011"/>
                    <a:pt x="6251" y="5414"/>
                  </a:cubicBezTo>
                  <a:cubicBezTo>
                    <a:pt x="5953" y="6101"/>
                    <a:pt x="5953" y="6880"/>
                    <a:pt x="6251" y="7571"/>
                  </a:cubicBezTo>
                  <a:cubicBezTo>
                    <a:pt x="6251" y="7571"/>
                    <a:pt x="6251" y="7571"/>
                    <a:pt x="6251" y="7576"/>
                  </a:cubicBezTo>
                  <a:cubicBezTo>
                    <a:pt x="6385" y="7956"/>
                    <a:pt x="6107" y="8355"/>
                    <a:pt x="5698" y="8355"/>
                  </a:cubicBezTo>
                  <a:lnTo>
                    <a:pt x="894" y="8355"/>
                  </a:lnTo>
                  <a:cubicBezTo>
                    <a:pt x="405" y="8355"/>
                    <a:pt x="10" y="7970"/>
                    <a:pt x="5" y="7483"/>
                  </a:cubicBezTo>
                  <a:lnTo>
                    <a:pt x="5" y="7483"/>
                  </a:lnTo>
                  <a:lnTo>
                    <a:pt x="5" y="8355"/>
                  </a:lnTo>
                  <a:cubicBezTo>
                    <a:pt x="1" y="8842"/>
                    <a:pt x="395" y="9238"/>
                    <a:pt x="885" y="9238"/>
                  </a:cubicBezTo>
                  <a:cubicBezTo>
                    <a:pt x="888" y="9238"/>
                    <a:pt x="891" y="9238"/>
                    <a:pt x="894" y="9238"/>
                  </a:cubicBezTo>
                  <a:lnTo>
                    <a:pt x="6779" y="9238"/>
                  </a:lnTo>
                  <a:cubicBezTo>
                    <a:pt x="6784" y="9239"/>
                    <a:pt x="6789" y="9239"/>
                    <a:pt x="6794" y="9239"/>
                  </a:cubicBezTo>
                  <a:cubicBezTo>
                    <a:pt x="7062" y="9239"/>
                    <a:pt x="7320" y="9110"/>
                    <a:pt x="7480" y="8893"/>
                  </a:cubicBezTo>
                  <a:cubicBezTo>
                    <a:pt x="7480" y="8888"/>
                    <a:pt x="7485" y="8888"/>
                    <a:pt x="7485" y="8888"/>
                  </a:cubicBezTo>
                  <a:lnTo>
                    <a:pt x="7504" y="8859"/>
                  </a:lnTo>
                  <a:cubicBezTo>
                    <a:pt x="7509" y="8859"/>
                    <a:pt x="7509" y="8859"/>
                    <a:pt x="7509" y="8854"/>
                  </a:cubicBezTo>
                  <a:cubicBezTo>
                    <a:pt x="7514" y="8845"/>
                    <a:pt x="7519" y="8840"/>
                    <a:pt x="7524" y="8830"/>
                  </a:cubicBezTo>
                  <a:cubicBezTo>
                    <a:pt x="7524" y="8830"/>
                    <a:pt x="7524" y="8825"/>
                    <a:pt x="7529" y="8821"/>
                  </a:cubicBezTo>
                  <a:cubicBezTo>
                    <a:pt x="7533" y="8821"/>
                    <a:pt x="7538" y="8806"/>
                    <a:pt x="7543" y="8801"/>
                  </a:cubicBezTo>
                  <a:cubicBezTo>
                    <a:pt x="7543" y="8792"/>
                    <a:pt x="7543" y="8792"/>
                    <a:pt x="7548" y="8792"/>
                  </a:cubicBezTo>
                  <a:cubicBezTo>
                    <a:pt x="7548" y="8782"/>
                    <a:pt x="7553" y="8772"/>
                    <a:pt x="7562" y="8768"/>
                  </a:cubicBezTo>
                  <a:cubicBezTo>
                    <a:pt x="7562" y="8763"/>
                    <a:pt x="7562" y="8763"/>
                    <a:pt x="7567" y="8753"/>
                  </a:cubicBezTo>
                  <a:cubicBezTo>
                    <a:pt x="7572" y="8748"/>
                    <a:pt x="7572" y="8739"/>
                    <a:pt x="7577" y="8734"/>
                  </a:cubicBezTo>
                  <a:cubicBezTo>
                    <a:pt x="7577" y="8729"/>
                    <a:pt x="7577" y="8724"/>
                    <a:pt x="7581" y="8720"/>
                  </a:cubicBezTo>
                  <a:cubicBezTo>
                    <a:pt x="7586" y="8715"/>
                    <a:pt x="7586" y="8705"/>
                    <a:pt x="7591" y="8700"/>
                  </a:cubicBezTo>
                  <a:cubicBezTo>
                    <a:pt x="7596" y="8691"/>
                    <a:pt x="7596" y="8686"/>
                    <a:pt x="7596" y="8686"/>
                  </a:cubicBezTo>
                  <a:cubicBezTo>
                    <a:pt x="7601" y="8676"/>
                    <a:pt x="7601" y="8672"/>
                    <a:pt x="7605" y="8662"/>
                  </a:cubicBezTo>
                  <a:cubicBezTo>
                    <a:pt x="7605" y="8662"/>
                    <a:pt x="7605" y="8652"/>
                    <a:pt x="7610" y="8652"/>
                  </a:cubicBezTo>
                  <a:cubicBezTo>
                    <a:pt x="7610" y="8643"/>
                    <a:pt x="7615" y="8633"/>
                    <a:pt x="7615" y="8624"/>
                  </a:cubicBezTo>
                  <a:cubicBezTo>
                    <a:pt x="7620" y="8624"/>
                    <a:pt x="7620" y="8619"/>
                    <a:pt x="7620" y="8614"/>
                  </a:cubicBezTo>
                  <a:lnTo>
                    <a:pt x="7629" y="8575"/>
                  </a:lnTo>
                  <a:lnTo>
                    <a:pt x="7538" y="8499"/>
                  </a:lnTo>
                  <a:lnTo>
                    <a:pt x="7529" y="8489"/>
                  </a:lnTo>
                  <a:lnTo>
                    <a:pt x="7447" y="8407"/>
                  </a:lnTo>
                  <a:lnTo>
                    <a:pt x="7437" y="8393"/>
                  </a:lnTo>
                  <a:cubicBezTo>
                    <a:pt x="7408" y="8364"/>
                    <a:pt x="7384" y="8335"/>
                    <a:pt x="7356" y="8306"/>
                  </a:cubicBezTo>
                  <a:cubicBezTo>
                    <a:pt x="7356" y="8306"/>
                    <a:pt x="7351" y="8302"/>
                    <a:pt x="7351" y="8297"/>
                  </a:cubicBezTo>
                  <a:cubicBezTo>
                    <a:pt x="7322" y="8268"/>
                    <a:pt x="7298" y="8239"/>
                    <a:pt x="7274" y="8206"/>
                  </a:cubicBezTo>
                  <a:cubicBezTo>
                    <a:pt x="6352" y="7038"/>
                    <a:pt x="6520" y="5352"/>
                    <a:pt x="7653" y="4396"/>
                  </a:cubicBezTo>
                  <a:lnTo>
                    <a:pt x="7653" y="899"/>
                  </a:lnTo>
                  <a:cubicBezTo>
                    <a:pt x="7663" y="409"/>
                    <a:pt x="7269" y="0"/>
                    <a:pt x="6779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4125;p83">
              <a:extLst>
                <a:ext uri="{FF2B5EF4-FFF2-40B4-BE49-F238E27FC236}">
                  <a16:creationId xmlns:a16="http://schemas.microsoft.com/office/drawing/2014/main" id="{384ACDC7-9A67-3F4B-B5A6-B74C30F1D129}"/>
                </a:ext>
              </a:extLst>
            </p:cNvPr>
            <p:cNvSpPr/>
            <p:nvPr/>
          </p:nvSpPr>
          <p:spPr>
            <a:xfrm>
              <a:off x="6241506" y="2062852"/>
              <a:ext cx="109956" cy="21651"/>
            </a:xfrm>
            <a:custGeom>
              <a:avLst/>
              <a:gdLst/>
              <a:ahLst/>
              <a:cxnLst/>
              <a:rect l="l" t="t" r="r" b="b"/>
              <a:pathLst>
                <a:path w="4200" h="827" extrusionOk="0">
                  <a:moveTo>
                    <a:pt x="1" y="0"/>
                  </a:moveTo>
                  <a:lnTo>
                    <a:pt x="1" y="826"/>
                  </a:lnTo>
                  <a:lnTo>
                    <a:pt x="4199" y="826"/>
                  </a:lnTo>
                  <a:lnTo>
                    <a:pt x="4199" y="0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4126;p83">
              <a:extLst>
                <a:ext uri="{FF2B5EF4-FFF2-40B4-BE49-F238E27FC236}">
                  <a16:creationId xmlns:a16="http://schemas.microsoft.com/office/drawing/2014/main" id="{873117D5-D4F5-1B4C-8033-82587C332318}"/>
                </a:ext>
              </a:extLst>
            </p:cNvPr>
            <p:cNvSpPr/>
            <p:nvPr/>
          </p:nvSpPr>
          <p:spPr>
            <a:xfrm>
              <a:off x="6323004" y="2062852"/>
              <a:ext cx="28327" cy="21651"/>
            </a:xfrm>
            <a:custGeom>
              <a:avLst/>
              <a:gdLst/>
              <a:ahLst/>
              <a:cxnLst/>
              <a:rect l="l" t="t" r="r" b="b"/>
              <a:pathLst>
                <a:path w="1082" h="827" extrusionOk="0">
                  <a:moveTo>
                    <a:pt x="1" y="0"/>
                  </a:moveTo>
                  <a:lnTo>
                    <a:pt x="1" y="826"/>
                  </a:lnTo>
                  <a:lnTo>
                    <a:pt x="1082" y="826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4127;p83">
              <a:extLst>
                <a:ext uri="{FF2B5EF4-FFF2-40B4-BE49-F238E27FC236}">
                  <a16:creationId xmlns:a16="http://schemas.microsoft.com/office/drawing/2014/main" id="{7C8C4645-4B90-BC46-9043-45BF5CFB7069}"/>
                </a:ext>
              </a:extLst>
            </p:cNvPr>
            <p:cNvSpPr/>
            <p:nvPr/>
          </p:nvSpPr>
          <p:spPr>
            <a:xfrm>
              <a:off x="6218624" y="2000701"/>
              <a:ext cx="155588" cy="62282"/>
            </a:xfrm>
            <a:custGeom>
              <a:avLst/>
              <a:gdLst/>
              <a:ahLst/>
              <a:cxnLst/>
              <a:rect l="l" t="t" r="r" b="b"/>
              <a:pathLst>
                <a:path w="5943" h="2379" extrusionOk="0">
                  <a:moveTo>
                    <a:pt x="0" y="1"/>
                  </a:moveTo>
                  <a:lnTo>
                    <a:pt x="0" y="1187"/>
                  </a:lnTo>
                  <a:lnTo>
                    <a:pt x="0" y="2379"/>
                  </a:lnTo>
                  <a:lnTo>
                    <a:pt x="5943" y="2379"/>
                  </a:lnTo>
                  <a:lnTo>
                    <a:pt x="5943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4128;p83">
              <a:extLst>
                <a:ext uri="{FF2B5EF4-FFF2-40B4-BE49-F238E27FC236}">
                  <a16:creationId xmlns:a16="http://schemas.microsoft.com/office/drawing/2014/main" id="{1DD6ED19-20D1-C544-A0E0-B5C45DD267F3}"/>
                </a:ext>
              </a:extLst>
            </p:cNvPr>
            <p:cNvSpPr/>
            <p:nvPr/>
          </p:nvSpPr>
          <p:spPr>
            <a:xfrm>
              <a:off x="6334968" y="2000701"/>
              <a:ext cx="39375" cy="62282"/>
            </a:xfrm>
            <a:custGeom>
              <a:avLst/>
              <a:gdLst/>
              <a:ahLst/>
              <a:cxnLst/>
              <a:rect l="l" t="t" r="r" b="b"/>
              <a:pathLst>
                <a:path w="1504" h="2379" extrusionOk="0">
                  <a:moveTo>
                    <a:pt x="0" y="1"/>
                  </a:moveTo>
                  <a:lnTo>
                    <a:pt x="0" y="2379"/>
                  </a:lnTo>
                  <a:lnTo>
                    <a:pt x="1504" y="2379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4129;p83">
              <a:extLst>
                <a:ext uri="{FF2B5EF4-FFF2-40B4-BE49-F238E27FC236}">
                  <a16:creationId xmlns:a16="http://schemas.microsoft.com/office/drawing/2014/main" id="{EB70292A-CDED-F24D-A8F3-D221D4D56F67}"/>
                </a:ext>
              </a:extLst>
            </p:cNvPr>
            <p:cNvSpPr/>
            <p:nvPr/>
          </p:nvSpPr>
          <p:spPr>
            <a:xfrm>
              <a:off x="6231452" y="2145084"/>
              <a:ext cx="125297" cy="120559"/>
            </a:xfrm>
            <a:custGeom>
              <a:avLst/>
              <a:gdLst/>
              <a:ahLst/>
              <a:cxnLst/>
              <a:rect l="l" t="t" r="r" b="b"/>
              <a:pathLst>
                <a:path w="4786" h="4605" extrusionOk="0">
                  <a:moveTo>
                    <a:pt x="2484" y="1"/>
                  </a:moveTo>
                  <a:cubicBezTo>
                    <a:pt x="1552" y="1"/>
                    <a:pt x="711" y="563"/>
                    <a:pt x="356" y="1423"/>
                  </a:cubicBezTo>
                  <a:cubicBezTo>
                    <a:pt x="0" y="2283"/>
                    <a:pt x="197" y="3272"/>
                    <a:pt x="855" y="3931"/>
                  </a:cubicBezTo>
                  <a:cubicBezTo>
                    <a:pt x="1296" y="4371"/>
                    <a:pt x="1885" y="4605"/>
                    <a:pt x="2484" y="4605"/>
                  </a:cubicBezTo>
                  <a:cubicBezTo>
                    <a:pt x="2780" y="4605"/>
                    <a:pt x="3079" y="4548"/>
                    <a:pt x="3363" y="4430"/>
                  </a:cubicBezTo>
                  <a:cubicBezTo>
                    <a:pt x="4223" y="4075"/>
                    <a:pt x="4785" y="3234"/>
                    <a:pt x="4785" y="2302"/>
                  </a:cubicBezTo>
                  <a:cubicBezTo>
                    <a:pt x="4785" y="1034"/>
                    <a:pt x="3752" y="1"/>
                    <a:pt x="2484" y="1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4130;p83">
              <a:extLst>
                <a:ext uri="{FF2B5EF4-FFF2-40B4-BE49-F238E27FC236}">
                  <a16:creationId xmlns:a16="http://schemas.microsoft.com/office/drawing/2014/main" id="{7A6EB27F-B969-7946-80A3-9FFB9190F49E}"/>
                </a:ext>
              </a:extLst>
            </p:cNvPr>
            <p:cNvSpPr/>
            <p:nvPr/>
          </p:nvSpPr>
          <p:spPr>
            <a:xfrm>
              <a:off x="6246794" y="2155791"/>
              <a:ext cx="119014" cy="109904"/>
            </a:xfrm>
            <a:custGeom>
              <a:avLst/>
              <a:gdLst/>
              <a:ahLst/>
              <a:cxnLst/>
              <a:rect l="l" t="t" r="r" b="b"/>
              <a:pathLst>
                <a:path w="4546" h="4198" extrusionOk="0">
                  <a:moveTo>
                    <a:pt x="3205" y="0"/>
                  </a:moveTo>
                  <a:lnTo>
                    <a:pt x="3205" y="0"/>
                  </a:lnTo>
                  <a:cubicBezTo>
                    <a:pt x="3834" y="913"/>
                    <a:pt x="3724" y="2148"/>
                    <a:pt x="2936" y="2931"/>
                  </a:cubicBezTo>
                  <a:cubicBezTo>
                    <a:pt x="2492" y="3377"/>
                    <a:pt x="1903" y="3606"/>
                    <a:pt x="1309" y="3606"/>
                  </a:cubicBezTo>
                  <a:cubicBezTo>
                    <a:pt x="855" y="3606"/>
                    <a:pt x="398" y="3472"/>
                    <a:pt x="0" y="3200"/>
                  </a:cubicBezTo>
                  <a:lnTo>
                    <a:pt x="0" y="3200"/>
                  </a:lnTo>
                  <a:cubicBezTo>
                    <a:pt x="453" y="3857"/>
                    <a:pt x="1173" y="4197"/>
                    <a:pt x="1899" y="4197"/>
                  </a:cubicBezTo>
                  <a:cubicBezTo>
                    <a:pt x="2484" y="4197"/>
                    <a:pt x="3072" y="3976"/>
                    <a:pt x="3527" y="3522"/>
                  </a:cubicBezTo>
                  <a:cubicBezTo>
                    <a:pt x="4545" y="2503"/>
                    <a:pt x="4391" y="817"/>
                    <a:pt x="3205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4131;p83">
              <a:extLst>
                <a:ext uri="{FF2B5EF4-FFF2-40B4-BE49-F238E27FC236}">
                  <a16:creationId xmlns:a16="http://schemas.microsoft.com/office/drawing/2014/main" id="{30CDB3D2-9A86-2742-A65A-67769958A4B4}"/>
                </a:ext>
              </a:extLst>
            </p:cNvPr>
            <p:cNvSpPr/>
            <p:nvPr/>
          </p:nvSpPr>
          <p:spPr>
            <a:xfrm>
              <a:off x="6365389" y="2182312"/>
              <a:ext cx="149828" cy="144016"/>
            </a:xfrm>
            <a:custGeom>
              <a:avLst/>
              <a:gdLst/>
              <a:ahLst/>
              <a:cxnLst/>
              <a:rect l="l" t="t" r="r" b="b"/>
              <a:pathLst>
                <a:path w="5723" h="5501" extrusionOk="0">
                  <a:moveTo>
                    <a:pt x="2970" y="1"/>
                  </a:moveTo>
                  <a:cubicBezTo>
                    <a:pt x="1855" y="1"/>
                    <a:pt x="851" y="669"/>
                    <a:pt x="423" y="1697"/>
                  </a:cubicBezTo>
                  <a:cubicBezTo>
                    <a:pt x="1" y="2725"/>
                    <a:pt x="236" y="3911"/>
                    <a:pt x="1024" y="4699"/>
                  </a:cubicBezTo>
                  <a:cubicBezTo>
                    <a:pt x="1550" y="5222"/>
                    <a:pt x="2252" y="5501"/>
                    <a:pt x="2967" y="5501"/>
                  </a:cubicBezTo>
                  <a:cubicBezTo>
                    <a:pt x="3322" y="5501"/>
                    <a:pt x="3680" y="5432"/>
                    <a:pt x="4022" y="5290"/>
                  </a:cubicBezTo>
                  <a:cubicBezTo>
                    <a:pt x="5050" y="4867"/>
                    <a:pt x="5722" y="3863"/>
                    <a:pt x="5722" y="2749"/>
                  </a:cubicBezTo>
                  <a:cubicBezTo>
                    <a:pt x="5717" y="1231"/>
                    <a:pt x="4488" y="1"/>
                    <a:pt x="2970" y="1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4132;p83">
              <a:extLst>
                <a:ext uri="{FF2B5EF4-FFF2-40B4-BE49-F238E27FC236}">
                  <a16:creationId xmlns:a16="http://schemas.microsoft.com/office/drawing/2014/main" id="{17735574-7145-1F4E-8EFA-2425B76DB0ED}"/>
                </a:ext>
              </a:extLst>
            </p:cNvPr>
            <p:cNvSpPr/>
            <p:nvPr/>
          </p:nvSpPr>
          <p:spPr>
            <a:xfrm>
              <a:off x="6385757" y="2196920"/>
              <a:ext cx="139147" cy="129460"/>
            </a:xfrm>
            <a:custGeom>
              <a:avLst/>
              <a:gdLst/>
              <a:ahLst/>
              <a:cxnLst/>
              <a:rect l="l" t="t" r="r" b="b"/>
              <a:pathLst>
                <a:path w="5315" h="4945" extrusionOk="0">
                  <a:moveTo>
                    <a:pt x="3854" y="0"/>
                  </a:moveTo>
                  <a:lnTo>
                    <a:pt x="3854" y="0"/>
                  </a:lnTo>
                  <a:cubicBezTo>
                    <a:pt x="4685" y="1095"/>
                    <a:pt x="4579" y="2638"/>
                    <a:pt x="3609" y="3613"/>
                  </a:cubicBezTo>
                  <a:cubicBezTo>
                    <a:pt x="3074" y="4145"/>
                    <a:pt x="2368" y="4417"/>
                    <a:pt x="1660" y="4417"/>
                  </a:cubicBezTo>
                  <a:cubicBezTo>
                    <a:pt x="1077" y="4417"/>
                    <a:pt x="493" y="4233"/>
                    <a:pt x="1" y="3858"/>
                  </a:cubicBezTo>
                  <a:lnTo>
                    <a:pt x="1" y="3858"/>
                  </a:lnTo>
                  <a:cubicBezTo>
                    <a:pt x="545" y="4576"/>
                    <a:pt x="1366" y="4945"/>
                    <a:pt x="2193" y="4945"/>
                  </a:cubicBezTo>
                  <a:cubicBezTo>
                    <a:pt x="2892" y="4945"/>
                    <a:pt x="3596" y="4681"/>
                    <a:pt x="4137" y="4141"/>
                  </a:cubicBezTo>
                  <a:cubicBezTo>
                    <a:pt x="5314" y="2959"/>
                    <a:pt x="5184" y="1009"/>
                    <a:pt x="3854" y="0"/>
                  </a:cubicBez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4133;p83">
              <a:extLst>
                <a:ext uri="{FF2B5EF4-FFF2-40B4-BE49-F238E27FC236}">
                  <a16:creationId xmlns:a16="http://schemas.microsoft.com/office/drawing/2014/main" id="{A67F9B6E-343A-134C-8B63-7FB3428FCCA5}"/>
                </a:ext>
              </a:extLst>
            </p:cNvPr>
            <p:cNvSpPr/>
            <p:nvPr/>
          </p:nvSpPr>
          <p:spPr>
            <a:xfrm>
              <a:off x="6393690" y="2204329"/>
              <a:ext cx="108202" cy="108202"/>
            </a:xfrm>
            <a:custGeom>
              <a:avLst/>
              <a:gdLst/>
              <a:ahLst/>
              <a:cxnLst/>
              <a:rect l="l" t="t" r="r" b="b"/>
              <a:pathLst>
                <a:path w="4133" h="4133" extrusionOk="0">
                  <a:moveTo>
                    <a:pt x="3882" y="1"/>
                  </a:moveTo>
                  <a:cubicBezTo>
                    <a:pt x="3868" y="10"/>
                    <a:pt x="3849" y="20"/>
                    <a:pt x="3834" y="34"/>
                  </a:cubicBezTo>
                  <a:lnTo>
                    <a:pt x="39" y="3829"/>
                  </a:lnTo>
                  <a:cubicBezTo>
                    <a:pt x="25" y="3849"/>
                    <a:pt x="10" y="3863"/>
                    <a:pt x="1" y="3882"/>
                  </a:cubicBezTo>
                  <a:cubicBezTo>
                    <a:pt x="106" y="3973"/>
                    <a:pt x="222" y="4055"/>
                    <a:pt x="337" y="4132"/>
                  </a:cubicBezTo>
                  <a:lnTo>
                    <a:pt x="4132" y="337"/>
                  </a:lnTo>
                  <a:cubicBezTo>
                    <a:pt x="4055" y="217"/>
                    <a:pt x="3973" y="106"/>
                    <a:pt x="3882" y="1"/>
                  </a:cubicBez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4134;p83">
              <a:extLst>
                <a:ext uri="{FF2B5EF4-FFF2-40B4-BE49-F238E27FC236}">
                  <a16:creationId xmlns:a16="http://schemas.microsoft.com/office/drawing/2014/main" id="{8D66BF43-544C-5646-97F9-F1F43BDE0DF0}"/>
                </a:ext>
              </a:extLst>
            </p:cNvPr>
            <p:cNvSpPr/>
            <p:nvPr/>
          </p:nvSpPr>
          <p:spPr>
            <a:xfrm>
              <a:off x="6442228" y="2092279"/>
              <a:ext cx="111474" cy="212555"/>
            </a:xfrm>
            <a:custGeom>
              <a:avLst/>
              <a:gdLst/>
              <a:ahLst/>
              <a:cxnLst/>
              <a:rect l="l" t="t" r="r" b="b"/>
              <a:pathLst>
                <a:path w="4258" h="8119" extrusionOk="0">
                  <a:moveTo>
                    <a:pt x="2184" y="1"/>
                  </a:moveTo>
                  <a:cubicBezTo>
                    <a:pt x="1980" y="1"/>
                    <a:pt x="1787" y="20"/>
                    <a:pt x="1762" y="20"/>
                  </a:cubicBezTo>
                  <a:cubicBezTo>
                    <a:pt x="1760" y="20"/>
                    <a:pt x="1759" y="20"/>
                    <a:pt x="1759" y="19"/>
                  </a:cubicBezTo>
                  <a:cubicBezTo>
                    <a:pt x="741" y="197"/>
                    <a:pt x="1" y="1081"/>
                    <a:pt x="6" y="2109"/>
                  </a:cubicBezTo>
                  <a:lnTo>
                    <a:pt x="6" y="3440"/>
                  </a:lnTo>
                  <a:lnTo>
                    <a:pt x="35" y="3440"/>
                  </a:lnTo>
                  <a:cubicBezTo>
                    <a:pt x="1139" y="3440"/>
                    <a:pt x="2139" y="4103"/>
                    <a:pt x="2571" y="5121"/>
                  </a:cubicBezTo>
                  <a:cubicBezTo>
                    <a:pt x="2999" y="6145"/>
                    <a:pt x="2773" y="7321"/>
                    <a:pt x="1999" y="8114"/>
                  </a:cubicBezTo>
                  <a:cubicBezTo>
                    <a:pt x="2043" y="8114"/>
                    <a:pt x="2086" y="8119"/>
                    <a:pt x="2129" y="8119"/>
                  </a:cubicBezTo>
                  <a:cubicBezTo>
                    <a:pt x="3306" y="8119"/>
                    <a:pt x="4257" y="7168"/>
                    <a:pt x="4257" y="5991"/>
                  </a:cubicBezTo>
                  <a:lnTo>
                    <a:pt x="4257" y="2114"/>
                  </a:lnTo>
                  <a:cubicBezTo>
                    <a:pt x="4257" y="1081"/>
                    <a:pt x="3517" y="202"/>
                    <a:pt x="2504" y="24"/>
                  </a:cubicBezTo>
                  <a:cubicBezTo>
                    <a:pt x="2411" y="6"/>
                    <a:pt x="2296" y="1"/>
                    <a:pt x="2184" y="1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4135;p83">
              <a:extLst>
                <a:ext uri="{FF2B5EF4-FFF2-40B4-BE49-F238E27FC236}">
                  <a16:creationId xmlns:a16="http://schemas.microsoft.com/office/drawing/2014/main" id="{22FE8928-9477-D140-9455-70D4DEC979E2}"/>
                </a:ext>
              </a:extLst>
            </p:cNvPr>
            <p:cNvSpPr/>
            <p:nvPr/>
          </p:nvSpPr>
          <p:spPr>
            <a:xfrm>
              <a:off x="6487650" y="2092907"/>
              <a:ext cx="66052" cy="211927"/>
            </a:xfrm>
            <a:custGeom>
              <a:avLst/>
              <a:gdLst/>
              <a:ahLst/>
              <a:cxnLst/>
              <a:rect l="l" t="t" r="r" b="b"/>
              <a:pathLst>
                <a:path w="2523" h="8095" extrusionOk="0">
                  <a:moveTo>
                    <a:pt x="0" y="0"/>
                  </a:moveTo>
                  <a:cubicBezTo>
                    <a:pt x="999" y="192"/>
                    <a:pt x="1730" y="1067"/>
                    <a:pt x="1730" y="2090"/>
                  </a:cubicBezTo>
                  <a:lnTo>
                    <a:pt x="1730" y="5967"/>
                  </a:lnTo>
                  <a:cubicBezTo>
                    <a:pt x="1730" y="6836"/>
                    <a:pt x="1206" y="7615"/>
                    <a:pt x="399" y="7936"/>
                  </a:cubicBezTo>
                  <a:cubicBezTo>
                    <a:pt x="356" y="7989"/>
                    <a:pt x="308" y="8042"/>
                    <a:pt x="264" y="8090"/>
                  </a:cubicBezTo>
                  <a:cubicBezTo>
                    <a:pt x="308" y="8095"/>
                    <a:pt x="351" y="8095"/>
                    <a:pt x="399" y="8095"/>
                  </a:cubicBezTo>
                  <a:cubicBezTo>
                    <a:pt x="1571" y="8095"/>
                    <a:pt x="2522" y="7144"/>
                    <a:pt x="2522" y="5967"/>
                  </a:cubicBezTo>
                  <a:lnTo>
                    <a:pt x="2522" y="2090"/>
                  </a:lnTo>
                  <a:cubicBezTo>
                    <a:pt x="2517" y="1062"/>
                    <a:pt x="1778" y="183"/>
                    <a:pt x="769" y="0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4136;p83">
              <a:extLst>
                <a:ext uri="{FF2B5EF4-FFF2-40B4-BE49-F238E27FC236}">
                  <a16:creationId xmlns:a16="http://schemas.microsoft.com/office/drawing/2014/main" id="{3FA87E43-3E34-7B42-A950-FBFBEA900D5B}"/>
                </a:ext>
              </a:extLst>
            </p:cNvPr>
            <p:cNvSpPr/>
            <p:nvPr/>
          </p:nvSpPr>
          <p:spPr>
            <a:xfrm>
              <a:off x="6488514" y="2198412"/>
              <a:ext cx="65188" cy="106422"/>
            </a:xfrm>
            <a:custGeom>
              <a:avLst/>
              <a:gdLst/>
              <a:ahLst/>
              <a:cxnLst/>
              <a:rect l="l" t="t" r="r" b="b"/>
              <a:pathLst>
                <a:path w="2490" h="4065" extrusionOk="0">
                  <a:moveTo>
                    <a:pt x="1" y="1"/>
                  </a:moveTo>
                  <a:cubicBezTo>
                    <a:pt x="1259" y="1019"/>
                    <a:pt x="1365" y="2902"/>
                    <a:pt x="231" y="4060"/>
                  </a:cubicBezTo>
                  <a:cubicBezTo>
                    <a:pt x="275" y="4065"/>
                    <a:pt x="318" y="4065"/>
                    <a:pt x="361" y="4065"/>
                  </a:cubicBezTo>
                  <a:cubicBezTo>
                    <a:pt x="1538" y="4065"/>
                    <a:pt x="2489" y="3114"/>
                    <a:pt x="2489" y="1937"/>
                  </a:cubicBezTo>
                  <a:lnTo>
                    <a:pt x="2489" y="1"/>
                  </a:ln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4137;p83">
              <a:extLst>
                <a:ext uri="{FF2B5EF4-FFF2-40B4-BE49-F238E27FC236}">
                  <a16:creationId xmlns:a16="http://schemas.microsoft.com/office/drawing/2014/main" id="{9ED5BDEB-CF98-1D4A-9A79-699B61123025}"/>
                </a:ext>
              </a:extLst>
            </p:cNvPr>
            <p:cNvSpPr/>
            <p:nvPr/>
          </p:nvSpPr>
          <p:spPr>
            <a:xfrm>
              <a:off x="6494692" y="2198281"/>
              <a:ext cx="59141" cy="106448"/>
            </a:xfrm>
            <a:custGeom>
              <a:avLst/>
              <a:gdLst/>
              <a:ahLst/>
              <a:cxnLst/>
              <a:rect l="l" t="t" r="r" b="b"/>
              <a:pathLst>
                <a:path w="2259" h="4066" extrusionOk="0">
                  <a:moveTo>
                    <a:pt x="1465" y="1"/>
                  </a:moveTo>
                  <a:lnTo>
                    <a:pt x="1465" y="1942"/>
                  </a:lnTo>
                  <a:lnTo>
                    <a:pt x="1461" y="1942"/>
                  </a:lnTo>
                  <a:cubicBezTo>
                    <a:pt x="1461" y="2811"/>
                    <a:pt x="937" y="3590"/>
                    <a:pt x="135" y="3916"/>
                  </a:cubicBezTo>
                  <a:cubicBezTo>
                    <a:pt x="115" y="3935"/>
                    <a:pt x="91" y="3959"/>
                    <a:pt x="72" y="3983"/>
                  </a:cubicBezTo>
                  <a:lnTo>
                    <a:pt x="58" y="3998"/>
                  </a:lnTo>
                  <a:cubicBezTo>
                    <a:pt x="39" y="4017"/>
                    <a:pt x="19" y="4041"/>
                    <a:pt x="0" y="4060"/>
                  </a:cubicBezTo>
                  <a:cubicBezTo>
                    <a:pt x="43" y="4065"/>
                    <a:pt x="87" y="4065"/>
                    <a:pt x="130" y="4065"/>
                  </a:cubicBezTo>
                  <a:cubicBezTo>
                    <a:pt x="1307" y="4065"/>
                    <a:pt x="2258" y="3114"/>
                    <a:pt x="2258" y="1942"/>
                  </a:cubicBezTo>
                  <a:lnTo>
                    <a:pt x="2258" y="1"/>
                  </a:ln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4138;p83">
              <a:extLst>
                <a:ext uri="{FF2B5EF4-FFF2-40B4-BE49-F238E27FC236}">
                  <a16:creationId xmlns:a16="http://schemas.microsoft.com/office/drawing/2014/main" id="{D6DF5CC4-8146-6845-9436-D6BA74F273ED}"/>
                </a:ext>
              </a:extLst>
            </p:cNvPr>
            <p:cNvSpPr/>
            <p:nvPr/>
          </p:nvSpPr>
          <p:spPr>
            <a:xfrm>
              <a:off x="6261036" y="2172573"/>
              <a:ext cx="70895" cy="65555"/>
            </a:xfrm>
            <a:custGeom>
              <a:avLst/>
              <a:gdLst/>
              <a:ahLst/>
              <a:cxnLst/>
              <a:rect l="l" t="t" r="r" b="b"/>
              <a:pathLst>
                <a:path w="2708" h="2504" extrusionOk="0">
                  <a:moveTo>
                    <a:pt x="1354" y="1"/>
                  </a:moveTo>
                  <a:cubicBezTo>
                    <a:pt x="1253" y="1"/>
                    <a:pt x="1152" y="65"/>
                    <a:pt x="1143" y="195"/>
                  </a:cubicBezTo>
                  <a:lnTo>
                    <a:pt x="1143" y="1041"/>
                  </a:lnTo>
                  <a:lnTo>
                    <a:pt x="297" y="1041"/>
                  </a:lnTo>
                  <a:cubicBezTo>
                    <a:pt x="291" y="1040"/>
                    <a:pt x="285" y="1040"/>
                    <a:pt x="279" y="1040"/>
                  </a:cubicBezTo>
                  <a:cubicBezTo>
                    <a:pt x="2" y="1040"/>
                    <a:pt x="0" y="1464"/>
                    <a:pt x="275" y="1464"/>
                  </a:cubicBezTo>
                  <a:cubicBezTo>
                    <a:pt x="282" y="1464"/>
                    <a:pt x="290" y="1464"/>
                    <a:pt x="297" y="1463"/>
                  </a:cubicBezTo>
                  <a:lnTo>
                    <a:pt x="1143" y="1463"/>
                  </a:lnTo>
                  <a:lnTo>
                    <a:pt x="1143" y="2309"/>
                  </a:lnTo>
                  <a:cubicBezTo>
                    <a:pt x="1152" y="2439"/>
                    <a:pt x="1253" y="2503"/>
                    <a:pt x="1354" y="2503"/>
                  </a:cubicBezTo>
                  <a:cubicBezTo>
                    <a:pt x="1455" y="2503"/>
                    <a:pt x="1556" y="2439"/>
                    <a:pt x="1565" y="2309"/>
                  </a:cubicBezTo>
                  <a:lnTo>
                    <a:pt x="1565" y="1463"/>
                  </a:lnTo>
                  <a:lnTo>
                    <a:pt x="2411" y="1463"/>
                  </a:lnTo>
                  <a:cubicBezTo>
                    <a:pt x="2419" y="1464"/>
                    <a:pt x="2426" y="1464"/>
                    <a:pt x="2433" y="1464"/>
                  </a:cubicBezTo>
                  <a:cubicBezTo>
                    <a:pt x="2708" y="1464"/>
                    <a:pt x="2706" y="1040"/>
                    <a:pt x="2429" y="1040"/>
                  </a:cubicBezTo>
                  <a:cubicBezTo>
                    <a:pt x="2423" y="1040"/>
                    <a:pt x="2417" y="1040"/>
                    <a:pt x="2411" y="1041"/>
                  </a:cubicBezTo>
                  <a:lnTo>
                    <a:pt x="1565" y="1041"/>
                  </a:lnTo>
                  <a:lnTo>
                    <a:pt x="1565" y="195"/>
                  </a:lnTo>
                  <a:cubicBezTo>
                    <a:pt x="1556" y="65"/>
                    <a:pt x="1455" y="1"/>
                    <a:pt x="135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4139;p83">
              <a:extLst>
                <a:ext uri="{FF2B5EF4-FFF2-40B4-BE49-F238E27FC236}">
                  <a16:creationId xmlns:a16="http://schemas.microsoft.com/office/drawing/2014/main" id="{C299B09A-DA27-8F47-B493-A529BED708B7}"/>
                </a:ext>
              </a:extLst>
            </p:cNvPr>
            <p:cNvSpPr/>
            <p:nvPr/>
          </p:nvSpPr>
          <p:spPr>
            <a:xfrm>
              <a:off x="6225274" y="2139429"/>
              <a:ext cx="137000" cy="131712"/>
            </a:xfrm>
            <a:custGeom>
              <a:avLst/>
              <a:gdLst/>
              <a:ahLst/>
              <a:cxnLst/>
              <a:rect l="l" t="t" r="r" b="b"/>
              <a:pathLst>
                <a:path w="5233" h="5031" extrusionOk="0">
                  <a:moveTo>
                    <a:pt x="2717" y="431"/>
                  </a:moveTo>
                  <a:cubicBezTo>
                    <a:pt x="2986" y="431"/>
                    <a:pt x="3258" y="483"/>
                    <a:pt x="3517" y="592"/>
                  </a:cubicBezTo>
                  <a:cubicBezTo>
                    <a:pt x="4296" y="913"/>
                    <a:pt x="4805" y="1677"/>
                    <a:pt x="4810" y="2523"/>
                  </a:cubicBezTo>
                  <a:cubicBezTo>
                    <a:pt x="4805" y="3676"/>
                    <a:pt x="3873" y="4613"/>
                    <a:pt x="2720" y="4613"/>
                  </a:cubicBezTo>
                  <a:cubicBezTo>
                    <a:pt x="1874" y="4613"/>
                    <a:pt x="1111" y="4103"/>
                    <a:pt x="784" y="3325"/>
                  </a:cubicBezTo>
                  <a:cubicBezTo>
                    <a:pt x="462" y="2542"/>
                    <a:pt x="640" y="1644"/>
                    <a:pt x="1236" y="1043"/>
                  </a:cubicBezTo>
                  <a:cubicBezTo>
                    <a:pt x="1637" y="645"/>
                    <a:pt x="2172" y="431"/>
                    <a:pt x="2717" y="431"/>
                  </a:cubicBezTo>
                  <a:close/>
                  <a:moveTo>
                    <a:pt x="2714" y="1"/>
                  </a:moveTo>
                  <a:cubicBezTo>
                    <a:pt x="2060" y="1"/>
                    <a:pt x="1419" y="255"/>
                    <a:pt x="938" y="736"/>
                  </a:cubicBezTo>
                  <a:cubicBezTo>
                    <a:pt x="217" y="1456"/>
                    <a:pt x="1" y="2537"/>
                    <a:pt x="390" y="3479"/>
                  </a:cubicBezTo>
                  <a:cubicBezTo>
                    <a:pt x="779" y="4420"/>
                    <a:pt x="1697" y="5030"/>
                    <a:pt x="2715" y="5030"/>
                  </a:cubicBezTo>
                  <a:cubicBezTo>
                    <a:pt x="4104" y="5030"/>
                    <a:pt x="5228" y="3906"/>
                    <a:pt x="5233" y="2518"/>
                  </a:cubicBezTo>
                  <a:cubicBezTo>
                    <a:pt x="5233" y="1500"/>
                    <a:pt x="4622" y="582"/>
                    <a:pt x="3681" y="193"/>
                  </a:cubicBezTo>
                  <a:cubicBezTo>
                    <a:pt x="3368" y="63"/>
                    <a:pt x="3039" y="1"/>
                    <a:pt x="271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4140;p83">
              <a:extLst>
                <a:ext uri="{FF2B5EF4-FFF2-40B4-BE49-F238E27FC236}">
                  <a16:creationId xmlns:a16="http://schemas.microsoft.com/office/drawing/2014/main" id="{2077E001-1233-EC4D-9446-55B518DC427D}"/>
                </a:ext>
              </a:extLst>
            </p:cNvPr>
            <p:cNvSpPr/>
            <p:nvPr/>
          </p:nvSpPr>
          <p:spPr>
            <a:xfrm>
              <a:off x="6190455" y="1995046"/>
              <a:ext cx="368771" cy="336858"/>
            </a:xfrm>
            <a:custGeom>
              <a:avLst/>
              <a:gdLst/>
              <a:ahLst/>
              <a:cxnLst/>
              <a:rect l="l" t="t" r="r" b="b"/>
              <a:pathLst>
                <a:path w="14086" h="12867" extrusionOk="0">
                  <a:moveTo>
                    <a:pt x="3839" y="428"/>
                  </a:moveTo>
                  <a:lnTo>
                    <a:pt x="3839" y="2379"/>
                  </a:lnTo>
                  <a:lnTo>
                    <a:pt x="2743" y="2379"/>
                  </a:lnTo>
                  <a:lnTo>
                    <a:pt x="2743" y="428"/>
                  </a:lnTo>
                  <a:close/>
                  <a:moveTo>
                    <a:pt x="5357" y="428"/>
                  </a:moveTo>
                  <a:lnTo>
                    <a:pt x="5357" y="2379"/>
                  </a:lnTo>
                  <a:lnTo>
                    <a:pt x="4261" y="2379"/>
                  </a:lnTo>
                  <a:lnTo>
                    <a:pt x="4261" y="428"/>
                  </a:lnTo>
                  <a:close/>
                  <a:moveTo>
                    <a:pt x="6808" y="428"/>
                  </a:moveTo>
                  <a:lnTo>
                    <a:pt x="6808" y="2379"/>
                  </a:lnTo>
                  <a:lnTo>
                    <a:pt x="5779" y="2379"/>
                  </a:lnTo>
                  <a:lnTo>
                    <a:pt x="5779" y="428"/>
                  </a:lnTo>
                  <a:close/>
                  <a:moveTo>
                    <a:pt x="5933" y="2801"/>
                  </a:moveTo>
                  <a:lnTo>
                    <a:pt x="5933" y="3200"/>
                  </a:lnTo>
                  <a:lnTo>
                    <a:pt x="2162" y="3200"/>
                  </a:lnTo>
                  <a:lnTo>
                    <a:pt x="2162" y="2801"/>
                  </a:lnTo>
                  <a:close/>
                  <a:moveTo>
                    <a:pt x="9652" y="7365"/>
                  </a:moveTo>
                  <a:cubicBezTo>
                    <a:pt x="10252" y="7365"/>
                    <a:pt x="10829" y="7581"/>
                    <a:pt x="11285" y="7975"/>
                  </a:cubicBezTo>
                  <a:lnTo>
                    <a:pt x="7725" y="11535"/>
                  </a:lnTo>
                  <a:cubicBezTo>
                    <a:pt x="6289" y="9844"/>
                    <a:pt x="7571" y="7365"/>
                    <a:pt x="9652" y="7365"/>
                  </a:cubicBezTo>
                  <a:close/>
                  <a:moveTo>
                    <a:pt x="13663" y="7980"/>
                  </a:moveTo>
                  <a:lnTo>
                    <a:pt x="13663" y="9710"/>
                  </a:lnTo>
                  <a:cubicBezTo>
                    <a:pt x="13658" y="10631"/>
                    <a:pt x="12997" y="11418"/>
                    <a:pt x="12091" y="11587"/>
                  </a:cubicBezTo>
                  <a:lnTo>
                    <a:pt x="12091" y="11587"/>
                  </a:lnTo>
                  <a:cubicBezTo>
                    <a:pt x="12425" y="11089"/>
                    <a:pt x="12606" y="10505"/>
                    <a:pt x="12616" y="9902"/>
                  </a:cubicBezTo>
                  <a:cubicBezTo>
                    <a:pt x="12616" y="9397"/>
                    <a:pt x="12500" y="9138"/>
                    <a:pt x="12500" y="9133"/>
                  </a:cubicBezTo>
                  <a:cubicBezTo>
                    <a:pt x="12390" y="8710"/>
                    <a:pt x="12380" y="8758"/>
                    <a:pt x="12284" y="8571"/>
                  </a:cubicBezTo>
                  <a:cubicBezTo>
                    <a:pt x="12188" y="8355"/>
                    <a:pt x="12054" y="8153"/>
                    <a:pt x="11890" y="7980"/>
                  </a:cubicBezTo>
                  <a:close/>
                  <a:moveTo>
                    <a:pt x="11583" y="8268"/>
                  </a:moveTo>
                  <a:lnTo>
                    <a:pt x="11583" y="8268"/>
                  </a:lnTo>
                  <a:cubicBezTo>
                    <a:pt x="13024" y="9969"/>
                    <a:pt x="11727" y="12438"/>
                    <a:pt x="9652" y="12438"/>
                  </a:cubicBezTo>
                  <a:cubicBezTo>
                    <a:pt x="9056" y="12438"/>
                    <a:pt x="8475" y="12227"/>
                    <a:pt x="8023" y="11833"/>
                  </a:cubicBezTo>
                  <a:lnTo>
                    <a:pt x="11583" y="8268"/>
                  </a:lnTo>
                  <a:close/>
                  <a:moveTo>
                    <a:pt x="1071" y="1"/>
                  </a:moveTo>
                  <a:cubicBezTo>
                    <a:pt x="956" y="1"/>
                    <a:pt x="860" y="97"/>
                    <a:pt x="860" y="212"/>
                  </a:cubicBezTo>
                  <a:lnTo>
                    <a:pt x="860" y="625"/>
                  </a:lnTo>
                  <a:cubicBezTo>
                    <a:pt x="872" y="755"/>
                    <a:pt x="973" y="820"/>
                    <a:pt x="1073" y="820"/>
                  </a:cubicBezTo>
                  <a:cubicBezTo>
                    <a:pt x="1174" y="820"/>
                    <a:pt x="1273" y="755"/>
                    <a:pt x="1283" y="625"/>
                  </a:cubicBezTo>
                  <a:lnTo>
                    <a:pt x="1283" y="428"/>
                  </a:lnTo>
                  <a:lnTo>
                    <a:pt x="2311" y="428"/>
                  </a:lnTo>
                  <a:lnTo>
                    <a:pt x="2311" y="2379"/>
                  </a:lnTo>
                  <a:lnTo>
                    <a:pt x="1283" y="2379"/>
                  </a:lnTo>
                  <a:lnTo>
                    <a:pt x="1283" y="1711"/>
                  </a:lnTo>
                  <a:cubicBezTo>
                    <a:pt x="1273" y="1579"/>
                    <a:pt x="1174" y="1513"/>
                    <a:pt x="1073" y="1513"/>
                  </a:cubicBezTo>
                  <a:cubicBezTo>
                    <a:pt x="973" y="1513"/>
                    <a:pt x="872" y="1579"/>
                    <a:pt x="860" y="1711"/>
                  </a:cubicBezTo>
                  <a:lnTo>
                    <a:pt x="860" y="2590"/>
                  </a:lnTo>
                  <a:cubicBezTo>
                    <a:pt x="860" y="2705"/>
                    <a:pt x="956" y="2797"/>
                    <a:pt x="1071" y="2797"/>
                  </a:cubicBezTo>
                  <a:lnTo>
                    <a:pt x="1734" y="2797"/>
                  </a:lnTo>
                  <a:lnTo>
                    <a:pt x="1734" y="3200"/>
                  </a:lnTo>
                  <a:lnTo>
                    <a:pt x="1100" y="3200"/>
                  </a:lnTo>
                  <a:cubicBezTo>
                    <a:pt x="495" y="3200"/>
                    <a:pt x="5" y="3695"/>
                    <a:pt x="0" y="4300"/>
                  </a:cubicBezTo>
                  <a:lnTo>
                    <a:pt x="0" y="11761"/>
                  </a:lnTo>
                  <a:cubicBezTo>
                    <a:pt x="5" y="12366"/>
                    <a:pt x="495" y="12856"/>
                    <a:pt x="1100" y="12856"/>
                  </a:cubicBezTo>
                  <a:lnTo>
                    <a:pt x="4598" y="12856"/>
                  </a:lnTo>
                  <a:cubicBezTo>
                    <a:pt x="4605" y="12857"/>
                    <a:pt x="4613" y="12857"/>
                    <a:pt x="4620" y="12857"/>
                  </a:cubicBezTo>
                  <a:cubicBezTo>
                    <a:pt x="4893" y="12857"/>
                    <a:pt x="4893" y="12437"/>
                    <a:pt x="4620" y="12437"/>
                  </a:cubicBezTo>
                  <a:cubicBezTo>
                    <a:pt x="4613" y="12437"/>
                    <a:pt x="4605" y="12438"/>
                    <a:pt x="4598" y="12438"/>
                  </a:cubicBezTo>
                  <a:lnTo>
                    <a:pt x="1100" y="12438"/>
                  </a:lnTo>
                  <a:cubicBezTo>
                    <a:pt x="726" y="12438"/>
                    <a:pt x="423" y="12136"/>
                    <a:pt x="423" y="11761"/>
                  </a:cubicBezTo>
                  <a:lnTo>
                    <a:pt x="423" y="4300"/>
                  </a:lnTo>
                  <a:cubicBezTo>
                    <a:pt x="423" y="3926"/>
                    <a:pt x="726" y="3623"/>
                    <a:pt x="1100" y="3623"/>
                  </a:cubicBezTo>
                  <a:lnTo>
                    <a:pt x="6985" y="3623"/>
                  </a:lnTo>
                  <a:cubicBezTo>
                    <a:pt x="7360" y="3623"/>
                    <a:pt x="7663" y="3926"/>
                    <a:pt x="7663" y="4300"/>
                  </a:cubicBezTo>
                  <a:lnTo>
                    <a:pt x="7663" y="7702"/>
                  </a:lnTo>
                  <a:cubicBezTo>
                    <a:pt x="7643" y="7721"/>
                    <a:pt x="7629" y="7740"/>
                    <a:pt x="7610" y="7759"/>
                  </a:cubicBezTo>
                  <a:cubicBezTo>
                    <a:pt x="7528" y="7836"/>
                    <a:pt x="7461" y="7922"/>
                    <a:pt x="7389" y="8004"/>
                  </a:cubicBezTo>
                  <a:cubicBezTo>
                    <a:pt x="7211" y="8216"/>
                    <a:pt x="7230" y="8172"/>
                    <a:pt x="7043" y="8509"/>
                  </a:cubicBezTo>
                  <a:cubicBezTo>
                    <a:pt x="6952" y="8686"/>
                    <a:pt x="6923" y="8672"/>
                    <a:pt x="6798" y="9119"/>
                  </a:cubicBezTo>
                  <a:cubicBezTo>
                    <a:pt x="6793" y="9138"/>
                    <a:pt x="6683" y="9402"/>
                    <a:pt x="6683" y="9902"/>
                  </a:cubicBezTo>
                  <a:cubicBezTo>
                    <a:pt x="6683" y="10300"/>
                    <a:pt x="6764" y="10694"/>
                    <a:pt x="6918" y="11060"/>
                  </a:cubicBezTo>
                  <a:cubicBezTo>
                    <a:pt x="6952" y="11127"/>
                    <a:pt x="6985" y="11189"/>
                    <a:pt x="7024" y="11252"/>
                  </a:cubicBezTo>
                  <a:cubicBezTo>
                    <a:pt x="7230" y="11641"/>
                    <a:pt x="7201" y="11569"/>
                    <a:pt x="7374" y="11780"/>
                  </a:cubicBezTo>
                  <a:cubicBezTo>
                    <a:pt x="7437" y="11862"/>
                    <a:pt x="7509" y="11943"/>
                    <a:pt x="7581" y="12016"/>
                  </a:cubicBezTo>
                  <a:cubicBezTo>
                    <a:pt x="7591" y="12025"/>
                    <a:pt x="7595" y="12040"/>
                    <a:pt x="7605" y="12049"/>
                  </a:cubicBezTo>
                  <a:cubicBezTo>
                    <a:pt x="7499" y="12289"/>
                    <a:pt x="7254" y="12443"/>
                    <a:pt x="6990" y="12443"/>
                  </a:cubicBezTo>
                  <a:lnTo>
                    <a:pt x="5568" y="12443"/>
                  </a:lnTo>
                  <a:cubicBezTo>
                    <a:pt x="5560" y="12442"/>
                    <a:pt x="5553" y="12442"/>
                    <a:pt x="5546" y="12442"/>
                  </a:cubicBezTo>
                  <a:cubicBezTo>
                    <a:pt x="5271" y="12442"/>
                    <a:pt x="5273" y="12866"/>
                    <a:pt x="5550" y="12866"/>
                  </a:cubicBezTo>
                  <a:cubicBezTo>
                    <a:pt x="5556" y="12866"/>
                    <a:pt x="5562" y="12866"/>
                    <a:pt x="5568" y="12866"/>
                  </a:cubicBezTo>
                  <a:lnTo>
                    <a:pt x="6995" y="12866"/>
                  </a:lnTo>
                  <a:cubicBezTo>
                    <a:pt x="7384" y="12861"/>
                    <a:pt x="7749" y="12650"/>
                    <a:pt x="7941" y="12309"/>
                  </a:cubicBezTo>
                  <a:cubicBezTo>
                    <a:pt x="8456" y="12681"/>
                    <a:pt x="9058" y="12865"/>
                    <a:pt x="9658" y="12865"/>
                  </a:cubicBezTo>
                  <a:cubicBezTo>
                    <a:pt x="10395" y="12865"/>
                    <a:pt x="11129" y="12587"/>
                    <a:pt x="11693" y="12044"/>
                  </a:cubicBezTo>
                  <a:cubicBezTo>
                    <a:pt x="11711" y="12045"/>
                    <a:pt x="11728" y="12045"/>
                    <a:pt x="11746" y="12045"/>
                  </a:cubicBezTo>
                  <a:cubicBezTo>
                    <a:pt x="13034" y="12045"/>
                    <a:pt x="14086" y="11004"/>
                    <a:pt x="14086" y="9710"/>
                  </a:cubicBezTo>
                  <a:lnTo>
                    <a:pt x="14086" y="5833"/>
                  </a:lnTo>
                  <a:cubicBezTo>
                    <a:pt x="14081" y="4781"/>
                    <a:pt x="13379" y="3858"/>
                    <a:pt x="12371" y="3575"/>
                  </a:cubicBezTo>
                  <a:cubicBezTo>
                    <a:pt x="12345" y="3567"/>
                    <a:pt x="12321" y="3563"/>
                    <a:pt x="12299" y="3563"/>
                  </a:cubicBezTo>
                  <a:cubicBezTo>
                    <a:pt x="12073" y="3563"/>
                    <a:pt x="11998" y="3922"/>
                    <a:pt x="12255" y="3983"/>
                  </a:cubicBezTo>
                  <a:cubicBezTo>
                    <a:pt x="13086" y="4219"/>
                    <a:pt x="13658" y="4973"/>
                    <a:pt x="13658" y="5833"/>
                  </a:cubicBezTo>
                  <a:lnTo>
                    <a:pt x="13658" y="7557"/>
                  </a:lnTo>
                  <a:lnTo>
                    <a:pt x="11443" y="7557"/>
                  </a:lnTo>
                  <a:cubicBezTo>
                    <a:pt x="11347" y="7481"/>
                    <a:pt x="11237" y="7413"/>
                    <a:pt x="11126" y="7356"/>
                  </a:cubicBezTo>
                  <a:cubicBezTo>
                    <a:pt x="10968" y="7250"/>
                    <a:pt x="10795" y="7168"/>
                    <a:pt x="10612" y="7120"/>
                  </a:cubicBezTo>
                  <a:cubicBezTo>
                    <a:pt x="10435" y="7048"/>
                    <a:pt x="10247" y="7000"/>
                    <a:pt x="10050" y="6986"/>
                  </a:cubicBezTo>
                  <a:cubicBezTo>
                    <a:pt x="9978" y="6976"/>
                    <a:pt x="9906" y="6952"/>
                    <a:pt x="9829" y="6947"/>
                  </a:cubicBezTo>
                  <a:lnTo>
                    <a:pt x="9829" y="5833"/>
                  </a:lnTo>
                  <a:cubicBezTo>
                    <a:pt x="9829" y="4901"/>
                    <a:pt x="10492" y="4108"/>
                    <a:pt x="11405" y="3945"/>
                  </a:cubicBezTo>
                  <a:cubicBezTo>
                    <a:pt x="11673" y="3899"/>
                    <a:pt x="11623" y="3518"/>
                    <a:pt x="11377" y="3518"/>
                  </a:cubicBezTo>
                  <a:cubicBezTo>
                    <a:pt x="11363" y="3518"/>
                    <a:pt x="11348" y="3519"/>
                    <a:pt x="11333" y="3522"/>
                  </a:cubicBezTo>
                  <a:cubicBezTo>
                    <a:pt x="10218" y="3719"/>
                    <a:pt x="9407" y="4694"/>
                    <a:pt x="9407" y="5823"/>
                  </a:cubicBezTo>
                  <a:lnTo>
                    <a:pt x="9407" y="6962"/>
                  </a:lnTo>
                  <a:cubicBezTo>
                    <a:pt x="8941" y="6995"/>
                    <a:pt x="8484" y="7144"/>
                    <a:pt x="8085" y="7394"/>
                  </a:cubicBezTo>
                  <a:lnTo>
                    <a:pt x="8085" y="4305"/>
                  </a:lnTo>
                  <a:cubicBezTo>
                    <a:pt x="8085" y="3695"/>
                    <a:pt x="7595" y="3205"/>
                    <a:pt x="6985" y="3205"/>
                  </a:cubicBezTo>
                  <a:lnTo>
                    <a:pt x="6356" y="3205"/>
                  </a:lnTo>
                  <a:lnTo>
                    <a:pt x="6356" y="2801"/>
                  </a:lnTo>
                  <a:lnTo>
                    <a:pt x="7014" y="2801"/>
                  </a:lnTo>
                  <a:cubicBezTo>
                    <a:pt x="7129" y="2801"/>
                    <a:pt x="7225" y="2705"/>
                    <a:pt x="7225" y="2590"/>
                  </a:cubicBezTo>
                  <a:lnTo>
                    <a:pt x="7225" y="212"/>
                  </a:lnTo>
                  <a:cubicBezTo>
                    <a:pt x="7225" y="97"/>
                    <a:pt x="7129" y="1"/>
                    <a:pt x="701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21F82014-9276-F94A-B97F-FA319FA661B3}"/>
              </a:ext>
            </a:extLst>
          </p:cNvPr>
          <p:cNvSpPr txBox="1"/>
          <p:nvPr/>
        </p:nvSpPr>
        <p:spPr>
          <a:xfrm>
            <a:off x="3553395" y="1304069"/>
            <a:ext cx="4627125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rtl="1">
              <a:buClr>
                <a:srgbClr val="000000"/>
              </a:buClr>
            </a:pPr>
            <a:r>
              <a:rPr lang="he-IL" sz="1867" kern="0" dirty="0">
                <a:ln>
                  <a:solidFill>
                    <a:srgbClr val="313D4D"/>
                  </a:solidFill>
                </a:ln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רובד 1 – "בסיס חובה " </a:t>
            </a:r>
          </a:p>
          <a:p>
            <a:pPr algn="ctr" defTabSz="1219170" rtl="1">
              <a:buClr>
                <a:srgbClr val="000000"/>
              </a:buClr>
            </a:pPr>
            <a:r>
              <a:rPr lang="he-IL" sz="1867" b="1" kern="0" dirty="0">
                <a:ln>
                  <a:solidFill>
                    <a:srgbClr val="313D4D"/>
                  </a:solidFill>
                </a:ln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אירועים מורכבים פוליסה אחידה  </a:t>
            </a:r>
          </a:p>
        </p:txBody>
      </p:sp>
      <p:grpSp>
        <p:nvGrpSpPr>
          <p:cNvPr id="68" name="Google Shape;13451;p83">
            <a:extLst>
              <a:ext uri="{FF2B5EF4-FFF2-40B4-BE49-F238E27FC236}">
                <a16:creationId xmlns:a16="http://schemas.microsoft.com/office/drawing/2014/main" id="{4AAB3365-CCD4-4F4E-AE5D-8C0FDEBBC8C2}"/>
              </a:ext>
            </a:extLst>
          </p:cNvPr>
          <p:cNvGrpSpPr/>
          <p:nvPr/>
        </p:nvGrpSpPr>
        <p:grpSpPr>
          <a:xfrm>
            <a:off x="10599161" y="320687"/>
            <a:ext cx="590307" cy="483108"/>
            <a:chOff x="3462865" y="2459296"/>
            <a:chExt cx="442730" cy="362331"/>
          </a:xfrm>
        </p:grpSpPr>
        <p:sp>
          <p:nvSpPr>
            <p:cNvPr id="70" name="Google Shape;13452;p83">
              <a:extLst>
                <a:ext uri="{FF2B5EF4-FFF2-40B4-BE49-F238E27FC236}">
                  <a16:creationId xmlns:a16="http://schemas.microsoft.com/office/drawing/2014/main" id="{07B6874F-5E06-644D-AF69-0F94683A7E1F}"/>
                </a:ext>
              </a:extLst>
            </p:cNvPr>
            <p:cNvSpPr/>
            <p:nvPr/>
          </p:nvSpPr>
          <p:spPr>
            <a:xfrm>
              <a:off x="3770009" y="2778221"/>
              <a:ext cx="43040" cy="36888"/>
            </a:xfrm>
            <a:custGeom>
              <a:avLst/>
              <a:gdLst/>
              <a:ahLst/>
              <a:cxnLst/>
              <a:rect l="l" t="t" r="r" b="b"/>
              <a:pathLst>
                <a:path w="1644" h="1409" extrusionOk="0">
                  <a:moveTo>
                    <a:pt x="942" y="0"/>
                  </a:moveTo>
                  <a:cubicBezTo>
                    <a:pt x="312" y="0"/>
                    <a:pt x="0" y="759"/>
                    <a:pt x="442" y="1201"/>
                  </a:cubicBezTo>
                  <a:cubicBezTo>
                    <a:pt x="585" y="1344"/>
                    <a:pt x="761" y="1408"/>
                    <a:pt x="934" y="1408"/>
                  </a:cubicBezTo>
                  <a:cubicBezTo>
                    <a:pt x="1296" y="1408"/>
                    <a:pt x="1643" y="1129"/>
                    <a:pt x="1643" y="706"/>
                  </a:cubicBezTo>
                  <a:cubicBezTo>
                    <a:pt x="1643" y="317"/>
                    <a:pt x="1326" y="0"/>
                    <a:pt x="942" y="0"/>
                  </a:cubicBez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3453;p83">
              <a:extLst>
                <a:ext uri="{FF2B5EF4-FFF2-40B4-BE49-F238E27FC236}">
                  <a16:creationId xmlns:a16="http://schemas.microsoft.com/office/drawing/2014/main" id="{72F38AF8-5BEA-1340-A0DC-3E3627A8C18E}"/>
                </a:ext>
              </a:extLst>
            </p:cNvPr>
            <p:cNvSpPr/>
            <p:nvPr/>
          </p:nvSpPr>
          <p:spPr>
            <a:xfrm>
              <a:off x="3540724" y="2605040"/>
              <a:ext cx="287038" cy="158415"/>
            </a:xfrm>
            <a:custGeom>
              <a:avLst/>
              <a:gdLst/>
              <a:ahLst/>
              <a:cxnLst/>
              <a:rect l="l" t="t" r="r" b="b"/>
              <a:pathLst>
                <a:path w="10964" h="6051" extrusionOk="0">
                  <a:moveTo>
                    <a:pt x="0" y="0"/>
                  </a:moveTo>
                  <a:lnTo>
                    <a:pt x="0" y="4127"/>
                  </a:lnTo>
                  <a:cubicBezTo>
                    <a:pt x="1603" y="5409"/>
                    <a:pt x="3542" y="6051"/>
                    <a:pt x="5482" y="6051"/>
                  </a:cubicBezTo>
                  <a:cubicBezTo>
                    <a:pt x="7421" y="6051"/>
                    <a:pt x="9361" y="5409"/>
                    <a:pt x="10963" y="4127"/>
                  </a:cubicBezTo>
                  <a:lnTo>
                    <a:pt x="10963" y="0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3454;p83">
              <a:extLst>
                <a:ext uri="{FF2B5EF4-FFF2-40B4-BE49-F238E27FC236}">
                  <a16:creationId xmlns:a16="http://schemas.microsoft.com/office/drawing/2014/main" id="{C5BCD1B0-54B0-844A-A66B-3AC92BB89DC2}"/>
                </a:ext>
              </a:extLst>
            </p:cNvPr>
            <p:cNvSpPr/>
            <p:nvPr/>
          </p:nvSpPr>
          <p:spPr>
            <a:xfrm>
              <a:off x="3540724" y="2605040"/>
              <a:ext cx="70450" cy="146529"/>
            </a:xfrm>
            <a:custGeom>
              <a:avLst/>
              <a:gdLst/>
              <a:ahLst/>
              <a:cxnLst/>
              <a:rect l="l" t="t" r="r" b="b"/>
              <a:pathLst>
                <a:path w="2691" h="5597" extrusionOk="0">
                  <a:moveTo>
                    <a:pt x="0" y="0"/>
                  </a:moveTo>
                  <a:lnTo>
                    <a:pt x="0" y="4127"/>
                  </a:lnTo>
                  <a:cubicBezTo>
                    <a:pt x="803" y="4771"/>
                    <a:pt x="1715" y="5270"/>
                    <a:pt x="2691" y="5597"/>
                  </a:cubicBezTo>
                  <a:lnTo>
                    <a:pt x="2691" y="0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3455;p83">
              <a:extLst>
                <a:ext uri="{FF2B5EF4-FFF2-40B4-BE49-F238E27FC236}">
                  <a16:creationId xmlns:a16="http://schemas.microsoft.com/office/drawing/2014/main" id="{2C6E6C47-542E-534C-AA28-F89BCA52E288}"/>
                </a:ext>
              </a:extLst>
            </p:cNvPr>
            <p:cNvSpPr/>
            <p:nvPr/>
          </p:nvSpPr>
          <p:spPr>
            <a:xfrm>
              <a:off x="3764956" y="2619806"/>
              <a:ext cx="13247" cy="133021"/>
            </a:xfrm>
            <a:custGeom>
              <a:avLst/>
              <a:gdLst/>
              <a:ahLst/>
              <a:cxnLst/>
              <a:rect l="l" t="t" r="r" b="b"/>
              <a:pathLst>
                <a:path w="506" h="5081" extrusionOk="0">
                  <a:moveTo>
                    <a:pt x="253" y="1"/>
                  </a:moveTo>
                  <a:cubicBezTo>
                    <a:pt x="127" y="1"/>
                    <a:pt x="1" y="85"/>
                    <a:pt x="1" y="253"/>
                  </a:cubicBezTo>
                  <a:lnTo>
                    <a:pt x="1" y="4831"/>
                  </a:lnTo>
                  <a:cubicBezTo>
                    <a:pt x="1" y="4970"/>
                    <a:pt x="116" y="5081"/>
                    <a:pt x="251" y="5081"/>
                  </a:cubicBezTo>
                  <a:cubicBezTo>
                    <a:pt x="390" y="5081"/>
                    <a:pt x="505" y="4970"/>
                    <a:pt x="505" y="4831"/>
                  </a:cubicBezTo>
                  <a:lnTo>
                    <a:pt x="505" y="253"/>
                  </a:lnTo>
                  <a:cubicBezTo>
                    <a:pt x="505" y="85"/>
                    <a:pt x="379" y="1"/>
                    <a:pt x="253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3456;p83">
              <a:extLst>
                <a:ext uri="{FF2B5EF4-FFF2-40B4-BE49-F238E27FC236}">
                  <a16:creationId xmlns:a16="http://schemas.microsoft.com/office/drawing/2014/main" id="{5B228B84-00E1-6F45-832E-3C835B978D32}"/>
                </a:ext>
              </a:extLst>
            </p:cNvPr>
            <p:cNvSpPr/>
            <p:nvPr/>
          </p:nvSpPr>
          <p:spPr>
            <a:xfrm>
              <a:off x="3469410" y="2465920"/>
              <a:ext cx="429666" cy="193837"/>
            </a:xfrm>
            <a:custGeom>
              <a:avLst/>
              <a:gdLst/>
              <a:ahLst/>
              <a:cxnLst/>
              <a:rect l="l" t="t" r="r" b="b"/>
              <a:pathLst>
                <a:path w="16412" h="7404" extrusionOk="0">
                  <a:moveTo>
                    <a:pt x="8206" y="1"/>
                  </a:moveTo>
                  <a:lnTo>
                    <a:pt x="0" y="3128"/>
                  </a:lnTo>
                  <a:lnTo>
                    <a:pt x="0" y="4272"/>
                  </a:lnTo>
                  <a:lnTo>
                    <a:pt x="8206" y="7404"/>
                  </a:lnTo>
                  <a:lnTo>
                    <a:pt x="16411" y="4272"/>
                  </a:lnTo>
                  <a:lnTo>
                    <a:pt x="16411" y="3128"/>
                  </a:lnTo>
                  <a:lnTo>
                    <a:pt x="8206" y="1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3457;p83">
              <a:extLst>
                <a:ext uri="{FF2B5EF4-FFF2-40B4-BE49-F238E27FC236}">
                  <a16:creationId xmlns:a16="http://schemas.microsoft.com/office/drawing/2014/main" id="{75FC88EA-6D6A-1145-8CD5-CF5E6CBBB3B4}"/>
                </a:ext>
              </a:extLst>
            </p:cNvPr>
            <p:cNvSpPr/>
            <p:nvPr/>
          </p:nvSpPr>
          <p:spPr>
            <a:xfrm>
              <a:off x="3469410" y="2547811"/>
              <a:ext cx="214833" cy="111946"/>
            </a:xfrm>
            <a:custGeom>
              <a:avLst/>
              <a:gdLst/>
              <a:ahLst/>
              <a:cxnLst/>
              <a:rect l="l" t="t" r="r" b="b"/>
              <a:pathLst>
                <a:path w="8206" h="4276" extrusionOk="0">
                  <a:moveTo>
                    <a:pt x="0" y="0"/>
                  </a:moveTo>
                  <a:lnTo>
                    <a:pt x="0" y="1144"/>
                  </a:lnTo>
                  <a:lnTo>
                    <a:pt x="8206" y="4276"/>
                  </a:lnTo>
                  <a:lnTo>
                    <a:pt x="8206" y="3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3458;p83">
              <a:extLst>
                <a:ext uri="{FF2B5EF4-FFF2-40B4-BE49-F238E27FC236}">
                  <a16:creationId xmlns:a16="http://schemas.microsoft.com/office/drawing/2014/main" id="{C57A8C97-5215-8549-A6B5-B473A6318407}"/>
                </a:ext>
              </a:extLst>
            </p:cNvPr>
            <p:cNvSpPr/>
            <p:nvPr/>
          </p:nvSpPr>
          <p:spPr>
            <a:xfrm>
              <a:off x="3462865" y="2459296"/>
              <a:ext cx="442730" cy="362331"/>
            </a:xfrm>
            <a:custGeom>
              <a:avLst/>
              <a:gdLst/>
              <a:ahLst/>
              <a:cxnLst/>
              <a:rect l="l" t="t" r="r" b="b"/>
              <a:pathLst>
                <a:path w="16911" h="13840" extrusionOk="0">
                  <a:moveTo>
                    <a:pt x="16406" y="3746"/>
                  </a:moveTo>
                  <a:lnTo>
                    <a:pt x="16406" y="4352"/>
                  </a:lnTo>
                  <a:lnTo>
                    <a:pt x="12924" y="5682"/>
                  </a:lnTo>
                  <a:lnTo>
                    <a:pt x="12924" y="5072"/>
                  </a:lnTo>
                  <a:lnTo>
                    <a:pt x="16406" y="3746"/>
                  </a:lnTo>
                  <a:close/>
                  <a:moveTo>
                    <a:pt x="12419" y="5265"/>
                  </a:moveTo>
                  <a:lnTo>
                    <a:pt x="12419" y="5875"/>
                  </a:lnTo>
                  <a:lnTo>
                    <a:pt x="8706" y="7287"/>
                  </a:lnTo>
                  <a:lnTo>
                    <a:pt x="8706" y="6682"/>
                  </a:lnTo>
                  <a:lnTo>
                    <a:pt x="12419" y="5265"/>
                  </a:lnTo>
                  <a:close/>
                  <a:moveTo>
                    <a:pt x="505" y="3746"/>
                  </a:moveTo>
                  <a:lnTo>
                    <a:pt x="8206" y="6682"/>
                  </a:lnTo>
                  <a:lnTo>
                    <a:pt x="8206" y="7292"/>
                  </a:lnTo>
                  <a:lnTo>
                    <a:pt x="505" y="4352"/>
                  </a:lnTo>
                  <a:lnTo>
                    <a:pt x="505" y="3746"/>
                  </a:lnTo>
                  <a:close/>
                  <a:moveTo>
                    <a:pt x="13687" y="5927"/>
                  </a:moveTo>
                  <a:lnTo>
                    <a:pt x="13687" y="9569"/>
                  </a:lnTo>
                  <a:cubicBezTo>
                    <a:pt x="13442" y="9761"/>
                    <a:pt x="13188" y="9934"/>
                    <a:pt x="12924" y="10097"/>
                  </a:cubicBezTo>
                  <a:lnTo>
                    <a:pt x="12924" y="6221"/>
                  </a:lnTo>
                  <a:lnTo>
                    <a:pt x="13687" y="5927"/>
                  </a:lnTo>
                  <a:close/>
                  <a:moveTo>
                    <a:pt x="12674" y="12437"/>
                  </a:moveTo>
                  <a:cubicBezTo>
                    <a:pt x="12919" y="12437"/>
                    <a:pt x="13125" y="12639"/>
                    <a:pt x="13125" y="12888"/>
                  </a:cubicBezTo>
                  <a:cubicBezTo>
                    <a:pt x="13125" y="13158"/>
                    <a:pt x="12901" y="13338"/>
                    <a:pt x="12668" y="13338"/>
                  </a:cubicBezTo>
                  <a:cubicBezTo>
                    <a:pt x="12557" y="13338"/>
                    <a:pt x="12443" y="13297"/>
                    <a:pt x="12352" y="13206"/>
                  </a:cubicBezTo>
                  <a:cubicBezTo>
                    <a:pt x="12068" y="12922"/>
                    <a:pt x="12270" y="12437"/>
                    <a:pt x="12674" y="12437"/>
                  </a:cubicBezTo>
                  <a:close/>
                  <a:moveTo>
                    <a:pt x="8456" y="0"/>
                  </a:moveTo>
                  <a:cubicBezTo>
                    <a:pt x="8425" y="0"/>
                    <a:pt x="8393" y="7"/>
                    <a:pt x="8364" y="19"/>
                  </a:cubicBezTo>
                  <a:lnTo>
                    <a:pt x="159" y="3146"/>
                  </a:lnTo>
                  <a:cubicBezTo>
                    <a:pt x="63" y="3184"/>
                    <a:pt x="1" y="3276"/>
                    <a:pt x="1" y="3381"/>
                  </a:cubicBezTo>
                  <a:lnTo>
                    <a:pt x="1" y="4529"/>
                  </a:lnTo>
                  <a:cubicBezTo>
                    <a:pt x="1" y="4630"/>
                    <a:pt x="63" y="4726"/>
                    <a:pt x="159" y="4760"/>
                  </a:cubicBezTo>
                  <a:lnTo>
                    <a:pt x="2725" y="5740"/>
                  </a:lnTo>
                  <a:lnTo>
                    <a:pt x="2725" y="6610"/>
                  </a:lnTo>
                  <a:cubicBezTo>
                    <a:pt x="2725" y="6775"/>
                    <a:pt x="2849" y="6858"/>
                    <a:pt x="2974" y="6858"/>
                  </a:cubicBezTo>
                  <a:cubicBezTo>
                    <a:pt x="3099" y="6858"/>
                    <a:pt x="3224" y="6775"/>
                    <a:pt x="3224" y="6610"/>
                  </a:cubicBezTo>
                  <a:lnTo>
                    <a:pt x="3224" y="5932"/>
                  </a:lnTo>
                  <a:lnTo>
                    <a:pt x="8364" y="7892"/>
                  </a:lnTo>
                  <a:cubicBezTo>
                    <a:pt x="8393" y="7904"/>
                    <a:pt x="8423" y="7910"/>
                    <a:pt x="8454" y="7910"/>
                  </a:cubicBezTo>
                  <a:cubicBezTo>
                    <a:pt x="8485" y="7910"/>
                    <a:pt x="8516" y="7904"/>
                    <a:pt x="8547" y="7892"/>
                  </a:cubicBezTo>
                  <a:lnTo>
                    <a:pt x="12419" y="6413"/>
                  </a:lnTo>
                  <a:lnTo>
                    <a:pt x="12419" y="10390"/>
                  </a:lnTo>
                  <a:cubicBezTo>
                    <a:pt x="11171" y="11047"/>
                    <a:pt x="9810" y="11370"/>
                    <a:pt x="8455" y="11370"/>
                  </a:cubicBezTo>
                  <a:cubicBezTo>
                    <a:pt x="6598" y="11370"/>
                    <a:pt x="4752" y="10763"/>
                    <a:pt x="3224" y="9574"/>
                  </a:cubicBezTo>
                  <a:lnTo>
                    <a:pt x="3224" y="7614"/>
                  </a:lnTo>
                  <a:cubicBezTo>
                    <a:pt x="3224" y="7446"/>
                    <a:pt x="3099" y="7361"/>
                    <a:pt x="2974" y="7361"/>
                  </a:cubicBezTo>
                  <a:cubicBezTo>
                    <a:pt x="2849" y="7361"/>
                    <a:pt x="2725" y="7446"/>
                    <a:pt x="2725" y="7614"/>
                  </a:cubicBezTo>
                  <a:lnTo>
                    <a:pt x="2725" y="9694"/>
                  </a:lnTo>
                  <a:cubicBezTo>
                    <a:pt x="2725" y="9771"/>
                    <a:pt x="2758" y="9843"/>
                    <a:pt x="2821" y="9891"/>
                  </a:cubicBezTo>
                  <a:cubicBezTo>
                    <a:pt x="4451" y="11199"/>
                    <a:pt x="6445" y="11872"/>
                    <a:pt x="8455" y="11872"/>
                  </a:cubicBezTo>
                  <a:cubicBezTo>
                    <a:pt x="9804" y="11872"/>
                    <a:pt x="11160" y="11570"/>
                    <a:pt x="12419" y="10952"/>
                  </a:cubicBezTo>
                  <a:lnTo>
                    <a:pt x="12419" y="11966"/>
                  </a:lnTo>
                  <a:cubicBezTo>
                    <a:pt x="11958" y="12091"/>
                    <a:pt x="11660" y="12543"/>
                    <a:pt x="11727" y="13013"/>
                  </a:cubicBezTo>
                  <a:cubicBezTo>
                    <a:pt x="11790" y="13489"/>
                    <a:pt x="12193" y="13840"/>
                    <a:pt x="12669" y="13840"/>
                  </a:cubicBezTo>
                  <a:cubicBezTo>
                    <a:pt x="13149" y="13840"/>
                    <a:pt x="13553" y="13489"/>
                    <a:pt x="13615" y="13013"/>
                  </a:cubicBezTo>
                  <a:cubicBezTo>
                    <a:pt x="13678" y="12543"/>
                    <a:pt x="13385" y="12091"/>
                    <a:pt x="12924" y="11966"/>
                  </a:cubicBezTo>
                  <a:lnTo>
                    <a:pt x="12924" y="10683"/>
                  </a:lnTo>
                  <a:cubicBezTo>
                    <a:pt x="13332" y="10453"/>
                    <a:pt x="13726" y="10184"/>
                    <a:pt x="14096" y="9891"/>
                  </a:cubicBezTo>
                  <a:cubicBezTo>
                    <a:pt x="14153" y="9843"/>
                    <a:pt x="14187" y="9771"/>
                    <a:pt x="14187" y="9694"/>
                  </a:cubicBezTo>
                  <a:lnTo>
                    <a:pt x="14187" y="5740"/>
                  </a:lnTo>
                  <a:lnTo>
                    <a:pt x="16748" y="4760"/>
                  </a:lnTo>
                  <a:cubicBezTo>
                    <a:pt x="16848" y="4726"/>
                    <a:pt x="16911" y="4630"/>
                    <a:pt x="16911" y="4525"/>
                  </a:cubicBezTo>
                  <a:lnTo>
                    <a:pt x="16911" y="3381"/>
                  </a:lnTo>
                  <a:cubicBezTo>
                    <a:pt x="16911" y="3276"/>
                    <a:pt x="16848" y="3184"/>
                    <a:pt x="16752" y="3146"/>
                  </a:cubicBezTo>
                  <a:lnTo>
                    <a:pt x="11401" y="1104"/>
                  </a:lnTo>
                  <a:cubicBezTo>
                    <a:pt x="11366" y="1091"/>
                    <a:pt x="11333" y="1085"/>
                    <a:pt x="11302" y="1085"/>
                  </a:cubicBezTo>
                  <a:cubicBezTo>
                    <a:pt x="11055" y="1085"/>
                    <a:pt x="10945" y="1468"/>
                    <a:pt x="11223" y="1575"/>
                  </a:cubicBezTo>
                  <a:lnTo>
                    <a:pt x="15955" y="3377"/>
                  </a:lnTo>
                  <a:lnTo>
                    <a:pt x="12683" y="4630"/>
                  </a:lnTo>
                  <a:lnTo>
                    <a:pt x="8561" y="2762"/>
                  </a:lnTo>
                  <a:cubicBezTo>
                    <a:pt x="8523" y="2745"/>
                    <a:pt x="8486" y="2737"/>
                    <a:pt x="8451" y="2737"/>
                  </a:cubicBezTo>
                  <a:cubicBezTo>
                    <a:pt x="8210" y="2737"/>
                    <a:pt x="8086" y="3101"/>
                    <a:pt x="8355" y="3223"/>
                  </a:cubicBezTo>
                  <a:lnTo>
                    <a:pt x="12016" y="4880"/>
                  </a:lnTo>
                  <a:lnTo>
                    <a:pt x="8456" y="6240"/>
                  </a:lnTo>
                  <a:lnTo>
                    <a:pt x="957" y="3381"/>
                  </a:lnTo>
                  <a:lnTo>
                    <a:pt x="8456" y="523"/>
                  </a:lnTo>
                  <a:lnTo>
                    <a:pt x="10301" y="1224"/>
                  </a:lnTo>
                  <a:cubicBezTo>
                    <a:pt x="10336" y="1238"/>
                    <a:pt x="10370" y="1244"/>
                    <a:pt x="10401" y="1244"/>
                  </a:cubicBezTo>
                  <a:cubicBezTo>
                    <a:pt x="10651" y="1244"/>
                    <a:pt x="10761" y="860"/>
                    <a:pt x="10483" y="754"/>
                  </a:cubicBezTo>
                  <a:lnTo>
                    <a:pt x="8547" y="19"/>
                  </a:lnTo>
                  <a:cubicBezTo>
                    <a:pt x="8518" y="7"/>
                    <a:pt x="8487" y="0"/>
                    <a:pt x="845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15" name="Picture 114" descr="Text&#10;&#10;Description automatically generated">
            <a:extLst>
              <a:ext uri="{FF2B5EF4-FFF2-40B4-BE49-F238E27FC236}">
                <a16:creationId xmlns:a16="http://schemas.microsoft.com/office/drawing/2014/main" id="{5D213C3A-9D28-AD46-961A-60181978CA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5" r="71550"/>
          <a:stretch/>
        </p:blipFill>
        <p:spPr>
          <a:xfrm>
            <a:off x="620265" y="5833916"/>
            <a:ext cx="698177" cy="802704"/>
          </a:xfrm>
          <a:prstGeom prst="rect">
            <a:avLst/>
          </a:prstGeom>
        </p:spPr>
      </p:pic>
      <p:sp>
        <p:nvSpPr>
          <p:cNvPr id="116" name="Google Shape;104;p2">
            <a:extLst>
              <a:ext uri="{FF2B5EF4-FFF2-40B4-BE49-F238E27FC236}">
                <a16:creationId xmlns:a16="http://schemas.microsoft.com/office/drawing/2014/main" id="{81B4A852-D85D-E54A-A736-192AA43220ED}"/>
              </a:ext>
            </a:extLst>
          </p:cNvPr>
          <p:cNvSpPr/>
          <p:nvPr/>
        </p:nvSpPr>
        <p:spPr>
          <a:xfrm rot="5400000">
            <a:off x="10506144" y="1187823"/>
            <a:ext cx="2873713" cy="49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>
              <a:buClr>
                <a:srgbClr val="000000"/>
              </a:buClr>
            </a:pPr>
            <a:endParaRPr lang="he-IL" sz="1867" b="1" kern="0" dirty="0">
              <a:solidFill>
                <a:srgbClr val="FDFDFD"/>
              </a:solidFill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EFFAEFE8-EB59-9E8E-A9DD-F6115C42953D}"/>
              </a:ext>
            </a:extLst>
          </p:cNvPr>
          <p:cNvSpPr txBox="1"/>
          <p:nvPr/>
        </p:nvSpPr>
        <p:spPr>
          <a:xfrm>
            <a:off x="1991592" y="5656577"/>
            <a:ext cx="82064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28594" indent="-228594" algn="ctr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e-IL" sz="1600" b="1" ker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*מבוסס </a:t>
            </a:r>
            <a:r>
              <a:rPr lang="he-IL" sz="1600" b="1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על חוזר האוצר האחרון – לא סופי </a:t>
            </a:r>
          </a:p>
          <a:p>
            <a:pPr marL="228594" indent="-228594" algn="ctr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e-IL" sz="1600" b="1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יהיה ניתן להרחיב את כיסויי החובה בעלות נוספת </a:t>
            </a:r>
          </a:p>
        </p:txBody>
      </p:sp>
    </p:spTree>
    <p:extLst>
      <p:ext uri="{BB962C8B-B14F-4D97-AF65-F5344CB8AC3E}">
        <p14:creationId xmlns:p14="http://schemas.microsoft.com/office/powerpoint/2010/main" val="3476970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0" grpId="0" build="p"/>
      <p:bldP spid="3031" grpId="0" build="p"/>
      <p:bldP spid="3033" grpId="0" build="p"/>
      <p:bldP spid="6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5" name="Google Shape;3035;p41">
            <a:hlinkClick r:id="" action="ppaction://hlinkshowjump?jump=previousslide"/>
          </p:cNvPr>
          <p:cNvPicPr preferRelativeResize="0"/>
          <p:nvPr/>
        </p:nvPicPr>
        <p:blipFill rotWithShape="1">
          <a:blip r:embed="rId3">
            <a:alphaModFix/>
          </a:blip>
          <a:srcRect t="308" b="317"/>
          <a:stretch/>
        </p:blipFill>
        <p:spPr>
          <a:xfrm>
            <a:off x="259456" y="729034"/>
            <a:ext cx="244233" cy="482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6" name="Google Shape;3036;p41">
            <a:hlinkClick r:id="" action="ppaction://hlinkshowjump?jump=nextslide"/>
          </p:cNvPr>
          <p:cNvPicPr preferRelativeResize="0"/>
          <p:nvPr/>
        </p:nvPicPr>
        <p:blipFill rotWithShape="1">
          <a:blip r:embed="rId3">
            <a:alphaModFix/>
          </a:blip>
          <a:srcRect t="308" b="317"/>
          <a:stretch/>
        </p:blipFill>
        <p:spPr>
          <a:xfrm rot="10800000">
            <a:off x="259456" y="5655667"/>
            <a:ext cx="244233" cy="482436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2848;p39">
            <a:extLst>
              <a:ext uri="{FF2B5EF4-FFF2-40B4-BE49-F238E27FC236}">
                <a16:creationId xmlns:a16="http://schemas.microsoft.com/office/drawing/2014/main" id="{39184C87-9C06-1A46-8D56-A532BA788C5B}"/>
              </a:ext>
            </a:extLst>
          </p:cNvPr>
          <p:cNvSpPr/>
          <p:nvPr/>
        </p:nvSpPr>
        <p:spPr>
          <a:xfrm>
            <a:off x="2363831" y="1112029"/>
            <a:ext cx="6888711" cy="1368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</a:pPr>
            <a:endParaRPr sz="1867" kern="0">
              <a:solidFill>
                <a:srgbClr val="6263F4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4" name="Google Shape;3020;p41">
            <a:extLst>
              <a:ext uri="{FF2B5EF4-FFF2-40B4-BE49-F238E27FC236}">
                <a16:creationId xmlns:a16="http://schemas.microsoft.com/office/drawing/2014/main" id="{ADA003DE-F353-EC49-95D0-BC61FBD1A630}"/>
              </a:ext>
            </a:extLst>
          </p:cNvPr>
          <p:cNvGrpSpPr/>
          <p:nvPr/>
        </p:nvGrpSpPr>
        <p:grpSpPr>
          <a:xfrm>
            <a:off x="7371745" y="1366425"/>
            <a:ext cx="3139787" cy="2053665"/>
            <a:chOff x="826500" y="2492800"/>
            <a:chExt cx="2043600" cy="1540249"/>
          </a:xfrm>
        </p:grpSpPr>
        <p:sp>
          <p:nvSpPr>
            <p:cNvPr id="125" name="Google Shape;3021;p41">
              <a:extLst>
                <a:ext uri="{FF2B5EF4-FFF2-40B4-BE49-F238E27FC236}">
                  <a16:creationId xmlns:a16="http://schemas.microsoft.com/office/drawing/2014/main" id="{CEB69A56-0DAA-B340-AF74-5840D0AA0CC3}"/>
                </a:ext>
              </a:extLst>
            </p:cNvPr>
            <p:cNvSpPr/>
            <p:nvPr/>
          </p:nvSpPr>
          <p:spPr>
            <a:xfrm>
              <a:off x="826500" y="2492800"/>
              <a:ext cx="2043600" cy="501300"/>
            </a:xfrm>
            <a:prstGeom prst="rect">
              <a:avLst/>
            </a:prstGeom>
            <a:solidFill>
              <a:schemeClr val="accent2"/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</a:pPr>
              <a:endParaRPr sz="1867" kern="0">
                <a:solidFill>
                  <a:srgbClr val="6263F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3022;p41">
              <a:extLst>
                <a:ext uri="{FF2B5EF4-FFF2-40B4-BE49-F238E27FC236}">
                  <a16:creationId xmlns:a16="http://schemas.microsoft.com/office/drawing/2014/main" id="{88298753-EC3B-0743-9BB0-9488C4F590F9}"/>
                </a:ext>
              </a:extLst>
            </p:cNvPr>
            <p:cNvSpPr/>
            <p:nvPr/>
          </p:nvSpPr>
          <p:spPr>
            <a:xfrm>
              <a:off x="826500" y="3000449"/>
              <a:ext cx="2043600" cy="1032600"/>
            </a:xfrm>
            <a:prstGeom prst="rect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3023;p41">
            <a:extLst>
              <a:ext uri="{FF2B5EF4-FFF2-40B4-BE49-F238E27FC236}">
                <a16:creationId xmlns:a16="http://schemas.microsoft.com/office/drawing/2014/main" id="{CCF26CE7-7D92-E242-BE22-1C015A7178B9}"/>
              </a:ext>
            </a:extLst>
          </p:cNvPr>
          <p:cNvGrpSpPr/>
          <p:nvPr/>
        </p:nvGrpSpPr>
        <p:grpSpPr>
          <a:xfrm>
            <a:off x="7359225" y="3798041"/>
            <a:ext cx="3152307" cy="2053665"/>
            <a:chOff x="826500" y="2492800"/>
            <a:chExt cx="2043600" cy="1540249"/>
          </a:xfrm>
        </p:grpSpPr>
        <p:sp>
          <p:nvSpPr>
            <p:cNvPr id="128" name="Google Shape;3024;p41">
              <a:extLst>
                <a:ext uri="{FF2B5EF4-FFF2-40B4-BE49-F238E27FC236}">
                  <a16:creationId xmlns:a16="http://schemas.microsoft.com/office/drawing/2014/main" id="{B31117CD-D0E9-2149-9012-F87E98EF398B}"/>
                </a:ext>
              </a:extLst>
            </p:cNvPr>
            <p:cNvSpPr/>
            <p:nvPr/>
          </p:nvSpPr>
          <p:spPr>
            <a:xfrm>
              <a:off x="826500" y="2492800"/>
              <a:ext cx="2043600" cy="501300"/>
            </a:xfrm>
            <a:prstGeom prst="rect">
              <a:avLst/>
            </a:prstGeom>
            <a:solidFill>
              <a:schemeClr val="accent2"/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3025;p41">
              <a:extLst>
                <a:ext uri="{FF2B5EF4-FFF2-40B4-BE49-F238E27FC236}">
                  <a16:creationId xmlns:a16="http://schemas.microsoft.com/office/drawing/2014/main" id="{144EB816-5535-B04A-BF98-FAB8587DEA43}"/>
                </a:ext>
              </a:extLst>
            </p:cNvPr>
            <p:cNvSpPr/>
            <p:nvPr/>
          </p:nvSpPr>
          <p:spPr>
            <a:xfrm>
              <a:off x="826500" y="3000449"/>
              <a:ext cx="2043600" cy="1032600"/>
            </a:xfrm>
            <a:prstGeom prst="rect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0" name="Google Shape;3028;p41">
            <a:extLst>
              <a:ext uri="{FF2B5EF4-FFF2-40B4-BE49-F238E27FC236}">
                <a16:creationId xmlns:a16="http://schemas.microsoft.com/office/drawing/2014/main" id="{07D1249E-D4E2-8E4F-ACCD-326BDCA2771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650471" y="3855125"/>
            <a:ext cx="2636800" cy="6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 rtl="1">
              <a:buClrTx/>
              <a:buSzTx/>
              <a:defRPr/>
            </a:pPr>
            <a:r>
              <a:rPr lang="he-IL" sz="1600" b="1" kern="120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ג'- "שקל ראשון"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B24C7C60-FA54-8949-9A0D-E617BE9A8C48}"/>
              </a:ext>
            </a:extLst>
          </p:cNvPr>
          <p:cNvSpPr txBox="1"/>
          <p:nvPr/>
        </p:nvSpPr>
        <p:spPr>
          <a:xfrm>
            <a:off x="8849274" y="2291109"/>
            <a:ext cx="184730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219170" rtl="1">
              <a:buClr>
                <a:srgbClr val="000000"/>
              </a:buClr>
            </a:pPr>
            <a:endParaRPr lang="x-none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37" name="Google Shape;3020;p41">
            <a:extLst>
              <a:ext uri="{FF2B5EF4-FFF2-40B4-BE49-F238E27FC236}">
                <a16:creationId xmlns:a16="http://schemas.microsoft.com/office/drawing/2014/main" id="{2DD26775-6CFA-EB4B-A323-0F2BBA6A03F3}"/>
              </a:ext>
            </a:extLst>
          </p:cNvPr>
          <p:cNvGrpSpPr/>
          <p:nvPr/>
        </p:nvGrpSpPr>
        <p:grpSpPr>
          <a:xfrm>
            <a:off x="2465150" y="1390528"/>
            <a:ext cx="3139787" cy="2053665"/>
            <a:chOff x="826500" y="2492800"/>
            <a:chExt cx="2043600" cy="1540249"/>
          </a:xfrm>
        </p:grpSpPr>
        <p:sp>
          <p:nvSpPr>
            <p:cNvPr id="138" name="Google Shape;3021;p41">
              <a:extLst>
                <a:ext uri="{FF2B5EF4-FFF2-40B4-BE49-F238E27FC236}">
                  <a16:creationId xmlns:a16="http://schemas.microsoft.com/office/drawing/2014/main" id="{1A5DF3F4-148D-7F44-BE4A-C96D90FAC31C}"/>
                </a:ext>
              </a:extLst>
            </p:cNvPr>
            <p:cNvSpPr/>
            <p:nvPr/>
          </p:nvSpPr>
          <p:spPr>
            <a:xfrm>
              <a:off x="826500" y="2492800"/>
              <a:ext cx="2043600" cy="501300"/>
            </a:xfrm>
            <a:prstGeom prst="rect">
              <a:avLst/>
            </a:prstGeom>
            <a:solidFill>
              <a:schemeClr val="accent2"/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</a:pPr>
              <a:endParaRPr sz="1867" kern="0">
                <a:solidFill>
                  <a:srgbClr val="6263F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3022;p41">
              <a:extLst>
                <a:ext uri="{FF2B5EF4-FFF2-40B4-BE49-F238E27FC236}">
                  <a16:creationId xmlns:a16="http://schemas.microsoft.com/office/drawing/2014/main" id="{E8E7D49E-92DD-314A-88A1-A5DBD73C9929}"/>
                </a:ext>
              </a:extLst>
            </p:cNvPr>
            <p:cNvSpPr/>
            <p:nvPr/>
          </p:nvSpPr>
          <p:spPr>
            <a:xfrm>
              <a:off x="826500" y="3000449"/>
              <a:ext cx="2043600" cy="1032600"/>
            </a:xfrm>
            <a:prstGeom prst="rect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0" name="Google Shape;3030;p41">
            <a:extLst>
              <a:ext uri="{FF2B5EF4-FFF2-40B4-BE49-F238E27FC236}">
                <a16:creationId xmlns:a16="http://schemas.microsoft.com/office/drawing/2014/main" id="{3602128D-48AF-C048-88B0-948B4D34A957}"/>
              </a:ext>
            </a:extLst>
          </p:cNvPr>
          <p:cNvSpPr txBox="1">
            <a:spLocks/>
          </p:cNvSpPr>
          <p:nvPr/>
        </p:nvSpPr>
        <p:spPr>
          <a:xfrm>
            <a:off x="2776081" y="1393399"/>
            <a:ext cx="2636800" cy="6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0" i="0" u="none" strike="noStrike" cap="none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 defTabSz="1219170" rtl="1">
              <a:buClr>
                <a:srgbClr val="E86B77"/>
              </a:buClr>
            </a:pPr>
            <a:r>
              <a:rPr lang="he-IL" sz="1600" b="1" dirty="0">
                <a:solidFill>
                  <a:srgbClr val="E86B7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ב'- משלים </a:t>
            </a:r>
            <a:r>
              <a:rPr lang="he-IL" sz="1600" b="1" dirty="0" err="1">
                <a:solidFill>
                  <a:srgbClr val="E86B7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שב"ן</a:t>
            </a:r>
            <a:r>
              <a:rPr lang="he-IL" sz="1600" b="1" dirty="0">
                <a:solidFill>
                  <a:srgbClr val="E86B7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ללא השתתפות עצמית </a:t>
            </a:r>
          </a:p>
        </p:txBody>
      </p:sp>
      <p:sp>
        <p:nvSpPr>
          <p:cNvPr id="141" name="Google Shape;3031;p41">
            <a:extLst>
              <a:ext uri="{FF2B5EF4-FFF2-40B4-BE49-F238E27FC236}">
                <a16:creationId xmlns:a16="http://schemas.microsoft.com/office/drawing/2014/main" id="{A21CC1C6-3E6B-1248-B97B-A5243CFB309E}"/>
              </a:ext>
            </a:extLst>
          </p:cNvPr>
          <p:cNvSpPr txBox="1">
            <a:spLocks/>
          </p:cNvSpPr>
          <p:nvPr/>
        </p:nvSpPr>
        <p:spPr>
          <a:xfrm>
            <a:off x="4820728" y="2105984"/>
            <a:ext cx="3008800" cy="1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 defTabSz="1219170" rtl="1">
              <a:buClr>
                <a:srgbClr val="313D4D"/>
              </a:buClr>
            </a:pPr>
            <a:endParaRPr lang="he-IL" sz="1867" kern="0" dirty="0">
              <a:solidFill>
                <a:srgbClr val="313D4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EBA278B3-A4C6-6148-9EC6-55B8F2A72048}"/>
              </a:ext>
            </a:extLst>
          </p:cNvPr>
          <p:cNvSpPr txBox="1"/>
          <p:nvPr/>
        </p:nvSpPr>
        <p:spPr>
          <a:xfrm>
            <a:off x="8849274" y="4839437"/>
            <a:ext cx="184730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219170" rtl="1">
              <a:buClr>
                <a:srgbClr val="000000"/>
              </a:buClr>
            </a:pPr>
            <a:endParaRPr lang="x-none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94FE69-AA6E-2C4F-83D8-BE68B7671EC2}"/>
              </a:ext>
            </a:extLst>
          </p:cNvPr>
          <p:cNvSpPr txBox="1"/>
          <p:nvPr/>
        </p:nvSpPr>
        <p:spPr>
          <a:xfrm>
            <a:off x="1084778" y="114504"/>
            <a:ext cx="9959740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rtl="1">
              <a:buClr>
                <a:srgbClr val="000000"/>
              </a:buClr>
            </a:pPr>
            <a:endParaRPr lang="he-IL" sz="1867" b="1" kern="0" dirty="0">
              <a:ln>
                <a:solidFill>
                  <a:srgbClr val="313D4D"/>
                </a:solidFill>
              </a:ln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  <a:p>
            <a:pPr algn="ctr" defTabSz="1219170" rtl="1">
              <a:buClr>
                <a:srgbClr val="000000"/>
              </a:buClr>
            </a:pPr>
            <a:r>
              <a:rPr lang="he-IL" sz="1867" b="1" kern="0" dirty="0">
                <a:ln>
                  <a:solidFill>
                    <a:srgbClr val="313D4D"/>
                  </a:solidFill>
                </a:ln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רובד 2 לבחירת הלקוח </a:t>
            </a:r>
          </a:p>
          <a:p>
            <a:pPr algn="r" defTabSz="1219170" rtl="1">
              <a:buClr>
                <a:srgbClr val="000000"/>
              </a:buClr>
            </a:pPr>
            <a:r>
              <a:rPr lang="he-IL" sz="1867" b="1" kern="0" dirty="0">
                <a:ln>
                  <a:solidFill>
                    <a:srgbClr val="313D4D"/>
                  </a:solidFill>
                </a:ln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       הרחבת הביטוח לניתוחים פרטיים ומחליפי ניתוח בארץ + טיוטת חוק ההסדרים   </a:t>
            </a:r>
            <a:endParaRPr lang="x-none" sz="1867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4" name="Picture 53" descr="Text&#10;&#10;Description automatically generated">
            <a:extLst>
              <a:ext uri="{FF2B5EF4-FFF2-40B4-BE49-F238E27FC236}">
                <a16:creationId xmlns:a16="http://schemas.microsoft.com/office/drawing/2014/main" id="{DEF0BC9A-9210-C648-BEE6-96A58B32DF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5" r="71550"/>
          <a:stretch/>
        </p:blipFill>
        <p:spPr>
          <a:xfrm>
            <a:off x="620265" y="5833916"/>
            <a:ext cx="698177" cy="802704"/>
          </a:xfrm>
          <a:prstGeom prst="rect">
            <a:avLst/>
          </a:prstGeom>
        </p:spPr>
      </p:pic>
      <p:sp>
        <p:nvSpPr>
          <p:cNvPr id="55" name="Google Shape;104;p2">
            <a:extLst>
              <a:ext uri="{FF2B5EF4-FFF2-40B4-BE49-F238E27FC236}">
                <a16:creationId xmlns:a16="http://schemas.microsoft.com/office/drawing/2014/main" id="{AA6656FD-012B-5348-B4D5-3FF3BFA32D22}"/>
              </a:ext>
            </a:extLst>
          </p:cNvPr>
          <p:cNvSpPr/>
          <p:nvPr/>
        </p:nvSpPr>
        <p:spPr>
          <a:xfrm rot="5400000">
            <a:off x="10322109" y="1371857"/>
            <a:ext cx="3241783" cy="49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>
              <a:buClr>
                <a:srgbClr val="000000"/>
              </a:buClr>
            </a:pPr>
            <a:r>
              <a:rPr lang="he-IL" sz="1867" b="1" kern="0" dirty="0">
                <a:solidFill>
                  <a:srgbClr val="FDFDFD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רובד 2</a:t>
            </a:r>
          </a:p>
        </p:txBody>
      </p:sp>
      <p:sp>
        <p:nvSpPr>
          <p:cNvPr id="40" name="Google Shape;3030;p41">
            <a:extLst>
              <a:ext uri="{FF2B5EF4-FFF2-40B4-BE49-F238E27FC236}">
                <a16:creationId xmlns:a16="http://schemas.microsoft.com/office/drawing/2014/main" id="{2040015D-040D-4095-E0CD-7300389BF8D4}"/>
              </a:ext>
            </a:extLst>
          </p:cNvPr>
          <p:cNvSpPr txBox="1">
            <a:spLocks/>
          </p:cNvSpPr>
          <p:nvPr/>
        </p:nvSpPr>
        <p:spPr>
          <a:xfrm>
            <a:off x="7650471" y="1347036"/>
            <a:ext cx="2636800" cy="6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0" i="0" u="none" strike="noStrike" cap="none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 defTabSz="1219170" rtl="1">
              <a:buClr>
                <a:srgbClr val="E86B77"/>
              </a:buClr>
            </a:pPr>
            <a:r>
              <a:rPr lang="he-IL" sz="1600" b="1" dirty="0">
                <a:solidFill>
                  <a:srgbClr val="E86B7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א'- משלים </a:t>
            </a:r>
            <a:r>
              <a:rPr lang="he-IL" sz="1600" b="1" dirty="0" err="1">
                <a:solidFill>
                  <a:srgbClr val="E86B7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שב"ן</a:t>
            </a:r>
            <a:endParaRPr lang="he-IL" sz="1600" b="1" dirty="0">
              <a:solidFill>
                <a:srgbClr val="E86B7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defTabSz="1219170" rtl="1">
              <a:buClr>
                <a:srgbClr val="E86B77"/>
              </a:buClr>
            </a:pPr>
            <a:r>
              <a:rPr lang="he-IL" sz="1600" b="1" dirty="0">
                <a:solidFill>
                  <a:srgbClr val="E86B7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השתתפות עצמית 5,000 ₪   </a:t>
            </a:r>
          </a:p>
        </p:txBody>
      </p:sp>
      <p:sp>
        <p:nvSpPr>
          <p:cNvPr id="41" name="Google Shape;3031;p41">
            <a:extLst>
              <a:ext uri="{FF2B5EF4-FFF2-40B4-BE49-F238E27FC236}">
                <a16:creationId xmlns:a16="http://schemas.microsoft.com/office/drawing/2014/main" id="{D8138851-5FB6-DAEB-1BCE-DE1CD9985F85}"/>
              </a:ext>
            </a:extLst>
          </p:cNvPr>
          <p:cNvSpPr txBox="1">
            <a:spLocks/>
          </p:cNvSpPr>
          <p:nvPr/>
        </p:nvSpPr>
        <p:spPr>
          <a:xfrm>
            <a:off x="7464471" y="2048900"/>
            <a:ext cx="3008800" cy="1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 defTabSz="1219170" rtl="1">
              <a:buClr>
                <a:srgbClr val="313D4D"/>
              </a:buClr>
            </a:pPr>
            <a:r>
              <a:rPr lang="he-IL" kern="0" dirty="0">
                <a:solidFill>
                  <a:srgbClr val="313D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כיסוי לניתוחים ,מנתחים טכנולוגיות </a:t>
            </a:r>
            <a:r>
              <a:rPr lang="he-IL" b="1" kern="0" dirty="0" err="1">
                <a:solidFill>
                  <a:srgbClr val="313D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שהשב"ן</a:t>
            </a:r>
            <a:r>
              <a:rPr lang="he-IL" b="1" kern="0" dirty="0">
                <a:solidFill>
                  <a:srgbClr val="313D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דחה </a:t>
            </a:r>
          </a:p>
          <a:p>
            <a:pPr marL="0" indent="0" defTabSz="1219170" rtl="1">
              <a:buClr>
                <a:srgbClr val="313D4D"/>
              </a:buClr>
            </a:pPr>
            <a:r>
              <a:rPr lang="he-IL" kern="0" dirty="0">
                <a:solidFill>
                  <a:srgbClr val="313D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בתנאי כי הם בהסכם עם חברת הביטוח שנבחרה </a:t>
            </a:r>
          </a:p>
          <a:p>
            <a:pPr marL="0" indent="0" defTabSz="1219170" rtl="1">
              <a:buClr>
                <a:srgbClr val="313D4D"/>
              </a:buClr>
            </a:pPr>
            <a:r>
              <a:rPr lang="he-IL" kern="0" dirty="0">
                <a:solidFill>
                  <a:srgbClr val="313D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השתתפות המבוטח – 5,000 ₪ </a:t>
            </a:r>
          </a:p>
        </p:txBody>
      </p:sp>
      <p:sp>
        <p:nvSpPr>
          <p:cNvPr id="42" name="Google Shape;3031;p41">
            <a:extLst>
              <a:ext uri="{FF2B5EF4-FFF2-40B4-BE49-F238E27FC236}">
                <a16:creationId xmlns:a16="http://schemas.microsoft.com/office/drawing/2014/main" id="{95E6042C-DB33-FADC-3254-9A34AEA122D4}"/>
              </a:ext>
            </a:extLst>
          </p:cNvPr>
          <p:cNvSpPr txBox="1">
            <a:spLocks/>
          </p:cNvSpPr>
          <p:nvPr/>
        </p:nvSpPr>
        <p:spPr>
          <a:xfrm>
            <a:off x="2580636" y="2058928"/>
            <a:ext cx="3008800" cy="1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 defTabSz="1219170" rtl="1">
              <a:buClr>
                <a:srgbClr val="313D4D"/>
              </a:buClr>
            </a:pPr>
            <a:r>
              <a:rPr lang="he-IL" kern="0" dirty="0">
                <a:solidFill>
                  <a:srgbClr val="313D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כיסוי לניתוחים ,מנתחים ,מחליפי ניתוח  </a:t>
            </a:r>
            <a:r>
              <a:rPr lang="he-IL" b="1" kern="0" dirty="0" err="1">
                <a:solidFill>
                  <a:srgbClr val="313D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שהשב"ן</a:t>
            </a:r>
            <a:r>
              <a:rPr lang="he-IL" b="1" kern="0" dirty="0">
                <a:solidFill>
                  <a:srgbClr val="313D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דחה </a:t>
            </a:r>
            <a:r>
              <a:rPr lang="he-IL" kern="0" dirty="0">
                <a:solidFill>
                  <a:srgbClr val="313D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 החזר </a:t>
            </a:r>
            <a:r>
              <a:rPr lang="he-IL" kern="0" dirty="0" err="1">
                <a:solidFill>
                  <a:srgbClr val="313D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ה"ע</a:t>
            </a:r>
            <a:r>
              <a:rPr lang="he-IL" kern="0" dirty="0">
                <a:solidFill>
                  <a:srgbClr val="313D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0" indent="0" defTabSz="1219170" rtl="1">
              <a:buClr>
                <a:srgbClr val="313D4D"/>
              </a:buClr>
            </a:pPr>
            <a:r>
              <a:rPr lang="he-IL" kern="0" dirty="0">
                <a:solidFill>
                  <a:srgbClr val="313D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בתנאי כי הם בהסכם עם חברת הביטוח שנבחרה </a:t>
            </a:r>
          </a:p>
        </p:txBody>
      </p:sp>
      <p:sp>
        <p:nvSpPr>
          <p:cNvPr id="43" name="Google Shape;3031;p41">
            <a:extLst>
              <a:ext uri="{FF2B5EF4-FFF2-40B4-BE49-F238E27FC236}">
                <a16:creationId xmlns:a16="http://schemas.microsoft.com/office/drawing/2014/main" id="{531F35E9-2716-327C-757E-38296FA30481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7464471" y="4775064"/>
            <a:ext cx="3007784" cy="865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 rtl="1"/>
            <a:r>
              <a:rPr lang="he-IL" dirty="0">
                <a:latin typeface="Segoe UI" panose="020B0502040204020203" pitchFamily="34" charset="0"/>
                <a:cs typeface="Segoe UI" panose="020B0502040204020203" pitchFamily="34" charset="0"/>
              </a:rPr>
              <a:t>החזר מלא לניתוחים ,מנתחים מחליפי ניתוח והשתתפויות עצמיות בתנאי כי הם בהסכם עם חברת הביטוח שנבחרה </a:t>
            </a:r>
          </a:p>
          <a:p>
            <a:pPr marL="0" indent="0" rtl="1"/>
            <a:r>
              <a:rPr lang="he-IL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FE651237-35F0-29D1-C461-9E2F6639B372}"/>
              </a:ext>
            </a:extLst>
          </p:cNvPr>
          <p:cNvSpPr txBox="1"/>
          <p:nvPr/>
        </p:nvSpPr>
        <p:spPr>
          <a:xfrm>
            <a:off x="1360010" y="3674505"/>
            <a:ext cx="4448176" cy="25545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defTabSz="1219170">
              <a:buClr>
                <a:srgbClr val="000000"/>
              </a:buClr>
            </a:pPr>
            <a:r>
              <a:rPr lang="he-IL" sz="1600" b="1" kern="0" dirty="0">
                <a:solidFill>
                  <a:srgbClr val="FDFDFD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חוק ההסדרים 2023  </a:t>
            </a:r>
          </a:p>
          <a:p>
            <a:pPr algn="r" defTabSz="1219170">
              <a:buClr>
                <a:srgbClr val="000000"/>
              </a:buClr>
            </a:pPr>
            <a:r>
              <a:rPr lang="he-IL" sz="1600" b="1" kern="0" dirty="0">
                <a:solidFill>
                  <a:srgbClr val="FDFDFD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אם המבוטח רכש תוכנית שקל ראשון - 2/2016 1.המבטח ישפה את </a:t>
            </a:r>
            <a:r>
              <a:rPr lang="he-IL" sz="1600" b="1" kern="0" dirty="0" err="1">
                <a:solidFill>
                  <a:srgbClr val="FDFDFD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השב"ן</a:t>
            </a:r>
            <a:r>
              <a:rPr lang="he-IL" sz="1600" b="1" kern="0" dirty="0">
                <a:solidFill>
                  <a:srgbClr val="FDFDFD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על כל ניתוח פרטי שבוצע באמצעות </a:t>
            </a:r>
            <a:r>
              <a:rPr lang="he-IL" sz="1600" b="1" kern="0" dirty="0" err="1">
                <a:solidFill>
                  <a:srgbClr val="FDFDFD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השב"ן</a:t>
            </a:r>
            <a:r>
              <a:rPr lang="he-IL" sz="1600" b="1" kern="0" dirty="0">
                <a:solidFill>
                  <a:srgbClr val="FDFDFD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 </a:t>
            </a:r>
          </a:p>
          <a:p>
            <a:pPr algn="r" defTabSz="1219170">
              <a:buClr>
                <a:srgbClr val="000000"/>
              </a:buClr>
            </a:pPr>
            <a:r>
              <a:rPr lang="he-IL" sz="1600" b="1" kern="0" dirty="0">
                <a:solidFill>
                  <a:srgbClr val="FDFDFD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2.במידה ותהיה עליית מחירים לתוכנית "שקל ראשון" מעל -10% ,חברות הביטוח יעבירו  את מבוטחיהם החל מיוני 2024  לתוכנית מסוג משלים </a:t>
            </a:r>
            <a:r>
              <a:rPr lang="he-IL" sz="1600" b="1" kern="0" dirty="0" err="1">
                <a:solidFill>
                  <a:srgbClr val="FDFDFD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שב"ן</a:t>
            </a:r>
            <a:r>
              <a:rPr lang="he-IL" sz="1600" b="1" kern="0" dirty="0">
                <a:solidFill>
                  <a:srgbClr val="FDFDFD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3. המבוטח יוכל לבחור להישאר בתוכנית "שקל ראשון" עד שנה מיום המעבר ללא חיתום  </a:t>
            </a:r>
          </a:p>
        </p:txBody>
      </p:sp>
      <p:sp>
        <p:nvSpPr>
          <p:cNvPr id="3" name="חץ: למטה 2">
            <a:extLst>
              <a:ext uri="{FF2B5EF4-FFF2-40B4-BE49-F238E27FC236}">
                <a16:creationId xmlns:a16="http://schemas.microsoft.com/office/drawing/2014/main" id="{973C0C77-0C0D-FFE1-E8C1-C55B60CCE2D9}"/>
              </a:ext>
            </a:extLst>
          </p:cNvPr>
          <p:cNvSpPr/>
          <p:nvPr/>
        </p:nvSpPr>
        <p:spPr>
          <a:xfrm>
            <a:off x="2969930" y="4808679"/>
            <a:ext cx="60959" cy="609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9170">
              <a:buClr>
                <a:srgbClr val="000000"/>
              </a:buClr>
            </a:pPr>
            <a:endParaRPr lang="he-IL" sz="1867" kern="0">
              <a:solidFill>
                <a:srgbClr val="FDFDFD"/>
              </a:solidFill>
              <a:latin typeface="Calibri" panose="020F0502020204030204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חץ: למטה 3">
            <a:extLst>
              <a:ext uri="{FF2B5EF4-FFF2-40B4-BE49-F238E27FC236}">
                <a16:creationId xmlns:a16="http://schemas.microsoft.com/office/drawing/2014/main" id="{56AF1647-BC89-5944-69A7-914E3984C5D6}"/>
              </a:ext>
            </a:extLst>
          </p:cNvPr>
          <p:cNvSpPr/>
          <p:nvPr/>
        </p:nvSpPr>
        <p:spPr>
          <a:xfrm rot="5400000">
            <a:off x="6269977" y="3722265"/>
            <a:ext cx="646176" cy="13045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9170">
              <a:buClr>
                <a:srgbClr val="000000"/>
              </a:buClr>
            </a:pPr>
            <a:endParaRPr lang="he-IL" sz="1867" kern="0">
              <a:solidFill>
                <a:srgbClr val="FDFDFD"/>
              </a:solidFill>
              <a:latin typeface="Calibri" panose="020F0502020204030204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41353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build="p"/>
      <p:bldP spid="140" grpId="0"/>
      <p:bldP spid="141" grpId="0"/>
      <p:bldP spid="40" grpId="0"/>
      <p:bldP spid="41" grpId="0"/>
      <p:bldP spid="42" grpId="0"/>
      <p:bldP spid="4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5" name="Google Shape;3035;p41">
            <a:hlinkClick r:id="" action="ppaction://hlinkshowjump?jump=previousslide"/>
          </p:cNvPr>
          <p:cNvPicPr preferRelativeResize="0"/>
          <p:nvPr/>
        </p:nvPicPr>
        <p:blipFill rotWithShape="1">
          <a:blip r:embed="rId3">
            <a:alphaModFix/>
          </a:blip>
          <a:srcRect t="308" b="317"/>
          <a:stretch/>
        </p:blipFill>
        <p:spPr>
          <a:xfrm>
            <a:off x="259456" y="729034"/>
            <a:ext cx="244233" cy="482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6" name="Google Shape;3036;p41">
            <a:hlinkClick r:id="" action="ppaction://hlinkshowjump?jump=nextslide"/>
          </p:cNvPr>
          <p:cNvPicPr preferRelativeResize="0"/>
          <p:nvPr/>
        </p:nvPicPr>
        <p:blipFill rotWithShape="1">
          <a:blip r:embed="rId3">
            <a:alphaModFix/>
          </a:blip>
          <a:srcRect t="308" b="317"/>
          <a:stretch/>
        </p:blipFill>
        <p:spPr>
          <a:xfrm rot="10800000">
            <a:off x="259456" y="5655667"/>
            <a:ext cx="244233" cy="482436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2848;p39">
            <a:extLst>
              <a:ext uri="{FF2B5EF4-FFF2-40B4-BE49-F238E27FC236}">
                <a16:creationId xmlns:a16="http://schemas.microsoft.com/office/drawing/2014/main" id="{39184C87-9C06-1A46-8D56-A532BA788C5B}"/>
              </a:ext>
            </a:extLst>
          </p:cNvPr>
          <p:cNvSpPr/>
          <p:nvPr/>
        </p:nvSpPr>
        <p:spPr>
          <a:xfrm>
            <a:off x="2887544" y="926679"/>
            <a:ext cx="7439797" cy="1051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</a:pPr>
            <a:endParaRPr sz="1867" kern="0">
              <a:solidFill>
                <a:srgbClr val="6263F4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1" name="Google Shape;3017;p41">
            <a:extLst>
              <a:ext uri="{FF2B5EF4-FFF2-40B4-BE49-F238E27FC236}">
                <a16:creationId xmlns:a16="http://schemas.microsoft.com/office/drawing/2014/main" id="{7BF8876B-2AF3-1047-A6DD-F96A4AB6E5B6}"/>
              </a:ext>
            </a:extLst>
          </p:cNvPr>
          <p:cNvGrpSpPr/>
          <p:nvPr/>
        </p:nvGrpSpPr>
        <p:grpSpPr>
          <a:xfrm>
            <a:off x="1213629" y="2777378"/>
            <a:ext cx="3139787" cy="2053665"/>
            <a:chOff x="826500" y="2492800"/>
            <a:chExt cx="2043600" cy="1540249"/>
          </a:xfrm>
        </p:grpSpPr>
        <p:sp>
          <p:nvSpPr>
            <p:cNvPr id="122" name="Google Shape;3018;p41">
              <a:extLst>
                <a:ext uri="{FF2B5EF4-FFF2-40B4-BE49-F238E27FC236}">
                  <a16:creationId xmlns:a16="http://schemas.microsoft.com/office/drawing/2014/main" id="{1AFEFC54-13CE-FB45-A973-9428379A92BF}"/>
                </a:ext>
              </a:extLst>
            </p:cNvPr>
            <p:cNvSpPr/>
            <p:nvPr/>
          </p:nvSpPr>
          <p:spPr>
            <a:xfrm>
              <a:off x="826500" y="2492800"/>
              <a:ext cx="2043600" cy="501300"/>
            </a:xfrm>
            <a:prstGeom prst="rect">
              <a:avLst/>
            </a:prstGeom>
            <a:solidFill>
              <a:schemeClr val="accent2"/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3019;p41">
              <a:extLst>
                <a:ext uri="{FF2B5EF4-FFF2-40B4-BE49-F238E27FC236}">
                  <a16:creationId xmlns:a16="http://schemas.microsoft.com/office/drawing/2014/main" id="{E1006EFC-FF1F-944D-A558-30D4741462DA}"/>
                </a:ext>
              </a:extLst>
            </p:cNvPr>
            <p:cNvSpPr/>
            <p:nvPr/>
          </p:nvSpPr>
          <p:spPr>
            <a:xfrm>
              <a:off x="826500" y="3000449"/>
              <a:ext cx="2043600" cy="1032600"/>
            </a:xfrm>
            <a:prstGeom prst="rect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3020;p41">
            <a:extLst>
              <a:ext uri="{FF2B5EF4-FFF2-40B4-BE49-F238E27FC236}">
                <a16:creationId xmlns:a16="http://schemas.microsoft.com/office/drawing/2014/main" id="{ADA003DE-F353-EC49-95D0-BC61FBD1A630}"/>
              </a:ext>
            </a:extLst>
          </p:cNvPr>
          <p:cNvGrpSpPr/>
          <p:nvPr/>
        </p:nvGrpSpPr>
        <p:grpSpPr>
          <a:xfrm>
            <a:off x="8195312" y="1437582"/>
            <a:ext cx="3139787" cy="2053665"/>
            <a:chOff x="826500" y="2492800"/>
            <a:chExt cx="2043600" cy="1540249"/>
          </a:xfrm>
        </p:grpSpPr>
        <p:sp>
          <p:nvSpPr>
            <p:cNvPr id="125" name="Google Shape;3021;p41">
              <a:extLst>
                <a:ext uri="{FF2B5EF4-FFF2-40B4-BE49-F238E27FC236}">
                  <a16:creationId xmlns:a16="http://schemas.microsoft.com/office/drawing/2014/main" id="{CEB69A56-0DAA-B340-AF74-5840D0AA0CC3}"/>
                </a:ext>
              </a:extLst>
            </p:cNvPr>
            <p:cNvSpPr/>
            <p:nvPr/>
          </p:nvSpPr>
          <p:spPr>
            <a:xfrm>
              <a:off x="826500" y="2492800"/>
              <a:ext cx="2043600" cy="501300"/>
            </a:xfrm>
            <a:prstGeom prst="rect">
              <a:avLst/>
            </a:prstGeom>
            <a:solidFill>
              <a:schemeClr val="accent2"/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</a:pPr>
              <a:endParaRPr sz="1867" kern="0">
                <a:solidFill>
                  <a:srgbClr val="6263F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3022;p41">
              <a:extLst>
                <a:ext uri="{FF2B5EF4-FFF2-40B4-BE49-F238E27FC236}">
                  <a16:creationId xmlns:a16="http://schemas.microsoft.com/office/drawing/2014/main" id="{88298753-EC3B-0743-9BB0-9488C4F590F9}"/>
                </a:ext>
              </a:extLst>
            </p:cNvPr>
            <p:cNvSpPr/>
            <p:nvPr/>
          </p:nvSpPr>
          <p:spPr>
            <a:xfrm>
              <a:off x="826500" y="3000449"/>
              <a:ext cx="2043600" cy="1032600"/>
            </a:xfrm>
            <a:prstGeom prst="rect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2" name="Google Shape;3030;p41">
            <a:extLst>
              <a:ext uri="{FF2B5EF4-FFF2-40B4-BE49-F238E27FC236}">
                <a16:creationId xmlns:a16="http://schemas.microsoft.com/office/drawing/2014/main" id="{1A7F4D21-9486-A647-86C4-6C9ED2BEB17F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8381312" y="1437584"/>
            <a:ext cx="2636800" cy="6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 rtl="1"/>
            <a:r>
              <a:rPr lang="he-IL" sz="1600" b="1" kern="120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ייעוץ, אבחון רפואי ובדיקות </a:t>
            </a:r>
            <a:endParaRPr sz="1600" b="1" kern="120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3" name="Google Shape;3031;p41">
            <a:extLst>
              <a:ext uri="{FF2B5EF4-FFF2-40B4-BE49-F238E27FC236}">
                <a16:creationId xmlns:a16="http://schemas.microsoft.com/office/drawing/2014/main" id="{5E741566-7FBE-E449-AC90-FF7DDD3BEA3B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8195312" y="2105984"/>
            <a:ext cx="3008800" cy="137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 rtl="1"/>
            <a:r>
              <a:rPr lang="he-IL" sz="1867" dirty="0">
                <a:latin typeface="Segoe UI"/>
                <a:cs typeface="Segoe UI"/>
              </a:rPr>
              <a:t>עפ"י תקרות וכיסויים  שכל חברה תקבע </a:t>
            </a:r>
          </a:p>
        </p:txBody>
      </p:sp>
      <p:sp>
        <p:nvSpPr>
          <p:cNvPr id="135" name="Google Shape;3028;p41">
            <a:extLst>
              <a:ext uri="{FF2B5EF4-FFF2-40B4-BE49-F238E27FC236}">
                <a16:creationId xmlns:a16="http://schemas.microsoft.com/office/drawing/2014/main" id="{6560A296-4559-A342-AF75-9498D5EEF8DF}"/>
              </a:ext>
            </a:extLst>
          </p:cNvPr>
          <p:cNvSpPr txBox="1">
            <a:spLocks/>
          </p:cNvSpPr>
          <p:nvPr/>
        </p:nvSpPr>
        <p:spPr>
          <a:xfrm>
            <a:off x="1449883" y="2838751"/>
            <a:ext cx="2636800" cy="6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0" i="0" u="none" strike="noStrike" cap="none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 defTabSz="1219170" rtl="1">
              <a:buClrTx/>
              <a:buSzTx/>
              <a:defRPr/>
            </a:pPr>
            <a:r>
              <a:rPr lang="he-IL" sz="1600" b="1" dirty="0">
                <a:solidFill>
                  <a:srgbClr val="E86B7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טכנולוגיות מתקדמות ואביזרים רפואיים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B24C7C60-FA54-8949-9A0D-E617BE9A8C48}"/>
              </a:ext>
            </a:extLst>
          </p:cNvPr>
          <p:cNvSpPr txBox="1"/>
          <p:nvPr/>
        </p:nvSpPr>
        <p:spPr>
          <a:xfrm>
            <a:off x="8849274" y="2291109"/>
            <a:ext cx="184730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219170" rtl="1">
              <a:buClr>
                <a:srgbClr val="000000"/>
              </a:buClr>
            </a:pPr>
            <a:endParaRPr lang="x-none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37" name="Google Shape;3020;p41">
            <a:extLst>
              <a:ext uri="{FF2B5EF4-FFF2-40B4-BE49-F238E27FC236}">
                <a16:creationId xmlns:a16="http://schemas.microsoft.com/office/drawing/2014/main" id="{2DD26775-6CFA-EB4B-A323-0F2BBA6A03F3}"/>
              </a:ext>
            </a:extLst>
          </p:cNvPr>
          <p:cNvGrpSpPr/>
          <p:nvPr/>
        </p:nvGrpSpPr>
        <p:grpSpPr>
          <a:xfrm>
            <a:off x="4785721" y="1437582"/>
            <a:ext cx="3139787" cy="2053665"/>
            <a:chOff x="826500" y="2492800"/>
            <a:chExt cx="2043600" cy="1540249"/>
          </a:xfrm>
        </p:grpSpPr>
        <p:sp>
          <p:nvSpPr>
            <p:cNvPr id="138" name="Google Shape;3021;p41">
              <a:extLst>
                <a:ext uri="{FF2B5EF4-FFF2-40B4-BE49-F238E27FC236}">
                  <a16:creationId xmlns:a16="http://schemas.microsoft.com/office/drawing/2014/main" id="{1A5DF3F4-148D-7F44-BE4A-C96D90FAC31C}"/>
                </a:ext>
              </a:extLst>
            </p:cNvPr>
            <p:cNvSpPr/>
            <p:nvPr/>
          </p:nvSpPr>
          <p:spPr>
            <a:xfrm>
              <a:off x="826500" y="2492800"/>
              <a:ext cx="2043600" cy="501300"/>
            </a:xfrm>
            <a:prstGeom prst="rect">
              <a:avLst/>
            </a:prstGeom>
            <a:solidFill>
              <a:schemeClr val="accent2"/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</a:pPr>
              <a:endParaRPr sz="1867" kern="0">
                <a:solidFill>
                  <a:srgbClr val="6263F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3022;p41">
              <a:extLst>
                <a:ext uri="{FF2B5EF4-FFF2-40B4-BE49-F238E27FC236}">
                  <a16:creationId xmlns:a16="http://schemas.microsoft.com/office/drawing/2014/main" id="{E8E7D49E-92DD-314A-88A1-A5DBD73C9929}"/>
                </a:ext>
              </a:extLst>
            </p:cNvPr>
            <p:cNvSpPr/>
            <p:nvPr/>
          </p:nvSpPr>
          <p:spPr>
            <a:xfrm>
              <a:off x="826500" y="3000449"/>
              <a:ext cx="2043600" cy="1032600"/>
            </a:xfrm>
            <a:prstGeom prst="rect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0" name="Google Shape;3030;p41">
            <a:extLst>
              <a:ext uri="{FF2B5EF4-FFF2-40B4-BE49-F238E27FC236}">
                <a16:creationId xmlns:a16="http://schemas.microsoft.com/office/drawing/2014/main" id="{3602128D-48AF-C048-88B0-948B4D34A957}"/>
              </a:ext>
            </a:extLst>
          </p:cNvPr>
          <p:cNvSpPr txBox="1">
            <a:spLocks/>
          </p:cNvSpPr>
          <p:nvPr/>
        </p:nvSpPr>
        <p:spPr>
          <a:xfrm>
            <a:off x="5006728" y="1446047"/>
            <a:ext cx="2636800" cy="6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0" i="0" u="none" strike="noStrike" cap="none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 defTabSz="1219170" rtl="1">
              <a:buClr>
                <a:srgbClr val="E86B77"/>
              </a:buClr>
            </a:pPr>
            <a:r>
              <a:rPr lang="he-IL" sz="1600" b="1" dirty="0">
                <a:solidFill>
                  <a:srgbClr val="E86B7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אשפוז בית 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EBA278B3-A4C6-6148-9EC6-55B8F2A72048}"/>
              </a:ext>
            </a:extLst>
          </p:cNvPr>
          <p:cNvSpPr txBox="1"/>
          <p:nvPr/>
        </p:nvSpPr>
        <p:spPr>
          <a:xfrm>
            <a:off x="8849274" y="4839437"/>
            <a:ext cx="184730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219170" rtl="1">
              <a:buClr>
                <a:srgbClr val="000000"/>
              </a:buClr>
            </a:pPr>
            <a:endParaRPr lang="x-none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3" name="Google Shape;3020;p41">
            <a:extLst>
              <a:ext uri="{FF2B5EF4-FFF2-40B4-BE49-F238E27FC236}">
                <a16:creationId xmlns:a16="http://schemas.microsoft.com/office/drawing/2014/main" id="{E3274498-C614-FA42-A680-C426795E07A6}"/>
              </a:ext>
            </a:extLst>
          </p:cNvPr>
          <p:cNvGrpSpPr/>
          <p:nvPr/>
        </p:nvGrpSpPr>
        <p:grpSpPr>
          <a:xfrm>
            <a:off x="4742741" y="3723542"/>
            <a:ext cx="3139787" cy="2053665"/>
            <a:chOff x="826500" y="2492800"/>
            <a:chExt cx="2043600" cy="1540249"/>
          </a:xfrm>
        </p:grpSpPr>
        <p:sp>
          <p:nvSpPr>
            <p:cNvPr id="144" name="Google Shape;3021;p41">
              <a:extLst>
                <a:ext uri="{FF2B5EF4-FFF2-40B4-BE49-F238E27FC236}">
                  <a16:creationId xmlns:a16="http://schemas.microsoft.com/office/drawing/2014/main" id="{99CA4642-A6CD-EC40-B86F-247BD473D9F7}"/>
                </a:ext>
              </a:extLst>
            </p:cNvPr>
            <p:cNvSpPr/>
            <p:nvPr/>
          </p:nvSpPr>
          <p:spPr>
            <a:xfrm>
              <a:off x="826500" y="2492800"/>
              <a:ext cx="2043600" cy="501300"/>
            </a:xfrm>
            <a:prstGeom prst="rect">
              <a:avLst/>
            </a:prstGeom>
            <a:solidFill>
              <a:schemeClr val="accent2"/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</a:pPr>
              <a:endParaRPr sz="1867" kern="0">
                <a:solidFill>
                  <a:srgbClr val="6263F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3022;p41">
              <a:extLst>
                <a:ext uri="{FF2B5EF4-FFF2-40B4-BE49-F238E27FC236}">
                  <a16:creationId xmlns:a16="http://schemas.microsoft.com/office/drawing/2014/main" id="{DE76D457-3E2D-604E-95A1-5CD77EBCC42B}"/>
                </a:ext>
              </a:extLst>
            </p:cNvPr>
            <p:cNvSpPr/>
            <p:nvPr/>
          </p:nvSpPr>
          <p:spPr>
            <a:xfrm>
              <a:off x="826500" y="3000449"/>
              <a:ext cx="2043600" cy="1032600"/>
            </a:xfrm>
            <a:prstGeom prst="rect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6" name="Google Shape;3030;p41">
            <a:extLst>
              <a:ext uri="{FF2B5EF4-FFF2-40B4-BE49-F238E27FC236}">
                <a16:creationId xmlns:a16="http://schemas.microsoft.com/office/drawing/2014/main" id="{0CE9F3F1-880C-1448-8F3A-82E7DA36370A}"/>
              </a:ext>
            </a:extLst>
          </p:cNvPr>
          <p:cNvSpPr txBox="1">
            <a:spLocks/>
          </p:cNvSpPr>
          <p:nvPr/>
        </p:nvSpPr>
        <p:spPr>
          <a:xfrm>
            <a:off x="5122876" y="3723541"/>
            <a:ext cx="2636800" cy="6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0" i="0" u="none" strike="noStrike" cap="none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 defTabSz="1219170" rtl="1">
              <a:buClr>
                <a:srgbClr val="E86B77"/>
              </a:buClr>
            </a:pPr>
            <a:r>
              <a:rPr lang="he-IL" sz="1600" b="1" dirty="0">
                <a:solidFill>
                  <a:srgbClr val="E86B7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כל נספח נוסף שהממונה על הביטוח אישר מראש </a:t>
            </a:r>
          </a:p>
        </p:txBody>
      </p:sp>
      <p:sp>
        <p:nvSpPr>
          <p:cNvPr id="147" name="Google Shape;3031;p41">
            <a:extLst>
              <a:ext uri="{FF2B5EF4-FFF2-40B4-BE49-F238E27FC236}">
                <a16:creationId xmlns:a16="http://schemas.microsoft.com/office/drawing/2014/main" id="{75D8069F-A417-934C-96B0-EA9A81D3B529}"/>
              </a:ext>
            </a:extLst>
          </p:cNvPr>
          <p:cNvSpPr txBox="1">
            <a:spLocks/>
          </p:cNvSpPr>
          <p:nvPr/>
        </p:nvSpPr>
        <p:spPr>
          <a:xfrm>
            <a:off x="4806963" y="4391941"/>
            <a:ext cx="3008800" cy="1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 defTabSz="1219170" rtl="1">
              <a:buClr>
                <a:srgbClr val="313D4D"/>
              </a:buClr>
            </a:pPr>
            <a:r>
              <a:rPr lang="he-IL" sz="1867" kern="0" dirty="0">
                <a:solidFill>
                  <a:srgbClr val="313D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כתבי שרות נוספים : התפתחות הילד, רפואה משלימה, אבחון מהיר  ועוד </a:t>
            </a:r>
          </a:p>
        </p:txBody>
      </p:sp>
      <p:grpSp>
        <p:nvGrpSpPr>
          <p:cNvPr id="148" name="Google Shape;3020;p41">
            <a:extLst>
              <a:ext uri="{FF2B5EF4-FFF2-40B4-BE49-F238E27FC236}">
                <a16:creationId xmlns:a16="http://schemas.microsoft.com/office/drawing/2014/main" id="{6AEE765F-929F-4140-9D9B-3FC54802B606}"/>
              </a:ext>
            </a:extLst>
          </p:cNvPr>
          <p:cNvGrpSpPr/>
          <p:nvPr/>
        </p:nvGrpSpPr>
        <p:grpSpPr>
          <a:xfrm>
            <a:off x="8126819" y="3723542"/>
            <a:ext cx="3139787" cy="2053665"/>
            <a:chOff x="826500" y="2492800"/>
            <a:chExt cx="2043600" cy="1540249"/>
          </a:xfrm>
        </p:grpSpPr>
        <p:sp>
          <p:nvSpPr>
            <p:cNvPr id="149" name="Google Shape;3021;p41">
              <a:extLst>
                <a:ext uri="{FF2B5EF4-FFF2-40B4-BE49-F238E27FC236}">
                  <a16:creationId xmlns:a16="http://schemas.microsoft.com/office/drawing/2014/main" id="{9A25CAA4-0716-AC4A-955F-F2FF50AF2B9C}"/>
                </a:ext>
              </a:extLst>
            </p:cNvPr>
            <p:cNvSpPr/>
            <p:nvPr/>
          </p:nvSpPr>
          <p:spPr>
            <a:xfrm>
              <a:off x="826500" y="2492800"/>
              <a:ext cx="2043600" cy="501300"/>
            </a:xfrm>
            <a:prstGeom prst="rect">
              <a:avLst/>
            </a:prstGeom>
            <a:solidFill>
              <a:schemeClr val="accent2"/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</a:pPr>
              <a:endParaRPr sz="1867" kern="0">
                <a:solidFill>
                  <a:srgbClr val="6263F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3022;p41">
              <a:extLst>
                <a:ext uri="{FF2B5EF4-FFF2-40B4-BE49-F238E27FC236}">
                  <a16:creationId xmlns:a16="http://schemas.microsoft.com/office/drawing/2014/main" id="{AC0F2934-8525-F046-AA63-D0BF4680A4A0}"/>
                </a:ext>
              </a:extLst>
            </p:cNvPr>
            <p:cNvSpPr/>
            <p:nvPr/>
          </p:nvSpPr>
          <p:spPr>
            <a:xfrm>
              <a:off x="826500" y="3000449"/>
              <a:ext cx="2043600" cy="1032600"/>
            </a:xfrm>
            <a:prstGeom prst="rect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394FE69-AA6E-2C4F-83D8-BE68B7671EC2}"/>
              </a:ext>
            </a:extLst>
          </p:cNvPr>
          <p:cNvSpPr txBox="1"/>
          <p:nvPr/>
        </p:nvSpPr>
        <p:spPr>
          <a:xfrm>
            <a:off x="2087503" y="405895"/>
            <a:ext cx="887154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rtl="1">
              <a:buClr>
                <a:srgbClr val="000000"/>
              </a:buClr>
            </a:pPr>
            <a:r>
              <a:rPr lang="he-IL" sz="2133" b="1" kern="0" dirty="0">
                <a:ln>
                  <a:solidFill>
                    <a:srgbClr val="313D4D"/>
                  </a:solidFill>
                </a:ln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הרחבות-  שירותים שלא בעת אשפוז ( אמבולטורי וכתבי שרות)</a:t>
            </a:r>
            <a:endParaRPr lang="x-none" sz="2133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4" name="Picture 53" descr="Text&#10;&#10;Description automatically generated">
            <a:extLst>
              <a:ext uri="{FF2B5EF4-FFF2-40B4-BE49-F238E27FC236}">
                <a16:creationId xmlns:a16="http://schemas.microsoft.com/office/drawing/2014/main" id="{DEF0BC9A-9210-C648-BEE6-96A58B32DF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5" r="71550"/>
          <a:stretch/>
        </p:blipFill>
        <p:spPr>
          <a:xfrm>
            <a:off x="620265" y="5833916"/>
            <a:ext cx="698177" cy="802704"/>
          </a:xfrm>
          <a:prstGeom prst="rect">
            <a:avLst/>
          </a:prstGeom>
        </p:spPr>
      </p:pic>
      <p:sp>
        <p:nvSpPr>
          <p:cNvPr id="55" name="Google Shape;104;p2">
            <a:extLst>
              <a:ext uri="{FF2B5EF4-FFF2-40B4-BE49-F238E27FC236}">
                <a16:creationId xmlns:a16="http://schemas.microsoft.com/office/drawing/2014/main" id="{AA6656FD-012B-5348-B4D5-3FF3BFA32D22}"/>
              </a:ext>
            </a:extLst>
          </p:cNvPr>
          <p:cNvSpPr/>
          <p:nvPr/>
        </p:nvSpPr>
        <p:spPr>
          <a:xfrm rot="5400000">
            <a:off x="10322109" y="1371857"/>
            <a:ext cx="3241783" cy="49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>
              <a:buClr>
                <a:srgbClr val="000000"/>
              </a:buClr>
            </a:pPr>
            <a:r>
              <a:rPr lang="he-IL" sz="1867" b="1" kern="0" dirty="0">
                <a:solidFill>
                  <a:srgbClr val="FDFDFD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הרחבות </a:t>
            </a:r>
          </a:p>
        </p:txBody>
      </p:sp>
      <p:sp>
        <p:nvSpPr>
          <p:cNvPr id="51" name="תיבת טקסט 50">
            <a:extLst>
              <a:ext uri="{FF2B5EF4-FFF2-40B4-BE49-F238E27FC236}">
                <a16:creationId xmlns:a16="http://schemas.microsoft.com/office/drawing/2014/main" id="{2FD4CC1F-9F25-9E8D-5946-B90250872EDD}"/>
              </a:ext>
            </a:extLst>
          </p:cNvPr>
          <p:cNvSpPr txBox="1"/>
          <p:nvPr/>
        </p:nvSpPr>
        <p:spPr>
          <a:xfrm>
            <a:off x="8273354" y="4449879"/>
            <a:ext cx="2927759" cy="1241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he-IL" sz="1867" b="1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ליווי רפואי </a:t>
            </a:r>
            <a:r>
              <a:rPr lang="he-IL" sz="1867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וטיפולים </a:t>
            </a:r>
          </a:p>
          <a:p>
            <a:pPr algn="ctr" defTabSz="1219170">
              <a:buClr>
                <a:srgbClr val="000000"/>
              </a:buClr>
            </a:pPr>
            <a:r>
              <a:rPr lang="he-IL" sz="1867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אגב אירוע רפואי משמעותי כגון מחלה קשה, אשפוז ועוד   </a:t>
            </a:r>
          </a:p>
        </p:txBody>
      </p:sp>
      <p:sp>
        <p:nvSpPr>
          <p:cNvPr id="52" name="Google Shape;3030;p41">
            <a:extLst>
              <a:ext uri="{FF2B5EF4-FFF2-40B4-BE49-F238E27FC236}">
                <a16:creationId xmlns:a16="http://schemas.microsoft.com/office/drawing/2014/main" id="{244A3ABD-09E0-E5B7-2AA0-CAC394B5ED49}"/>
              </a:ext>
            </a:extLst>
          </p:cNvPr>
          <p:cNvSpPr txBox="1">
            <a:spLocks/>
          </p:cNvSpPr>
          <p:nvPr/>
        </p:nvSpPr>
        <p:spPr>
          <a:xfrm>
            <a:off x="8410240" y="3668356"/>
            <a:ext cx="2636800" cy="6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0" i="0" u="none" strike="noStrike" cap="none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 defTabSz="1219170" rtl="1">
              <a:buClr>
                <a:srgbClr val="E86B77"/>
              </a:buClr>
            </a:pPr>
            <a:r>
              <a:rPr lang="he-IL" sz="1600" b="1" dirty="0">
                <a:solidFill>
                  <a:srgbClr val="E86B7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ליווי רפואי</a:t>
            </a:r>
          </a:p>
        </p:txBody>
      </p:sp>
      <p:sp>
        <p:nvSpPr>
          <p:cNvPr id="60" name="Google Shape;3031;p41">
            <a:extLst>
              <a:ext uri="{FF2B5EF4-FFF2-40B4-BE49-F238E27FC236}">
                <a16:creationId xmlns:a16="http://schemas.microsoft.com/office/drawing/2014/main" id="{1DC350C5-B141-0D28-C5C1-460B521BA9D0}"/>
              </a:ext>
            </a:extLst>
          </p:cNvPr>
          <p:cNvSpPr txBox="1">
            <a:spLocks/>
          </p:cNvSpPr>
          <p:nvPr/>
        </p:nvSpPr>
        <p:spPr>
          <a:xfrm>
            <a:off x="4827500" y="2150351"/>
            <a:ext cx="3008800" cy="1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 defTabSz="1219170" rtl="1">
              <a:buClr>
                <a:srgbClr val="313D4D"/>
              </a:buClr>
            </a:pPr>
            <a:r>
              <a:rPr lang="he-IL" sz="1867" kern="0" dirty="0">
                <a:solidFill>
                  <a:srgbClr val="313D4D"/>
                </a:solidFill>
                <a:latin typeface="Segoe UI"/>
                <a:cs typeface="Segoe UI"/>
              </a:rPr>
              <a:t>שיקום , פיזיותרפיה ועוד </a:t>
            </a:r>
          </a:p>
          <a:p>
            <a:pPr marL="0" indent="0" defTabSz="1219170" rtl="1">
              <a:buClr>
                <a:srgbClr val="313D4D"/>
              </a:buClr>
            </a:pPr>
            <a:r>
              <a:rPr lang="he-IL" sz="1867" kern="0" dirty="0">
                <a:solidFill>
                  <a:srgbClr val="313D4D"/>
                </a:solidFill>
                <a:latin typeface="Segoe UI"/>
                <a:cs typeface="Segoe UI"/>
              </a:rPr>
              <a:t>עפ"י תקרות וכיסויים  שכל חברה תקבע </a:t>
            </a:r>
          </a:p>
        </p:txBody>
      </p:sp>
      <p:sp>
        <p:nvSpPr>
          <p:cNvPr id="61" name="Google Shape;3031;p41">
            <a:extLst>
              <a:ext uri="{FF2B5EF4-FFF2-40B4-BE49-F238E27FC236}">
                <a16:creationId xmlns:a16="http://schemas.microsoft.com/office/drawing/2014/main" id="{8DAF3EAA-F097-325E-DE8D-0605BABE1260}"/>
              </a:ext>
            </a:extLst>
          </p:cNvPr>
          <p:cNvSpPr txBox="1">
            <a:spLocks/>
          </p:cNvSpPr>
          <p:nvPr/>
        </p:nvSpPr>
        <p:spPr>
          <a:xfrm>
            <a:off x="1318441" y="3491247"/>
            <a:ext cx="3008800" cy="1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 defTabSz="1219170" rtl="1">
              <a:buClr>
                <a:srgbClr val="313D4D"/>
              </a:buClr>
            </a:pPr>
            <a:r>
              <a:rPr lang="he-IL" sz="1867" kern="0" dirty="0">
                <a:solidFill>
                  <a:srgbClr val="313D4D"/>
                </a:solidFill>
                <a:latin typeface="Segoe UI"/>
                <a:cs typeface="Segoe UI"/>
              </a:rPr>
              <a:t>מרפאות כאב, תאי לחץ, טכנולוגיות מתקדמות לסרטן ועוד 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CAFE8B2A-4933-3B03-C4E9-260325F744C7}"/>
              </a:ext>
            </a:extLst>
          </p:cNvPr>
          <p:cNvSpPr txBox="1"/>
          <p:nvPr/>
        </p:nvSpPr>
        <p:spPr>
          <a:xfrm>
            <a:off x="2251951" y="5833877"/>
            <a:ext cx="10116732" cy="379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he-IL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עלות וכיסויים לא אחידים, ניתן לרכוש ללא ביטוח "חובה" באותה חברה, חיתום עפ"י החלטת החברה</a:t>
            </a:r>
          </a:p>
        </p:txBody>
      </p:sp>
    </p:spTree>
    <p:extLst>
      <p:ext uri="{BB962C8B-B14F-4D97-AF65-F5344CB8AC3E}">
        <p14:creationId xmlns:p14="http://schemas.microsoft.com/office/powerpoint/2010/main" val="3925311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build="p"/>
      <p:bldP spid="133" grpId="0" build="p"/>
      <p:bldP spid="135" grpId="0"/>
      <p:bldP spid="140" grpId="0"/>
      <p:bldP spid="146" grpId="0"/>
      <p:bldP spid="147" grpId="0"/>
      <p:bldP spid="52" grpId="0"/>
      <p:bldP spid="60" grpId="0" build="p"/>
      <p:bldP spid="6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כותרת</a:t>
            </a:r>
          </a:p>
        </p:txBody>
      </p:sp>
      <p:pic>
        <p:nvPicPr>
          <p:cNvPr id="9" name="תמונה 8" title="מבנה השוק החד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מלבן 5" descr="פוליסת בריאות בסיסית ואחידה - השתלות וטיפולים מיוחדים בחו&quot;ל, תרופות מחוץ לסל וניתוחים וטיפולים מחליפי ניתוח בחו&quot;ל&#10;"/>
          <p:cNvSpPr/>
          <p:nvPr/>
        </p:nvSpPr>
        <p:spPr>
          <a:xfrm>
            <a:off x="748303" y="1008774"/>
            <a:ext cx="55445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tabLst>
                <a:tab pos="323843" algn="l"/>
                <a:tab pos="485763" algn="l"/>
              </a:tabLst>
            </a:pPr>
            <a:r>
              <a:rPr lang="he-IL" sz="2000" b="1" u="sng" dirty="0">
                <a:solidFill>
                  <a:schemeClr val="bg1"/>
                </a:solidFill>
                <a:cs typeface="Segoe UI" panose="020B0502040204020203" pitchFamily="34" charset="0"/>
              </a:rPr>
              <a:t>פוליסת בריאות בסיסית ואחידה </a:t>
            </a:r>
            <a:r>
              <a:rPr lang="he-IL" sz="2000" b="1" dirty="0">
                <a:solidFill>
                  <a:schemeClr val="bg1"/>
                </a:solidFill>
                <a:cs typeface="Segoe UI" panose="020B0502040204020203" pitchFamily="34" charset="0"/>
              </a:rPr>
              <a:t>- השתלות וטיפולים מיוחדים בחו"ל, תרופות מחוץ לסל וניתוחים וטיפולים מחליפי ניתוח בחו"ל</a:t>
            </a:r>
          </a:p>
        </p:txBody>
      </p:sp>
      <p:sp>
        <p:nvSpPr>
          <p:cNvPr id="7" name="מלבן 6" descr="מעל פוליסת הבסיס: ישווקו מגוון הרחבות נוספות:&#10;ניתוחים ומחליפי ניתוח בישראל – בשלוש גרסאות שונות&#10;פוליסה אמבולטורית שתחולק לחמישה סעיפים במבנה קבוע, בר השוואה&#10;"/>
          <p:cNvSpPr/>
          <p:nvPr/>
        </p:nvSpPr>
        <p:spPr>
          <a:xfrm>
            <a:off x="895739" y="2797799"/>
            <a:ext cx="52986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323843" algn="l"/>
                <a:tab pos="485763" algn="l"/>
              </a:tabLst>
            </a:pPr>
            <a:r>
              <a:rPr lang="he-IL" sz="2000" b="1" dirty="0">
                <a:solidFill>
                  <a:schemeClr val="bg1"/>
                </a:solidFill>
                <a:cs typeface="Segoe UI" panose="020B0502040204020203" pitchFamily="34" charset="0"/>
              </a:rPr>
              <a:t>מעל פוליסת הבסיס: </a:t>
            </a:r>
            <a:r>
              <a:rPr lang="he-IL" sz="2000" b="1" u="sng" dirty="0">
                <a:solidFill>
                  <a:schemeClr val="bg1"/>
                </a:solidFill>
                <a:cs typeface="Segoe UI" panose="020B0502040204020203" pitchFamily="34" charset="0"/>
              </a:rPr>
              <a:t>ישווקו מגוון הרחבות נוספות:</a:t>
            </a:r>
          </a:p>
          <a:p>
            <a:pPr marL="600060" lvl="1" indent="-257168">
              <a:buFont typeface="Arial" panose="020B0604020202020204" pitchFamily="34" charset="0"/>
              <a:buChar char="•"/>
              <a:tabLst>
                <a:tab pos="323843" algn="l"/>
                <a:tab pos="485763" algn="l"/>
              </a:tabLst>
            </a:pPr>
            <a:r>
              <a:rPr lang="he-IL" sz="2000" b="1" dirty="0">
                <a:solidFill>
                  <a:schemeClr val="bg1"/>
                </a:solidFill>
                <a:cs typeface="Segoe UI" panose="020B0502040204020203" pitchFamily="34" charset="0"/>
              </a:rPr>
              <a:t>ניתוחים ומחליפי ניתוח בישראל – בשלוש גרסאות שונות</a:t>
            </a:r>
          </a:p>
          <a:p>
            <a:pPr marL="600060" lvl="1" indent="-257168" algn="just">
              <a:buFont typeface="Arial" panose="020B0604020202020204" pitchFamily="34" charset="0"/>
              <a:buChar char="•"/>
              <a:tabLst>
                <a:tab pos="323843" algn="l"/>
                <a:tab pos="485763" algn="l"/>
              </a:tabLst>
            </a:pPr>
            <a:r>
              <a:rPr lang="he-IL" sz="2000" b="1" dirty="0">
                <a:solidFill>
                  <a:schemeClr val="bg1"/>
                </a:solidFill>
                <a:cs typeface="Segoe UI" panose="020B0502040204020203" pitchFamily="34" charset="0"/>
              </a:rPr>
              <a:t>פוליסה אמבולטורית שתחולק </a:t>
            </a:r>
            <a:r>
              <a:rPr lang="he-IL" sz="2000" b="1" u="sng" dirty="0">
                <a:solidFill>
                  <a:schemeClr val="bg1"/>
                </a:solidFill>
                <a:cs typeface="Segoe UI" panose="020B0502040204020203" pitchFamily="34" charset="0"/>
              </a:rPr>
              <a:t>לחמישה סעיפים במבנה קבוע, בר השוואה</a:t>
            </a:r>
          </a:p>
        </p:txBody>
      </p:sp>
      <p:sp>
        <p:nvSpPr>
          <p:cNvPr id="8" name="מלבן 7" descr="מכירת ביטוח אמבולטורי תתאפשר בתנאי שהמבוטח מחזיק בפוליסה בריאות בסיסית, אך לאו דווקא בחברה בה הוא מעוניין לרכוש את מוצרי הביטוח האמבולטורי, ובכפוף לאיסור &quot;כפל ביטוח&quot;&#10;"/>
          <p:cNvSpPr/>
          <p:nvPr/>
        </p:nvSpPr>
        <p:spPr>
          <a:xfrm>
            <a:off x="895739" y="4872041"/>
            <a:ext cx="52494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323843" algn="l"/>
                <a:tab pos="485763" algn="l"/>
              </a:tabLst>
            </a:pPr>
            <a:r>
              <a:rPr lang="he-IL" sz="2000" b="1" dirty="0">
                <a:solidFill>
                  <a:schemeClr val="bg1"/>
                </a:solidFill>
                <a:cs typeface="Segoe UI" panose="020B0502040204020203" pitchFamily="34" charset="0"/>
              </a:rPr>
              <a:t>מכירת ביטוח אמבולטורי תתאפשר בתנאי שהמבוטח מחזיק בפוליסה בריאות בסיסית, </a:t>
            </a:r>
            <a:r>
              <a:rPr lang="he-IL" sz="2000" b="1" u="sng" dirty="0">
                <a:solidFill>
                  <a:schemeClr val="bg1"/>
                </a:solidFill>
                <a:cs typeface="Segoe UI" panose="020B0502040204020203" pitchFamily="34" charset="0"/>
              </a:rPr>
              <a:t>אך לאו דווקא בחברה בה הוא מעוניין לרכוש את מוצרי הביטוח האמבולטורי, </a:t>
            </a:r>
            <a:r>
              <a:rPr lang="he-IL" sz="2000" b="1" dirty="0">
                <a:solidFill>
                  <a:srgbClr val="00B050"/>
                </a:solidFill>
                <a:cs typeface="Segoe UI" panose="020B0502040204020203" pitchFamily="34" charset="0"/>
              </a:rPr>
              <a:t>ובכפוף לאיסור "כפל ביטוח"</a:t>
            </a:r>
            <a:endParaRPr lang="en-US" sz="2000" b="1" dirty="0">
              <a:solidFill>
                <a:srgbClr val="00B050"/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542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export-download.canva.com/hoj10/DAE8Jbhoj10/55/0/0014-22289414210.png?X-Amz-Algorithm=AWS4-HMAC-SHA256&amp;X-Amz-Credential=AKIAJHKNGJLC2J7OGJ6Q%2F20220326%2Fus-east-1%2Fs3%2Faws4_request&amp;X-Amz-Date=20220326T121519Z&amp;X-Amz-Expires=78231&amp;X-Amz-Signature=ac2dd50f38b8ae925bc253b3d41c629d82eabd1f93e7bec2bd700528d6fcc48d&amp;X-Amz-SignedHeaders=host&amp;response-content-disposition=attachment%3B%20filename%2A%3DUTF-8%27%27%25D7%25A8%25D7%25A4%25D7%2595%25D7%25A8%25D7%259E%25D7%25AA%2520%25D7%2591%25D7%2599%25D7%2598%25D7%2595%25D7%2597%25D7%2599%2520%25D7%2594%25D7%2591%25D7%25A8%25D7%2599%25D7%2590%25D7%2595%25D7%25AA.png&amp;response-expires=Sun%2C%2027%20Mar%202022%2009%3A59%3A10%20GM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5"/>
          <p:cNvSpPr/>
          <p:nvPr/>
        </p:nvSpPr>
        <p:spPr>
          <a:xfrm>
            <a:off x="2566737" y="1166044"/>
            <a:ext cx="82937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he-IL" sz="2000" b="1" kern="0" dirty="0">
                <a:solidFill>
                  <a:srgbClr val="FDFDFD"/>
                </a:solidFill>
                <a:latin typeface="Arial"/>
                <a:cs typeface="Arial"/>
                <a:sym typeface="Arial"/>
              </a:rPr>
              <a:t>כתבי שירות – רפואה משלימה, טיפולי פיזיותרפיה, טיפולים לילד, רפואה און ליין, רפואה בבית מבוטח ועוד</a:t>
            </a:r>
          </a:p>
        </p:txBody>
      </p:sp>
      <p:sp>
        <p:nvSpPr>
          <p:cNvPr id="7" name="מלבן 6"/>
          <p:cNvSpPr/>
          <p:nvPr/>
        </p:nvSpPr>
        <p:spPr>
          <a:xfrm>
            <a:off x="2566737" y="5588390"/>
            <a:ext cx="82937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he-IL" sz="2800" b="1" kern="0" dirty="0">
                <a:solidFill>
                  <a:srgbClr val="FDFDFD"/>
                </a:solidFill>
                <a:latin typeface="Arial"/>
                <a:cs typeface="Arial"/>
                <a:sym typeface="Arial"/>
              </a:rPr>
              <a:t>פוליסה בסיסית – השתלות וטיפולים מיוחדים בחו"ל, תרופות שלא בסל וניתוחים בחו"ל</a:t>
            </a:r>
          </a:p>
        </p:txBody>
      </p:sp>
      <p:sp>
        <p:nvSpPr>
          <p:cNvPr id="8" name="מלבן 7"/>
          <p:cNvSpPr/>
          <p:nvPr/>
        </p:nvSpPr>
        <p:spPr>
          <a:xfrm>
            <a:off x="7924800" y="4415683"/>
            <a:ext cx="30640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he-IL" sz="1400" b="1" kern="0" dirty="0">
                <a:solidFill>
                  <a:srgbClr val="FDFDFD"/>
                </a:solidFill>
                <a:latin typeface="Arial"/>
                <a:cs typeface="Arial"/>
                <a:sym typeface="Arial"/>
              </a:rPr>
              <a:t>פוליסת ניתוחים בישראל משלימה </a:t>
            </a:r>
            <a:r>
              <a:rPr lang="he-IL" sz="1400" b="1" kern="0" dirty="0" err="1">
                <a:solidFill>
                  <a:srgbClr val="FDFDFD"/>
                </a:solidFill>
                <a:latin typeface="Arial"/>
                <a:cs typeface="Arial"/>
                <a:sym typeface="Arial"/>
              </a:rPr>
              <a:t>לשב"ן</a:t>
            </a:r>
            <a:r>
              <a:rPr lang="he-IL" sz="1400" b="1" kern="0" dirty="0">
                <a:solidFill>
                  <a:srgbClr val="FDFDFD"/>
                </a:solidFill>
                <a:latin typeface="Arial"/>
                <a:cs typeface="Arial"/>
                <a:sym typeface="Arial"/>
              </a:rPr>
              <a:t> עם השתתפות עצמית של 5,000 ש"ח</a:t>
            </a:r>
          </a:p>
        </p:txBody>
      </p:sp>
      <p:sp>
        <p:nvSpPr>
          <p:cNvPr id="9" name="מלבן 8"/>
          <p:cNvSpPr/>
          <p:nvPr/>
        </p:nvSpPr>
        <p:spPr>
          <a:xfrm>
            <a:off x="5165560" y="4415683"/>
            <a:ext cx="27592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he-IL" sz="1400" b="1" kern="0" dirty="0">
                <a:solidFill>
                  <a:srgbClr val="FDFDFD"/>
                </a:solidFill>
                <a:latin typeface="Arial"/>
                <a:cs typeface="Arial"/>
                <a:sym typeface="Arial"/>
              </a:rPr>
              <a:t>פוליסת ניתוחים בישראל משלימה </a:t>
            </a:r>
            <a:r>
              <a:rPr lang="he-IL" sz="1400" b="1" kern="0" dirty="0" err="1">
                <a:solidFill>
                  <a:srgbClr val="FDFDFD"/>
                </a:solidFill>
                <a:latin typeface="Arial"/>
                <a:cs typeface="Arial"/>
                <a:sym typeface="Arial"/>
              </a:rPr>
              <a:t>לשב"ן</a:t>
            </a:r>
            <a:r>
              <a:rPr lang="he-IL" sz="1400" b="1" kern="0" dirty="0">
                <a:solidFill>
                  <a:srgbClr val="FDFDFD"/>
                </a:solidFill>
                <a:latin typeface="Arial"/>
                <a:cs typeface="Arial"/>
                <a:sym typeface="Arial"/>
              </a:rPr>
              <a:t> ללא השתתפות עצמית</a:t>
            </a:r>
          </a:p>
        </p:txBody>
      </p:sp>
      <p:sp>
        <p:nvSpPr>
          <p:cNvPr id="10" name="מלבן 9"/>
          <p:cNvSpPr/>
          <p:nvPr/>
        </p:nvSpPr>
        <p:spPr>
          <a:xfrm>
            <a:off x="2566737" y="4415683"/>
            <a:ext cx="25988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he-IL" sz="1400" b="1" kern="0" dirty="0">
                <a:solidFill>
                  <a:srgbClr val="FDFDFD"/>
                </a:solidFill>
                <a:latin typeface="Arial"/>
                <a:cs typeface="Arial"/>
                <a:sym typeface="Arial"/>
              </a:rPr>
              <a:t>פוליסת ניתוחים בישראל מהשקל הראשון ללא השתתפות עצמית</a:t>
            </a:r>
          </a:p>
        </p:txBody>
      </p:sp>
      <p:sp>
        <p:nvSpPr>
          <p:cNvPr id="11" name="מלבן 10"/>
          <p:cNvSpPr/>
          <p:nvPr/>
        </p:nvSpPr>
        <p:spPr>
          <a:xfrm>
            <a:off x="2398294" y="3576959"/>
            <a:ext cx="8293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he-IL" sz="2800" b="1" kern="0" dirty="0">
                <a:solidFill>
                  <a:srgbClr val="FDFDFD"/>
                </a:solidFill>
                <a:latin typeface="Arial"/>
                <a:cs typeface="Arial"/>
                <a:sym typeface="Arial"/>
              </a:rPr>
              <a:t>הרחבות לפוליסה הבסיסית ולפוליסות הניתוחים</a:t>
            </a:r>
          </a:p>
        </p:txBody>
      </p:sp>
      <p:sp>
        <p:nvSpPr>
          <p:cNvPr id="13" name="מלבן 12"/>
          <p:cNvSpPr/>
          <p:nvPr/>
        </p:nvSpPr>
        <p:spPr>
          <a:xfrm>
            <a:off x="9368589" y="2371567"/>
            <a:ext cx="14919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he-IL" sz="1400" b="1" kern="0" dirty="0">
                <a:solidFill>
                  <a:srgbClr val="FDFDFD"/>
                </a:solidFill>
                <a:latin typeface="Arial"/>
                <a:cs typeface="Arial"/>
                <a:sym typeface="Arial"/>
              </a:rPr>
              <a:t>ייעוץ, אבחון רפואי ובדיקות</a:t>
            </a:r>
          </a:p>
        </p:txBody>
      </p:sp>
      <p:sp>
        <p:nvSpPr>
          <p:cNvPr id="14" name="מלבן 13"/>
          <p:cNvSpPr/>
          <p:nvPr/>
        </p:nvSpPr>
        <p:spPr>
          <a:xfrm>
            <a:off x="7607965" y="2178468"/>
            <a:ext cx="17606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he-IL" sz="1600" b="1" kern="0" dirty="0">
                <a:solidFill>
                  <a:srgbClr val="FDFDFD"/>
                </a:solidFill>
                <a:latin typeface="Arial"/>
                <a:cs typeface="Arial"/>
                <a:sym typeface="Arial"/>
              </a:rPr>
              <a:t>טיפולים בטכנולוגיות מתקדמות ואביזרים רפואיים</a:t>
            </a:r>
          </a:p>
        </p:txBody>
      </p:sp>
      <p:sp>
        <p:nvSpPr>
          <p:cNvPr id="16" name="מלבן 15"/>
          <p:cNvSpPr/>
          <p:nvPr/>
        </p:nvSpPr>
        <p:spPr>
          <a:xfrm>
            <a:off x="4243133" y="2505628"/>
            <a:ext cx="14919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he-IL" sz="1400" b="1" kern="0" dirty="0">
                <a:solidFill>
                  <a:srgbClr val="FDFDFD"/>
                </a:solidFill>
                <a:latin typeface="Arial"/>
                <a:cs typeface="Arial"/>
                <a:sym typeface="Arial"/>
              </a:rPr>
              <a:t>אשפוז בית</a:t>
            </a:r>
          </a:p>
        </p:txBody>
      </p:sp>
      <p:sp>
        <p:nvSpPr>
          <p:cNvPr id="17" name="מלבן 16"/>
          <p:cNvSpPr/>
          <p:nvPr/>
        </p:nvSpPr>
        <p:spPr>
          <a:xfrm>
            <a:off x="2602829" y="2501888"/>
            <a:ext cx="14919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he-IL" sz="1400" b="1" kern="0" dirty="0">
                <a:solidFill>
                  <a:srgbClr val="FDFDFD"/>
                </a:solidFill>
                <a:latin typeface="Arial"/>
                <a:cs typeface="Arial"/>
                <a:sym typeface="Arial"/>
              </a:rPr>
              <a:t>ביטוח אחר</a:t>
            </a:r>
          </a:p>
        </p:txBody>
      </p:sp>
      <p:sp>
        <p:nvSpPr>
          <p:cNvPr id="18" name="מלבן 17"/>
          <p:cNvSpPr/>
          <p:nvPr/>
        </p:nvSpPr>
        <p:spPr>
          <a:xfrm>
            <a:off x="5883437" y="2153461"/>
            <a:ext cx="16122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he-IL" sz="1600" b="1" kern="0" dirty="0">
                <a:solidFill>
                  <a:srgbClr val="FDFDFD"/>
                </a:solidFill>
                <a:latin typeface="Arial"/>
                <a:cs typeface="Arial"/>
                <a:sym typeface="Arial"/>
              </a:rPr>
              <a:t>ליווי רפואי וטיפולים אגב אירוע רפואי משמעותי</a:t>
            </a:r>
          </a:p>
        </p:txBody>
      </p:sp>
      <p:sp>
        <p:nvSpPr>
          <p:cNvPr id="19" name="מלבן 18"/>
          <p:cNvSpPr/>
          <p:nvPr/>
        </p:nvSpPr>
        <p:spPr>
          <a:xfrm>
            <a:off x="1235239" y="2686553"/>
            <a:ext cx="11630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he-IL" sz="2000" b="1" kern="0" dirty="0">
                <a:solidFill>
                  <a:srgbClr val="FDFDFD"/>
                </a:solidFill>
                <a:latin typeface="Arial"/>
                <a:cs typeface="Arial"/>
                <a:sym typeface="Arial"/>
              </a:rPr>
              <a:t>פוליסות פיצוי – תאונות אישיות ומחלות קשות</a:t>
            </a:r>
          </a:p>
        </p:txBody>
      </p:sp>
    </p:spTree>
    <p:extLst>
      <p:ext uri="{BB962C8B-B14F-4D97-AF65-F5344CB8AC3E}">
        <p14:creationId xmlns:p14="http://schemas.microsoft.com/office/powerpoint/2010/main" val="1850002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2B4140D-F70D-4433-8524-661E52B3F1C6}"/>
              </a:ext>
            </a:extLst>
          </p:cNvPr>
          <p:cNvSpPr/>
          <p:nvPr/>
        </p:nvSpPr>
        <p:spPr>
          <a:xfrm>
            <a:off x="1237135" y="1762263"/>
            <a:ext cx="7759100" cy="3548729"/>
          </a:xfrm>
          <a:custGeom>
            <a:avLst/>
            <a:gdLst>
              <a:gd name="connsiteX0" fmla="*/ 2193607 w 2321888"/>
              <a:gd name="connsiteY0" fmla="*/ 0 h 1877378"/>
              <a:gd name="connsiteX1" fmla="*/ 2279332 w 2321888"/>
              <a:gd name="connsiteY1" fmla="*/ 33337 h 1877378"/>
              <a:gd name="connsiteX2" fmla="*/ 2320290 w 2321888"/>
              <a:gd name="connsiteY2" fmla="*/ 152400 h 1877378"/>
              <a:gd name="connsiteX3" fmla="*/ 2114550 w 2321888"/>
              <a:gd name="connsiteY3" fmla="*/ 1479232 h 1877378"/>
              <a:gd name="connsiteX4" fmla="*/ 1984057 w 2321888"/>
              <a:gd name="connsiteY4" fmla="*/ 1609725 h 1877378"/>
              <a:gd name="connsiteX5" fmla="*/ 869124 w 2321888"/>
              <a:gd name="connsiteY5" fmla="*/ 1590997 h 1877378"/>
              <a:gd name="connsiteX6" fmla="*/ 947738 w 2321888"/>
              <a:gd name="connsiteY6" fmla="*/ 1877378 h 1877378"/>
              <a:gd name="connsiteX7" fmla="*/ 517223 w 2321888"/>
              <a:gd name="connsiteY7" fmla="*/ 1585086 h 1877378"/>
              <a:gd name="connsiteX8" fmla="*/ 282892 w 2321888"/>
              <a:gd name="connsiteY8" fmla="*/ 1581150 h 1877378"/>
              <a:gd name="connsiteX9" fmla="*/ 152400 w 2321888"/>
              <a:gd name="connsiteY9" fmla="*/ 1450657 h 1877378"/>
              <a:gd name="connsiteX10" fmla="*/ 0 w 2321888"/>
              <a:gd name="connsiteY10" fmla="*/ 254317 h 1877378"/>
              <a:gd name="connsiteX11" fmla="*/ 130492 w 2321888"/>
              <a:gd name="connsiteY11" fmla="*/ 123825 h 187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21888" h="1877378">
                <a:moveTo>
                  <a:pt x="2193607" y="0"/>
                </a:moveTo>
                <a:cubicBezTo>
                  <a:pt x="2225992" y="0"/>
                  <a:pt x="2256472" y="12382"/>
                  <a:pt x="2279332" y="33337"/>
                </a:cubicBezTo>
                <a:cubicBezTo>
                  <a:pt x="2312670" y="62865"/>
                  <a:pt x="2326957" y="108585"/>
                  <a:pt x="2320290" y="152400"/>
                </a:cubicBezTo>
                <a:lnTo>
                  <a:pt x="2114550" y="1479232"/>
                </a:lnTo>
                <a:cubicBezTo>
                  <a:pt x="2114550" y="1550670"/>
                  <a:pt x="2055495" y="1609725"/>
                  <a:pt x="1984057" y="1609725"/>
                </a:cubicBezTo>
                <a:lnTo>
                  <a:pt x="869124" y="1590997"/>
                </a:lnTo>
                <a:lnTo>
                  <a:pt x="947738" y="1877378"/>
                </a:lnTo>
                <a:lnTo>
                  <a:pt x="517223" y="1585086"/>
                </a:lnTo>
                <a:lnTo>
                  <a:pt x="282892" y="1581150"/>
                </a:lnTo>
                <a:cubicBezTo>
                  <a:pt x="211455" y="1581150"/>
                  <a:pt x="152400" y="1522095"/>
                  <a:pt x="152400" y="1450657"/>
                </a:cubicBezTo>
                <a:lnTo>
                  <a:pt x="0" y="254317"/>
                </a:lnTo>
                <a:cubicBezTo>
                  <a:pt x="0" y="182880"/>
                  <a:pt x="59055" y="123825"/>
                  <a:pt x="130492" y="123825"/>
                </a:cubicBezTo>
                <a:close/>
              </a:path>
            </a:pathLst>
          </a:custGeom>
          <a:noFill/>
          <a:ln w="444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14F30D-37F0-4B94-BB6E-393EBBAD4F8F}"/>
              </a:ext>
            </a:extLst>
          </p:cNvPr>
          <p:cNvGrpSpPr/>
          <p:nvPr/>
        </p:nvGrpSpPr>
        <p:grpSpPr>
          <a:xfrm>
            <a:off x="7156174" y="718998"/>
            <a:ext cx="3296371" cy="2277649"/>
            <a:chOff x="6987253" y="1062393"/>
            <a:chExt cx="2613391" cy="180574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08CD5478-1821-4D79-B96A-DE3CB12B6125}"/>
                </a:ext>
              </a:extLst>
            </p:cNvPr>
            <p:cNvSpPr>
              <a:spLocks noChangeAspect="1"/>
            </p:cNvSpPr>
            <p:nvPr/>
          </p:nvSpPr>
          <p:spPr>
            <a:xfrm rot="20995473">
              <a:off x="6987253" y="1469605"/>
              <a:ext cx="1378735" cy="1398528"/>
            </a:xfrm>
            <a:custGeom>
              <a:avLst/>
              <a:gdLst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768527 w 1386945"/>
                <a:gd name="connsiteY3" fmla="*/ 0 h 1398528"/>
                <a:gd name="connsiteX4" fmla="*/ 972253 w 1386945"/>
                <a:gd name="connsiteY4" fmla="*/ 54588 h 1398528"/>
                <a:gd name="connsiteX5" fmla="*/ 969334 w 1386945"/>
                <a:gd name="connsiteY5" fmla="*/ 228103 h 1398528"/>
                <a:gd name="connsiteX6" fmla="*/ 964004 w 1386945"/>
                <a:gd name="connsiteY6" fmla="*/ 226675 h 1398528"/>
                <a:gd name="connsiteX7" fmla="*/ 1079866 w 1386945"/>
                <a:gd name="connsiteY7" fmla="*/ 316610 h 1398528"/>
                <a:gd name="connsiteX8" fmla="*/ 1234336 w 1386945"/>
                <a:gd name="connsiteY8" fmla="*/ 278200 h 1398528"/>
                <a:gd name="connsiteX9" fmla="*/ 1333355 w 1386945"/>
                <a:gd name="connsiteY9" fmla="*/ 464426 h 1398528"/>
                <a:gd name="connsiteX10" fmla="*/ 1223290 w 1386945"/>
                <a:gd name="connsiteY10" fmla="*/ 563656 h 1398528"/>
                <a:gd name="connsiteX11" fmla="*/ 1241255 w 1386945"/>
                <a:gd name="connsiteY11" fmla="*/ 720028 h 1398528"/>
                <a:gd name="connsiteX12" fmla="*/ 1378735 w 1386945"/>
                <a:gd name="connsiteY12" fmla="*/ 796347 h 1398528"/>
                <a:gd name="connsiteX13" fmla="*/ 1324146 w 1386945"/>
                <a:gd name="connsiteY13" fmla="*/ 1000074 h 1398528"/>
                <a:gd name="connsiteX14" fmla="*/ 1157323 w 1386945"/>
                <a:gd name="connsiteY14" fmla="*/ 997268 h 1398528"/>
                <a:gd name="connsiteX15" fmla="*/ 1082042 w 1386945"/>
                <a:gd name="connsiteY15" fmla="*/ 1092670 h 1398528"/>
                <a:gd name="connsiteX16" fmla="*/ 1136829 w 1386945"/>
                <a:gd name="connsiteY16" fmla="*/ 1235662 h 1398528"/>
                <a:gd name="connsiteX17" fmla="*/ 964059 w 1386945"/>
                <a:gd name="connsiteY17" fmla="*/ 1356637 h 1398528"/>
                <a:gd name="connsiteX18" fmla="*/ 833014 w 1386945"/>
                <a:gd name="connsiteY18" fmla="*/ 1242868 h 1398528"/>
                <a:gd name="connsiteX19" fmla="*/ 848962 w 1386945"/>
                <a:gd name="connsiteY19" fmla="*/ 1231702 h 1398528"/>
                <a:gd name="connsiteX20" fmla="*/ 691570 w 1386945"/>
                <a:gd name="connsiteY20" fmla="*/ 1255455 h 1398528"/>
                <a:gd name="connsiteX21" fmla="*/ 612145 w 1386945"/>
                <a:gd name="connsiteY21" fmla="*/ 1398528 h 1398528"/>
                <a:gd name="connsiteX22" fmla="*/ 408418 w 1386945"/>
                <a:gd name="connsiteY22" fmla="*/ 1343940 h 1398528"/>
                <a:gd name="connsiteX23" fmla="*/ 411171 w 1386945"/>
                <a:gd name="connsiteY23" fmla="*/ 1180323 h 1398528"/>
                <a:gd name="connsiteX24" fmla="*/ 296051 w 1386945"/>
                <a:gd name="connsiteY24" fmla="*/ 1090028 h 1398528"/>
                <a:gd name="connsiteX25" fmla="*/ 298691 w 1386945"/>
                <a:gd name="connsiteY25" fmla="*/ 1095691 h 1398528"/>
                <a:gd name="connsiteX26" fmla="*/ 128320 w 1386945"/>
                <a:gd name="connsiteY26" fmla="*/ 1128695 h 1398528"/>
                <a:gd name="connsiteX27" fmla="*/ 39183 w 1386945"/>
                <a:gd name="connsiteY27" fmla="*/ 937542 h 1398528"/>
                <a:gd name="connsiteX28" fmla="*/ 154405 w 1386945"/>
                <a:gd name="connsiteY28" fmla="*/ 844117 h 1398528"/>
                <a:gd name="connsiteX29" fmla="*/ 135673 w 1386945"/>
                <a:gd name="connsiteY29" fmla="*/ 704255 h 1398528"/>
                <a:gd name="connsiteX30" fmla="*/ 0 w 1386945"/>
                <a:gd name="connsiteY30" fmla="*/ 628938 h 1398528"/>
                <a:gd name="connsiteX31" fmla="*/ 54588 w 1386945"/>
                <a:gd name="connsiteY31" fmla="*/ 425211 h 1398528"/>
                <a:gd name="connsiteX32" fmla="*/ 210062 w 1386945"/>
                <a:gd name="connsiteY32" fmla="*/ 427826 h 1398528"/>
                <a:gd name="connsiteX33" fmla="*/ 285437 w 1386945"/>
                <a:gd name="connsiteY33" fmla="*/ 326289 h 1398528"/>
                <a:gd name="connsiteX34" fmla="*/ 233363 w 1386945"/>
                <a:gd name="connsiteY34" fmla="*/ 165678 h 1398528"/>
                <a:gd name="connsiteX35" fmla="*/ 412228 w 1386945"/>
                <a:gd name="connsiteY35" fmla="*/ 53911 h 1398528"/>
                <a:gd name="connsiteX36" fmla="*/ 537137 w 1386945"/>
                <a:gd name="connsiteY36" fmla="*/ 174382 h 1398528"/>
                <a:gd name="connsiteX37" fmla="*/ 535882 w 1386945"/>
                <a:gd name="connsiteY37" fmla="*/ 175167 h 1398528"/>
                <a:gd name="connsiteX38" fmla="*/ 689625 w 1386945"/>
                <a:gd name="connsiteY38" fmla="*/ 153155 h 1398528"/>
                <a:gd name="connsiteX39" fmla="*/ 684296 w 1386945"/>
                <a:gd name="connsiteY39" fmla="*/ 151727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6051 w 1386945"/>
                <a:gd name="connsiteY25" fmla="*/ 1090028 h 1398528"/>
                <a:gd name="connsiteX26" fmla="*/ 298691 w 1386945"/>
                <a:gd name="connsiteY26" fmla="*/ 1095691 h 1398528"/>
                <a:gd name="connsiteX27" fmla="*/ 128320 w 1386945"/>
                <a:gd name="connsiteY27" fmla="*/ 1128695 h 1398528"/>
                <a:gd name="connsiteX28" fmla="*/ 39183 w 1386945"/>
                <a:gd name="connsiteY28" fmla="*/ 937542 h 1398528"/>
                <a:gd name="connsiteX29" fmla="*/ 154405 w 1386945"/>
                <a:gd name="connsiteY29" fmla="*/ 844117 h 1398528"/>
                <a:gd name="connsiteX30" fmla="*/ 135673 w 1386945"/>
                <a:gd name="connsiteY30" fmla="*/ 704255 h 1398528"/>
                <a:gd name="connsiteX31" fmla="*/ 0 w 1386945"/>
                <a:gd name="connsiteY31" fmla="*/ 628938 h 1398528"/>
                <a:gd name="connsiteX32" fmla="*/ 54588 w 1386945"/>
                <a:gd name="connsiteY32" fmla="*/ 425211 h 1398528"/>
                <a:gd name="connsiteX33" fmla="*/ 210062 w 1386945"/>
                <a:gd name="connsiteY33" fmla="*/ 427826 h 1398528"/>
                <a:gd name="connsiteX34" fmla="*/ 285437 w 1386945"/>
                <a:gd name="connsiteY34" fmla="*/ 326289 h 1398528"/>
                <a:gd name="connsiteX35" fmla="*/ 233363 w 1386945"/>
                <a:gd name="connsiteY35" fmla="*/ 165678 h 1398528"/>
                <a:gd name="connsiteX36" fmla="*/ 412228 w 1386945"/>
                <a:gd name="connsiteY36" fmla="*/ 53911 h 1398528"/>
                <a:gd name="connsiteX37" fmla="*/ 537137 w 1386945"/>
                <a:gd name="connsiteY37" fmla="*/ 174382 h 1398528"/>
                <a:gd name="connsiteX38" fmla="*/ 535882 w 1386945"/>
                <a:gd name="connsiteY38" fmla="*/ 175167 h 1398528"/>
                <a:gd name="connsiteX39" fmla="*/ 689625 w 1386945"/>
                <a:gd name="connsiteY39" fmla="*/ 153155 h 1398528"/>
                <a:gd name="connsiteX40" fmla="*/ 684296 w 1386945"/>
                <a:gd name="connsiteY40" fmla="*/ 151727 h 1398528"/>
                <a:gd name="connsiteX41" fmla="*/ 768527 w 1386945"/>
                <a:gd name="connsiteY41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6051 w 1386945"/>
                <a:gd name="connsiteY25" fmla="*/ 1090028 h 1398528"/>
                <a:gd name="connsiteX26" fmla="*/ 298691 w 1386945"/>
                <a:gd name="connsiteY26" fmla="*/ 1095691 h 1398528"/>
                <a:gd name="connsiteX27" fmla="*/ 128320 w 1386945"/>
                <a:gd name="connsiteY27" fmla="*/ 1128695 h 1398528"/>
                <a:gd name="connsiteX28" fmla="*/ 39183 w 1386945"/>
                <a:gd name="connsiteY28" fmla="*/ 937542 h 1398528"/>
                <a:gd name="connsiteX29" fmla="*/ 154405 w 1386945"/>
                <a:gd name="connsiteY29" fmla="*/ 844117 h 1398528"/>
                <a:gd name="connsiteX30" fmla="*/ 135673 w 1386945"/>
                <a:gd name="connsiteY30" fmla="*/ 704255 h 1398528"/>
                <a:gd name="connsiteX31" fmla="*/ 0 w 1386945"/>
                <a:gd name="connsiteY31" fmla="*/ 628938 h 1398528"/>
                <a:gd name="connsiteX32" fmla="*/ 54588 w 1386945"/>
                <a:gd name="connsiteY32" fmla="*/ 425211 h 1398528"/>
                <a:gd name="connsiteX33" fmla="*/ 210062 w 1386945"/>
                <a:gd name="connsiteY33" fmla="*/ 427826 h 1398528"/>
                <a:gd name="connsiteX34" fmla="*/ 285437 w 1386945"/>
                <a:gd name="connsiteY34" fmla="*/ 326289 h 1398528"/>
                <a:gd name="connsiteX35" fmla="*/ 233363 w 1386945"/>
                <a:gd name="connsiteY35" fmla="*/ 165678 h 1398528"/>
                <a:gd name="connsiteX36" fmla="*/ 412228 w 1386945"/>
                <a:gd name="connsiteY36" fmla="*/ 53911 h 1398528"/>
                <a:gd name="connsiteX37" fmla="*/ 537137 w 1386945"/>
                <a:gd name="connsiteY37" fmla="*/ 174382 h 1398528"/>
                <a:gd name="connsiteX38" fmla="*/ 535882 w 1386945"/>
                <a:gd name="connsiteY38" fmla="*/ 175167 h 1398528"/>
                <a:gd name="connsiteX39" fmla="*/ 689625 w 1386945"/>
                <a:gd name="connsiteY39" fmla="*/ 153155 h 1398528"/>
                <a:gd name="connsiteX40" fmla="*/ 684296 w 1386945"/>
                <a:gd name="connsiteY40" fmla="*/ 151727 h 1398528"/>
                <a:gd name="connsiteX41" fmla="*/ 768527 w 1386945"/>
                <a:gd name="connsiteY41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6051 w 1386945"/>
                <a:gd name="connsiteY25" fmla="*/ 1090028 h 1398528"/>
                <a:gd name="connsiteX26" fmla="*/ 298691 w 1386945"/>
                <a:gd name="connsiteY26" fmla="*/ 1095691 h 1398528"/>
                <a:gd name="connsiteX27" fmla="*/ 128320 w 1386945"/>
                <a:gd name="connsiteY27" fmla="*/ 1128695 h 1398528"/>
                <a:gd name="connsiteX28" fmla="*/ 39183 w 1386945"/>
                <a:gd name="connsiteY28" fmla="*/ 937542 h 1398528"/>
                <a:gd name="connsiteX29" fmla="*/ 154405 w 1386945"/>
                <a:gd name="connsiteY29" fmla="*/ 844117 h 1398528"/>
                <a:gd name="connsiteX30" fmla="*/ 135673 w 1386945"/>
                <a:gd name="connsiteY30" fmla="*/ 704255 h 1398528"/>
                <a:gd name="connsiteX31" fmla="*/ 0 w 1386945"/>
                <a:gd name="connsiteY31" fmla="*/ 628938 h 1398528"/>
                <a:gd name="connsiteX32" fmla="*/ 54588 w 1386945"/>
                <a:gd name="connsiteY32" fmla="*/ 425211 h 1398528"/>
                <a:gd name="connsiteX33" fmla="*/ 210062 w 1386945"/>
                <a:gd name="connsiteY33" fmla="*/ 427826 h 1398528"/>
                <a:gd name="connsiteX34" fmla="*/ 285437 w 1386945"/>
                <a:gd name="connsiteY34" fmla="*/ 326289 h 1398528"/>
                <a:gd name="connsiteX35" fmla="*/ 233363 w 1386945"/>
                <a:gd name="connsiteY35" fmla="*/ 165678 h 1398528"/>
                <a:gd name="connsiteX36" fmla="*/ 412228 w 1386945"/>
                <a:gd name="connsiteY36" fmla="*/ 53911 h 1398528"/>
                <a:gd name="connsiteX37" fmla="*/ 537137 w 1386945"/>
                <a:gd name="connsiteY37" fmla="*/ 174382 h 1398528"/>
                <a:gd name="connsiteX38" fmla="*/ 535882 w 1386945"/>
                <a:gd name="connsiteY38" fmla="*/ 175167 h 1398528"/>
                <a:gd name="connsiteX39" fmla="*/ 689625 w 1386945"/>
                <a:gd name="connsiteY39" fmla="*/ 153155 h 1398528"/>
                <a:gd name="connsiteX40" fmla="*/ 684296 w 1386945"/>
                <a:gd name="connsiteY40" fmla="*/ 151727 h 1398528"/>
                <a:gd name="connsiteX41" fmla="*/ 768527 w 1386945"/>
                <a:gd name="connsiteY41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8691 w 1386945"/>
                <a:gd name="connsiteY25" fmla="*/ 1095691 h 1398528"/>
                <a:gd name="connsiteX26" fmla="*/ 128320 w 1386945"/>
                <a:gd name="connsiteY26" fmla="*/ 1128695 h 1398528"/>
                <a:gd name="connsiteX27" fmla="*/ 39183 w 1386945"/>
                <a:gd name="connsiteY27" fmla="*/ 937542 h 1398528"/>
                <a:gd name="connsiteX28" fmla="*/ 154405 w 1386945"/>
                <a:gd name="connsiteY28" fmla="*/ 844117 h 1398528"/>
                <a:gd name="connsiteX29" fmla="*/ 135673 w 1386945"/>
                <a:gd name="connsiteY29" fmla="*/ 704255 h 1398528"/>
                <a:gd name="connsiteX30" fmla="*/ 0 w 1386945"/>
                <a:gd name="connsiteY30" fmla="*/ 628938 h 1398528"/>
                <a:gd name="connsiteX31" fmla="*/ 54588 w 1386945"/>
                <a:gd name="connsiteY31" fmla="*/ 425211 h 1398528"/>
                <a:gd name="connsiteX32" fmla="*/ 210062 w 1386945"/>
                <a:gd name="connsiteY32" fmla="*/ 427826 h 1398528"/>
                <a:gd name="connsiteX33" fmla="*/ 285437 w 1386945"/>
                <a:gd name="connsiteY33" fmla="*/ 326289 h 1398528"/>
                <a:gd name="connsiteX34" fmla="*/ 233363 w 1386945"/>
                <a:gd name="connsiteY34" fmla="*/ 165678 h 1398528"/>
                <a:gd name="connsiteX35" fmla="*/ 412228 w 1386945"/>
                <a:gd name="connsiteY35" fmla="*/ 53911 h 1398528"/>
                <a:gd name="connsiteX36" fmla="*/ 537137 w 1386945"/>
                <a:gd name="connsiteY36" fmla="*/ 174382 h 1398528"/>
                <a:gd name="connsiteX37" fmla="*/ 535882 w 1386945"/>
                <a:gd name="connsiteY37" fmla="*/ 175167 h 1398528"/>
                <a:gd name="connsiteX38" fmla="*/ 689625 w 1386945"/>
                <a:gd name="connsiteY38" fmla="*/ 153155 h 1398528"/>
                <a:gd name="connsiteX39" fmla="*/ 684296 w 1386945"/>
                <a:gd name="connsiteY39" fmla="*/ 151727 h 1398528"/>
                <a:gd name="connsiteX40" fmla="*/ 768527 w 1386945"/>
                <a:gd name="connsiteY40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8691 w 1386945"/>
                <a:gd name="connsiteY25" fmla="*/ 1095691 h 1398528"/>
                <a:gd name="connsiteX26" fmla="*/ 128320 w 1386945"/>
                <a:gd name="connsiteY26" fmla="*/ 1128695 h 1398528"/>
                <a:gd name="connsiteX27" fmla="*/ 39183 w 1386945"/>
                <a:gd name="connsiteY27" fmla="*/ 937542 h 1398528"/>
                <a:gd name="connsiteX28" fmla="*/ 154405 w 1386945"/>
                <a:gd name="connsiteY28" fmla="*/ 844117 h 1398528"/>
                <a:gd name="connsiteX29" fmla="*/ 135673 w 1386945"/>
                <a:gd name="connsiteY29" fmla="*/ 704255 h 1398528"/>
                <a:gd name="connsiteX30" fmla="*/ 0 w 1386945"/>
                <a:gd name="connsiteY30" fmla="*/ 628938 h 1398528"/>
                <a:gd name="connsiteX31" fmla="*/ 54588 w 1386945"/>
                <a:gd name="connsiteY31" fmla="*/ 425211 h 1398528"/>
                <a:gd name="connsiteX32" fmla="*/ 210062 w 1386945"/>
                <a:gd name="connsiteY32" fmla="*/ 427826 h 1398528"/>
                <a:gd name="connsiteX33" fmla="*/ 285437 w 1386945"/>
                <a:gd name="connsiteY33" fmla="*/ 326289 h 1398528"/>
                <a:gd name="connsiteX34" fmla="*/ 233363 w 1386945"/>
                <a:gd name="connsiteY34" fmla="*/ 165678 h 1398528"/>
                <a:gd name="connsiteX35" fmla="*/ 412228 w 1386945"/>
                <a:gd name="connsiteY35" fmla="*/ 53911 h 1398528"/>
                <a:gd name="connsiteX36" fmla="*/ 537137 w 1386945"/>
                <a:gd name="connsiteY36" fmla="*/ 174382 h 1398528"/>
                <a:gd name="connsiteX37" fmla="*/ 535882 w 1386945"/>
                <a:gd name="connsiteY37" fmla="*/ 175167 h 1398528"/>
                <a:gd name="connsiteX38" fmla="*/ 689625 w 1386945"/>
                <a:gd name="connsiteY38" fmla="*/ 153155 h 1398528"/>
                <a:gd name="connsiteX39" fmla="*/ 684296 w 1386945"/>
                <a:gd name="connsiteY39" fmla="*/ 151727 h 1398528"/>
                <a:gd name="connsiteX40" fmla="*/ 768527 w 1386945"/>
                <a:gd name="connsiteY40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8691 w 1386945"/>
                <a:gd name="connsiteY25" fmla="*/ 1095691 h 1398528"/>
                <a:gd name="connsiteX26" fmla="*/ 128320 w 1386945"/>
                <a:gd name="connsiteY26" fmla="*/ 1128695 h 1398528"/>
                <a:gd name="connsiteX27" fmla="*/ 39183 w 1386945"/>
                <a:gd name="connsiteY27" fmla="*/ 937542 h 1398528"/>
                <a:gd name="connsiteX28" fmla="*/ 154405 w 1386945"/>
                <a:gd name="connsiteY28" fmla="*/ 844117 h 1398528"/>
                <a:gd name="connsiteX29" fmla="*/ 135673 w 1386945"/>
                <a:gd name="connsiteY29" fmla="*/ 704255 h 1398528"/>
                <a:gd name="connsiteX30" fmla="*/ 0 w 1386945"/>
                <a:gd name="connsiteY30" fmla="*/ 628938 h 1398528"/>
                <a:gd name="connsiteX31" fmla="*/ 54588 w 1386945"/>
                <a:gd name="connsiteY31" fmla="*/ 425211 h 1398528"/>
                <a:gd name="connsiteX32" fmla="*/ 210062 w 1386945"/>
                <a:gd name="connsiteY32" fmla="*/ 427826 h 1398528"/>
                <a:gd name="connsiteX33" fmla="*/ 285437 w 1386945"/>
                <a:gd name="connsiteY33" fmla="*/ 326289 h 1398528"/>
                <a:gd name="connsiteX34" fmla="*/ 233363 w 1386945"/>
                <a:gd name="connsiteY34" fmla="*/ 165678 h 1398528"/>
                <a:gd name="connsiteX35" fmla="*/ 412228 w 1386945"/>
                <a:gd name="connsiteY35" fmla="*/ 53911 h 1398528"/>
                <a:gd name="connsiteX36" fmla="*/ 537137 w 1386945"/>
                <a:gd name="connsiteY36" fmla="*/ 174382 h 1398528"/>
                <a:gd name="connsiteX37" fmla="*/ 535882 w 1386945"/>
                <a:gd name="connsiteY37" fmla="*/ 175167 h 1398528"/>
                <a:gd name="connsiteX38" fmla="*/ 689625 w 1386945"/>
                <a:gd name="connsiteY38" fmla="*/ 153155 h 1398528"/>
                <a:gd name="connsiteX39" fmla="*/ 684296 w 1386945"/>
                <a:gd name="connsiteY39" fmla="*/ 151727 h 1398528"/>
                <a:gd name="connsiteX40" fmla="*/ 768527 w 1386945"/>
                <a:gd name="connsiteY40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691570 w 1386945"/>
                <a:gd name="connsiteY20" fmla="*/ 1255455 h 1398528"/>
                <a:gd name="connsiteX21" fmla="*/ 612145 w 1386945"/>
                <a:gd name="connsiteY21" fmla="*/ 1398528 h 1398528"/>
                <a:gd name="connsiteX22" fmla="*/ 408418 w 1386945"/>
                <a:gd name="connsiteY22" fmla="*/ 1343940 h 1398528"/>
                <a:gd name="connsiteX23" fmla="*/ 411171 w 1386945"/>
                <a:gd name="connsiteY23" fmla="*/ 1180323 h 1398528"/>
                <a:gd name="connsiteX24" fmla="*/ 298691 w 1386945"/>
                <a:gd name="connsiteY24" fmla="*/ 1095691 h 1398528"/>
                <a:gd name="connsiteX25" fmla="*/ 128320 w 1386945"/>
                <a:gd name="connsiteY25" fmla="*/ 1128695 h 1398528"/>
                <a:gd name="connsiteX26" fmla="*/ 39183 w 1386945"/>
                <a:gd name="connsiteY26" fmla="*/ 937542 h 1398528"/>
                <a:gd name="connsiteX27" fmla="*/ 154405 w 1386945"/>
                <a:gd name="connsiteY27" fmla="*/ 844117 h 1398528"/>
                <a:gd name="connsiteX28" fmla="*/ 135673 w 1386945"/>
                <a:gd name="connsiteY28" fmla="*/ 704255 h 1398528"/>
                <a:gd name="connsiteX29" fmla="*/ 0 w 1386945"/>
                <a:gd name="connsiteY29" fmla="*/ 628938 h 1398528"/>
                <a:gd name="connsiteX30" fmla="*/ 54588 w 1386945"/>
                <a:gd name="connsiteY30" fmla="*/ 425211 h 1398528"/>
                <a:gd name="connsiteX31" fmla="*/ 210062 w 1386945"/>
                <a:gd name="connsiteY31" fmla="*/ 427826 h 1398528"/>
                <a:gd name="connsiteX32" fmla="*/ 285437 w 1386945"/>
                <a:gd name="connsiteY32" fmla="*/ 326289 h 1398528"/>
                <a:gd name="connsiteX33" fmla="*/ 233363 w 1386945"/>
                <a:gd name="connsiteY33" fmla="*/ 165678 h 1398528"/>
                <a:gd name="connsiteX34" fmla="*/ 412228 w 1386945"/>
                <a:gd name="connsiteY34" fmla="*/ 53911 h 1398528"/>
                <a:gd name="connsiteX35" fmla="*/ 537137 w 1386945"/>
                <a:gd name="connsiteY35" fmla="*/ 174382 h 1398528"/>
                <a:gd name="connsiteX36" fmla="*/ 535882 w 1386945"/>
                <a:gd name="connsiteY36" fmla="*/ 175167 h 1398528"/>
                <a:gd name="connsiteX37" fmla="*/ 689625 w 1386945"/>
                <a:gd name="connsiteY37" fmla="*/ 153155 h 1398528"/>
                <a:gd name="connsiteX38" fmla="*/ 684296 w 1386945"/>
                <a:gd name="connsiteY38" fmla="*/ 151727 h 1398528"/>
                <a:gd name="connsiteX39" fmla="*/ 768527 w 1386945"/>
                <a:gd name="connsiteY39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35724 h 1398528"/>
                <a:gd name="connsiteX20" fmla="*/ 691570 w 1386945"/>
                <a:gd name="connsiteY20" fmla="*/ 1255455 h 1398528"/>
                <a:gd name="connsiteX21" fmla="*/ 612145 w 1386945"/>
                <a:gd name="connsiteY21" fmla="*/ 1398528 h 1398528"/>
                <a:gd name="connsiteX22" fmla="*/ 408418 w 1386945"/>
                <a:gd name="connsiteY22" fmla="*/ 1343940 h 1398528"/>
                <a:gd name="connsiteX23" fmla="*/ 411171 w 1386945"/>
                <a:gd name="connsiteY23" fmla="*/ 1180323 h 1398528"/>
                <a:gd name="connsiteX24" fmla="*/ 298691 w 1386945"/>
                <a:gd name="connsiteY24" fmla="*/ 1095691 h 1398528"/>
                <a:gd name="connsiteX25" fmla="*/ 128320 w 1386945"/>
                <a:gd name="connsiteY25" fmla="*/ 1128695 h 1398528"/>
                <a:gd name="connsiteX26" fmla="*/ 39183 w 1386945"/>
                <a:gd name="connsiteY26" fmla="*/ 937542 h 1398528"/>
                <a:gd name="connsiteX27" fmla="*/ 154405 w 1386945"/>
                <a:gd name="connsiteY27" fmla="*/ 844117 h 1398528"/>
                <a:gd name="connsiteX28" fmla="*/ 135673 w 1386945"/>
                <a:gd name="connsiteY28" fmla="*/ 704255 h 1398528"/>
                <a:gd name="connsiteX29" fmla="*/ 0 w 1386945"/>
                <a:gd name="connsiteY29" fmla="*/ 628938 h 1398528"/>
                <a:gd name="connsiteX30" fmla="*/ 54588 w 1386945"/>
                <a:gd name="connsiteY30" fmla="*/ 425211 h 1398528"/>
                <a:gd name="connsiteX31" fmla="*/ 210062 w 1386945"/>
                <a:gd name="connsiteY31" fmla="*/ 427826 h 1398528"/>
                <a:gd name="connsiteX32" fmla="*/ 285437 w 1386945"/>
                <a:gd name="connsiteY32" fmla="*/ 326289 h 1398528"/>
                <a:gd name="connsiteX33" fmla="*/ 233363 w 1386945"/>
                <a:gd name="connsiteY33" fmla="*/ 165678 h 1398528"/>
                <a:gd name="connsiteX34" fmla="*/ 412228 w 1386945"/>
                <a:gd name="connsiteY34" fmla="*/ 53911 h 1398528"/>
                <a:gd name="connsiteX35" fmla="*/ 537137 w 1386945"/>
                <a:gd name="connsiteY35" fmla="*/ 174382 h 1398528"/>
                <a:gd name="connsiteX36" fmla="*/ 535882 w 1386945"/>
                <a:gd name="connsiteY36" fmla="*/ 175167 h 1398528"/>
                <a:gd name="connsiteX37" fmla="*/ 689625 w 1386945"/>
                <a:gd name="connsiteY37" fmla="*/ 153155 h 1398528"/>
                <a:gd name="connsiteX38" fmla="*/ 684296 w 1386945"/>
                <a:gd name="connsiteY38" fmla="*/ 151727 h 1398528"/>
                <a:gd name="connsiteX39" fmla="*/ 768527 w 1386945"/>
                <a:gd name="connsiteY39" fmla="*/ 0 h 1398528"/>
                <a:gd name="connsiteX0" fmla="*/ 1382746 w 1384863"/>
                <a:gd name="connsiteY0" fmla="*/ 335705 h 1398528"/>
                <a:gd name="connsiteX1" fmla="*/ 1384863 w 1384863"/>
                <a:gd name="connsiteY1" fmla="*/ 338970 h 1398528"/>
                <a:gd name="connsiteX2" fmla="*/ 1382746 w 1384863"/>
                <a:gd name="connsiteY2" fmla="*/ 335705 h 1398528"/>
                <a:gd name="connsiteX3" fmla="*/ 768527 w 1384863"/>
                <a:gd name="connsiteY3" fmla="*/ 0 h 1398528"/>
                <a:gd name="connsiteX4" fmla="*/ 972253 w 1384863"/>
                <a:gd name="connsiteY4" fmla="*/ 54588 h 1398528"/>
                <a:gd name="connsiteX5" fmla="*/ 969334 w 1384863"/>
                <a:gd name="connsiteY5" fmla="*/ 228103 h 1398528"/>
                <a:gd name="connsiteX6" fmla="*/ 964004 w 1384863"/>
                <a:gd name="connsiteY6" fmla="*/ 226675 h 1398528"/>
                <a:gd name="connsiteX7" fmla="*/ 1079866 w 1384863"/>
                <a:gd name="connsiteY7" fmla="*/ 316610 h 1398528"/>
                <a:gd name="connsiteX8" fmla="*/ 1234336 w 1384863"/>
                <a:gd name="connsiteY8" fmla="*/ 278200 h 1398528"/>
                <a:gd name="connsiteX9" fmla="*/ 1333355 w 1384863"/>
                <a:gd name="connsiteY9" fmla="*/ 464426 h 1398528"/>
                <a:gd name="connsiteX10" fmla="*/ 1223290 w 1384863"/>
                <a:gd name="connsiteY10" fmla="*/ 563656 h 1398528"/>
                <a:gd name="connsiteX11" fmla="*/ 1241255 w 1384863"/>
                <a:gd name="connsiteY11" fmla="*/ 720028 h 1398528"/>
                <a:gd name="connsiteX12" fmla="*/ 1378735 w 1384863"/>
                <a:gd name="connsiteY12" fmla="*/ 796347 h 1398528"/>
                <a:gd name="connsiteX13" fmla="*/ 1324146 w 1384863"/>
                <a:gd name="connsiteY13" fmla="*/ 1000074 h 1398528"/>
                <a:gd name="connsiteX14" fmla="*/ 1157323 w 1384863"/>
                <a:gd name="connsiteY14" fmla="*/ 997268 h 1398528"/>
                <a:gd name="connsiteX15" fmla="*/ 1082042 w 1384863"/>
                <a:gd name="connsiteY15" fmla="*/ 1092670 h 1398528"/>
                <a:gd name="connsiteX16" fmla="*/ 1136829 w 1384863"/>
                <a:gd name="connsiteY16" fmla="*/ 1235662 h 1398528"/>
                <a:gd name="connsiteX17" fmla="*/ 964059 w 1384863"/>
                <a:gd name="connsiteY17" fmla="*/ 1356637 h 1398528"/>
                <a:gd name="connsiteX18" fmla="*/ 833014 w 1384863"/>
                <a:gd name="connsiteY18" fmla="*/ 1235724 h 1398528"/>
                <a:gd name="connsiteX19" fmla="*/ 691570 w 1384863"/>
                <a:gd name="connsiteY19" fmla="*/ 1255455 h 1398528"/>
                <a:gd name="connsiteX20" fmla="*/ 612145 w 1384863"/>
                <a:gd name="connsiteY20" fmla="*/ 1398528 h 1398528"/>
                <a:gd name="connsiteX21" fmla="*/ 408418 w 1384863"/>
                <a:gd name="connsiteY21" fmla="*/ 1343940 h 1398528"/>
                <a:gd name="connsiteX22" fmla="*/ 411171 w 1384863"/>
                <a:gd name="connsiteY22" fmla="*/ 1180323 h 1398528"/>
                <a:gd name="connsiteX23" fmla="*/ 298691 w 1384863"/>
                <a:gd name="connsiteY23" fmla="*/ 1095691 h 1398528"/>
                <a:gd name="connsiteX24" fmla="*/ 128320 w 1384863"/>
                <a:gd name="connsiteY24" fmla="*/ 1128695 h 1398528"/>
                <a:gd name="connsiteX25" fmla="*/ 39183 w 1384863"/>
                <a:gd name="connsiteY25" fmla="*/ 937542 h 1398528"/>
                <a:gd name="connsiteX26" fmla="*/ 154405 w 1384863"/>
                <a:gd name="connsiteY26" fmla="*/ 844117 h 1398528"/>
                <a:gd name="connsiteX27" fmla="*/ 135673 w 1384863"/>
                <a:gd name="connsiteY27" fmla="*/ 704255 h 1398528"/>
                <a:gd name="connsiteX28" fmla="*/ 0 w 1384863"/>
                <a:gd name="connsiteY28" fmla="*/ 628938 h 1398528"/>
                <a:gd name="connsiteX29" fmla="*/ 54588 w 1384863"/>
                <a:gd name="connsiteY29" fmla="*/ 425211 h 1398528"/>
                <a:gd name="connsiteX30" fmla="*/ 210062 w 1384863"/>
                <a:gd name="connsiteY30" fmla="*/ 427826 h 1398528"/>
                <a:gd name="connsiteX31" fmla="*/ 285437 w 1384863"/>
                <a:gd name="connsiteY31" fmla="*/ 326289 h 1398528"/>
                <a:gd name="connsiteX32" fmla="*/ 233363 w 1384863"/>
                <a:gd name="connsiteY32" fmla="*/ 165678 h 1398528"/>
                <a:gd name="connsiteX33" fmla="*/ 412228 w 1384863"/>
                <a:gd name="connsiteY33" fmla="*/ 53911 h 1398528"/>
                <a:gd name="connsiteX34" fmla="*/ 537137 w 1384863"/>
                <a:gd name="connsiteY34" fmla="*/ 174382 h 1398528"/>
                <a:gd name="connsiteX35" fmla="*/ 535882 w 1384863"/>
                <a:gd name="connsiteY35" fmla="*/ 175167 h 1398528"/>
                <a:gd name="connsiteX36" fmla="*/ 689625 w 1384863"/>
                <a:gd name="connsiteY36" fmla="*/ 153155 h 1398528"/>
                <a:gd name="connsiteX37" fmla="*/ 684296 w 1384863"/>
                <a:gd name="connsiteY37" fmla="*/ 151727 h 1398528"/>
                <a:gd name="connsiteX38" fmla="*/ 768527 w 1384863"/>
                <a:gd name="connsiteY38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964004 w 1378735"/>
                <a:gd name="connsiteY3" fmla="*/ 226675 h 1398528"/>
                <a:gd name="connsiteX4" fmla="*/ 1079866 w 1378735"/>
                <a:gd name="connsiteY4" fmla="*/ 316610 h 1398528"/>
                <a:gd name="connsiteX5" fmla="*/ 1234336 w 1378735"/>
                <a:gd name="connsiteY5" fmla="*/ 278200 h 1398528"/>
                <a:gd name="connsiteX6" fmla="*/ 1333355 w 1378735"/>
                <a:gd name="connsiteY6" fmla="*/ 464426 h 1398528"/>
                <a:gd name="connsiteX7" fmla="*/ 1223290 w 1378735"/>
                <a:gd name="connsiteY7" fmla="*/ 563656 h 1398528"/>
                <a:gd name="connsiteX8" fmla="*/ 1241255 w 1378735"/>
                <a:gd name="connsiteY8" fmla="*/ 720028 h 1398528"/>
                <a:gd name="connsiteX9" fmla="*/ 1378735 w 1378735"/>
                <a:gd name="connsiteY9" fmla="*/ 796347 h 1398528"/>
                <a:gd name="connsiteX10" fmla="*/ 1324146 w 1378735"/>
                <a:gd name="connsiteY10" fmla="*/ 1000074 h 1398528"/>
                <a:gd name="connsiteX11" fmla="*/ 1157323 w 1378735"/>
                <a:gd name="connsiteY11" fmla="*/ 997268 h 1398528"/>
                <a:gd name="connsiteX12" fmla="*/ 1082042 w 1378735"/>
                <a:gd name="connsiteY12" fmla="*/ 1092670 h 1398528"/>
                <a:gd name="connsiteX13" fmla="*/ 1136829 w 1378735"/>
                <a:gd name="connsiteY13" fmla="*/ 1235662 h 1398528"/>
                <a:gd name="connsiteX14" fmla="*/ 964059 w 1378735"/>
                <a:gd name="connsiteY14" fmla="*/ 1356637 h 1398528"/>
                <a:gd name="connsiteX15" fmla="*/ 833014 w 1378735"/>
                <a:gd name="connsiteY15" fmla="*/ 1235724 h 1398528"/>
                <a:gd name="connsiteX16" fmla="*/ 691570 w 1378735"/>
                <a:gd name="connsiteY16" fmla="*/ 1255455 h 1398528"/>
                <a:gd name="connsiteX17" fmla="*/ 612145 w 1378735"/>
                <a:gd name="connsiteY17" fmla="*/ 1398528 h 1398528"/>
                <a:gd name="connsiteX18" fmla="*/ 408418 w 1378735"/>
                <a:gd name="connsiteY18" fmla="*/ 1343940 h 1398528"/>
                <a:gd name="connsiteX19" fmla="*/ 411171 w 1378735"/>
                <a:gd name="connsiteY19" fmla="*/ 1180323 h 1398528"/>
                <a:gd name="connsiteX20" fmla="*/ 298691 w 1378735"/>
                <a:gd name="connsiteY20" fmla="*/ 1095691 h 1398528"/>
                <a:gd name="connsiteX21" fmla="*/ 128320 w 1378735"/>
                <a:gd name="connsiteY21" fmla="*/ 1128695 h 1398528"/>
                <a:gd name="connsiteX22" fmla="*/ 39183 w 1378735"/>
                <a:gd name="connsiteY22" fmla="*/ 937542 h 1398528"/>
                <a:gd name="connsiteX23" fmla="*/ 154405 w 1378735"/>
                <a:gd name="connsiteY23" fmla="*/ 844117 h 1398528"/>
                <a:gd name="connsiteX24" fmla="*/ 135673 w 1378735"/>
                <a:gd name="connsiteY24" fmla="*/ 704255 h 1398528"/>
                <a:gd name="connsiteX25" fmla="*/ 0 w 1378735"/>
                <a:gd name="connsiteY25" fmla="*/ 628938 h 1398528"/>
                <a:gd name="connsiteX26" fmla="*/ 54588 w 1378735"/>
                <a:gd name="connsiteY26" fmla="*/ 425211 h 1398528"/>
                <a:gd name="connsiteX27" fmla="*/ 210062 w 1378735"/>
                <a:gd name="connsiteY27" fmla="*/ 427826 h 1398528"/>
                <a:gd name="connsiteX28" fmla="*/ 285437 w 1378735"/>
                <a:gd name="connsiteY28" fmla="*/ 326289 h 1398528"/>
                <a:gd name="connsiteX29" fmla="*/ 233363 w 1378735"/>
                <a:gd name="connsiteY29" fmla="*/ 165678 h 1398528"/>
                <a:gd name="connsiteX30" fmla="*/ 412228 w 1378735"/>
                <a:gd name="connsiteY30" fmla="*/ 53911 h 1398528"/>
                <a:gd name="connsiteX31" fmla="*/ 537137 w 1378735"/>
                <a:gd name="connsiteY31" fmla="*/ 174382 h 1398528"/>
                <a:gd name="connsiteX32" fmla="*/ 535882 w 1378735"/>
                <a:gd name="connsiteY32" fmla="*/ 175167 h 1398528"/>
                <a:gd name="connsiteX33" fmla="*/ 689625 w 1378735"/>
                <a:gd name="connsiteY33" fmla="*/ 153155 h 1398528"/>
                <a:gd name="connsiteX34" fmla="*/ 684296 w 1378735"/>
                <a:gd name="connsiteY34" fmla="*/ 151727 h 1398528"/>
                <a:gd name="connsiteX35" fmla="*/ 768527 w 1378735"/>
                <a:gd name="connsiteY35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1079866 w 1378735"/>
                <a:gd name="connsiteY3" fmla="*/ 316610 h 1398528"/>
                <a:gd name="connsiteX4" fmla="*/ 1234336 w 1378735"/>
                <a:gd name="connsiteY4" fmla="*/ 278200 h 1398528"/>
                <a:gd name="connsiteX5" fmla="*/ 1333355 w 1378735"/>
                <a:gd name="connsiteY5" fmla="*/ 464426 h 1398528"/>
                <a:gd name="connsiteX6" fmla="*/ 1223290 w 1378735"/>
                <a:gd name="connsiteY6" fmla="*/ 563656 h 1398528"/>
                <a:gd name="connsiteX7" fmla="*/ 1241255 w 1378735"/>
                <a:gd name="connsiteY7" fmla="*/ 720028 h 1398528"/>
                <a:gd name="connsiteX8" fmla="*/ 1378735 w 1378735"/>
                <a:gd name="connsiteY8" fmla="*/ 796347 h 1398528"/>
                <a:gd name="connsiteX9" fmla="*/ 1324146 w 1378735"/>
                <a:gd name="connsiteY9" fmla="*/ 1000074 h 1398528"/>
                <a:gd name="connsiteX10" fmla="*/ 1157323 w 1378735"/>
                <a:gd name="connsiteY10" fmla="*/ 997268 h 1398528"/>
                <a:gd name="connsiteX11" fmla="*/ 1082042 w 1378735"/>
                <a:gd name="connsiteY11" fmla="*/ 1092670 h 1398528"/>
                <a:gd name="connsiteX12" fmla="*/ 1136829 w 1378735"/>
                <a:gd name="connsiteY12" fmla="*/ 1235662 h 1398528"/>
                <a:gd name="connsiteX13" fmla="*/ 964059 w 1378735"/>
                <a:gd name="connsiteY13" fmla="*/ 1356637 h 1398528"/>
                <a:gd name="connsiteX14" fmla="*/ 833014 w 1378735"/>
                <a:gd name="connsiteY14" fmla="*/ 1235724 h 1398528"/>
                <a:gd name="connsiteX15" fmla="*/ 691570 w 1378735"/>
                <a:gd name="connsiteY15" fmla="*/ 1255455 h 1398528"/>
                <a:gd name="connsiteX16" fmla="*/ 612145 w 1378735"/>
                <a:gd name="connsiteY16" fmla="*/ 1398528 h 1398528"/>
                <a:gd name="connsiteX17" fmla="*/ 408418 w 1378735"/>
                <a:gd name="connsiteY17" fmla="*/ 1343940 h 1398528"/>
                <a:gd name="connsiteX18" fmla="*/ 411171 w 1378735"/>
                <a:gd name="connsiteY18" fmla="*/ 1180323 h 1398528"/>
                <a:gd name="connsiteX19" fmla="*/ 298691 w 1378735"/>
                <a:gd name="connsiteY19" fmla="*/ 1095691 h 1398528"/>
                <a:gd name="connsiteX20" fmla="*/ 128320 w 1378735"/>
                <a:gd name="connsiteY20" fmla="*/ 1128695 h 1398528"/>
                <a:gd name="connsiteX21" fmla="*/ 39183 w 1378735"/>
                <a:gd name="connsiteY21" fmla="*/ 937542 h 1398528"/>
                <a:gd name="connsiteX22" fmla="*/ 154405 w 1378735"/>
                <a:gd name="connsiteY22" fmla="*/ 844117 h 1398528"/>
                <a:gd name="connsiteX23" fmla="*/ 135673 w 1378735"/>
                <a:gd name="connsiteY23" fmla="*/ 704255 h 1398528"/>
                <a:gd name="connsiteX24" fmla="*/ 0 w 1378735"/>
                <a:gd name="connsiteY24" fmla="*/ 628938 h 1398528"/>
                <a:gd name="connsiteX25" fmla="*/ 54588 w 1378735"/>
                <a:gd name="connsiteY25" fmla="*/ 425211 h 1398528"/>
                <a:gd name="connsiteX26" fmla="*/ 210062 w 1378735"/>
                <a:gd name="connsiteY26" fmla="*/ 427826 h 1398528"/>
                <a:gd name="connsiteX27" fmla="*/ 285437 w 1378735"/>
                <a:gd name="connsiteY27" fmla="*/ 326289 h 1398528"/>
                <a:gd name="connsiteX28" fmla="*/ 233363 w 1378735"/>
                <a:gd name="connsiteY28" fmla="*/ 165678 h 1398528"/>
                <a:gd name="connsiteX29" fmla="*/ 412228 w 1378735"/>
                <a:gd name="connsiteY29" fmla="*/ 53911 h 1398528"/>
                <a:gd name="connsiteX30" fmla="*/ 537137 w 1378735"/>
                <a:gd name="connsiteY30" fmla="*/ 174382 h 1398528"/>
                <a:gd name="connsiteX31" fmla="*/ 535882 w 1378735"/>
                <a:gd name="connsiteY31" fmla="*/ 175167 h 1398528"/>
                <a:gd name="connsiteX32" fmla="*/ 689625 w 1378735"/>
                <a:gd name="connsiteY32" fmla="*/ 153155 h 1398528"/>
                <a:gd name="connsiteX33" fmla="*/ 684296 w 1378735"/>
                <a:gd name="connsiteY33" fmla="*/ 151727 h 1398528"/>
                <a:gd name="connsiteX34" fmla="*/ 768527 w 1378735"/>
                <a:gd name="connsiteY34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1079866 w 1378735"/>
                <a:gd name="connsiteY3" fmla="*/ 316610 h 1398528"/>
                <a:gd name="connsiteX4" fmla="*/ 1234336 w 1378735"/>
                <a:gd name="connsiteY4" fmla="*/ 278200 h 1398528"/>
                <a:gd name="connsiteX5" fmla="*/ 1333355 w 1378735"/>
                <a:gd name="connsiteY5" fmla="*/ 464426 h 1398528"/>
                <a:gd name="connsiteX6" fmla="*/ 1223290 w 1378735"/>
                <a:gd name="connsiteY6" fmla="*/ 563656 h 1398528"/>
                <a:gd name="connsiteX7" fmla="*/ 1241255 w 1378735"/>
                <a:gd name="connsiteY7" fmla="*/ 720028 h 1398528"/>
                <a:gd name="connsiteX8" fmla="*/ 1378735 w 1378735"/>
                <a:gd name="connsiteY8" fmla="*/ 796347 h 1398528"/>
                <a:gd name="connsiteX9" fmla="*/ 1324146 w 1378735"/>
                <a:gd name="connsiteY9" fmla="*/ 1000074 h 1398528"/>
                <a:gd name="connsiteX10" fmla="*/ 1157323 w 1378735"/>
                <a:gd name="connsiteY10" fmla="*/ 997268 h 1398528"/>
                <a:gd name="connsiteX11" fmla="*/ 1082042 w 1378735"/>
                <a:gd name="connsiteY11" fmla="*/ 1092670 h 1398528"/>
                <a:gd name="connsiteX12" fmla="*/ 1136829 w 1378735"/>
                <a:gd name="connsiteY12" fmla="*/ 1235662 h 1398528"/>
                <a:gd name="connsiteX13" fmla="*/ 964059 w 1378735"/>
                <a:gd name="connsiteY13" fmla="*/ 1356637 h 1398528"/>
                <a:gd name="connsiteX14" fmla="*/ 833014 w 1378735"/>
                <a:gd name="connsiteY14" fmla="*/ 1235724 h 1398528"/>
                <a:gd name="connsiteX15" fmla="*/ 691570 w 1378735"/>
                <a:gd name="connsiteY15" fmla="*/ 1255455 h 1398528"/>
                <a:gd name="connsiteX16" fmla="*/ 612145 w 1378735"/>
                <a:gd name="connsiteY16" fmla="*/ 1398528 h 1398528"/>
                <a:gd name="connsiteX17" fmla="*/ 408418 w 1378735"/>
                <a:gd name="connsiteY17" fmla="*/ 1343940 h 1398528"/>
                <a:gd name="connsiteX18" fmla="*/ 411171 w 1378735"/>
                <a:gd name="connsiteY18" fmla="*/ 1180323 h 1398528"/>
                <a:gd name="connsiteX19" fmla="*/ 298691 w 1378735"/>
                <a:gd name="connsiteY19" fmla="*/ 1095691 h 1398528"/>
                <a:gd name="connsiteX20" fmla="*/ 128320 w 1378735"/>
                <a:gd name="connsiteY20" fmla="*/ 1128695 h 1398528"/>
                <a:gd name="connsiteX21" fmla="*/ 39183 w 1378735"/>
                <a:gd name="connsiteY21" fmla="*/ 937542 h 1398528"/>
                <a:gd name="connsiteX22" fmla="*/ 154405 w 1378735"/>
                <a:gd name="connsiteY22" fmla="*/ 844117 h 1398528"/>
                <a:gd name="connsiteX23" fmla="*/ 135673 w 1378735"/>
                <a:gd name="connsiteY23" fmla="*/ 704255 h 1398528"/>
                <a:gd name="connsiteX24" fmla="*/ 0 w 1378735"/>
                <a:gd name="connsiteY24" fmla="*/ 628938 h 1398528"/>
                <a:gd name="connsiteX25" fmla="*/ 54588 w 1378735"/>
                <a:gd name="connsiteY25" fmla="*/ 425211 h 1398528"/>
                <a:gd name="connsiteX26" fmla="*/ 210062 w 1378735"/>
                <a:gd name="connsiteY26" fmla="*/ 427826 h 1398528"/>
                <a:gd name="connsiteX27" fmla="*/ 285437 w 1378735"/>
                <a:gd name="connsiteY27" fmla="*/ 326289 h 1398528"/>
                <a:gd name="connsiteX28" fmla="*/ 233363 w 1378735"/>
                <a:gd name="connsiteY28" fmla="*/ 165678 h 1398528"/>
                <a:gd name="connsiteX29" fmla="*/ 412228 w 1378735"/>
                <a:gd name="connsiteY29" fmla="*/ 53911 h 1398528"/>
                <a:gd name="connsiteX30" fmla="*/ 537137 w 1378735"/>
                <a:gd name="connsiteY30" fmla="*/ 174382 h 1398528"/>
                <a:gd name="connsiteX31" fmla="*/ 535882 w 1378735"/>
                <a:gd name="connsiteY31" fmla="*/ 175167 h 1398528"/>
                <a:gd name="connsiteX32" fmla="*/ 689625 w 1378735"/>
                <a:gd name="connsiteY32" fmla="*/ 153155 h 1398528"/>
                <a:gd name="connsiteX33" fmla="*/ 684296 w 1378735"/>
                <a:gd name="connsiteY33" fmla="*/ 151727 h 1398528"/>
                <a:gd name="connsiteX34" fmla="*/ 768527 w 1378735"/>
                <a:gd name="connsiteY34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1079866 w 1378735"/>
                <a:gd name="connsiteY3" fmla="*/ 316610 h 1398528"/>
                <a:gd name="connsiteX4" fmla="*/ 1234336 w 1378735"/>
                <a:gd name="connsiteY4" fmla="*/ 278200 h 1398528"/>
                <a:gd name="connsiteX5" fmla="*/ 1333355 w 1378735"/>
                <a:gd name="connsiteY5" fmla="*/ 464426 h 1398528"/>
                <a:gd name="connsiteX6" fmla="*/ 1223290 w 1378735"/>
                <a:gd name="connsiteY6" fmla="*/ 563656 h 1398528"/>
                <a:gd name="connsiteX7" fmla="*/ 1241255 w 1378735"/>
                <a:gd name="connsiteY7" fmla="*/ 720028 h 1398528"/>
                <a:gd name="connsiteX8" fmla="*/ 1378735 w 1378735"/>
                <a:gd name="connsiteY8" fmla="*/ 796347 h 1398528"/>
                <a:gd name="connsiteX9" fmla="*/ 1324146 w 1378735"/>
                <a:gd name="connsiteY9" fmla="*/ 1000074 h 1398528"/>
                <a:gd name="connsiteX10" fmla="*/ 1157323 w 1378735"/>
                <a:gd name="connsiteY10" fmla="*/ 997268 h 1398528"/>
                <a:gd name="connsiteX11" fmla="*/ 1082042 w 1378735"/>
                <a:gd name="connsiteY11" fmla="*/ 1092670 h 1398528"/>
                <a:gd name="connsiteX12" fmla="*/ 1136829 w 1378735"/>
                <a:gd name="connsiteY12" fmla="*/ 1235662 h 1398528"/>
                <a:gd name="connsiteX13" fmla="*/ 964059 w 1378735"/>
                <a:gd name="connsiteY13" fmla="*/ 1356637 h 1398528"/>
                <a:gd name="connsiteX14" fmla="*/ 833014 w 1378735"/>
                <a:gd name="connsiteY14" fmla="*/ 1235724 h 1398528"/>
                <a:gd name="connsiteX15" fmla="*/ 691570 w 1378735"/>
                <a:gd name="connsiteY15" fmla="*/ 1255455 h 1398528"/>
                <a:gd name="connsiteX16" fmla="*/ 612145 w 1378735"/>
                <a:gd name="connsiteY16" fmla="*/ 1398528 h 1398528"/>
                <a:gd name="connsiteX17" fmla="*/ 408418 w 1378735"/>
                <a:gd name="connsiteY17" fmla="*/ 1343940 h 1398528"/>
                <a:gd name="connsiteX18" fmla="*/ 411171 w 1378735"/>
                <a:gd name="connsiteY18" fmla="*/ 1180323 h 1398528"/>
                <a:gd name="connsiteX19" fmla="*/ 298691 w 1378735"/>
                <a:gd name="connsiteY19" fmla="*/ 1095691 h 1398528"/>
                <a:gd name="connsiteX20" fmla="*/ 128320 w 1378735"/>
                <a:gd name="connsiteY20" fmla="*/ 1128695 h 1398528"/>
                <a:gd name="connsiteX21" fmla="*/ 39183 w 1378735"/>
                <a:gd name="connsiteY21" fmla="*/ 937542 h 1398528"/>
                <a:gd name="connsiteX22" fmla="*/ 154405 w 1378735"/>
                <a:gd name="connsiteY22" fmla="*/ 844117 h 1398528"/>
                <a:gd name="connsiteX23" fmla="*/ 135673 w 1378735"/>
                <a:gd name="connsiteY23" fmla="*/ 704255 h 1398528"/>
                <a:gd name="connsiteX24" fmla="*/ 0 w 1378735"/>
                <a:gd name="connsiteY24" fmla="*/ 628938 h 1398528"/>
                <a:gd name="connsiteX25" fmla="*/ 54588 w 1378735"/>
                <a:gd name="connsiteY25" fmla="*/ 425211 h 1398528"/>
                <a:gd name="connsiteX26" fmla="*/ 210062 w 1378735"/>
                <a:gd name="connsiteY26" fmla="*/ 427826 h 1398528"/>
                <a:gd name="connsiteX27" fmla="*/ 285437 w 1378735"/>
                <a:gd name="connsiteY27" fmla="*/ 326289 h 1398528"/>
                <a:gd name="connsiteX28" fmla="*/ 233363 w 1378735"/>
                <a:gd name="connsiteY28" fmla="*/ 165678 h 1398528"/>
                <a:gd name="connsiteX29" fmla="*/ 412228 w 1378735"/>
                <a:gd name="connsiteY29" fmla="*/ 53911 h 1398528"/>
                <a:gd name="connsiteX30" fmla="*/ 537137 w 1378735"/>
                <a:gd name="connsiteY30" fmla="*/ 174382 h 1398528"/>
                <a:gd name="connsiteX31" fmla="*/ 535882 w 1378735"/>
                <a:gd name="connsiteY31" fmla="*/ 175167 h 1398528"/>
                <a:gd name="connsiteX32" fmla="*/ 689625 w 1378735"/>
                <a:gd name="connsiteY32" fmla="*/ 153155 h 1398528"/>
                <a:gd name="connsiteX33" fmla="*/ 768527 w 1378735"/>
                <a:gd name="connsiteY33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1079866 w 1378735"/>
                <a:gd name="connsiteY3" fmla="*/ 316610 h 1398528"/>
                <a:gd name="connsiteX4" fmla="*/ 1234336 w 1378735"/>
                <a:gd name="connsiteY4" fmla="*/ 278200 h 1398528"/>
                <a:gd name="connsiteX5" fmla="*/ 1333355 w 1378735"/>
                <a:gd name="connsiteY5" fmla="*/ 464426 h 1398528"/>
                <a:gd name="connsiteX6" fmla="*/ 1223290 w 1378735"/>
                <a:gd name="connsiteY6" fmla="*/ 563656 h 1398528"/>
                <a:gd name="connsiteX7" fmla="*/ 1241255 w 1378735"/>
                <a:gd name="connsiteY7" fmla="*/ 720028 h 1398528"/>
                <a:gd name="connsiteX8" fmla="*/ 1378735 w 1378735"/>
                <a:gd name="connsiteY8" fmla="*/ 796347 h 1398528"/>
                <a:gd name="connsiteX9" fmla="*/ 1324146 w 1378735"/>
                <a:gd name="connsiteY9" fmla="*/ 1000074 h 1398528"/>
                <a:gd name="connsiteX10" fmla="*/ 1157323 w 1378735"/>
                <a:gd name="connsiteY10" fmla="*/ 997268 h 1398528"/>
                <a:gd name="connsiteX11" fmla="*/ 1082042 w 1378735"/>
                <a:gd name="connsiteY11" fmla="*/ 1092670 h 1398528"/>
                <a:gd name="connsiteX12" fmla="*/ 1136829 w 1378735"/>
                <a:gd name="connsiteY12" fmla="*/ 1235662 h 1398528"/>
                <a:gd name="connsiteX13" fmla="*/ 964059 w 1378735"/>
                <a:gd name="connsiteY13" fmla="*/ 1356637 h 1398528"/>
                <a:gd name="connsiteX14" fmla="*/ 833014 w 1378735"/>
                <a:gd name="connsiteY14" fmla="*/ 1235724 h 1398528"/>
                <a:gd name="connsiteX15" fmla="*/ 691570 w 1378735"/>
                <a:gd name="connsiteY15" fmla="*/ 1255455 h 1398528"/>
                <a:gd name="connsiteX16" fmla="*/ 612145 w 1378735"/>
                <a:gd name="connsiteY16" fmla="*/ 1398528 h 1398528"/>
                <a:gd name="connsiteX17" fmla="*/ 408418 w 1378735"/>
                <a:gd name="connsiteY17" fmla="*/ 1343940 h 1398528"/>
                <a:gd name="connsiteX18" fmla="*/ 411171 w 1378735"/>
                <a:gd name="connsiteY18" fmla="*/ 1180323 h 1398528"/>
                <a:gd name="connsiteX19" fmla="*/ 298691 w 1378735"/>
                <a:gd name="connsiteY19" fmla="*/ 1095691 h 1398528"/>
                <a:gd name="connsiteX20" fmla="*/ 128320 w 1378735"/>
                <a:gd name="connsiteY20" fmla="*/ 1128695 h 1398528"/>
                <a:gd name="connsiteX21" fmla="*/ 39183 w 1378735"/>
                <a:gd name="connsiteY21" fmla="*/ 937542 h 1398528"/>
                <a:gd name="connsiteX22" fmla="*/ 154405 w 1378735"/>
                <a:gd name="connsiteY22" fmla="*/ 844117 h 1398528"/>
                <a:gd name="connsiteX23" fmla="*/ 135673 w 1378735"/>
                <a:gd name="connsiteY23" fmla="*/ 704255 h 1398528"/>
                <a:gd name="connsiteX24" fmla="*/ 0 w 1378735"/>
                <a:gd name="connsiteY24" fmla="*/ 628938 h 1398528"/>
                <a:gd name="connsiteX25" fmla="*/ 54588 w 1378735"/>
                <a:gd name="connsiteY25" fmla="*/ 425211 h 1398528"/>
                <a:gd name="connsiteX26" fmla="*/ 210062 w 1378735"/>
                <a:gd name="connsiteY26" fmla="*/ 427826 h 1398528"/>
                <a:gd name="connsiteX27" fmla="*/ 285437 w 1378735"/>
                <a:gd name="connsiteY27" fmla="*/ 326289 h 1398528"/>
                <a:gd name="connsiteX28" fmla="*/ 233363 w 1378735"/>
                <a:gd name="connsiteY28" fmla="*/ 165678 h 1398528"/>
                <a:gd name="connsiteX29" fmla="*/ 412228 w 1378735"/>
                <a:gd name="connsiteY29" fmla="*/ 53911 h 1398528"/>
                <a:gd name="connsiteX30" fmla="*/ 537137 w 1378735"/>
                <a:gd name="connsiteY30" fmla="*/ 174382 h 1398528"/>
                <a:gd name="connsiteX31" fmla="*/ 689625 w 1378735"/>
                <a:gd name="connsiteY31" fmla="*/ 153155 h 1398528"/>
                <a:gd name="connsiteX32" fmla="*/ 768527 w 1378735"/>
                <a:gd name="connsiteY32" fmla="*/ 0 h 139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78735" h="1398528">
                  <a:moveTo>
                    <a:pt x="768527" y="0"/>
                  </a:moveTo>
                  <a:lnTo>
                    <a:pt x="972253" y="54588"/>
                  </a:lnTo>
                  <a:lnTo>
                    <a:pt x="969334" y="228103"/>
                  </a:lnTo>
                  <a:lnTo>
                    <a:pt x="1079866" y="316610"/>
                  </a:lnTo>
                  <a:lnTo>
                    <a:pt x="1234336" y="278200"/>
                  </a:lnTo>
                  <a:lnTo>
                    <a:pt x="1333355" y="464426"/>
                  </a:lnTo>
                  <a:lnTo>
                    <a:pt x="1223290" y="563656"/>
                  </a:lnTo>
                  <a:cubicBezTo>
                    <a:pt x="1237087" y="613911"/>
                    <a:pt x="1243590" y="666535"/>
                    <a:pt x="1241255" y="720028"/>
                  </a:cubicBezTo>
                  <a:lnTo>
                    <a:pt x="1378735" y="796347"/>
                  </a:lnTo>
                  <a:lnTo>
                    <a:pt x="1324146" y="1000074"/>
                  </a:lnTo>
                  <a:lnTo>
                    <a:pt x="1157323" y="997268"/>
                  </a:lnTo>
                  <a:cubicBezTo>
                    <a:pt x="1136231" y="1032510"/>
                    <a:pt x="1110676" y="1064296"/>
                    <a:pt x="1082042" y="1092670"/>
                  </a:cubicBezTo>
                  <a:lnTo>
                    <a:pt x="1136829" y="1235662"/>
                  </a:lnTo>
                  <a:lnTo>
                    <a:pt x="964059" y="1356637"/>
                  </a:lnTo>
                  <a:lnTo>
                    <a:pt x="833014" y="1235724"/>
                  </a:lnTo>
                  <a:lnTo>
                    <a:pt x="691570" y="1255455"/>
                  </a:lnTo>
                  <a:lnTo>
                    <a:pt x="612145" y="1398528"/>
                  </a:lnTo>
                  <a:lnTo>
                    <a:pt x="408418" y="1343940"/>
                  </a:lnTo>
                  <a:cubicBezTo>
                    <a:pt x="409336" y="1289401"/>
                    <a:pt x="410253" y="1234862"/>
                    <a:pt x="411171" y="1180323"/>
                  </a:cubicBezTo>
                  <a:cubicBezTo>
                    <a:pt x="369070" y="1150854"/>
                    <a:pt x="331546" y="1116202"/>
                    <a:pt x="298691" y="1095691"/>
                  </a:cubicBezTo>
                  <a:lnTo>
                    <a:pt x="128320" y="1128695"/>
                  </a:lnTo>
                  <a:lnTo>
                    <a:pt x="39183" y="937542"/>
                  </a:lnTo>
                  <a:lnTo>
                    <a:pt x="154405" y="844117"/>
                  </a:lnTo>
                  <a:cubicBezTo>
                    <a:pt x="142107" y="799040"/>
                    <a:pt x="135683" y="752063"/>
                    <a:pt x="135673" y="704255"/>
                  </a:cubicBezTo>
                  <a:lnTo>
                    <a:pt x="0" y="628938"/>
                  </a:lnTo>
                  <a:lnTo>
                    <a:pt x="54588" y="425211"/>
                  </a:lnTo>
                  <a:lnTo>
                    <a:pt x="210062" y="427826"/>
                  </a:lnTo>
                  <a:cubicBezTo>
                    <a:pt x="231154" y="390604"/>
                    <a:pt x="256624" y="356666"/>
                    <a:pt x="285437" y="326289"/>
                  </a:cubicBezTo>
                  <a:lnTo>
                    <a:pt x="233363" y="165678"/>
                  </a:lnTo>
                  <a:lnTo>
                    <a:pt x="412228" y="53911"/>
                  </a:lnTo>
                  <a:lnTo>
                    <a:pt x="537137" y="174382"/>
                  </a:lnTo>
                  <a:lnTo>
                    <a:pt x="689625" y="153155"/>
                  </a:lnTo>
                  <a:lnTo>
                    <a:pt x="768527" y="0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0BEA59E-5B71-475C-991C-1E9E1A5BF538}"/>
                </a:ext>
              </a:extLst>
            </p:cNvPr>
            <p:cNvSpPr/>
            <p:nvPr/>
          </p:nvSpPr>
          <p:spPr>
            <a:xfrm>
              <a:off x="7502777" y="1830711"/>
              <a:ext cx="356861" cy="698675"/>
            </a:xfrm>
            <a:custGeom>
              <a:avLst/>
              <a:gdLst>
                <a:gd name="connsiteX0" fmla="*/ 178431 w 356861"/>
                <a:gd name="connsiteY0" fmla="*/ 0 h 698675"/>
                <a:gd name="connsiteX1" fmla="*/ 356861 w 356861"/>
                <a:gd name="connsiteY1" fmla="*/ 178431 h 698675"/>
                <a:gd name="connsiteX2" fmla="*/ 304600 w 356861"/>
                <a:gd name="connsiteY2" fmla="*/ 304601 h 698675"/>
                <a:gd name="connsiteX3" fmla="*/ 282306 w 356861"/>
                <a:gd name="connsiteY3" fmla="*/ 319632 h 698675"/>
                <a:gd name="connsiteX4" fmla="*/ 337514 w 356861"/>
                <a:gd name="connsiteY4" fmla="*/ 620208 h 698675"/>
                <a:gd name="connsiteX5" fmla="*/ 285920 w 356861"/>
                <a:gd name="connsiteY5" fmla="*/ 698675 h 698675"/>
                <a:gd name="connsiteX6" fmla="*/ 70943 w 356861"/>
                <a:gd name="connsiteY6" fmla="*/ 698675 h 698675"/>
                <a:gd name="connsiteX7" fmla="*/ 18274 w 356861"/>
                <a:gd name="connsiteY7" fmla="*/ 620208 h 698675"/>
                <a:gd name="connsiteX8" fmla="*/ 73601 w 356861"/>
                <a:gd name="connsiteY8" fmla="*/ 318987 h 698675"/>
                <a:gd name="connsiteX9" fmla="*/ 52262 w 356861"/>
                <a:gd name="connsiteY9" fmla="*/ 304601 h 698675"/>
                <a:gd name="connsiteX10" fmla="*/ 0 w 356861"/>
                <a:gd name="connsiteY10" fmla="*/ 178431 h 698675"/>
                <a:gd name="connsiteX11" fmla="*/ 178431 w 356861"/>
                <a:gd name="connsiteY11" fmla="*/ 0 h 69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6861" h="698675">
                  <a:moveTo>
                    <a:pt x="178431" y="0"/>
                  </a:moveTo>
                  <a:cubicBezTo>
                    <a:pt x="276976" y="0"/>
                    <a:pt x="356861" y="79887"/>
                    <a:pt x="356861" y="178431"/>
                  </a:cubicBezTo>
                  <a:cubicBezTo>
                    <a:pt x="356861" y="227703"/>
                    <a:pt x="336890" y="272311"/>
                    <a:pt x="304600" y="304601"/>
                  </a:cubicBezTo>
                  <a:lnTo>
                    <a:pt x="282306" y="319632"/>
                  </a:lnTo>
                  <a:lnTo>
                    <a:pt x="337514" y="620208"/>
                  </a:lnTo>
                  <a:cubicBezTo>
                    <a:pt x="338590" y="663204"/>
                    <a:pt x="314942" y="698675"/>
                    <a:pt x="285920" y="698675"/>
                  </a:cubicBezTo>
                  <a:lnTo>
                    <a:pt x="70943" y="698675"/>
                  </a:lnTo>
                  <a:cubicBezTo>
                    <a:pt x="41922" y="698675"/>
                    <a:pt x="18274" y="663204"/>
                    <a:pt x="18274" y="620208"/>
                  </a:cubicBezTo>
                  <a:lnTo>
                    <a:pt x="73601" y="318987"/>
                  </a:lnTo>
                  <a:lnTo>
                    <a:pt x="52262" y="304601"/>
                  </a:lnTo>
                  <a:cubicBezTo>
                    <a:pt x="19972" y="272311"/>
                    <a:pt x="0" y="227703"/>
                    <a:pt x="0" y="178431"/>
                  </a:cubicBezTo>
                  <a:cubicBezTo>
                    <a:pt x="0" y="79887"/>
                    <a:pt x="79887" y="0"/>
                    <a:pt x="178431" y="0"/>
                  </a:cubicBezTo>
                  <a:close/>
                </a:path>
              </a:pathLst>
            </a:custGeom>
            <a:noFill/>
            <a:ln w="3810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78F15BE-7EBE-472F-915C-DDE46D72CE57}"/>
                </a:ext>
              </a:extLst>
            </p:cNvPr>
            <p:cNvSpPr/>
            <p:nvPr/>
          </p:nvSpPr>
          <p:spPr>
            <a:xfrm rot="1603909">
              <a:off x="7893987" y="1062393"/>
              <a:ext cx="1706657" cy="1621837"/>
            </a:xfrm>
            <a:custGeom>
              <a:avLst/>
              <a:gdLst>
                <a:gd name="connsiteX0" fmla="*/ 1531909 w 1732097"/>
                <a:gd name="connsiteY0" fmla="*/ 236637 h 1658450"/>
                <a:gd name="connsiteX1" fmla="*/ 1333000 w 1732097"/>
                <a:gd name="connsiteY1" fmla="*/ 185737 h 1658450"/>
                <a:gd name="connsiteX2" fmla="*/ 1207270 w 1732097"/>
                <a:gd name="connsiteY2" fmla="*/ 388620 h 1658450"/>
                <a:gd name="connsiteX3" fmla="*/ 1192030 w 1732097"/>
                <a:gd name="connsiteY3" fmla="*/ 406717 h 1658450"/>
                <a:gd name="connsiteX4" fmla="*/ 1059632 w 1732097"/>
                <a:gd name="connsiteY4" fmla="*/ 409575 h 1658450"/>
                <a:gd name="connsiteX5" fmla="*/ 1027247 w 1732097"/>
                <a:gd name="connsiteY5" fmla="*/ 378142 h 1658450"/>
                <a:gd name="connsiteX6" fmla="*/ 745307 w 1732097"/>
                <a:gd name="connsiteY6" fmla="*/ 145732 h 1658450"/>
                <a:gd name="connsiteX7" fmla="*/ 535757 w 1732097"/>
                <a:gd name="connsiteY7" fmla="*/ 430530 h 1658450"/>
                <a:gd name="connsiteX8" fmla="*/ 773882 w 1732097"/>
                <a:gd name="connsiteY8" fmla="*/ 638175 h 1658450"/>
                <a:gd name="connsiteX9" fmla="*/ 913900 w 1732097"/>
                <a:gd name="connsiteY9" fmla="*/ 599122 h 1658450"/>
                <a:gd name="connsiteX10" fmla="*/ 942475 w 1732097"/>
                <a:gd name="connsiteY10" fmla="*/ 603885 h 1658450"/>
                <a:gd name="connsiteX11" fmla="*/ 964382 w 1732097"/>
                <a:gd name="connsiteY11" fmla="*/ 627697 h 1658450"/>
                <a:gd name="connsiteX12" fmla="*/ 975812 w 1732097"/>
                <a:gd name="connsiteY12" fmla="*/ 632460 h 1658450"/>
                <a:gd name="connsiteX13" fmla="*/ 983432 w 1732097"/>
                <a:gd name="connsiteY13" fmla="*/ 620077 h 1658450"/>
                <a:gd name="connsiteX14" fmla="*/ 981527 w 1732097"/>
                <a:gd name="connsiteY14" fmla="*/ 607695 h 1658450"/>
                <a:gd name="connsiteX15" fmla="*/ 1086302 w 1732097"/>
                <a:gd name="connsiteY15" fmla="*/ 506730 h 1658450"/>
                <a:gd name="connsiteX16" fmla="*/ 1224415 w 1732097"/>
                <a:gd name="connsiteY16" fmla="*/ 662940 h 1658450"/>
                <a:gd name="connsiteX17" fmla="*/ 1162502 w 1732097"/>
                <a:gd name="connsiteY17" fmla="*/ 750570 h 1658450"/>
                <a:gd name="connsiteX18" fmla="*/ 1111067 w 1732097"/>
                <a:gd name="connsiteY18" fmla="*/ 751522 h 1658450"/>
                <a:gd name="connsiteX19" fmla="*/ 1088207 w 1732097"/>
                <a:gd name="connsiteY19" fmla="*/ 757237 h 1658450"/>
                <a:gd name="connsiteX20" fmla="*/ 1097732 w 1732097"/>
                <a:gd name="connsiteY20" fmla="*/ 774382 h 1658450"/>
                <a:gd name="connsiteX21" fmla="*/ 1113925 w 1732097"/>
                <a:gd name="connsiteY21" fmla="*/ 791527 h 1658450"/>
                <a:gd name="connsiteX22" fmla="*/ 1115830 w 1732097"/>
                <a:gd name="connsiteY22" fmla="*/ 823912 h 1658450"/>
                <a:gd name="connsiteX23" fmla="*/ 1066300 w 1732097"/>
                <a:gd name="connsiteY23" fmla="*/ 956310 h 1658450"/>
                <a:gd name="connsiteX24" fmla="*/ 1312997 w 1732097"/>
                <a:gd name="connsiteY24" fmla="*/ 1220152 h 1658450"/>
                <a:gd name="connsiteX25" fmla="*/ 1351097 w 1732097"/>
                <a:gd name="connsiteY25" fmla="*/ 1217295 h 1658450"/>
                <a:gd name="connsiteX26" fmla="*/ 1548265 w 1732097"/>
                <a:gd name="connsiteY26" fmla="*/ 1047750 h 1658450"/>
                <a:gd name="connsiteX27" fmla="*/ 1484447 w 1732097"/>
                <a:gd name="connsiteY27" fmla="*/ 793432 h 1658450"/>
                <a:gd name="connsiteX28" fmla="*/ 1333000 w 1732097"/>
                <a:gd name="connsiteY28" fmla="*/ 725805 h 1658450"/>
                <a:gd name="connsiteX29" fmla="*/ 1315855 w 1732097"/>
                <a:gd name="connsiteY29" fmla="*/ 702945 h 1658450"/>
                <a:gd name="connsiteX30" fmla="*/ 1331095 w 1732097"/>
                <a:gd name="connsiteY30" fmla="*/ 568642 h 1658450"/>
                <a:gd name="connsiteX31" fmla="*/ 1358717 w 1732097"/>
                <a:gd name="connsiteY31" fmla="*/ 547687 h 1658450"/>
                <a:gd name="connsiteX32" fmla="*/ 1461587 w 1732097"/>
                <a:gd name="connsiteY32" fmla="*/ 538162 h 1658450"/>
                <a:gd name="connsiteX33" fmla="*/ 1570172 w 1732097"/>
                <a:gd name="connsiteY33" fmla="*/ 299085 h 1658450"/>
                <a:gd name="connsiteX34" fmla="*/ 1531909 w 1732097"/>
                <a:gd name="connsiteY34" fmla="*/ 236637 h 1658450"/>
                <a:gd name="connsiteX35" fmla="*/ 1645643 w 1732097"/>
                <a:gd name="connsiteY35" fmla="*/ 136464 h 1658450"/>
                <a:gd name="connsiteX36" fmla="*/ 1696855 w 1732097"/>
                <a:gd name="connsiteY36" fmla="*/ 211455 h 1658450"/>
                <a:gd name="connsiteX37" fmla="*/ 1731145 w 1732097"/>
                <a:gd name="connsiteY37" fmla="*/ 318135 h 1658450"/>
                <a:gd name="connsiteX38" fmla="*/ 1732097 w 1732097"/>
                <a:gd name="connsiteY38" fmla="*/ 412432 h 1658450"/>
                <a:gd name="connsiteX39" fmla="*/ 1684472 w 1732097"/>
                <a:gd name="connsiteY39" fmla="*/ 540067 h 1658450"/>
                <a:gd name="connsiteX40" fmla="*/ 1571125 w 1732097"/>
                <a:gd name="connsiteY40" fmla="*/ 653415 h 1658450"/>
                <a:gd name="connsiteX41" fmla="*/ 1569220 w 1732097"/>
                <a:gd name="connsiteY41" fmla="*/ 674370 h 1658450"/>
                <a:gd name="connsiteX42" fmla="*/ 1705427 w 1732097"/>
                <a:gd name="connsiteY42" fmla="*/ 943927 h 1658450"/>
                <a:gd name="connsiteX43" fmla="*/ 1445395 w 1732097"/>
                <a:gd name="connsiteY43" fmla="*/ 1343977 h 1658450"/>
                <a:gd name="connsiteX44" fmla="*/ 1066300 w 1732097"/>
                <a:gd name="connsiteY44" fmla="*/ 1281112 h 1658450"/>
                <a:gd name="connsiteX45" fmla="*/ 917710 w 1732097"/>
                <a:gd name="connsiteY45" fmla="*/ 973455 h 1658450"/>
                <a:gd name="connsiteX46" fmla="*/ 899612 w 1732097"/>
                <a:gd name="connsiteY46" fmla="*/ 996315 h 1658450"/>
                <a:gd name="connsiteX47" fmla="*/ 864370 w 1732097"/>
                <a:gd name="connsiteY47" fmla="*/ 1093470 h 1658450"/>
                <a:gd name="connsiteX48" fmla="*/ 843415 w 1732097"/>
                <a:gd name="connsiteY48" fmla="*/ 1108710 h 1658450"/>
                <a:gd name="connsiteX49" fmla="*/ 745307 w 1732097"/>
                <a:gd name="connsiteY49" fmla="*/ 1113472 h 1658450"/>
                <a:gd name="connsiteX50" fmla="*/ 769120 w 1732097"/>
                <a:gd name="connsiteY50" fmla="*/ 1163002 h 1658450"/>
                <a:gd name="connsiteX51" fmla="*/ 720542 w 1732097"/>
                <a:gd name="connsiteY51" fmla="*/ 1270635 h 1658450"/>
                <a:gd name="connsiteX52" fmla="*/ 603385 w 1732097"/>
                <a:gd name="connsiteY52" fmla="*/ 1259205 h 1658450"/>
                <a:gd name="connsiteX53" fmla="*/ 572905 w 1732097"/>
                <a:gd name="connsiteY53" fmla="*/ 1259205 h 1658450"/>
                <a:gd name="connsiteX54" fmla="*/ 139867 w 1732097"/>
                <a:gd name="connsiteY54" fmla="*/ 1658450 h 1658450"/>
                <a:gd name="connsiteX55" fmla="*/ 0 w 1732097"/>
                <a:gd name="connsiteY55" fmla="*/ 1504896 h 1658450"/>
                <a:gd name="connsiteX56" fmla="*/ 436697 w 1732097"/>
                <a:gd name="connsiteY56" fmla="*/ 1106805 h 1658450"/>
                <a:gd name="connsiteX57" fmla="*/ 438602 w 1732097"/>
                <a:gd name="connsiteY57" fmla="*/ 1083945 h 1658450"/>
                <a:gd name="connsiteX58" fmla="*/ 446222 w 1732097"/>
                <a:gd name="connsiteY58" fmla="*/ 947737 h 1658450"/>
                <a:gd name="connsiteX59" fmla="*/ 581477 w 1732097"/>
                <a:gd name="connsiteY59" fmla="*/ 941070 h 1658450"/>
                <a:gd name="connsiteX60" fmla="*/ 596717 w 1732097"/>
                <a:gd name="connsiteY60" fmla="*/ 934402 h 1658450"/>
                <a:gd name="connsiteX61" fmla="*/ 607195 w 1732097"/>
                <a:gd name="connsiteY61" fmla="*/ 855345 h 1658450"/>
                <a:gd name="connsiteX62" fmla="*/ 627197 w 1732097"/>
                <a:gd name="connsiteY62" fmla="*/ 832485 h 1658450"/>
                <a:gd name="connsiteX63" fmla="*/ 755373 w 1732097"/>
                <a:gd name="connsiteY63" fmla="*/ 809555 h 1658450"/>
                <a:gd name="connsiteX64" fmla="*/ 697682 w 1732097"/>
                <a:gd name="connsiteY64" fmla="*/ 782955 h 1658450"/>
                <a:gd name="connsiteX65" fmla="*/ 389072 w 1732097"/>
                <a:gd name="connsiteY65" fmla="*/ 446722 h 1658450"/>
                <a:gd name="connsiteX66" fmla="*/ 710065 w 1732097"/>
                <a:gd name="connsiteY66" fmla="*/ 4762 h 1658450"/>
                <a:gd name="connsiteX67" fmla="*/ 731020 w 1732097"/>
                <a:gd name="connsiteY67" fmla="*/ 0 h 1658450"/>
                <a:gd name="connsiteX68" fmla="*/ 826270 w 1732097"/>
                <a:gd name="connsiteY68" fmla="*/ 0 h 1658450"/>
                <a:gd name="connsiteX69" fmla="*/ 834842 w 1732097"/>
                <a:gd name="connsiteY69" fmla="*/ 1905 h 1658450"/>
                <a:gd name="connsiteX70" fmla="*/ 1097732 w 1732097"/>
                <a:gd name="connsiteY70" fmla="*/ 160972 h 1658450"/>
                <a:gd name="connsiteX71" fmla="*/ 1119640 w 1732097"/>
                <a:gd name="connsiteY71" fmla="*/ 160972 h 1658450"/>
                <a:gd name="connsiteX72" fmla="*/ 1645643 w 1732097"/>
                <a:gd name="connsiteY72" fmla="*/ 136464 h 1658450"/>
                <a:gd name="connsiteX0" fmla="*/ 1825913 w 2026101"/>
                <a:gd name="connsiteY0" fmla="*/ 236637 h 1769959"/>
                <a:gd name="connsiteX1" fmla="*/ 1627004 w 2026101"/>
                <a:gd name="connsiteY1" fmla="*/ 185737 h 1769959"/>
                <a:gd name="connsiteX2" fmla="*/ 1501274 w 2026101"/>
                <a:gd name="connsiteY2" fmla="*/ 388620 h 1769959"/>
                <a:gd name="connsiteX3" fmla="*/ 1486034 w 2026101"/>
                <a:gd name="connsiteY3" fmla="*/ 406717 h 1769959"/>
                <a:gd name="connsiteX4" fmla="*/ 1353636 w 2026101"/>
                <a:gd name="connsiteY4" fmla="*/ 409575 h 1769959"/>
                <a:gd name="connsiteX5" fmla="*/ 1321251 w 2026101"/>
                <a:gd name="connsiteY5" fmla="*/ 378142 h 1769959"/>
                <a:gd name="connsiteX6" fmla="*/ 1039311 w 2026101"/>
                <a:gd name="connsiteY6" fmla="*/ 145732 h 1769959"/>
                <a:gd name="connsiteX7" fmla="*/ 829761 w 2026101"/>
                <a:gd name="connsiteY7" fmla="*/ 430530 h 1769959"/>
                <a:gd name="connsiteX8" fmla="*/ 1067886 w 2026101"/>
                <a:gd name="connsiteY8" fmla="*/ 638175 h 1769959"/>
                <a:gd name="connsiteX9" fmla="*/ 1207904 w 2026101"/>
                <a:gd name="connsiteY9" fmla="*/ 599122 h 1769959"/>
                <a:gd name="connsiteX10" fmla="*/ 1236479 w 2026101"/>
                <a:gd name="connsiteY10" fmla="*/ 603885 h 1769959"/>
                <a:gd name="connsiteX11" fmla="*/ 1258386 w 2026101"/>
                <a:gd name="connsiteY11" fmla="*/ 627697 h 1769959"/>
                <a:gd name="connsiteX12" fmla="*/ 1269816 w 2026101"/>
                <a:gd name="connsiteY12" fmla="*/ 632460 h 1769959"/>
                <a:gd name="connsiteX13" fmla="*/ 1277436 w 2026101"/>
                <a:gd name="connsiteY13" fmla="*/ 620077 h 1769959"/>
                <a:gd name="connsiteX14" fmla="*/ 1275531 w 2026101"/>
                <a:gd name="connsiteY14" fmla="*/ 607695 h 1769959"/>
                <a:gd name="connsiteX15" fmla="*/ 1380306 w 2026101"/>
                <a:gd name="connsiteY15" fmla="*/ 506730 h 1769959"/>
                <a:gd name="connsiteX16" fmla="*/ 1518419 w 2026101"/>
                <a:gd name="connsiteY16" fmla="*/ 662940 h 1769959"/>
                <a:gd name="connsiteX17" fmla="*/ 1456506 w 2026101"/>
                <a:gd name="connsiteY17" fmla="*/ 750570 h 1769959"/>
                <a:gd name="connsiteX18" fmla="*/ 1405071 w 2026101"/>
                <a:gd name="connsiteY18" fmla="*/ 751522 h 1769959"/>
                <a:gd name="connsiteX19" fmla="*/ 1382211 w 2026101"/>
                <a:gd name="connsiteY19" fmla="*/ 757237 h 1769959"/>
                <a:gd name="connsiteX20" fmla="*/ 1391736 w 2026101"/>
                <a:gd name="connsiteY20" fmla="*/ 774382 h 1769959"/>
                <a:gd name="connsiteX21" fmla="*/ 1407929 w 2026101"/>
                <a:gd name="connsiteY21" fmla="*/ 791527 h 1769959"/>
                <a:gd name="connsiteX22" fmla="*/ 1409834 w 2026101"/>
                <a:gd name="connsiteY22" fmla="*/ 823912 h 1769959"/>
                <a:gd name="connsiteX23" fmla="*/ 1360304 w 2026101"/>
                <a:gd name="connsiteY23" fmla="*/ 956310 h 1769959"/>
                <a:gd name="connsiteX24" fmla="*/ 1607001 w 2026101"/>
                <a:gd name="connsiteY24" fmla="*/ 1220152 h 1769959"/>
                <a:gd name="connsiteX25" fmla="*/ 1645101 w 2026101"/>
                <a:gd name="connsiteY25" fmla="*/ 1217295 h 1769959"/>
                <a:gd name="connsiteX26" fmla="*/ 1842269 w 2026101"/>
                <a:gd name="connsiteY26" fmla="*/ 1047750 h 1769959"/>
                <a:gd name="connsiteX27" fmla="*/ 1778451 w 2026101"/>
                <a:gd name="connsiteY27" fmla="*/ 793432 h 1769959"/>
                <a:gd name="connsiteX28" fmla="*/ 1627004 w 2026101"/>
                <a:gd name="connsiteY28" fmla="*/ 725805 h 1769959"/>
                <a:gd name="connsiteX29" fmla="*/ 1609859 w 2026101"/>
                <a:gd name="connsiteY29" fmla="*/ 702945 h 1769959"/>
                <a:gd name="connsiteX30" fmla="*/ 1625099 w 2026101"/>
                <a:gd name="connsiteY30" fmla="*/ 568642 h 1769959"/>
                <a:gd name="connsiteX31" fmla="*/ 1652721 w 2026101"/>
                <a:gd name="connsiteY31" fmla="*/ 547687 h 1769959"/>
                <a:gd name="connsiteX32" fmla="*/ 1755591 w 2026101"/>
                <a:gd name="connsiteY32" fmla="*/ 538162 h 1769959"/>
                <a:gd name="connsiteX33" fmla="*/ 1864176 w 2026101"/>
                <a:gd name="connsiteY33" fmla="*/ 299085 h 1769959"/>
                <a:gd name="connsiteX34" fmla="*/ 1825913 w 2026101"/>
                <a:gd name="connsiteY34" fmla="*/ 236637 h 1769959"/>
                <a:gd name="connsiteX35" fmla="*/ 1939647 w 2026101"/>
                <a:gd name="connsiteY35" fmla="*/ 136464 h 1769959"/>
                <a:gd name="connsiteX36" fmla="*/ 1990859 w 2026101"/>
                <a:gd name="connsiteY36" fmla="*/ 211455 h 1769959"/>
                <a:gd name="connsiteX37" fmla="*/ 2025149 w 2026101"/>
                <a:gd name="connsiteY37" fmla="*/ 318135 h 1769959"/>
                <a:gd name="connsiteX38" fmla="*/ 2026101 w 2026101"/>
                <a:gd name="connsiteY38" fmla="*/ 412432 h 1769959"/>
                <a:gd name="connsiteX39" fmla="*/ 1978476 w 2026101"/>
                <a:gd name="connsiteY39" fmla="*/ 540067 h 1769959"/>
                <a:gd name="connsiteX40" fmla="*/ 1865129 w 2026101"/>
                <a:gd name="connsiteY40" fmla="*/ 653415 h 1769959"/>
                <a:gd name="connsiteX41" fmla="*/ 1863224 w 2026101"/>
                <a:gd name="connsiteY41" fmla="*/ 674370 h 1769959"/>
                <a:gd name="connsiteX42" fmla="*/ 1999431 w 2026101"/>
                <a:gd name="connsiteY42" fmla="*/ 943927 h 1769959"/>
                <a:gd name="connsiteX43" fmla="*/ 1739399 w 2026101"/>
                <a:gd name="connsiteY43" fmla="*/ 1343977 h 1769959"/>
                <a:gd name="connsiteX44" fmla="*/ 1360304 w 2026101"/>
                <a:gd name="connsiteY44" fmla="*/ 1281112 h 1769959"/>
                <a:gd name="connsiteX45" fmla="*/ 1211714 w 2026101"/>
                <a:gd name="connsiteY45" fmla="*/ 973455 h 1769959"/>
                <a:gd name="connsiteX46" fmla="*/ 1193616 w 2026101"/>
                <a:gd name="connsiteY46" fmla="*/ 996315 h 1769959"/>
                <a:gd name="connsiteX47" fmla="*/ 1158374 w 2026101"/>
                <a:gd name="connsiteY47" fmla="*/ 1093470 h 1769959"/>
                <a:gd name="connsiteX48" fmla="*/ 1137419 w 2026101"/>
                <a:gd name="connsiteY48" fmla="*/ 1108710 h 1769959"/>
                <a:gd name="connsiteX49" fmla="*/ 1039311 w 2026101"/>
                <a:gd name="connsiteY49" fmla="*/ 1113472 h 1769959"/>
                <a:gd name="connsiteX50" fmla="*/ 1063124 w 2026101"/>
                <a:gd name="connsiteY50" fmla="*/ 1163002 h 1769959"/>
                <a:gd name="connsiteX51" fmla="*/ 1014546 w 2026101"/>
                <a:gd name="connsiteY51" fmla="*/ 1270635 h 1769959"/>
                <a:gd name="connsiteX52" fmla="*/ 897389 w 2026101"/>
                <a:gd name="connsiteY52" fmla="*/ 1259205 h 1769959"/>
                <a:gd name="connsiteX53" fmla="*/ 866909 w 2026101"/>
                <a:gd name="connsiteY53" fmla="*/ 1259205 h 1769959"/>
                <a:gd name="connsiteX54" fmla="*/ 433871 w 2026101"/>
                <a:gd name="connsiteY54" fmla="*/ 1658450 h 1769959"/>
                <a:gd name="connsiteX55" fmla="*/ 0 w 2026101"/>
                <a:gd name="connsiteY55" fmla="*/ 1769959 h 1769959"/>
                <a:gd name="connsiteX56" fmla="*/ 730701 w 2026101"/>
                <a:gd name="connsiteY56" fmla="*/ 1106805 h 1769959"/>
                <a:gd name="connsiteX57" fmla="*/ 732606 w 2026101"/>
                <a:gd name="connsiteY57" fmla="*/ 1083945 h 1769959"/>
                <a:gd name="connsiteX58" fmla="*/ 740226 w 2026101"/>
                <a:gd name="connsiteY58" fmla="*/ 947737 h 1769959"/>
                <a:gd name="connsiteX59" fmla="*/ 875481 w 2026101"/>
                <a:gd name="connsiteY59" fmla="*/ 941070 h 1769959"/>
                <a:gd name="connsiteX60" fmla="*/ 890721 w 2026101"/>
                <a:gd name="connsiteY60" fmla="*/ 934402 h 1769959"/>
                <a:gd name="connsiteX61" fmla="*/ 901199 w 2026101"/>
                <a:gd name="connsiteY61" fmla="*/ 855345 h 1769959"/>
                <a:gd name="connsiteX62" fmla="*/ 921201 w 2026101"/>
                <a:gd name="connsiteY62" fmla="*/ 832485 h 1769959"/>
                <a:gd name="connsiteX63" fmla="*/ 1049377 w 2026101"/>
                <a:gd name="connsiteY63" fmla="*/ 809555 h 1769959"/>
                <a:gd name="connsiteX64" fmla="*/ 991686 w 2026101"/>
                <a:gd name="connsiteY64" fmla="*/ 782955 h 1769959"/>
                <a:gd name="connsiteX65" fmla="*/ 683076 w 2026101"/>
                <a:gd name="connsiteY65" fmla="*/ 446722 h 1769959"/>
                <a:gd name="connsiteX66" fmla="*/ 1004069 w 2026101"/>
                <a:gd name="connsiteY66" fmla="*/ 4762 h 1769959"/>
                <a:gd name="connsiteX67" fmla="*/ 1025024 w 2026101"/>
                <a:gd name="connsiteY67" fmla="*/ 0 h 1769959"/>
                <a:gd name="connsiteX68" fmla="*/ 1120274 w 2026101"/>
                <a:gd name="connsiteY68" fmla="*/ 0 h 1769959"/>
                <a:gd name="connsiteX69" fmla="*/ 1128846 w 2026101"/>
                <a:gd name="connsiteY69" fmla="*/ 1905 h 1769959"/>
                <a:gd name="connsiteX70" fmla="*/ 1391736 w 2026101"/>
                <a:gd name="connsiteY70" fmla="*/ 160972 h 1769959"/>
                <a:gd name="connsiteX71" fmla="*/ 1413644 w 2026101"/>
                <a:gd name="connsiteY71" fmla="*/ 160972 h 1769959"/>
                <a:gd name="connsiteX72" fmla="*/ 1939647 w 2026101"/>
                <a:gd name="connsiteY72" fmla="*/ 136464 h 1769959"/>
                <a:gd name="connsiteX0" fmla="*/ 1825913 w 2026101"/>
                <a:gd name="connsiteY0" fmla="*/ 236637 h 1925404"/>
                <a:gd name="connsiteX1" fmla="*/ 1627004 w 2026101"/>
                <a:gd name="connsiteY1" fmla="*/ 185737 h 1925404"/>
                <a:gd name="connsiteX2" fmla="*/ 1501274 w 2026101"/>
                <a:gd name="connsiteY2" fmla="*/ 388620 h 1925404"/>
                <a:gd name="connsiteX3" fmla="*/ 1486034 w 2026101"/>
                <a:gd name="connsiteY3" fmla="*/ 406717 h 1925404"/>
                <a:gd name="connsiteX4" fmla="*/ 1353636 w 2026101"/>
                <a:gd name="connsiteY4" fmla="*/ 409575 h 1925404"/>
                <a:gd name="connsiteX5" fmla="*/ 1321251 w 2026101"/>
                <a:gd name="connsiteY5" fmla="*/ 378142 h 1925404"/>
                <a:gd name="connsiteX6" fmla="*/ 1039311 w 2026101"/>
                <a:gd name="connsiteY6" fmla="*/ 145732 h 1925404"/>
                <a:gd name="connsiteX7" fmla="*/ 829761 w 2026101"/>
                <a:gd name="connsiteY7" fmla="*/ 430530 h 1925404"/>
                <a:gd name="connsiteX8" fmla="*/ 1067886 w 2026101"/>
                <a:gd name="connsiteY8" fmla="*/ 638175 h 1925404"/>
                <a:gd name="connsiteX9" fmla="*/ 1207904 w 2026101"/>
                <a:gd name="connsiteY9" fmla="*/ 599122 h 1925404"/>
                <a:gd name="connsiteX10" fmla="*/ 1236479 w 2026101"/>
                <a:gd name="connsiteY10" fmla="*/ 603885 h 1925404"/>
                <a:gd name="connsiteX11" fmla="*/ 1258386 w 2026101"/>
                <a:gd name="connsiteY11" fmla="*/ 627697 h 1925404"/>
                <a:gd name="connsiteX12" fmla="*/ 1269816 w 2026101"/>
                <a:gd name="connsiteY12" fmla="*/ 632460 h 1925404"/>
                <a:gd name="connsiteX13" fmla="*/ 1277436 w 2026101"/>
                <a:gd name="connsiteY13" fmla="*/ 620077 h 1925404"/>
                <a:gd name="connsiteX14" fmla="*/ 1275531 w 2026101"/>
                <a:gd name="connsiteY14" fmla="*/ 607695 h 1925404"/>
                <a:gd name="connsiteX15" fmla="*/ 1380306 w 2026101"/>
                <a:gd name="connsiteY15" fmla="*/ 506730 h 1925404"/>
                <a:gd name="connsiteX16" fmla="*/ 1518419 w 2026101"/>
                <a:gd name="connsiteY16" fmla="*/ 662940 h 1925404"/>
                <a:gd name="connsiteX17" fmla="*/ 1456506 w 2026101"/>
                <a:gd name="connsiteY17" fmla="*/ 750570 h 1925404"/>
                <a:gd name="connsiteX18" fmla="*/ 1405071 w 2026101"/>
                <a:gd name="connsiteY18" fmla="*/ 751522 h 1925404"/>
                <a:gd name="connsiteX19" fmla="*/ 1382211 w 2026101"/>
                <a:gd name="connsiteY19" fmla="*/ 757237 h 1925404"/>
                <a:gd name="connsiteX20" fmla="*/ 1391736 w 2026101"/>
                <a:gd name="connsiteY20" fmla="*/ 774382 h 1925404"/>
                <a:gd name="connsiteX21" fmla="*/ 1407929 w 2026101"/>
                <a:gd name="connsiteY21" fmla="*/ 791527 h 1925404"/>
                <a:gd name="connsiteX22" fmla="*/ 1409834 w 2026101"/>
                <a:gd name="connsiteY22" fmla="*/ 823912 h 1925404"/>
                <a:gd name="connsiteX23" fmla="*/ 1360304 w 2026101"/>
                <a:gd name="connsiteY23" fmla="*/ 956310 h 1925404"/>
                <a:gd name="connsiteX24" fmla="*/ 1607001 w 2026101"/>
                <a:gd name="connsiteY24" fmla="*/ 1220152 h 1925404"/>
                <a:gd name="connsiteX25" fmla="*/ 1645101 w 2026101"/>
                <a:gd name="connsiteY25" fmla="*/ 1217295 h 1925404"/>
                <a:gd name="connsiteX26" fmla="*/ 1842269 w 2026101"/>
                <a:gd name="connsiteY26" fmla="*/ 1047750 h 1925404"/>
                <a:gd name="connsiteX27" fmla="*/ 1778451 w 2026101"/>
                <a:gd name="connsiteY27" fmla="*/ 793432 h 1925404"/>
                <a:gd name="connsiteX28" fmla="*/ 1627004 w 2026101"/>
                <a:gd name="connsiteY28" fmla="*/ 725805 h 1925404"/>
                <a:gd name="connsiteX29" fmla="*/ 1609859 w 2026101"/>
                <a:gd name="connsiteY29" fmla="*/ 702945 h 1925404"/>
                <a:gd name="connsiteX30" fmla="*/ 1625099 w 2026101"/>
                <a:gd name="connsiteY30" fmla="*/ 568642 h 1925404"/>
                <a:gd name="connsiteX31" fmla="*/ 1652721 w 2026101"/>
                <a:gd name="connsiteY31" fmla="*/ 547687 h 1925404"/>
                <a:gd name="connsiteX32" fmla="*/ 1755591 w 2026101"/>
                <a:gd name="connsiteY32" fmla="*/ 538162 h 1925404"/>
                <a:gd name="connsiteX33" fmla="*/ 1864176 w 2026101"/>
                <a:gd name="connsiteY33" fmla="*/ 299085 h 1925404"/>
                <a:gd name="connsiteX34" fmla="*/ 1825913 w 2026101"/>
                <a:gd name="connsiteY34" fmla="*/ 236637 h 1925404"/>
                <a:gd name="connsiteX35" fmla="*/ 1939647 w 2026101"/>
                <a:gd name="connsiteY35" fmla="*/ 136464 h 1925404"/>
                <a:gd name="connsiteX36" fmla="*/ 1990859 w 2026101"/>
                <a:gd name="connsiteY36" fmla="*/ 211455 h 1925404"/>
                <a:gd name="connsiteX37" fmla="*/ 2025149 w 2026101"/>
                <a:gd name="connsiteY37" fmla="*/ 318135 h 1925404"/>
                <a:gd name="connsiteX38" fmla="*/ 2026101 w 2026101"/>
                <a:gd name="connsiteY38" fmla="*/ 412432 h 1925404"/>
                <a:gd name="connsiteX39" fmla="*/ 1978476 w 2026101"/>
                <a:gd name="connsiteY39" fmla="*/ 540067 h 1925404"/>
                <a:gd name="connsiteX40" fmla="*/ 1865129 w 2026101"/>
                <a:gd name="connsiteY40" fmla="*/ 653415 h 1925404"/>
                <a:gd name="connsiteX41" fmla="*/ 1863224 w 2026101"/>
                <a:gd name="connsiteY41" fmla="*/ 674370 h 1925404"/>
                <a:gd name="connsiteX42" fmla="*/ 1999431 w 2026101"/>
                <a:gd name="connsiteY42" fmla="*/ 943927 h 1925404"/>
                <a:gd name="connsiteX43" fmla="*/ 1739399 w 2026101"/>
                <a:gd name="connsiteY43" fmla="*/ 1343977 h 1925404"/>
                <a:gd name="connsiteX44" fmla="*/ 1360304 w 2026101"/>
                <a:gd name="connsiteY44" fmla="*/ 1281112 h 1925404"/>
                <a:gd name="connsiteX45" fmla="*/ 1211714 w 2026101"/>
                <a:gd name="connsiteY45" fmla="*/ 973455 h 1925404"/>
                <a:gd name="connsiteX46" fmla="*/ 1193616 w 2026101"/>
                <a:gd name="connsiteY46" fmla="*/ 996315 h 1925404"/>
                <a:gd name="connsiteX47" fmla="*/ 1158374 w 2026101"/>
                <a:gd name="connsiteY47" fmla="*/ 1093470 h 1925404"/>
                <a:gd name="connsiteX48" fmla="*/ 1137419 w 2026101"/>
                <a:gd name="connsiteY48" fmla="*/ 1108710 h 1925404"/>
                <a:gd name="connsiteX49" fmla="*/ 1039311 w 2026101"/>
                <a:gd name="connsiteY49" fmla="*/ 1113472 h 1925404"/>
                <a:gd name="connsiteX50" fmla="*/ 1063124 w 2026101"/>
                <a:gd name="connsiteY50" fmla="*/ 1163002 h 1925404"/>
                <a:gd name="connsiteX51" fmla="*/ 1014546 w 2026101"/>
                <a:gd name="connsiteY51" fmla="*/ 1270635 h 1925404"/>
                <a:gd name="connsiteX52" fmla="*/ 897389 w 2026101"/>
                <a:gd name="connsiteY52" fmla="*/ 1259205 h 1925404"/>
                <a:gd name="connsiteX53" fmla="*/ 866909 w 2026101"/>
                <a:gd name="connsiteY53" fmla="*/ 1259205 h 1925404"/>
                <a:gd name="connsiteX54" fmla="*/ 141485 w 2026101"/>
                <a:gd name="connsiteY54" fmla="*/ 1925404 h 1925404"/>
                <a:gd name="connsiteX55" fmla="*/ 0 w 2026101"/>
                <a:gd name="connsiteY55" fmla="*/ 1769959 h 1925404"/>
                <a:gd name="connsiteX56" fmla="*/ 730701 w 2026101"/>
                <a:gd name="connsiteY56" fmla="*/ 1106805 h 1925404"/>
                <a:gd name="connsiteX57" fmla="*/ 732606 w 2026101"/>
                <a:gd name="connsiteY57" fmla="*/ 1083945 h 1925404"/>
                <a:gd name="connsiteX58" fmla="*/ 740226 w 2026101"/>
                <a:gd name="connsiteY58" fmla="*/ 947737 h 1925404"/>
                <a:gd name="connsiteX59" fmla="*/ 875481 w 2026101"/>
                <a:gd name="connsiteY59" fmla="*/ 941070 h 1925404"/>
                <a:gd name="connsiteX60" fmla="*/ 890721 w 2026101"/>
                <a:gd name="connsiteY60" fmla="*/ 934402 h 1925404"/>
                <a:gd name="connsiteX61" fmla="*/ 901199 w 2026101"/>
                <a:gd name="connsiteY61" fmla="*/ 855345 h 1925404"/>
                <a:gd name="connsiteX62" fmla="*/ 921201 w 2026101"/>
                <a:gd name="connsiteY62" fmla="*/ 832485 h 1925404"/>
                <a:gd name="connsiteX63" fmla="*/ 1049377 w 2026101"/>
                <a:gd name="connsiteY63" fmla="*/ 809555 h 1925404"/>
                <a:gd name="connsiteX64" fmla="*/ 991686 w 2026101"/>
                <a:gd name="connsiteY64" fmla="*/ 782955 h 1925404"/>
                <a:gd name="connsiteX65" fmla="*/ 683076 w 2026101"/>
                <a:gd name="connsiteY65" fmla="*/ 446722 h 1925404"/>
                <a:gd name="connsiteX66" fmla="*/ 1004069 w 2026101"/>
                <a:gd name="connsiteY66" fmla="*/ 4762 h 1925404"/>
                <a:gd name="connsiteX67" fmla="*/ 1025024 w 2026101"/>
                <a:gd name="connsiteY67" fmla="*/ 0 h 1925404"/>
                <a:gd name="connsiteX68" fmla="*/ 1120274 w 2026101"/>
                <a:gd name="connsiteY68" fmla="*/ 0 h 1925404"/>
                <a:gd name="connsiteX69" fmla="*/ 1128846 w 2026101"/>
                <a:gd name="connsiteY69" fmla="*/ 1905 h 1925404"/>
                <a:gd name="connsiteX70" fmla="*/ 1391736 w 2026101"/>
                <a:gd name="connsiteY70" fmla="*/ 160972 h 1925404"/>
                <a:gd name="connsiteX71" fmla="*/ 1413644 w 2026101"/>
                <a:gd name="connsiteY71" fmla="*/ 160972 h 1925404"/>
                <a:gd name="connsiteX72" fmla="*/ 1939647 w 2026101"/>
                <a:gd name="connsiteY72" fmla="*/ 136464 h 192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026101" h="1925404">
                  <a:moveTo>
                    <a:pt x="1825913" y="236637"/>
                  </a:moveTo>
                  <a:cubicBezTo>
                    <a:pt x="1777023" y="183773"/>
                    <a:pt x="1699870" y="161448"/>
                    <a:pt x="1627004" y="185737"/>
                  </a:cubicBezTo>
                  <a:cubicBezTo>
                    <a:pt x="1553661" y="210502"/>
                    <a:pt x="1490796" y="283845"/>
                    <a:pt x="1501274" y="388620"/>
                  </a:cubicBezTo>
                  <a:cubicBezTo>
                    <a:pt x="1502226" y="401955"/>
                    <a:pt x="1499369" y="405765"/>
                    <a:pt x="1486034" y="406717"/>
                  </a:cubicBezTo>
                  <a:cubicBezTo>
                    <a:pt x="1442219" y="408622"/>
                    <a:pt x="1397451" y="408622"/>
                    <a:pt x="1353636" y="409575"/>
                  </a:cubicBezTo>
                  <a:cubicBezTo>
                    <a:pt x="1321251" y="410527"/>
                    <a:pt x="1322204" y="410527"/>
                    <a:pt x="1321251" y="378142"/>
                  </a:cubicBezTo>
                  <a:cubicBezTo>
                    <a:pt x="1317441" y="243840"/>
                    <a:pt x="1196474" y="122872"/>
                    <a:pt x="1039311" y="145732"/>
                  </a:cubicBezTo>
                  <a:cubicBezTo>
                    <a:pt x="898341" y="165735"/>
                    <a:pt x="809759" y="290512"/>
                    <a:pt x="829761" y="430530"/>
                  </a:cubicBezTo>
                  <a:cubicBezTo>
                    <a:pt x="846906" y="546735"/>
                    <a:pt x="950729" y="637222"/>
                    <a:pt x="1067886" y="638175"/>
                  </a:cubicBezTo>
                  <a:cubicBezTo>
                    <a:pt x="1118369" y="639127"/>
                    <a:pt x="1165041" y="626745"/>
                    <a:pt x="1207904" y="599122"/>
                  </a:cubicBezTo>
                  <a:cubicBezTo>
                    <a:pt x="1220286" y="591502"/>
                    <a:pt x="1227906" y="592455"/>
                    <a:pt x="1236479" y="603885"/>
                  </a:cubicBezTo>
                  <a:cubicBezTo>
                    <a:pt x="1243146" y="612457"/>
                    <a:pt x="1250766" y="620077"/>
                    <a:pt x="1258386" y="627697"/>
                  </a:cubicBezTo>
                  <a:cubicBezTo>
                    <a:pt x="1261244" y="630555"/>
                    <a:pt x="1264101" y="635317"/>
                    <a:pt x="1269816" y="632460"/>
                  </a:cubicBezTo>
                  <a:cubicBezTo>
                    <a:pt x="1274579" y="629602"/>
                    <a:pt x="1278389" y="625792"/>
                    <a:pt x="1277436" y="620077"/>
                  </a:cubicBezTo>
                  <a:cubicBezTo>
                    <a:pt x="1277436" y="616267"/>
                    <a:pt x="1276484" y="611505"/>
                    <a:pt x="1275531" y="607695"/>
                  </a:cubicBezTo>
                  <a:cubicBezTo>
                    <a:pt x="1266006" y="544830"/>
                    <a:pt x="1317441" y="495300"/>
                    <a:pt x="1380306" y="506730"/>
                  </a:cubicBezTo>
                  <a:cubicBezTo>
                    <a:pt x="1456506" y="520065"/>
                    <a:pt x="1514609" y="585787"/>
                    <a:pt x="1518419" y="662940"/>
                  </a:cubicBezTo>
                  <a:cubicBezTo>
                    <a:pt x="1520324" y="702945"/>
                    <a:pt x="1495559" y="739140"/>
                    <a:pt x="1456506" y="750570"/>
                  </a:cubicBezTo>
                  <a:cubicBezTo>
                    <a:pt x="1439361" y="755332"/>
                    <a:pt x="1422216" y="756285"/>
                    <a:pt x="1405071" y="751522"/>
                  </a:cubicBezTo>
                  <a:cubicBezTo>
                    <a:pt x="1396499" y="749617"/>
                    <a:pt x="1386974" y="747712"/>
                    <a:pt x="1382211" y="757237"/>
                  </a:cubicBezTo>
                  <a:cubicBezTo>
                    <a:pt x="1377449" y="766762"/>
                    <a:pt x="1387926" y="768667"/>
                    <a:pt x="1391736" y="774382"/>
                  </a:cubicBezTo>
                  <a:cubicBezTo>
                    <a:pt x="1396499" y="780097"/>
                    <a:pt x="1401261" y="785812"/>
                    <a:pt x="1407929" y="791527"/>
                  </a:cubicBezTo>
                  <a:cubicBezTo>
                    <a:pt x="1420311" y="802005"/>
                    <a:pt x="1420311" y="810577"/>
                    <a:pt x="1409834" y="823912"/>
                  </a:cubicBezTo>
                  <a:cubicBezTo>
                    <a:pt x="1379354" y="862012"/>
                    <a:pt x="1363161" y="907732"/>
                    <a:pt x="1360304" y="956310"/>
                  </a:cubicBezTo>
                  <a:cubicBezTo>
                    <a:pt x="1349826" y="1101090"/>
                    <a:pt x="1462221" y="1220152"/>
                    <a:pt x="1607001" y="1220152"/>
                  </a:cubicBezTo>
                  <a:cubicBezTo>
                    <a:pt x="1619384" y="1219200"/>
                    <a:pt x="1632719" y="1220152"/>
                    <a:pt x="1645101" y="1217295"/>
                  </a:cubicBezTo>
                  <a:cubicBezTo>
                    <a:pt x="1743209" y="1199197"/>
                    <a:pt x="1812741" y="1143000"/>
                    <a:pt x="1842269" y="1047750"/>
                  </a:cubicBezTo>
                  <a:cubicBezTo>
                    <a:pt x="1872749" y="951547"/>
                    <a:pt x="1849889" y="864870"/>
                    <a:pt x="1778451" y="793432"/>
                  </a:cubicBezTo>
                  <a:cubicBezTo>
                    <a:pt x="1737494" y="752475"/>
                    <a:pt x="1685106" y="730567"/>
                    <a:pt x="1627004" y="725805"/>
                  </a:cubicBezTo>
                  <a:cubicBezTo>
                    <a:pt x="1610811" y="724852"/>
                    <a:pt x="1607954" y="717232"/>
                    <a:pt x="1609859" y="702945"/>
                  </a:cubicBezTo>
                  <a:cubicBezTo>
                    <a:pt x="1615574" y="658177"/>
                    <a:pt x="1620336" y="613410"/>
                    <a:pt x="1625099" y="568642"/>
                  </a:cubicBezTo>
                  <a:cubicBezTo>
                    <a:pt x="1627956" y="544830"/>
                    <a:pt x="1628909" y="543877"/>
                    <a:pt x="1652721" y="547687"/>
                  </a:cubicBezTo>
                  <a:cubicBezTo>
                    <a:pt x="1687964" y="553402"/>
                    <a:pt x="1722254" y="551497"/>
                    <a:pt x="1755591" y="538162"/>
                  </a:cubicBezTo>
                  <a:cubicBezTo>
                    <a:pt x="1850841" y="501015"/>
                    <a:pt x="1898466" y="394335"/>
                    <a:pt x="1864176" y="299085"/>
                  </a:cubicBezTo>
                  <a:cubicBezTo>
                    <a:pt x="1855365" y="275272"/>
                    <a:pt x="1842209" y="254258"/>
                    <a:pt x="1825913" y="236637"/>
                  </a:cubicBezTo>
                  <a:close/>
                  <a:moveTo>
                    <a:pt x="1939647" y="136464"/>
                  </a:moveTo>
                  <a:cubicBezTo>
                    <a:pt x="1959382" y="158338"/>
                    <a:pt x="1976691" y="183356"/>
                    <a:pt x="1990859" y="211455"/>
                  </a:cubicBezTo>
                  <a:cubicBezTo>
                    <a:pt x="2008004" y="245745"/>
                    <a:pt x="2016576" y="281940"/>
                    <a:pt x="2025149" y="318135"/>
                  </a:cubicBezTo>
                  <a:cubicBezTo>
                    <a:pt x="2026101" y="349567"/>
                    <a:pt x="2026101" y="381000"/>
                    <a:pt x="2026101" y="412432"/>
                  </a:cubicBezTo>
                  <a:cubicBezTo>
                    <a:pt x="2015624" y="457200"/>
                    <a:pt x="2003241" y="501015"/>
                    <a:pt x="1978476" y="540067"/>
                  </a:cubicBezTo>
                  <a:cubicBezTo>
                    <a:pt x="1949901" y="586740"/>
                    <a:pt x="1912754" y="624840"/>
                    <a:pt x="1865129" y="653415"/>
                  </a:cubicBezTo>
                  <a:cubicBezTo>
                    <a:pt x="1849889" y="662940"/>
                    <a:pt x="1849889" y="662940"/>
                    <a:pt x="1863224" y="674370"/>
                  </a:cubicBezTo>
                  <a:cubicBezTo>
                    <a:pt x="1944186" y="745807"/>
                    <a:pt x="1989906" y="835342"/>
                    <a:pt x="1999431" y="943927"/>
                  </a:cubicBezTo>
                  <a:cubicBezTo>
                    <a:pt x="2013719" y="1120140"/>
                    <a:pt x="1907991" y="1285875"/>
                    <a:pt x="1739399" y="1343977"/>
                  </a:cubicBezTo>
                  <a:cubicBezTo>
                    <a:pt x="1603191" y="1391602"/>
                    <a:pt x="1474604" y="1370647"/>
                    <a:pt x="1360304" y="1281112"/>
                  </a:cubicBezTo>
                  <a:cubicBezTo>
                    <a:pt x="1261244" y="1203007"/>
                    <a:pt x="1213619" y="1098232"/>
                    <a:pt x="1211714" y="973455"/>
                  </a:cubicBezTo>
                  <a:cubicBezTo>
                    <a:pt x="1183933" y="925989"/>
                    <a:pt x="1202506" y="976313"/>
                    <a:pt x="1193616" y="996315"/>
                  </a:cubicBezTo>
                  <a:cubicBezTo>
                    <a:pt x="1181234" y="1028700"/>
                    <a:pt x="1169804" y="1061085"/>
                    <a:pt x="1158374" y="1093470"/>
                  </a:cubicBezTo>
                  <a:cubicBezTo>
                    <a:pt x="1154564" y="1104900"/>
                    <a:pt x="1148849" y="1108710"/>
                    <a:pt x="1137419" y="1108710"/>
                  </a:cubicBezTo>
                  <a:cubicBezTo>
                    <a:pt x="1105986" y="1109662"/>
                    <a:pt x="1073601" y="1111567"/>
                    <a:pt x="1039311" y="1113472"/>
                  </a:cubicBezTo>
                  <a:cubicBezTo>
                    <a:pt x="1050741" y="1130617"/>
                    <a:pt x="1059314" y="1145857"/>
                    <a:pt x="1063124" y="1163002"/>
                  </a:cubicBezTo>
                  <a:cubicBezTo>
                    <a:pt x="1071696" y="1203960"/>
                    <a:pt x="1051694" y="1248727"/>
                    <a:pt x="1014546" y="1270635"/>
                  </a:cubicBezTo>
                  <a:cubicBezTo>
                    <a:pt x="976446" y="1292542"/>
                    <a:pt x="926916" y="1288732"/>
                    <a:pt x="897389" y="1259205"/>
                  </a:cubicBezTo>
                  <a:cubicBezTo>
                    <a:pt x="885006" y="1246822"/>
                    <a:pt x="878339" y="1248727"/>
                    <a:pt x="866909" y="1259205"/>
                  </a:cubicBezTo>
                  <a:lnTo>
                    <a:pt x="141485" y="1925404"/>
                  </a:lnTo>
                  <a:lnTo>
                    <a:pt x="0" y="1769959"/>
                  </a:lnTo>
                  <a:lnTo>
                    <a:pt x="730701" y="1106805"/>
                  </a:lnTo>
                  <a:cubicBezTo>
                    <a:pt x="762259" y="1078078"/>
                    <a:pt x="740226" y="1093470"/>
                    <a:pt x="732606" y="1083945"/>
                  </a:cubicBezTo>
                  <a:cubicBezTo>
                    <a:pt x="699269" y="1042035"/>
                    <a:pt x="703079" y="984885"/>
                    <a:pt x="740226" y="947737"/>
                  </a:cubicBezTo>
                  <a:cubicBezTo>
                    <a:pt x="776421" y="911542"/>
                    <a:pt x="833571" y="908685"/>
                    <a:pt x="875481" y="941070"/>
                  </a:cubicBezTo>
                  <a:cubicBezTo>
                    <a:pt x="900563" y="938848"/>
                    <a:pt x="886435" y="948690"/>
                    <a:pt x="890721" y="934402"/>
                  </a:cubicBezTo>
                  <a:cubicBezTo>
                    <a:pt x="894531" y="907732"/>
                    <a:pt x="898341" y="882015"/>
                    <a:pt x="901199" y="855345"/>
                  </a:cubicBezTo>
                  <a:cubicBezTo>
                    <a:pt x="902151" y="842010"/>
                    <a:pt x="896505" y="840117"/>
                    <a:pt x="921201" y="832485"/>
                  </a:cubicBezTo>
                  <a:cubicBezTo>
                    <a:pt x="945897" y="824853"/>
                    <a:pt x="1012074" y="801103"/>
                    <a:pt x="1049377" y="809555"/>
                  </a:cubicBezTo>
                  <a:cubicBezTo>
                    <a:pt x="1022989" y="787723"/>
                    <a:pt x="1023634" y="795239"/>
                    <a:pt x="991686" y="782955"/>
                  </a:cubicBezTo>
                  <a:cubicBezTo>
                    <a:pt x="834473" y="722506"/>
                    <a:pt x="705936" y="609600"/>
                    <a:pt x="683076" y="446722"/>
                  </a:cubicBezTo>
                  <a:cubicBezTo>
                    <a:pt x="653549" y="238125"/>
                    <a:pt x="796424" y="40957"/>
                    <a:pt x="1004069" y="4762"/>
                  </a:cubicBezTo>
                  <a:cubicBezTo>
                    <a:pt x="1010736" y="3810"/>
                    <a:pt x="1018356" y="1905"/>
                    <a:pt x="1025024" y="0"/>
                  </a:cubicBezTo>
                  <a:lnTo>
                    <a:pt x="1120274" y="0"/>
                  </a:lnTo>
                  <a:cubicBezTo>
                    <a:pt x="1123131" y="952"/>
                    <a:pt x="1125989" y="1905"/>
                    <a:pt x="1128846" y="1905"/>
                  </a:cubicBezTo>
                  <a:cubicBezTo>
                    <a:pt x="1237431" y="20002"/>
                    <a:pt x="1326014" y="72390"/>
                    <a:pt x="1391736" y="160972"/>
                  </a:cubicBezTo>
                  <a:cubicBezTo>
                    <a:pt x="1403166" y="176212"/>
                    <a:pt x="1403166" y="176212"/>
                    <a:pt x="1413644" y="160972"/>
                  </a:cubicBezTo>
                  <a:cubicBezTo>
                    <a:pt x="1544493" y="-15717"/>
                    <a:pt x="1801504" y="-16654"/>
                    <a:pt x="1939647" y="13646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45364EB-4A1D-4728-B616-94F945ED8779}"/>
              </a:ext>
            </a:extLst>
          </p:cNvPr>
          <p:cNvSpPr txBox="1"/>
          <p:nvPr/>
        </p:nvSpPr>
        <p:spPr>
          <a:xfrm>
            <a:off x="420745" y="2156977"/>
            <a:ext cx="685757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he-IL" altLang="ko-KR" sz="4800" b="1" dirty="0">
                <a:solidFill>
                  <a:srgbClr val="0070C0"/>
                </a:solidFill>
                <a:cs typeface="Tahoma" pitchFamily="34" charset="0"/>
              </a:rPr>
              <a:t>תודה על ההקשבה</a:t>
            </a:r>
            <a:endParaRPr lang="ko-KR" altLang="en-US" sz="4800" b="1" dirty="0">
              <a:solidFill>
                <a:srgbClr val="0070C0"/>
              </a:solidFill>
              <a:cs typeface="Tahoma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E08ACA-6028-4016-80E6-0C3C15C763C7}"/>
              </a:ext>
            </a:extLst>
          </p:cNvPr>
          <p:cNvSpPr txBox="1"/>
          <p:nvPr/>
        </p:nvSpPr>
        <p:spPr>
          <a:xfrm>
            <a:off x="2445740" y="3069001"/>
            <a:ext cx="4331317" cy="12416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he-IL" altLang="ko-KR" sz="1867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מרכז שפיס היימן</a:t>
            </a:r>
          </a:p>
          <a:p>
            <a:pPr algn="ctr" rtl="1"/>
            <a:r>
              <a:rPr lang="en-US" altLang="ko-KR" sz="1867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www.shcenter.co.il</a:t>
            </a:r>
            <a:endParaRPr lang="en-US" altLang="ko-KR" sz="1867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rtl="1"/>
            <a:r>
              <a:rPr lang="he-IL" altLang="ko-KR" sz="1867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074-7030166</a:t>
            </a:r>
          </a:p>
          <a:p>
            <a:pPr algn="ctr" rtl="1"/>
            <a:r>
              <a:rPr lang="he-IL" altLang="ko-KR" sz="1867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חפשו אותנו </a:t>
            </a:r>
            <a:r>
              <a:rPr lang="he-IL" altLang="ko-KR" sz="1867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בפייסבוק</a:t>
            </a:r>
            <a:endParaRPr lang="ko-KR" altLang="en-US" sz="1867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855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Google Shape;3089;p42">
            <a:hlinkClick r:id="" action="ppaction://hlinkshowjump?jump=previousslide"/>
          </p:cNvPr>
          <p:cNvPicPr preferRelativeResize="0"/>
          <p:nvPr/>
        </p:nvPicPr>
        <p:blipFill rotWithShape="1">
          <a:blip r:embed="rId3">
            <a:alphaModFix/>
          </a:blip>
          <a:srcRect t="308" b="317"/>
          <a:stretch/>
        </p:blipFill>
        <p:spPr>
          <a:xfrm>
            <a:off x="259456" y="729034"/>
            <a:ext cx="244233" cy="482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0" name="Google Shape;3090;p42">
            <a:hlinkClick r:id="" action="ppaction://hlinkshowjump?jump=nextslide"/>
          </p:cNvPr>
          <p:cNvPicPr preferRelativeResize="0"/>
          <p:nvPr/>
        </p:nvPicPr>
        <p:blipFill rotWithShape="1">
          <a:blip r:embed="rId3">
            <a:alphaModFix/>
          </a:blip>
          <a:srcRect t="308" b="317"/>
          <a:stretch/>
        </p:blipFill>
        <p:spPr>
          <a:xfrm rot="10800000">
            <a:off x="259456" y="5655667"/>
            <a:ext cx="244233" cy="482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Picture 6">
            <a:extLst>
              <a:ext uri="{FF2B5EF4-FFF2-40B4-BE49-F238E27FC236}">
                <a16:creationId xmlns:a16="http://schemas.microsoft.com/office/drawing/2014/main" id="{CF6AC64F-C207-7245-A33A-EEFF8ED01C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3"/>
          <a:stretch/>
        </p:blipFill>
        <p:spPr bwMode="auto">
          <a:xfrm>
            <a:off x="4130840" y="1211469"/>
            <a:ext cx="3357217" cy="1268603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7" name="Picture 2" descr="מפגש משפחות חופשי לדיון בסוגיות ואתגרים מול הביטוח הלאומי - גדולים ...">
            <a:extLst>
              <a:ext uri="{FF2B5EF4-FFF2-40B4-BE49-F238E27FC236}">
                <a16:creationId xmlns:a16="http://schemas.microsoft.com/office/drawing/2014/main" id="{92850309-3721-8447-8911-E9FACBA95D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" t="16297" r="6509" b="19912"/>
          <a:stretch/>
        </p:blipFill>
        <p:spPr bwMode="auto">
          <a:xfrm>
            <a:off x="4857799" y="295929"/>
            <a:ext cx="1842079" cy="828911"/>
          </a:xfrm>
          <a:prstGeom prst="rect">
            <a:avLst/>
          </a:prstGeom>
          <a:noFill/>
          <a:ln w="34925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5">
            <a:extLst>
              <a:ext uri="{FF2B5EF4-FFF2-40B4-BE49-F238E27FC236}">
                <a16:creationId xmlns:a16="http://schemas.microsoft.com/office/drawing/2014/main" id="{ABFD5773-AAF5-1E4C-BDAD-8934A9A17D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45809" y="2997175"/>
            <a:ext cx="1456825" cy="77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" name="Picture 5">
            <a:extLst>
              <a:ext uri="{FF2B5EF4-FFF2-40B4-BE49-F238E27FC236}">
                <a16:creationId xmlns:a16="http://schemas.microsoft.com/office/drawing/2014/main" id="{2C97E8C5-123A-7747-96ED-D99BEC51E715}"/>
              </a:ext>
            </a:extLst>
          </p:cNvPr>
          <p:cNvPicPr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/>
        </p:blipFill>
        <p:spPr bwMode="auto">
          <a:xfrm>
            <a:off x="4225163" y="2973795"/>
            <a:ext cx="1445471" cy="78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Picture 5">
            <a:extLst>
              <a:ext uri="{FF2B5EF4-FFF2-40B4-BE49-F238E27FC236}">
                <a16:creationId xmlns:a16="http://schemas.microsoft.com/office/drawing/2014/main" id="{B6CCA5BB-2095-2B48-82BB-CF467E639B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97869" y="2973794"/>
            <a:ext cx="1453828" cy="77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" name="Picture 5">
            <a:extLst>
              <a:ext uri="{FF2B5EF4-FFF2-40B4-BE49-F238E27FC236}">
                <a16:creationId xmlns:a16="http://schemas.microsoft.com/office/drawing/2014/main" id="{38A9CDCF-E696-B74B-87C9-D91384B579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78841" y="2985988"/>
            <a:ext cx="1458761" cy="78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" name="מציין מיקום תוכן 5">
            <a:extLst>
              <a:ext uri="{FF2B5EF4-FFF2-40B4-BE49-F238E27FC236}">
                <a16:creationId xmlns:a16="http://schemas.microsoft.com/office/drawing/2014/main" id="{73906435-3EFC-FB4A-B1E7-AEFF9E3BFC25}"/>
              </a:ext>
            </a:extLst>
          </p:cNvPr>
          <p:cNvGraphicFramePr>
            <a:graphicFrameLocks/>
          </p:cNvGraphicFramePr>
          <p:nvPr/>
        </p:nvGraphicFramePr>
        <p:xfrm>
          <a:off x="2704405" y="3870220"/>
          <a:ext cx="7467826" cy="239140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1493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3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8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99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80464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9pPr>
                    </a:lstStyle>
                    <a:p>
                      <a:pPr algn="ctr" fontAlgn="t"/>
                      <a:r>
                        <a:rPr lang="he-IL" sz="1900" b="1" dirty="0">
                          <a:ln>
                            <a:solidFill>
                              <a:schemeClr val="bg1">
                                <a:lumMod val="25000"/>
                              </a:schemeClr>
                            </a:solidFill>
                          </a:ln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</a:rPr>
                        <a:t>לאומית כסף</a:t>
                      </a:r>
                      <a:endParaRPr lang="he-IL" sz="1900" b="1" dirty="0">
                        <a:ln>
                          <a:solidFill>
                            <a:schemeClr val="bg1">
                              <a:lumMod val="25000"/>
                            </a:schemeClr>
                          </a:solidFill>
                        </a:ln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Segoe UI Semilight" panose="020B0402040204020203" pitchFamily="34" charset="0"/>
                        <a:ea typeface="Tahoma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163512" marR="163512" marT="163512" marB="163512">
                    <a:lnR w="952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9pPr>
                    </a:lstStyle>
                    <a:p>
                      <a:pPr algn="ctr" fontAlgn="t"/>
                      <a:r>
                        <a:rPr lang="he-IL" sz="1900" b="1" dirty="0">
                          <a:ln>
                            <a:solidFill>
                              <a:schemeClr val="bg1">
                                <a:lumMod val="25000"/>
                              </a:schemeClr>
                            </a:solidFill>
                          </a:ln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</a:rPr>
                        <a:t>מאוחדת עדיף</a:t>
                      </a:r>
                      <a:endParaRPr lang="he-IL" sz="1900" b="1" dirty="0">
                        <a:ln>
                          <a:solidFill>
                            <a:schemeClr val="bg1">
                              <a:lumMod val="25000"/>
                            </a:schemeClr>
                          </a:solidFill>
                        </a:ln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Segoe UI Semilight" panose="020B0402040204020203" pitchFamily="34" charset="0"/>
                        <a:ea typeface="Tahoma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163512" marR="163512" marT="163512" marB="163512">
                    <a:lnL w="952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9pPr>
                    </a:lstStyle>
                    <a:p>
                      <a:pPr algn="ctr" fontAlgn="t"/>
                      <a:r>
                        <a:rPr lang="he-IL" sz="1900" b="1" dirty="0">
                          <a:ln>
                            <a:solidFill>
                              <a:schemeClr val="bg1">
                                <a:lumMod val="25000"/>
                              </a:schemeClr>
                            </a:solidFill>
                          </a:ln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</a:rPr>
                        <a:t>מגן זהב</a:t>
                      </a:r>
                      <a:endParaRPr lang="he-IL" sz="1900" b="1" dirty="0">
                        <a:ln>
                          <a:solidFill>
                            <a:schemeClr val="bg1">
                              <a:lumMod val="25000"/>
                            </a:schemeClr>
                          </a:solidFill>
                        </a:ln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Segoe UI Semilight" panose="020B0402040204020203" pitchFamily="34" charset="0"/>
                        <a:ea typeface="Tahoma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163512" marR="163512" marT="163512" marB="163512">
                    <a:lnL w="952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9pPr>
                    </a:lstStyle>
                    <a:p>
                      <a:pPr algn="ctr" fontAlgn="t"/>
                      <a:r>
                        <a:rPr lang="he-IL" sz="1900" b="1" dirty="0">
                          <a:ln>
                            <a:solidFill>
                              <a:schemeClr val="bg1">
                                <a:lumMod val="25000"/>
                              </a:schemeClr>
                            </a:solidFill>
                          </a:ln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</a:rPr>
                        <a:t>כללית מושלם</a:t>
                      </a:r>
                      <a:endParaRPr lang="he-IL" sz="1900" b="1" dirty="0">
                        <a:ln>
                          <a:solidFill>
                            <a:schemeClr val="bg1">
                              <a:lumMod val="25000"/>
                            </a:schemeClr>
                          </a:solidFill>
                        </a:ln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Segoe UI Semilight" panose="020B0402040204020203" pitchFamily="34" charset="0"/>
                        <a:ea typeface="Tahoma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163512" marR="163512" marT="163512" marB="163512">
                    <a:lnL w="952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9pPr>
                    </a:lstStyle>
                    <a:p>
                      <a:pPr algn="ctr" fontAlgn="t"/>
                      <a:r>
                        <a:rPr lang="he-IL" sz="1900" b="1" dirty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effectLst/>
                        </a:rPr>
                        <a:t>רובד משלים  בסיס </a:t>
                      </a:r>
                      <a:endParaRPr lang="he-IL" sz="1900" b="1" dirty="0">
                        <a:ln>
                          <a:solidFill>
                            <a:schemeClr val="bg2"/>
                          </a:solidFill>
                        </a:ln>
                        <a:solidFill>
                          <a:schemeClr val="bg2"/>
                        </a:solidFill>
                        <a:effectLst/>
                        <a:latin typeface="Segoe UI Semibold" panose="020B0702040204020203" pitchFamily="34" charset="0"/>
                        <a:ea typeface="Tahoma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163512" marR="163512" marT="163512" marB="163512" anchor="ctr">
                    <a:lnL w="952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0464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9pPr>
                    </a:lstStyle>
                    <a:p>
                      <a:pPr algn="ctr" fontAlgn="t"/>
                      <a:r>
                        <a:rPr lang="he-IL" sz="1900" b="1" dirty="0">
                          <a:ln>
                            <a:solidFill>
                              <a:schemeClr val="bg1">
                                <a:lumMod val="25000"/>
                              </a:schemeClr>
                            </a:solidFill>
                          </a:ln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</a:rPr>
                        <a:t>לאומית זהב</a:t>
                      </a:r>
                      <a:endParaRPr lang="he-IL" sz="1900" b="1" dirty="0">
                        <a:ln>
                          <a:solidFill>
                            <a:schemeClr val="bg1">
                              <a:lumMod val="25000"/>
                            </a:schemeClr>
                          </a:solidFill>
                        </a:ln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Segoe UI Semilight" panose="020B0402040204020203" pitchFamily="34" charset="0"/>
                        <a:ea typeface="Tahoma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163512" marR="163512" marT="163512" marB="163512">
                    <a:lnR w="952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9pPr>
                    </a:lstStyle>
                    <a:p>
                      <a:pPr algn="ctr" fontAlgn="t"/>
                      <a:r>
                        <a:rPr lang="he-IL" sz="1900" b="1" dirty="0">
                          <a:ln>
                            <a:solidFill>
                              <a:schemeClr val="bg1">
                                <a:lumMod val="25000"/>
                              </a:schemeClr>
                            </a:solidFill>
                          </a:ln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</a:rPr>
                        <a:t>מאוחדת שיא</a:t>
                      </a:r>
                      <a:endParaRPr lang="he-IL" sz="1900" b="1" dirty="0">
                        <a:ln>
                          <a:solidFill>
                            <a:schemeClr val="bg1">
                              <a:lumMod val="25000"/>
                            </a:schemeClr>
                          </a:solidFill>
                        </a:ln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Segoe UI Semilight" panose="020B0402040204020203" pitchFamily="34" charset="0"/>
                        <a:ea typeface="Tahoma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163512" marR="163512" marT="163512" marB="163512">
                    <a:lnL w="952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9pPr>
                    </a:lstStyle>
                    <a:p>
                      <a:pPr algn="ctr" fontAlgn="t"/>
                      <a:r>
                        <a:rPr lang="he-IL" sz="1900" b="1" dirty="0">
                          <a:ln>
                            <a:solidFill>
                              <a:schemeClr val="bg1">
                                <a:lumMod val="25000"/>
                              </a:schemeClr>
                            </a:solidFill>
                          </a:ln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</a:rPr>
                        <a:t>מכבי שלי</a:t>
                      </a:r>
                      <a:endParaRPr lang="he-IL" sz="1900" b="1" dirty="0">
                        <a:ln>
                          <a:solidFill>
                            <a:schemeClr val="bg1">
                              <a:lumMod val="25000"/>
                            </a:schemeClr>
                          </a:solidFill>
                        </a:ln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Segoe UI Semilight" panose="020B0402040204020203" pitchFamily="34" charset="0"/>
                        <a:ea typeface="Tahoma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163512" marR="163512" marT="163512" marB="163512">
                    <a:lnL w="952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9pPr>
                    </a:lstStyle>
                    <a:p>
                      <a:pPr algn="ctr" fontAlgn="t"/>
                      <a:r>
                        <a:rPr lang="he-IL" sz="1900" b="1" dirty="0">
                          <a:ln>
                            <a:solidFill>
                              <a:schemeClr val="bg1">
                                <a:lumMod val="25000"/>
                              </a:schemeClr>
                            </a:solidFill>
                          </a:ln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</a:rPr>
                        <a:t>מושלם </a:t>
                      </a:r>
                      <a:r>
                        <a:rPr lang="he-IL" sz="1900" b="1" dirty="0" err="1">
                          <a:ln>
                            <a:solidFill>
                              <a:schemeClr val="bg1">
                                <a:lumMod val="25000"/>
                              </a:schemeClr>
                            </a:solidFill>
                          </a:ln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</a:rPr>
                        <a:t>פלטינום</a:t>
                      </a:r>
                      <a:endParaRPr lang="he-IL" sz="1900" b="1" dirty="0">
                        <a:ln>
                          <a:solidFill>
                            <a:schemeClr val="bg1">
                              <a:lumMod val="25000"/>
                            </a:schemeClr>
                          </a:solidFill>
                        </a:ln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Segoe UI Semilight" panose="020B0402040204020203" pitchFamily="34" charset="0"/>
                        <a:ea typeface="Tahoma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163512" marR="163512" marT="163512" marB="163512">
                    <a:lnL w="952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  <a:cs typeface="Segoe UI Light"/>
                        </a:defRPr>
                      </a:lvl9pPr>
                    </a:lstStyle>
                    <a:p>
                      <a:pPr algn="ctr" fontAlgn="t"/>
                      <a:r>
                        <a:rPr lang="he-IL" sz="1900" b="1" dirty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effectLst/>
                        </a:rPr>
                        <a:t>רובד משלים נוסף</a:t>
                      </a:r>
                      <a:endParaRPr lang="he-IL" sz="1900" b="1" dirty="0">
                        <a:ln>
                          <a:solidFill>
                            <a:schemeClr val="bg2"/>
                          </a:solidFill>
                        </a:ln>
                        <a:solidFill>
                          <a:schemeClr val="bg2"/>
                        </a:solidFill>
                        <a:effectLst/>
                        <a:latin typeface="Segoe UI Semibold" panose="020B0702040204020203" pitchFamily="34" charset="0"/>
                        <a:ea typeface="Tahoma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163512" marR="163512" marT="163512" marB="163512" anchor="ctr">
                    <a:lnL w="952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6" name="Picture 25" descr="Text&#10;&#10;Description automatically generated">
            <a:extLst>
              <a:ext uri="{FF2B5EF4-FFF2-40B4-BE49-F238E27FC236}">
                <a16:creationId xmlns:a16="http://schemas.microsoft.com/office/drawing/2014/main" id="{CC289134-1E66-A146-8721-33874BF9731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5" r="71550"/>
          <a:stretch/>
        </p:blipFill>
        <p:spPr>
          <a:xfrm>
            <a:off x="620265" y="5833916"/>
            <a:ext cx="698177" cy="8027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47983" y="2480072"/>
            <a:ext cx="2350322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defTabSz="1219170" fontAlgn="t">
              <a:buClr>
                <a:srgbClr val="000000"/>
              </a:buClr>
            </a:pPr>
            <a:r>
              <a:rPr lang="he-IL" sz="1600" b="1" kern="0" dirty="0">
                <a:ln>
                  <a:solidFill>
                    <a:srgbClr val="E86B77"/>
                  </a:solidFill>
                </a:ln>
                <a:solidFill>
                  <a:srgbClr val="E86B77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/>
              </a:rPr>
              <a:t>סל בריאות אחיד ממלכתי </a:t>
            </a:r>
            <a:endParaRPr lang="he-IL" sz="1600" b="1" kern="0" dirty="0">
              <a:ln>
                <a:solidFill>
                  <a:srgbClr val="E86B77"/>
                </a:solidFill>
              </a:ln>
              <a:solidFill>
                <a:srgbClr val="E86B77"/>
              </a:solidFill>
              <a:latin typeface="Segoe UI Light" panose="020B0502040204020203" pitchFamily="34" charset="0"/>
              <a:ea typeface="Tahoma" pitchFamily="34" charset="0"/>
              <a:cs typeface="Segoe UI Light" panose="020B0502040204020203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7890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3" name="Google Shape;2973;p40">
            <a:hlinkClick r:id="" action="ppaction://hlinkshowjump?jump=previousslide"/>
          </p:cNvPr>
          <p:cNvPicPr preferRelativeResize="0"/>
          <p:nvPr/>
        </p:nvPicPr>
        <p:blipFill rotWithShape="1">
          <a:blip r:embed="rId3">
            <a:alphaModFix/>
          </a:blip>
          <a:srcRect t="308" b="317"/>
          <a:stretch/>
        </p:blipFill>
        <p:spPr>
          <a:xfrm>
            <a:off x="259456" y="729034"/>
            <a:ext cx="244233" cy="482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4" name="Google Shape;2974;p40">
            <a:hlinkClick r:id="" action="ppaction://hlinkshowjump?jump=nextslide"/>
          </p:cNvPr>
          <p:cNvPicPr preferRelativeResize="0"/>
          <p:nvPr/>
        </p:nvPicPr>
        <p:blipFill rotWithShape="1">
          <a:blip r:embed="rId3">
            <a:alphaModFix/>
          </a:blip>
          <a:srcRect t="308" b="317"/>
          <a:stretch/>
        </p:blipFill>
        <p:spPr>
          <a:xfrm rot="10800000">
            <a:off x="259456" y="5655667"/>
            <a:ext cx="244233" cy="482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Picture 2">
            <a:extLst>
              <a:ext uri="{FF2B5EF4-FFF2-40B4-BE49-F238E27FC236}">
                <a16:creationId xmlns:a16="http://schemas.microsoft.com/office/drawing/2014/main" id="{1260FB32-B4CC-E548-9047-13900B335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618" y="524257"/>
            <a:ext cx="8021557" cy="583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39FDB35-A5CB-EE4F-BBE0-D7449185355F}"/>
              </a:ext>
            </a:extLst>
          </p:cNvPr>
          <p:cNvSpPr txBox="1"/>
          <p:nvPr/>
        </p:nvSpPr>
        <p:spPr>
          <a:xfrm>
            <a:off x="1628919" y="6492979"/>
            <a:ext cx="6082178" cy="5230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933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https://www.health.gov.il/Services/Committee/shaban_committee/Documents/SHABANcommittee_SteerCo2.pdf</a:t>
            </a:r>
            <a:br>
              <a:rPr lang="en-US" sz="933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he-IL" sz="933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 rtl="1">
              <a:buClr>
                <a:srgbClr val="000000"/>
              </a:buClr>
              <a:buFont typeface="Arial"/>
            </a:pPr>
            <a:endParaRPr lang="x-none" sz="933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3" name="Google Shape;13451;p83">
            <a:extLst>
              <a:ext uri="{FF2B5EF4-FFF2-40B4-BE49-F238E27FC236}">
                <a16:creationId xmlns:a16="http://schemas.microsoft.com/office/drawing/2014/main" id="{11A093B7-D7B1-6146-A5C1-DE859C8DDDED}"/>
              </a:ext>
            </a:extLst>
          </p:cNvPr>
          <p:cNvGrpSpPr/>
          <p:nvPr/>
        </p:nvGrpSpPr>
        <p:grpSpPr>
          <a:xfrm>
            <a:off x="10599161" y="320687"/>
            <a:ext cx="590307" cy="483108"/>
            <a:chOff x="3462865" y="2459296"/>
            <a:chExt cx="442730" cy="362331"/>
          </a:xfrm>
        </p:grpSpPr>
        <p:sp>
          <p:nvSpPr>
            <p:cNvPr id="14" name="Google Shape;13452;p83">
              <a:extLst>
                <a:ext uri="{FF2B5EF4-FFF2-40B4-BE49-F238E27FC236}">
                  <a16:creationId xmlns:a16="http://schemas.microsoft.com/office/drawing/2014/main" id="{9BE58255-FC1D-BC47-8CEF-17AE6E28426F}"/>
                </a:ext>
              </a:extLst>
            </p:cNvPr>
            <p:cNvSpPr/>
            <p:nvPr/>
          </p:nvSpPr>
          <p:spPr>
            <a:xfrm>
              <a:off x="3770009" y="2778221"/>
              <a:ext cx="43040" cy="36888"/>
            </a:xfrm>
            <a:custGeom>
              <a:avLst/>
              <a:gdLst/>
              <a:ahLst/>
              <a:cxnLst/>
              <a:rect l="l" t="t" r="r" b="b"/>
              <a:pathLst>
                <a:path w="1644" h="1409" extrusionOk="0">
                  <a:moveTo>
                    <a:pt x="942" y="0"/>
                  </a:moveTo>
                  <a:cubicBezTo>
                    <a:pt x="312" y="0"/>
                    <a:pt x="0" y="759"/>
                    <a:pt x="442" y="1201"/>
                  </a:cubicBezTo>
                  <a:cubicBezTo>
                    <a:pt x="585" y="1344"/>
                    <a:pt x="761" y="1408"/>
                    <a:pt x="934" y="1408"/>
                  </a:cubicBezTo>
                  <a:cubicBezTo>
                    <a:pt x="1296" y="1408"/>
                    <a:pt x="1643" y="1129"/>
                    <a:pt x="1643" y="706"/>
                  </a:cubicBezTo>
                  <a:cubicBezTo>
                    <a:pt x="1643" y="317"/>
                    <a:pt x="1326" y="0"/>
                    <a:pt x="942" y="0"/>
                  </a:cubicBez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13453;p83">
              <a:extLst>
                <a:ext uri="{FF2B5EF4-FFF2-40B4-BE49-F238E27FC236}">
                  <a16:creationId xmlns:a16="http://schemas.microsoft.com/office/drawing/2014/main" id="{3140EB28-DEF8-F242-AEF1-D4821AAE57B0}"/>
                </a:ext>
              </a:extLst>
            </p:cNvPr>
            <p:cNvSpPr/>
            <p:nvPr/>
          </p:nvSpPr>
          <p:spPr>
            <a:xfrm>
              <a:off x="3540724" y="2605040"/>
              <a:ext cx="287038" cy="158415"/>
            </a:xfrm>
            <a:custGeom>
              <a:avLst/>
              <a:gdLst/>
              <a:ahLst/>
              <a:cxnLst/>
              <a:rect l="l" t="t" r="r" b="b"/>
              <a:pathLst>
                <a:path w="10964" h="6051" extrusionOk="0">
                  <a:moveTo>
                    <a:pt x="0" y="0"/>
                  </a:moveTo>
                  <a:lnTo>
                    <a:pt x="0" y="4127"/>
                  </a:lnTo>
                  <a:cubicBezTo>
                    <a:pt x="1603" y="5409"/>
                    <a:pt x="3542" y="6051"/>
                    <a:pt x="5482" y="6051"/>
                  </a:cubicBezTo>
                  <a:cubicBezTo>
                    <a:pt x="7421" y="6051"/>
                    <a:pt x="9361" y="5409"/>
                    <a:pt x="10963" y="4127"/>
                  </a:cubicBezTo>
                  <a:lnTo>
                    <a:pt x="10963" y="0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13454;p83">
              <a:extLst>
                <a:ext uri="{FF2B5EF4-FFF2-40B4-BE49-F238E27FC236}">
                  <a16:creationId xmlns:a16="http://schemas.microsoft.com/office/drawing/2014/main" id="{D26B3096-DBAC-0748-A56C-386A4D3E3780}"/>
                </a:ext>
              </a:extLst>
            </p:cNvPr>
            <p:cNvSpPr/>
            <p:nvPr/>
          </p:nvSpPr>
          <p:spPr>
            <a:xfrm>
              <a:off x="3540724" y="2605040"/>
              <a:ext cx="70450" cy="146529"/>
            </a:xfrm>
            <a:custGeom>
              <a:avLst/>
              <a:gdLst/>
              <a:ahLst/>
              <a:cxnLst/>
              <a:rect l="l" t="t" r="r" b="b"/>
              <a:pathLst>
                <a:path w="2691" h="5597" extrusionOk="0">
                  <a:moveTo>
                    <a:pt x="0" y="0"/>
                  </a:moveTo>
                  <a:lnTo>
                    <a:pt x="0" y="4127"/>
                  </a:lnTo>
                  <a:cubicBezTo>
                    <a:pt x="803" y="4771"/>
                    <a:pt x="1715" y="5270"/>
                    <a:pt x="2691" y="5597"/>
                  </a:cubicBezTo>
                  <a:lnTo>
                    <a:pt x="2691" y="0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13455;p83">
              <a:extLst>
                <a:ext uri="{FF2B5EF4-FFF2-40B4-BE49-F238E27FC236}">
                  <a16:creationId xmlns:a16="http://schemas.microsoft.com/office/drawing/2014/main" id="{A26DDE8E-1F10-D74E-986E-801887F57270}"/>
                </a:ext>
              </a:extLst>
            </p:cNvPr>
            <p:cNvSpPr/>
            <p:nvPr/>
          </p:nvSpPr>
          <p:spPr>
            <a:xfrm>
              <a:off x="3764956" y="2619806"/>
              <a:ext cx="13247" cy="133021"/>
            </a:xfrm>
            <a:custGeom>
              <a:avLst/>
              <a:gdLst/>
              <a:ahLst/>
              <a:cxnLst/>
              <a:rect l="l" t="t" r="r" b="b"/>
              <a:pathLst>
                <a:path w="506" h="5081" extrusionOk="0">
                  <a:moveTo>
                    <a:pt x="253" y="1"/>
                  </a:moveTo>
                  <a:cubicBezTo>
                    <a:pt x="127" y="1"/>
                    <a:pt x="1" y="85"/>
                    <a:pt x="1" y="253"/>
                  </a:cubicBezTo>
                  <a:lnTo>
                    <a:pt x="1" y="4831"/>
                  </a:lnTo>
                  <a:cubicBezTo>
                    <a:pt x="1" y="4970"/>
                    <a:pt x="116" y="5081"/>
                    <a:pt x="251" y="5081"/>
                  </a:cubicBezTo>
                  <a:cubicBezTo>
                    <a:pt x="390" y="5081"/>
                    <a:pt x="505" y="4970"/>
                    <a:pt x="505" y="4831"/>
                  </a:cubicBezTo>
                  <a:lnTo>
                    <a:pt x="505" y="253"/>
                  </a:lnTo>
                  <a:cubicBezTo>
                    <a:pt x="505" y="85"/>
                    <a:pt x="379" y="1"/>
                    <a:pt x="253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13456;p83">
              <a:extLst>
                <a:ext uri="{FF2B5EF4-FFF2-40B4-BE49-F238E27FC236}">
                  <a16:creationId xmlns:a16="http://schemas.microsoft.com/office/drawing/2014/main" id="{652C0752-A309-AA47-BE44-48505438FD94}"/>
                </a:ext>
              </a:extLst>
            </p:cNvPr>
            <p:cNvSpPr/>
            <p:nvPr/>
          </p:nvSpPr>
          <p:spPr>
            <a:xfrm>
              <a:off x="3469410" y="2465920"/>
              <a:ext cx="429666" cy="193837"/>
            </a:xfrm>
            <a:custGeom>
              <a:avLst/>
              <a:gdLst/>
              <a:ahLst/>
              <a:cxnLst/>
              <a:rect l="l" t="t" r="r" b="b"/>
              <a:pathLst>
                <a:path w="16412" h="7404" extrusionOk="0">
                  <a:moveTo>
                    <a:pt x="8206" y="1"/>
                  </a:moveTo>
                  <a:lnTo>
                    <a:pt x="0" y="3128"/>
                  </a:lnTo>
                  <a:lnTo>
                    <a:pt x="0" y="4272"/>
                  </a:lnTo>
                  <a:lnTo>
                    <a:pt x="8206" y="7404"/>
                  </a:lnTo>
                  <a:lnTo>
                    <a:pt x="16411" y="4272"/>
                  </a:lnTo>
                  <a:lnTo>
                    <a:pt x="16411" y="3128"/>
                  </a:lnTo>
                  <a:lnTo>
                    <a:pt x="8206" y="1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13457;p83">
              <a:extLst>
                <a:ext uri="{FF2B5EF4-FFF2-40B4-BE49-F238E27FC236}">
                  <a16:creationId xmlns:a16="http://schemas.microsoft.com/office/drawing/2014/main" id="{104E488C-9C75-C143-8906-2BAD5333AE4F}"/>
                </a:ext>
              </a:extLst>
            </p:cNvPr>
            <p:cNvSpPr/>
            <p:nvPr/>
          </p:nvSpPr>
          <p:spPr>
            <a:xfrm>
              <a:off x="3469410" y="2547811"/>
              <a:ext cx="214833" cy="111946"/>
            </a:xfrm>
            <a:custGeom>
              <a:avLst/>
              <a:gdLst/>
              <a:ahLst/>
              <a:cxnLst/>
              <a:rect l="l" t="t" r="r" b="b"/>
              <a:pathLst>
                <a:path w="8206" h="4276" extrusionOk="0">
                  <a:moveTo>
                    <a:pt x="0" y="0"/>
                  </a:moveTo>
                  <a:lnTo>
                    <a:pt x="0" y="1144"/>
                  </a:lnTo>
                  <a:lnTo>
                    <a:pt x="8206" y="4276"/>
                  </a:lnTo>
                  <a:lnTo>
                    <a:pt x="8206" y="3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13458;p83">
              <a:extLst>
                <a:ext uri="{FF2B5EF4-FFF2-40B4-BE49-F238E27FC236}">
                  <a16:creationId xmlns:a16="http://schemas.microsoft.com/office/drawing/2014/main" id="{12C2CF7B-8E42-1640-9A62-5A023EBFB51B}"/>
                </a:ext>
              </a:extLst>
            </p:cNvPr>
            <p:cNvSpPr/>
            <p:nvPr/>
          </p:nvSpPr>
          <p:spPr>
            <a:xfrm>
              <a:off x="3462865" y="2459296"/>
              <a:ext cx="442730" cy="362331"/>
            </a:xfrm>
            <a:custGeom>
              <a:avLst/>
              <a:gdLst/>
              <a:ahLst/>
              <a:cxnLst/>
              <a:rect l="l" t="t" r="r" b="b"/>
              <a:pathLst>
                <a:path w="16911" h="13840" extrusionOk="0">
                  <a:moveTo>
                    <a:pt x="16406" y="3746"/>
                  </a:moveTo>
                  <a:lnTo>
                    <a:pt x="16406" y="4352"/>
                  </a:lnTo>
                  <a:lnTo>
                    <a:pt x="12924" y="5682"/>
                  </a:lnTo>
                  <a:lnTo>
                    <a:pt x="12924" y="5072"/>
                  </a:lnTo>
                  <a:lnTo>
                    <a:pt x="16406" y="3746"/>
                  </a:lnTo>
                  <a:close/>
                  <a:moveTo>
                    <a:pt x="12419" y="5265"/>
                  </a:moveTo>
                  <a:lnTo>
                    <a:pt x="12419" y="5875"/>
                  </a:lnTo>
                  <a:lnTo>
                    <a:pt x="8706" y="7287"/>
                  </a:lnTo>
                  <a:lnTo>
                    <a:pt x="8706" y="6682"/>
                  </a:lnTo>
                  <a:lnTo>
                    <a:pt x="12419" y="5265"/>
                  </a:lnTo>
                  <a:close/>
                  <a:moveTo>
                    <a:pt x="505" y="3746"/>
                  </a:moveTo>
                  <a:lnTo>
                    <a:pt x="8206" y="6682"/>
                  </a:lnTo>
                  <a:lnTo>
                    <a:pt x="8206" y="7292"/>
                  </a:lnTo>
                  <a:lnTo>
                    <a:pt x="505" y="4352"/>
                  </a:lnTo>
                  <a:lnTo>
                    <a:pt x="505" y="3746"/>
                  </a:lnTo>
                  <a:close/>
                  <a:moveTo>
                    <a:pt x="13687" y="5927"/>
                  </a:moveTo>
                  <a:lnTo>
                    <a:pt x="13687" y="9569"/>
                  </a:lnTo>
                  <a:cubicBezTo>
                    <a:pt x="13442" y="9761"/>
                    <a:pt x="13188" y="9934"/>
                    <a:pt x="12924" y="10097"/>
                  </a:cubicBezTo>
                  <a:lnTo>
                    <a:pt x="12924" y="6221"/>
                  </a:lnTo>
                  <a:lnTo>
                    <a:pt x="13687" y="5927"/>
                  </a:lnTo>
                  <a:close/>
                  <a:moveTo>
                    <a:pt x="12674" y="12437"/>
                  </a:moveTo>
                  <a:cubicBezTo>
                    <a:pt x="12919" y="12437"/>
                    <a:pt x="13125" y="12639"/>
                    <a:pt x="13125" y="12888"/>
                  </a:cubicBezTo>
                  <a:cubicBezTo>
                    <a:pt x="13125" y="13158"/>
                    <a:pt x="12901" y="13338"/>
                    <a:pt x="12668" y="13338"/>
                  </a:cubicBezTo>
                  <a:cubicBezTo>
                    <a:pt x="12557" y="13338"/>
                    <a:pt x="12443" y="13297"/>
                    <a:pt x="12352" y="13206"/>
                  </a:cubicBezTo>
                  <a:cubicBezTo>
                    <a:pt x="12068" y="12922"/>
                    <a:pt x="12270" y="12437"/>
                    <a:pt x="12674" y="12437"/>
                  </a:cubicBezTo>
                  <a:close/>
                  <a:moveTo>
                    <a:pt x="8456" y="0"/>
                  </a:moveTo>
                  <a:cubicBezTo>
                    <a:pt x="8425" y="0"/>
                    <a:pt x="8393" y="7"/>
                    <a:pt x="8364" y="19"/>
                  </a:cubicBezTo>
                  <a:lnTo>
                    <a:pt x="159" y="3146"/>
                  </a:lnTo>
                  <a:cubicBezTo>
                    <a:pt x="63" y="3184"/>
                    <a:pt x="1" y="3276"/>
                    <a:pt x="1" y="3381"/>
                  </a:cubicBezTo>
                  <a:lnTo>
                    <a:pt x="1" y="4529"/>
                  </a:lnTo>
                  <a:cubicBezTo>
                    <a:pt x="1" y="4630"/>
                    <a:pt x="63" y="4726"/>
                    <a:pt x="159" y="4760"/>
                  </a:cubicBezTo>
                  <a:lnTo>
                    <a:pt x="2725" y="5740"/>
                  </a:lnTo>
                  <a:lnTo>
                    <a:pt x="2725" y="6610"/>
                  </a:lnTo>
                  <a:cubicBezTo>
                    <a:pt x="2725" y="6775"/>
                    <a:pt x="2849" y="6858"/>
                    <a:pt x="2974" y="6858"/>
                  </a:cubicBezTo>
                  <a:cubicBezTo>
                    <a:pt x="3099" y="6858"/>
                    <a:pt x="3224" y="6775"/>
                    <a:pt x="3224" y="6610"/>
                  </a:cubicBezTo>
                  <a:lnTo>
                    <a:pt x="3224" y="5932"/>
                  </a:lnTo>
                  <a:lnTo>
                    <a:pt x="8364" y="7892"/>
                  </a:lnTo>
                  <a:cubicBezTo>
                    <a:pt x="8393" y="7904"/>
                    <a:pt x="8423" y="7910"/>
                    <a:pt x="8454" y="7910"/>
                  </a:cubicBezTo>
                  <a:cubicBezTo>
                    <a:pt x="8485" y="7910"/>
                    <a:pt x="8516" y="7904"/>
                    <a:pt x="8547" y="7892"/>
                  </a:cubicBezTo>
                  <a:lnTo>
                    <a:pt x="12419" y="6413"/>
                  </a:lnTo>
                  <a:lnTo>
                    <a:pt x="12419" y="10390"/>
                  </a:lnTo>
                  <a:cubicBezTo>
                    <a:pt x="11171" y="11047"/>
                    <a:pt x="9810" y="11370"/>
                    <a:pt x="8455" y="11370"/>
                  </a:cubicBezTo>
                  <a:cubicBezTo>
                    <a:pt x="6598" y="11370"/>
                    <a:pt x="4752" y="10763"/>
                    <a:pt x="3224" y="9574"/>
                  </a:cubicBezTo>
                  <a:lnTo>
                    <a:pt x="3224" y="7614"/>
                  </a:lnTo>
                  <a:cubicBezTo>
                    <a:pt x="3224" y="7446"/>
                    <a:pt x="3099" y="7361"/>
                    <a:pt x="2974" y="7361"/>
                  </a:cubicBezTo>
                  <a:cubicBezTo>
                    <a:pt x="2849" y="7361"/>
                    <a:pt x="2725" y="7446"/>
                    <a:pt x="2725" y="7614"/>
                  </a:cubicBezTo>
                  <a:lnTo>
                    <a:pt x="2725" y="9694"/>
                  </a:lnTo>
                  <a:cubicBezTo>
                    <a:pt x="2725" y="9771"/>
                    <a:pt x="2758" y="9843"/>
                    <a:pt x="2821" y="9891"/>
                  </a:cubicBezTo>
                  <a:cubicBezTo>
                    <a:pt x="4451" y="11199"/>
                    <a:pt x="6445" y="11872"/>
                    <a:pt x="8455" y="11872"/>
                  </a:cubicBezTo>
                  <a:cubicBezTo>
                    <a:pt x="9804" y="11872"/>
                    <a:pt x="11160" y="11570"/>
                    <a:pt x="12419" y="10952"/>
                  </a:cubicBezTo>
                  <a:lnTo>
                    <a:pt x="12419" y="11966"/>
                  </a:lnTo>
                  <a:cubicBezTo>
                    <a:pt x="11958" y="12091"/>
                    <a:pt x="11660" y="12543"/>
                    <a:pt x="11727" y="13013"/>
                  </a:cubicBezTo>
                  <a:cubicBezTo>
                    <a:pt x="11790" y="13489"/>
                    <a:pt x="12193" y="13840"/>
                    <a:pt x="12669" y="13840"/>
                  </a:cubicBezTo>
                  <a:cubicBezTo>
                    <a:pt x="13149" y="13840"/>
                    <a:pt x="13553" y="13489"/>
                    <a:pt x="13615" y="13013"/>
                  </a:cubicBezTo>
                  <a:cubicBezTo>
                    <a:pt x="13678" y="12543"/>
                    <a:pt x="13385" y="12091"/>
                    <a:pt x="12924" y="11966"/>
                  </a:cubicBezTo>
                  <a:lnTo>
                    <a:pt x="12924" y="10683"/>
                  </a:lnTo>
                  <a:cubicBezTo>
                    <a:pt x="13332" y="10453"/>
                    <a:pt x="13726" y="10184"/>
                    <a:pt x="14096" y="9891"/>
                  </a:cubicBezTo>
                  <a:cubicBezTo>
                    <a:pt x="14153" y="9843"/>
                    <a:pt x="14187" y="9771"/>
                    <a:pt x="14187" y="9694"/>
                  </a:cubicBezTo>
                  <a:lnTo>
                    <a:pt x="14187" y="5740"/>
                  </a:lnTo>
                  <a:lnTo>
                    <a:pt x="16748" y="4760"/>
                  </a:lnTo>
                  <a:cubicBezTo>
                    <a:pt x="16848" y="4726"/>
                    <a:pt x="16911" y="4630"/>
                    <a:pt x="16911" y="4525"/>
                  </a:cubicBezTo>
                  <a:lnTo>
                    <a:pt x="16911" y="3381"/>
                  </a:lnTo>
                  <a:cubicBezTo>
                    <a:pt x="16911" y="3276"/>
                    <a:pt x="16848" y="3184"/>
                    <a:pt x="16752" y="3146"/>
                  </a:cubicBezTo>
                  <a:lnTo>
                    <a:pt x="11401" y="1104"/>
                  </a:lnTo>
                  <a:cubicBezTo>
                    <a:pt x="11366" y="1091"/>
                    <a:pt x="11333" y="1085"/>
                    <a:pt x="11302" y="1085"/>
                  </a:cubicBezTo>
                  <a:cubicBezTo>
                    <a:pt x="11055" y="1085"/>
                    <a:pt x="10945" y="1468"/>
                    <a:pt x="11223" y="1575"/>
                  </a:cubicBezTo>
                  <a:lnTo>
                    <a:pt x="15955" y="3377"/>
                  </a:lnTo>
                  <a:lnTo>
                    <a:pt x="12683" y="4630"/>
                  </a:lnTo>
                  <a:lnTo>
                    <a:pt x="8561" y="2762"/>
                  </a:lnTo>
                  <a:cubicBezTo>
                    <a:pt x="8523" y="2745"/>
                    <a:pt x="8486" y="2737"/>
                    <a:pt x="8451" y="2737"/>
                  </a:cubicBezTo>
                  <a:cubicBezTo>
                    <a:pt x="8210" y="2737"/>
                    <a:pt x="8086" y="3101"/>
                    <a:pt x="8355" y="3223"/>
                  </a:cubicBezTo>
                  <a:lnTo>
                    <a:pt x="12016" y="4880"/>
                  </a:lnTo>
                  <a:lnTo>
                    <a:pt x="8456" y="6240"/>
                  </a:lnTo>
                  <a:lnTo>
                    <a:pt x="957" y="3381"/>
                  </a:lnTo>
                  <a:lnTo>
                    <a:pt x="8456" y="523"/>
                  </a:lnTo>
                  <a:lnTo>
                    <a:pt x="10301" y="1224"/>
                  </a:lnTo>
                  <a:cubicBezTo>
                    <a:pt x="10336" y="1238"/>
                    <a:pt x="10370" y="1244"/>
                    <a:pt x="10401" y="1244"/>
                  </a:cubicBezTo>
                  <a:cubicBezTo>
                    <a:pt x="10651" y="1244"/>
                    <a:pt x="10761" y="860"/>
                    <a:pt x="10483" y="754"/>
                  </a:cubicBezTo>
                  <a:lnTo>
                    <a:pt x="8547" y="19"/>
                  </a:lnTo>
                  <a:cubicBezTo>
                    <a:pt x="8518" y="7"/>
                    <a:pt x="8487" y="0"/>
                    <a:pt x="845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85540B7E-1784-9346-A079-2D850C277E6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5" r="71550"/>
          <a:stretch/>
        </p:blipFill>
        <p:spPr>
          <a:xfrm>
            <a:off x="620265" y="5833916"/>
            <a:ext cx="698177" cy="802704"/>
          </a:xfrm>
          <a:prstGeom prst="rect">
            <a:avLst/>
          </a:prstGeom>
        </p:spPr>
      </p:pic>
      <p:sp>
        <p:nvSpPr>
          <p:cNvPr id="23" name="Google Shape;104;p2">
            <a:extLst>
              <a:ext uri="{FF2B5EF4-FFF2-40B4-BE49-F238E27FC236}">
                <a16:creationId xmlns:a16="http://schemas.microsoft.com/office/drawing/2014/main" id="{7CB92CE9-D431-3143-9B6C-CBEDB9105F7C}"/>
              </a:ext>
            </a:extLst>
          </p:cNvPr>
          <p:cNvSpPr/>
          <p:nvPr/>
        </p:nvSpPr>
        <p:spPr>
          <a:xfrm rot="5400000">
            <a:off x="11366800" y="327167"/>
            <a:ext cx="1152400" cy="49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>
              <a:buClr>
                <a:srgbClr val="000000"/>
              </a:buClr>
            </a:pPr>
            <a:r>
              <a:rPr lang="he-IL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שיעור 1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p39"/>
          <p:cNvSpPr/>
          <p:nvPr/>
        </p:nvSpPr>
        <p:spPr>
          <a:xfrm>
            <a:off x="3716154" y="2057643"/>
            <a:ext cx="6881813" cy="3026607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rtl="1">
              <a:buClr>
                <a:srgbClr val="000000"/>
              </a:buClr>
            </a:pPr>
            <a:endParaRPr sz="2400"/>
          </a:p>
        </p:txBody>
      </p:sp>
      <p:sp>
        <p:nvSpPr>
          <p:cNvPr id="2847" name="Google Shape;2847;p39"/>
          <p:cNvSpPr/>
          <p:nvPr/>
        </p:nvSpPr>
        <p:spPr>
          <a:xfrm>
            <a:off x="3716153" y="1468843"/>
            <a:ext cx="6884619" cy="5888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he-IL" sz="2400" b="1" dirty="0">
                <a:ln>
                  <a:solidFill>
                    <a:schemeClr val="bg2"/>
                  </a:solidFill>
                </a:ln>
                <a:solidFill>
                  <a:schemeClr val="dk2"/>
                </a:solidFill>
                <a:latin typeface="Segoe UI"/>
                <a:cs typeface="Segoe UI"/>
                <a:sym typeface="Changa One"/>
              </a:rPr>
              <a:t>עלות חודשית למשפחה על מערך הבריאות  </a:t>
            </a:r>
            <a:endParaRPr lang="he-IL" sz="2400" b="1" dirty="0">
              <a:ln>
                <a:solidFill>
                  <a:srgbClr val="E86B77"/>
                </a:solidFill>
              </a:ln>
              <a:solidFill>
                <a:schemeClr val="dk2"/>
              </a:solidFill>
              <a:latin typeface="Segoe UI"/>
              <a:cs typeface="Segoe UI"/>
            </a:endParaRPr>
          </a:p>
        </p:txBody>
      </p:sp>
      <p:sp>
        <p:nvSpPr>
          <p:cNvPr id="2848" name="Google Shape;2848;p39"/>
          <p:cNvSpPr/>
          <p:nvPr/>
        </p:nvSpPr>
        <p:spPr>
          <a:xfrm>
            <a:off x="4101981" y="1010075"/>
            <a:ext cx="6102723" cy="17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rtl="1">
              <a:buClr>
                <a:srgbClr val="000000"/>
              </a:buClr>
            </a:pPr>
            <a:endParaRPr sz="2400">
              <a:solidFill>
                <a:schemeClr val="accent3"/>
              </a:solidFill>
            </a:endParaRPr>
          </a:p>
        </p:txBody>
      </p:sp>
      <p:sp>
        <p:nvSpPr>
          <p:cNvPr id="2849" name="Google Shape;2849;p39"/>
          <p:cNvSpPr txBox="1">
            <a:spLocks noGrp="1"/>
          </p:cNvSpPr>
          <p:nvPr>
            <p:ph type="title"/>
          </p:nvPr>
        </p:nvSpPr>
        <p:spPr>
          <a:xfrm>
            <a:off x="4881939" y="552369"/>
            <a:ext cx="5514376" cy="7500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he-IL" b="1" dirty="0">
                <a:ln>
                  <a:solidFill>
                    <a:schemeClr val="tx1"/>
                  </a:solidFill>
                </a:ln>
                <a:latin typeface="Segoe UI"/>
                <a:cs typeface="Segoe UI"/>
              </a:rPr>
              <a:t>בריאות - כמה זה עולה לנו</a:t>
            </a:r>
          </a:p>
        </p:txBody>
      </p:sp>
      <p:pic>
        <p:nvPicPr>
          <p:cNvPr id="2852" name="Google Shape;2852;p39">
            <a:hlinkClick r:id="" action="ppaction://hlinkshowjump?jump=previousslide"/>
          </p:cNvPr>
          <p:cNvPicPr preferRelativeResize="0"/>
          <p:nvPr/>
        </p:nvPicPr>
        <p:blipFill rotWithShape="1">
          <a:blip r:embed="rId3">
            <a:alphaModFix/>
          </a:blip>
          <a:srcRect t="308" b="317"/>
          <a:stretch/>
        </p:blipFill>
        <p:spPr>
          <a:xfrm>
            <a:off x="259456" y="729034"/>
            <a:ext cx="244233" cy="482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3" name="Google Shape;2853;p39">
            <a:hlinkClick r:id="" action="ppaction://hlinkshowjump?jump=nextslide"/>
          </p:cNvPr>
          <p:cNvPicPr preferRelativeResize="0"/>
          <p:nvPr/>
        </p:nvPicPr>
        <p:blipFill rotWithShape="1">
          <a:blip r:embed="rId3">
            <a:alphaModFix/>
          </a:blip>
          <a:srcRect t="308" b="317"/>
          <a:stretch/>
        </p:blipFill>
        <p:spPr>
          <a:xfrm rot="10800000">
            <a:off x="259456" y="5655667"/>
            <a:ext cx="244233" cy="4824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8" name="טבלה 5">
            <a:extLst>
              <a:ext uri="{FF2B5EF4-FFF2-40B4-BE49-F238E27FC236}">
                <a16:creationId xmlns:a16="http://schemas.microsoft.com/office/drawing/2014/main" id="{0B290F3D-6BE7-634F-B037-A5E9612EDC63}"/>
              </a:ext>
            </a:extLst>
          </p:cNvPr>
          <p:cNvGraphicFramePr>
            <a:graphicFrameLocks noGrp="1"/>
          </p:cNvGraphicFramePr>
          <p:nvPr/>
        </p:nvGraphicFramePr>
        <p:xfrm>
          <a:off x="4288057" y="2764189"/>
          <a:ext cx="5499811" cy="1950720"/>
        </p:xfrm>
        <a:graphic>
          <a:graphicData uri="http://schemas.openxmlformats.org/drawingml/2006/table">
            <a:tbl>
              <a:tblPr rtl="1" firstRow="1" bandRow="1">
                <a:tableStyleId>{8A107856-5554-42FB-B03E-39F5DBC370BA}</a:tableStyleId>
              </a:tblPr>
              <a:tblGrid>
                <a:gridCol w="3105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4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0" i="0" u="none" strike="noStrike" cap="none" dirty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chemeClr val="dk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Arial"/>
                        </a:rPr>
                        <a:t>מס בריאות</a:t>
                      </a:r>
                      <a:endParaRPr lang="he-IL" sz="2400" b="0" i="0" u="none" strike="noStrike" cap="none" dirty="0">
                        <a:ln>
                          <a:solidFill>
                            <a:schemeClr val="bg2"/>
                          </a:solidFill>
                        </a:ln>
                        <a:solidFill>
                          <a:schemeClr val="dk2"/>
                        </a:solidFill>
                        <a:latin typeface="Segoe UI" panose="020B0502040204020203" pitchFamily="34" charset="0"/>
                        <a:ea typeface="Segoe UI Historic" panose="020B0502040204020203" pitchFamily="34" charset="0"/>
                        <a:cs typeface="Segoe UI" panose="020B0502040204020203" pitchFamily="34" charset="0"/>
                        <a:sym typeface="Arial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0" i="0" u="none" strike="noStrike" cap="none" dirty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chemeClr val="dk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Arial"/>
                        </a:rPr>
                        <a:t>770 ₪ </a:t>
                      </a:r>
                      <a:endParaRPr lang="he-IL" sz="2400" b="0" i="0" u="none" strike="noStrike" cap="none" dirty="0">
                        <a:ln>
                          <a:solidFill>
                            <a:schemeClr val="bg2"/>
                          </a:solidFill>
                        </a:ln>
                        <a:solidFill>
                          <a:schemeClr val="dk2"/>
                        </a:solidFill>
                        <a:latin typeface="Segoe UI" panose="020B0502040204020203" pitchFamily="34" charset="0"/>
                        <a:ea typeface="Segoe UI Historic" panose="020B0502040204020203" pitchFamily="34" charset="0"/>
                        <a:cs typeface="Segoe UI" panose="020B0502040204020203" pitchFamily="34" charset="0"/>
                        <a:sym typeface="Arial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0" i="0" u="none" strike="noStrike" cap="none" dirty="0" err="1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chemeClr val="dk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Arial"/>
                        </a:rPr>
                        <a:t>שב"ן</a:t>
                      </a:r>
                      <a:r>
                        <a:rPr lang="he-IL" sz="2400" b="0" i="0" u="none" strike="noStrike" cap="none" dirty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chemeClr val="dk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Arial"/>
                        </a:rPr>
                        <a:t> בסיסי</a:t>
                      </a:r>
                      <a:endParaRPr lang="he-IL" sz="2400" b="0" i="0" u="none" strike="noStrike" cap="none" dirty="0">
                        <a:ln>
                          <a:solidFill>
                            <a:schemeClr val="bg2"/>
                          </a:solidFill>
                        </a:ln>
                        <a:solidFill>
                          <a:schemeClr val="dk2"/>
                        </a:solidFill>
                        <a:latin typeface="Segoe UI" panose="020B0502040204020203" pitchFamily="34" charset="0"/>
                        <a:ea typeface="Segoe UI Historic" panose="020B0502040204020203" pitchFamily="34" charset="0"/>
                        <a:cs typeface="Segoe UI" panose="020B0502040204020203" pitchFamily="34" charset="0"/>
                        <a:sym typeface="Arial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0" i="0" u="none" strike="noStrike" cap="none" dirty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chemeClr val="dk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Arial"/>
                        </a:rPr>
                        <a:t>120 ₪</a:t>
                      </a:r>
                      <a:endParaRPr lang="he-IL" sz="2400" b="0" i="0" u="none" strike="noStrike" cap="none" dirty="0">
                        <a:ln>
                          <a:solidFill>
                            <a:schemeClr val="bg2"/>
                          </a:solidFill>
                        </a:ln>
                        <a:solidFill>
                          <a:schemeClr val="dk2"/>
                        </a:solidFill>
                        <a:latin typeface="Segoe UI" panose="020B0502040204020203" pitchFamily="34" charset="0"/>
                        <a:ea typeface="Segoe UI Historic" panose="020B0502040204020203" pitchFamily="34" charset="0"/>
                        <a:cs typeface="Segoe UI" panose="020B0502040204020203" pitchFamily="34" charset="0"/>
                        <a:sym typeface="Arial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0" i="0" u="none" strike="noStrike" cap="none" dirty="0" err="1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chemeClr val="dk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Arial"/>
                        </a:rPr>
                        <a:t>שב"ן</a:t>
                      </a:r>
                      <a:r>
                        <a:rPr lang="he-IL" sz="2400" b="0" i="0" u="none" strike="noStrike" cap="none" dirty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chemeClr val="dk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Arial"/>
                        </a:rPr>
                        <a:t> מוסף</a:t>
                      </a:r>
                      <a:endParaRPr lang="he-IL" sz="2400" b="0" i="0" u="none" strike="noStrike" cap="none" dirty="0">
                        <a:ln>
                          <a:solidFill>
                            <a:schemeClr val="bg2"/>
                          </a:solidFill>
                        </a:ln>
                        <a:solidFill>
                          <a:schemeClr val="dk2"/>
                        </a:solidFill>
                        <a:latin typeface="Segoe UI" panose="020B0502040204020203" pitchFamily="34" charset="0"/>
                        <a:ea typeface="Segoe UI Historic" panose="020B0502040204020203" pitchFamily="34" charset="0"/>
                        <a:cs typeface="Segoe UI" panose="020B0502040204020203" pitchFamily="34" charset="0"/>
                        <a:sym typeface="Arial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0" i="0" u="none" strike="noStrike" cap="none" dirty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chemeClr val="dk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Arial"/>
                        </a:rPr>
                        <a:t>125 ₪</a:t>
                      </a:r>
                      <a:endParaRPr lang="he-IL" sz="2400" b="0" i="0" u="none" strike="noStrike" cap="none" dirty="0">
                        <a:ln>
                          <a:solidFill>
                            <a:schemeClr val="bg2"/>
                          </a:solidFill>
                        </a:ln>
                        <a:solidFill>
                          <a:schemeClr val="dk2"/>
                        </a:solidFill>
                        <a:latin typeface="Segoe UI" panose="020B0502040204020203" pitchFamily="34" charset="0"/>
                        <a:ea typeface="Segoe UI Historic" panose="020B0502040204020203" pitchFamily="34" charset="0"/>
                        <a:cs typeface="Segoe UI" panose="020B0502040204020203" pitchFamily="34" charset="0"/>
                        <a:sym typeface="Arial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0" i="0" u="none" strike="noStrike" cap="none" dirty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chemeClr val="dk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Arial"/>
                        </a:rPr>
                        <a:t>ביטוח פרטי</a:t>
                      </a:r>
                      <a:endParaRPr lang="he-IL" sz="2400" b="0" i="0" u="none" strike="noStrike" cap="none" dirty="0">
                        <a:ln>
                          <a:solidFill>
                            <a:schemeClr val="bg2"/>
                          </a:solidFill>
                        </a:ln>
                        <a:solidFill>
                          <a:schemeClr val="dk2"/>
                        </a:solidFill>
                        <a:latin typeface="Segoe UI" panose="020B0502040204020203" pitchFamily="34" charset="0"/>
                        <a:ea typeface="Segoe UI Historic" panose="020B0502040204020203" pitchFamily="34" charset="0"/>
                        <a:cs typeface="Segoe UI" panose="020B0502040204020203" pitchFamily="34" charset="0"/>
                        <a:sym typeface="Arial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0" i="0" u="none" strike="noStrike" cap="none" dirty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chemeClr val="dk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Arial"/>
                        </a:rPr>
                        <a:t>180 – 600 ₪</a:t>
                      </a:r>
                      <a:endParaRPr lang="he-IL" sz="2400" b="0" i="0" u="none" strike="noStrike" cap="none" dirty="0">
                        <a:ln>
                          <a:solidFill>
                            <a:schemeClr val="bg2"/>
                          </a:solidFill>
                        </a:ln>
                        <a:solidFill>
                          <a:schemeClr val="dk2"/>
                        </a:solidFill>
                        <a:latin typeface="Segoe UI" panose="020B0502040204020203" pitchFamily="34" charset="0"/>
                        <a:ea typeface="Segoe UI Historic" panose="020B0502040204020203" pitchFamily="34" charset="0"/>
                        <a:cs typeface="Segoe UI" panose="020B0502040204020203" pitchFamily="34" charset="0"/>
                        <a:sym typeface="Arial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712A524-DC48-D24E-842C-97C60DC8A40A}"/>
              </a:ext>
            </a:extLst>
          </p:cNvPr>
          <p:cNvSpPr txBox="1"/>
          <p:nvPr/>
        </p:nvSpPr>
        <p:spPr>
          <a:xfrm>
            <a:off x="4798829" y="2265824"/>
            <a:ext cx="5631670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>
              <a:buClr>
                <a:srgbClr val="000000"/>
              </a:buClr>
              <a:buFont typeface="Arial"/>
            </a:pPr>
            <a:r>
              <a:rPr lang="he-IL" sz="1467" b="1" dirty="0">
                <a:latin typeface="Segoe UI" panose="020B0502040204020203" pitchFamily="34" charset="0"/>
                <a:cs typeface="Segoe UI" panose="020B0502040204020203" pitchFamily="34" charset="0"/>
              </a:rPr>
              <a:t>דוגמא לעלות חודשית לזוג, גיל 40, +2 ילדים, שכר ממוצע 20,000 </a:t>
            </a:r>
          </a:p>
        </p:txBody>
      </p:sp>
      <p:grpSp>
        <p:nvGrpSpPr>
          <p:cNvPr id="107" name="Google Shape;13451;p83">
            <a:extLst>
              <a:ext uri="{FF2B5EF4-FFF2-40B4-BE49-F238E27FC236}">
                <a16:creationId xmlns:a16="http://schemas.microsoft.com/office/drawing/2014/main" id="{802880D6-A177-0F46-8F66-2E0BD951D149}"/>
              </a:ext>
            </a:extLst>
          </p:cNvPr>
          <p:cNvGrpSpPr/>
          <p:nvPr/>
        </p:nvGrpSpPr>
        <p:grpSpPr>
          <a:xfrm>
            <a:off x="10599161" y="320687"/>
            <a:ext cx="590307" cy="483108"/>
            <a:chOff x="3462865" y="2459296"/>
            <a:chExt cx="442730" cy="362331"/>
          </a:xfrm>
        </p:grpSpPr>
        <p:sp>
          <p:nvSpPr>
            <p:cNvPr id="109" name="Google Shape;13452;p83">
              <a:extLst>
                <a:ext uri="{FF2B5EF4-FFF2-40B4-BE49-F238E27FC236}">
                  <a16:creationId xmlns:a16="http://schemas.microsoft.com/office/drawing/2014/main" id="{0A300D23-2440-DD49-84D4-A833B4366852}"/>
                </a:ext>
              </a:extLst>
            </p:cNvPr>
            <p:cNvSpPr/>
            <p:nvPr/>
          </p:nvSpPr>
          <p:spPr>
            <a:xfrm>
              <a:off x="3770009" y="2778221"/>
              <a:ext cx="43040" cy="36888"/>
            </a:xfrm>
            <a:custGeom>
              <a:avLst/>
              <a:gdLst/>
              <a:ahLst/>
              <a:cxnLst/>
              <a:rect l="l" t="t" r="r" b="b"/>
              <a:pathLst>
                <a:path w="1644" h="1409" extrusionOk="0">
                  <a:moveTo>
                    <a:pt x="942" y="0"/>
                  </a:moveTo>
                  <a:cubicBezTo>
                    <a:pt x="312" y="0"/>
                    <a:pt x="0" y="759"/>
                    <a:pt x="442" y="1201"/>
                  </a:cubicBezTo>
                  <a:cubicBezTo>
                    <a:pt x="585" y="1344"/>
                    <a:pt x="761" y="1408"/>
                    <a:pt x="934" y="1408"/>
                  </a:cubicBezTo>
                  <a:cubicBezTo>
                    <a:pt x="1296" y="1408"/>
                    <a:pt x="1643" y="1129"/>
                    <a:pt x="1643" y="706"/>
                  </a:cubicBezTo>
                  <a:cubicBezTo>
                    <a:pt x="1643" y="317"/>
                    <a:pt x="1326" y="0"/>
                    <a:pt x="942" y="0"/>
                  </a:cubicBez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13453;p83">
              <a:extLst>
                <a:ext uri="{FF2B5EF4-FFF2-40B4-BE49-F238E27FC236}">
                  <a16:creationId xmlns:a16="http://schemas.microsoft.com/office/drawing/2014/main" id="{693D3A06-5BC3-3146-9831-3AD07A8B678F}"/>
                </a:ext>
              </a:extLst>
            </p:cNvPr>
            <p:cNvSpPr/>
            <p:nvPr/>
          </p:nvSpPr>
          <p:spPr>
            <a:xfrm>
              <a:off x="3540724" y="2605040"/>
              <a:ext cx="287038" cy="158415"/>
            </a:xfrm>
            <a:custGeom>
              <a:avLst/>
              <a:gdLst/>
              <a:ahLst/>
              <a:cxnLst/>
              <a:rect l="l" t="t" r="r" b="b"/>
              <a:pathLst>
                <a:path w="10964" h="6051" extrusionOk="0">
                  <a:moveTo>
                    <a:pt x="0" y="0"/>
                  </a:moveTo>
                  <a:lnTo>
                    <a:pt x="0" y="4127"/>
                  </a:lnTo>
                  <a:cubicBezTo>
                    <a:pt x="1603" y="5409"/>
                    <a:pt x="3542" y="6051"/>
                    <a:pt x="5482" y="6051"/>
                  </a:cubicBezTo>
                  <a:cubicBezTo>
                    <a:pt x="7421" y="6051"/>
                    <a:pt x="9361" y="5409"/>
                    <a:pt x="10963" y="4127"/>
                  </a:cubicBezTo>
                  <a:lnTo>
                    <a:pt x="10963" y="0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" name="Google Shape;13454;p83">
              <a:extLst>
                <a:ext uri="{FF2B5EF4-FFF2-40B4-BE49-F238E27FC236}">
                  <a16:creationId xmlns:a16="http://schemas.microsoft.com/office/drawing/2014/main" id="{C76B95A5-34B6-0048-9C23-EFF2EFE3BEF5}"/>
                </a:ext>
              </a:extLst>
            </p:cNvPr>
            <p:cNvSpPr/>
            <p:nvPr/>
          </p:nvSpPr>
          <p:spPr>
            <a:xfrm>
              <a:off x="3540724" y="2605040"/>
              <a:ext cx="70450" cy="146529"/>
            </a:xfrm>
            <a:custGeom>
              <a:avLst/>
              <a:gdLst/>
              <a:ahLst/>
              <a:cxnLst/>
              <a:rect l="l" t="t" r="r" b="b"/>
              <a:pathLst>
                <a:path w="2691" h="5597" extrusionOk="0">
                  <a:moveTo>
                    <a:pt x="0" y="0"/>
                  </a:moveTo>
                  <a:lnTo>
                    <a:pt x="0" y="4127"/>
                  </a:lnTo>
                  <a:cubicBezTo>
                    <a:pt x="803" y="4771"/>
                    <a:pt x="1715" y="5270"/>
                    <a:pt x="2691" y="5597"/>
                  </a:cubicBezTo>
                  <a:lnTo>
                    <a:pt x="2691" y="0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13455;p83">
              <a:extLst>
                <a:ext uri="{FF2B5EF4-FFF2-40B4-BE49-F238E27FC236}">
                  <a16:creationId xmlns:a16="http://schemas.microsoft.com/office/drawing/2014/main" id="{12732DF4-5A61-684A-A3DD-994706B1B231}"/>
                </a:ext>
              </a:extLst>
            </p:cNvPr>
            <p:cNvSpPr/>
            <p:nvPr/>
          </p:nvSpPr>
          <p:spPr>
            <a:xfrm>
              <a:off x="3764956" y="2619806"/>
              <a:ext cx="13247" cy="133021"/>
            </a:xfrm>
            <a:custGeom>
              <a:avLst/>
              <a:gdLst/>
              <a:ahLst/>
              <a:cxnLst/>
              <a:rect l="l" t="t" r="r" b="b"/>
              <a:pathLst>
                <a:path w="506" h="5081" extrusionOk="0">
                  <a:moveTo>
                    <a:pt x="253" y="1"/>
                  </a:moveTo>
                  <a:cubicBezTo>
                    <a:pt x="127" y="1"/>
                    <a:pt x="1" y="85"/>
                    <a:pt x="1" y="253"/>
                  </a:cubicBezTo>
                  <a:lnTo>
                    <a:pt x="1" y="4831"/>
                  </a:lnTo>
                  <a:cubicBezTo>
                    <a:pt x="1" y="4970"/>
                    <a:pt x="116" y="5081"/>
                    <a:pt x="251" y="5081"/>
                  </a:cubicBezTo>
                  <a:cubicBezTo>
                    <a:pt x="390" y="5081"/>
                    <a:pt x="505" y="4970"/>
                    <a:pt x="505" y="4831"/>
                  </a:cubicBezTo>
                  <a:lnTo>
                    <a:pt x="505" y="253"/>
                  </a:lnTo>
                  <a:cubicBezTo>
                    <a:pt x="505" y="85"/>
                    <a:pt x="379" y="1"/>
                    <a:pt x="253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" name="Google Shape;13456;p83">
              <a:extLst>
                <a:ext uri="{FF2B5EF4-FFF2-40B4-BE49-F238E27FC236}">
                  <a16:creationId xmlns:a16="http://schemas.microsoft.com/office/drawing/2014/main" id="{A12820B7-198D-7447-8D73-C833638B6057}"/>
                </a:ext>
              </a:extLst>
            </p:cNvPr>
            <p:cNvSpPr/>
            <p:nvPr/>
          </p:nvSpPr>
          <p:spPr>
            <a:xfrm>
              <a:off x="3469410" y="2465920"/>
              <a:ext cx="429666" cy="193837"/>
            </a:xfrm>
            <a:custGeom>
              <a:avLst/>
              <a:gdLst/>
              <a:ahLst/>
              <a:cxnLst/>
              <a:rect l="l" t="t" r="r" b="b"/>
              <a:pathLst>
                <a:path w="16412" h="7404" extrusionOk="0">
                  <a:moveTo>
                    <a:pt x="8206" y="1"/>
                  </a:moveTo>
                  <a:lnTo>
                    <a:pt x="0" y="3128"/>
                  </a:lnTo>
                  <a:lnTo>
                    <a:pt x="0" y="4272"/>
                  </a:lnTo>
                  <a:lnTo>
                    <a:pt x="8206" y="7404"/>
                  </a:lnTo>
                  <a:lnTo>
                    <a:pt x="16411" y="4272"/>
                  </a:lnTo>
                  <a:lnTo>
                    <a:pt x="16411" y="3128"/>
                  </a:lnTo>
                  <a:lnTo>
                    <a:pt x="8206" y="1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" name="Google Shape;13457;p83">
              <a:extLst>
                <a:ext uri="{FF2B5EF4-FFF2-40B4-BE49-F238E27FC236}">
                  <a16:creationId xmlns:a16="http://schemas.microsoft.com/office/drawing/2014/main" id="{1A5D5DAD-6603-024C-BC4E-77771A3DA952}"/>
                </a:ext>
              </a:extLst>
            </p:cNvPr>
            <p:cNvSpPr/>
            <p:nvPr/>
          </p:nvSpPr>
          <p:spPr>
            <a:xfrm>
              <a:off x="3469410" y="2547811"/>
              <a:ext cx="214833" cy="111946"/>
            </a:xfrm>
            <a:custGeom>
              <a:avLst/>
              <a:gdLst/>
              <a:ahLst/>
              <a:cxnLst/>
              <a:rect l="l" t="t" r="r" b="b"/>
              <a:pathLst>
                <a:path w="8206" h="4276" extrusionOk="0">
                  <a:moveTo>
                    <a:pt x="0" y="0"/>
                  </a:moveTo>
                  <a:lnTo>
                    <a:pt x="0" y="1144"/>
                  </a:lnTo>
                  <a:lnTo>
                    <a:pt x="8206" y="4276"/>
                  </a:lnTo>
                  <a:lnTo>
                    <a:pt x="8206" y="3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" name="Google Shape;13458;p83">
              <a:extLst>
                <a:ext uri="{FF2B5EF4-FFF2-40B4-BE49-F238E27FC236}">
                  <a16:creationId xmlns:a16="http://schemas.microsoft.com/office/drawing/2014/main" id="{827C830F-ED2B-D147-9527-95CDB7F18244}"/>
                </a:ext>
              </a:extLst>
            </p:cNvPr>
            <p:cNvSpPr/>
            <p:nvPr/>
          </p:nvSpPr>
          <p:spPr>
            <a:xfrm>
              <a:off x="3462865" y="2459296"/>
              <a:ext cx="442730" cy="362331"/>
            </a:xfrm>
            <a:custGeom>
              <a:avLst/>
              <a:gdLst/>
              <a:ahLst/>
              <a:cxnLst/>
              <a:rect l="l" t="t" r="r" b="b"/>
              <a:pathLst>
                <a:path w="16911" h="13840" extrusionOk="0">
                  <a:moveTo>
                    <a:pt x="16406" y="3746"/>
                  </a:moveTo>
                  <a:lnTo>
                    <a:pt x="16406" y="4352"/>
                  </a:lnTo>
                  <a:lnTo>
                    <a:pt x="12924" y="5682"/>
                  </a:lnTo>
                  <a:lnTo>
                    <a:pt x="12924" y="5072"/>
                  </a:lnTo>
                  <a:lnTo>
                    <a:pt x="16406" y="3746"/>
                  </a:lnTo>
                  <a:close/>
                  <a:moveTo>
                    <a:pt x="12419" y="5265"/>
                  </a:moveTo>
                  <a:lnTo>
                    <a:pt x="12419" y="5875"/>
                  </a:lnTo>
                  <a:lnTo>
                    <a:pt x="8706" y="7287"/>
                  </a:lnTo>
                  <a:lnTo>
                    <a:pt x="8706" y="6682"/>
                  </a:lnTo>
                  <a:lnTo>
                    <a:pt x="12419" y="5265"/>
                  </a:lnTo>
                  <a:close/>
                  <a:moveTo>
                    <a:pt x="505" y="3746"/>
                  </a:moveTo>
                  <a:lnTo>
                    <a:pt x="8206" y="6682"/>
                  </a:lnTo>
                  <a:lnTo>
                    <a:pt x="8206" y="7292"/>
                  </a:lnTo>
                  <a:lnTo>
                    <a:pt x="505" y="4352"/>
                  </a:lnTo>
                  <a:lnTo>
                    <a:pt x="505" y="3746"/>
                  </a:lnTo>
                  <a:close/>
                  <a:moveTo>
                    <a:pt x="13687" y="5927"/>
                  </a:moveTo>
                  <a:lnTo>
                    <a:pt x="13687" y="9569"/>
                  </a:lnTo>
                  <a:cubicBezTo>
                    <a:pt x="13442" y="9761"/>
                    <a:pt x="13188" y="9934"/>
                    <a:pt x="12924" y="10097"/>
                  </a:cubicBezTo>
                  <a:lnTo>
                    <a:pt x="12924" y="6221"/>
                  </a:lnTo>
                  <a:lnTo>
                    <a:pt x="13687" y="5927"/>
                  </a:lnTo>
                  <a:close/>
                  <a:moveTo>
                    <a:pt x="12674" y="12437"/>
                  </a:moveTo>
                  <a:cubicBezTo>
                    <a:pt x="12919" y="12437"/>
                    <a:pt x="13125" y="12639"/>
                    <a:pt x="13125" y="12888"/>
                  </a:cubicBezTo>
                  <a:cubicBezTo>
                    <a:pt x="13125" y="13158"/>
                    <a:pt x="12901" y="13338"/>
                    <a:pt x="12668" y="13338"/>
                  </a:cubicBezTo>
                  <a:cubicBezTo>
                    <a:pt x="12557" y="13338"/>
                    <a:pt x="12443" y="13297"/>
                    <a:pt x="12352" y="13206"/>
                  </a:cubicBezTo>
                  <a:cubicBezTo>
                    <a:pt x="12068" y="12922"/>
                    <a:pt x="12270" y="12437"/>
                    <a:pt x="12674" y="12437"/>
                  </a:cubicBezTo>
                  <a:close/>
                  <a:moveTo>
                    <a:pt x="8456" y="0"/>
                  </a:moveTo>
                  <a:cubicBezTo>
                    <a:pt x="8425" y="0"/>
                    <a:pt x="8393" y="7"/>
                    <a:pt x="8364" y="19"/>
                  </a:cubicBezTo>
                  <a:lnTo>
                    <a:pt x="159" y="3146"/>
                  </a:lnTo>
                  <a:cubicBezTo>
                    <a:pt x="63" y="3184"/>
                    <a:pt x="1" y="3276"/>
                    <a:pt x="1" y="3381"/>
                  </a:cubicBezTo>
                  <a:lnTo>
                    <a:pt x="1" y="4529"/>
                  </a:lnTo>
                  <a:cubicBezTo>
                    <a:pt x="1" y="4630"/>
                    <a:pt x="63" y="4726"/>
                    <a:pt x="159" y="4760"/>
                  </a:cubicBezTo>
                  <a:lnTo>
                    <a:pt x="2725" y="5740"/>
                  </a:lnTo>
                  <a:lnTo>
                    <a:pt x="2725" y="6610"/>
                  </a:lnTo>
                  <a:cubicBezTo>
                    <a:pt x="2725" y="6775"/>
                    <a:pt x="2849" y="6858"/>
                    <a:pt x="2974" y="6858"/>
                  </a:cubicBezTo>
                  <a:cubicBezTo>
                    <a:pt x="3099" y="6858"/>
                    <a:pt x="3224" y="6775"/>
                    <a:pt x="3224" y="6610"/>
                  </a:cubicBezTo>
                  <a:lnTo>
                    <a:pt x="3224" y="5932"/>
                  </a:lnTo>
                  <a:lnTo>
                    <a:pt x="8364" y="7892"/>
                  </a:lnTo>
                  <a:cubicBezTo>
                    <a:pt x="8393" y="7904"/>
                    <a:pt x="8423" y="7910"/>
                    <a:pt x="8454" y="7910"/>
                  </a:cubicBezTo>
                  <a:cubicBezTo>
                    <a:pt x="8485" y="7910"/>
                    <a:pt x="8516" y="7904"/>
                    <a:pt x="8547" y="7892"/>
                  </a:cubicBezTo>
                  <a:lnTo>
                    <a:pt x="12419" y="6413"/>
                  </a:lnTo>
                  <a:lnTo>
                    <a:pt x="12419" y="10390"/>
                  </a:lnTo>
                  <a:cubicBezTo>
                    <a:pt x="11171" y="11047"/>
                    <a:pt x="9810" y="11370"/>
                    <a:pt x="8455" y="11370"/>
                  </a:cubicBezTo>
                  <a:cubicBezTo>
                    <a:pt x="6598" y="11370"/>
                    <a:pt x="4752" y="10763"/>
                    <a:pt x="3224" y="9574"/>
                  </a:cubicBezTo>
                  <a:lnTo>
                    <a:pt x="3224" y="7614"/>
                  </a:lnTo>
                  <a:cubicBezTo>
                    <a:pt x="3224" y="7446"/>
                    <a:pt x="3099" y="7361"/>
                    <a:pt x="2974" y="7361"/>
                  </a:cubicBezTo>
                  <a:cubicBezTo>
                    <a:pt x="2849" y="7361"/>
                    <a:pt x="2725" y="7446"/>
                    <a:pt x="2725" y="7614"/>
                  </a:cubicBezTo>
                  <a:lnTo>
                    <a:pt x="2725" y="9694"/>
                  </a:lnTo>
                  <a:cubicBezTo>
                    <a:pt x="2725" y="9771"/>
                    <a:pt x="2758" y="9843"/>
                    <a:pt x="2821" y="9891"/>
                  </a:cubicBezTo>
                  <a:cubicBezTo>
                    <a:pt x="4451" y="11199"/>
                    <a:pt x="6445" y="11872"/>
                    <a:pt x="8455" y="11872"/>
                  </a:cubicBezTo>
                  <a:cubicBezTo>
                    <a:pt x="9804" y="11872"/>
                    <a:pt x="11160" y="11570"/>
                    <a:pt x="12419" y="10952"/>
                  </a:cubicBezTo>
                  <a:lnTo>
                    <a:pt x="12419" y="11966"/>
                  </a:lnTo>
                  <a:cubicBezTo>
                    <a:pt x="11958" y="12091"/>
                    <a:pt x="11660" y="12543"/>
                    <a:pt x="11727" y="13013"/>
                  </a:cubicBezTo>
                  <a:cubicBezTo>
                    <a:pt x="11790" y="13489"/>
                    <a:pt x="12193" y="13840"/>
                    <a:pt x="12669" y="13840"/>
                  </a:cubicBezTo>
                  <a:cubicBezTo>
                    <a:pt x="13149" y="13840"/>
                    <a:pt x="13553" y="13489"/>
                    <a:pt x="13615" y="13013"/>
                  </a:cubicBezTo>
                  <a:cubicBezTo>
                    <a:pt x="13678" y="12543"/>
                    <a:pt x="13385" y="12091"/>
                    <a:pt x="12924" y="11966"/>
                  </a:cubicBezTo>
                  <a:lnTo>
                    <a:pt x="12924" y="10683"/>
                  </a:lnTo>
                  <a:cubicBezTo>
                    <a:pt x="13332" y="10453"/>
                    <a:pt x="13726" y="10184"/>
                    <a:pt x="14096" y="9891"/>
                  </a:cubicBezTo>
                  <a:cubicBezTo>
                    <a:pt x="14153" y="9843"/>
                    <a:pt x="14187" y="9771"/>
                    <a:pt x="14187" y="9694"/>
                  </a:cubicBezTo>
                  <a:lnTo>
                    <a:pt x="14187" y="5740"/>
                  </a:lnTo>
                  <a:lnTo>
                    <a:pt x="16748" y="4760"/>
                  </a:lnTo>
                  <a:cubicBezTo>
                    <a:pt x="16848" y="4726"/>
                    <a:pt x="16911" y="4630"/>
                    <a:pt x="16911" y="4525"/>
                  </a:cubicBezTo>
                  <a:lnTo>
                    <a:pt x="16911" y="3381"/>
                  </a:lnTo>
                  <a:cubicBezTo>
                    <a:pt x="16911" y="3276"/>
                    <a:pt x="16848" y="3184"/>
                    <a:pt x="16752" y="3146"/>
                  </a:cubicBezTo>
                  <a:lnTo>
                    <a:pt x="11401" y="1104"/>
                  </a:lnTo>
                  <a:cubicBezTo>
                    <a:pt x="11366" y="1091"/>
                    <a:pt x="11333" y="1085"/>
                    <a:pt x="11302" y="1085"/>
                  </a:cubicBezTo>
                  <a:cubicBezTo>
                    <a:pt x="11055" y="1085"/>
                    <a:pt x="10945" y="1468"/>
                    <a:pt x="11223" y="1575"/>
                  </a:cubicBezTo>
                  <a:lnTo>
                    <a:pt x="15955" y="3377"/>
                  </a:lnTo>
                  <a:lnTo>
                    <a:pt x="12683" y="4630"/>
                  </a:lnTo>
                  <a:lnTo>
                    <a:pt x="8561" y="2762"/>
                  </a:lnTo>
                  <a:cubicBezTo>
                    <a:pt x="8523" y="2745"/>
                    <a:pt x="8486" y="2737"/>
                    <a:pt x="8451" y="2737"/>
                  </a:cubicBezTo>
                  <a:cubicBezTo>
                    <a:pt x="8210" y="2737"/>
                    <a:pt x="8086" y="3101"/>
                    <a:pt x="8355" y="3223"/>
                  </a:cubicBezTo>
                  <a:lnTo>
                    <a:pt x="12016" y="4880"/>
                  </a:lnTo>
                  <a:lnTo>
                    <a:pt x="8456" y="6240"/>
                  </a:lnTo>
                  <a:lnTo>
                    <a:pt x="957" y="3381"/>
                  </a:lnTo>
                  <a:lnTo>
                    <a:pt x="8456" y="523"/>
                  </a:lnTo>
                  <a:lnTo>
                    <a:pt x="10301" y="1224"/>
                  </a:lnTo>
                  <a:cubicBezTo>
                    <a:pt x="10336" y="1238"/>
                    <a:pt x="10370" y="1244"/>
                    <a:pt x="10401" y="1244"/>
                  </a:cubicBezTo>
                  <a:cubicBezTo>
                    <a:pt x="10651" y="1244"/>
                    <a:pt x="10761" y="860"/>
                    <a:pt x="10483" y="754"/>
                  </a:cubicBezTo>
                  <a:lnTo>
                    <a:pt x="8547" y="19"/>
                  </a:lnTo>
                  <a:cubicBezTo>
                    <a:pt x="8518" y="7"/>
                    <a:pt x="8487" y="0"/>
                    <a:pt x="845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116" name="Picture 115" descr="Text&#10;&#10;Description automatically generated">
            <a:extLst>
              <a:ext uri="{FF2B5EF4-FFF2-40B4-BE49-F238E27FC236}">
                <a16:creationId xmlns:a16="http://schemas.microsoft.com/office/drawing/2014/main" id="{28F0A10D-9F8B-2746-8635-06E77AF742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5" r="71550"/>
          <a:stretch/>
        </p:blipFill>
        <p:spPr>
          <a:xfrm>
            <a:off x="620265" y="5833916"/>
            <a:ext cx="698177" cy="80270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2" name="Google Shape;3842;p55"/>
          <p:cNvSpPr txBox="1">
            <a:spLocks noGrp="1"/>
          </p:cNvSpPr>
          <p:nvPr>
            <p:ph type="subTitle" idx="1"/>
          </p:nvPr>
        </p:nvSpPr>
        <p:spPr>
          <a:xfrm>
            <a:off x="1355044" y="1969835"/>
            <a:ext cx="7002885" cy="264289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 algn="ctr" rtl="1"/>
            <a:r>
              <a:rPr lang="he-IL" sz="4800" b="1" dirty="0">
                <a:latin typeface="Segoe UI" panose="020B0502040204020203" pitchFamily="34" charset="0"/>
                <a:cs typeface="Segoe UI" panose="020B0502040204020203" pitchFamily="34" charset="0"/>
              </a:rPr>
              <a:t>למה לרכוש ביטוח בריאות פרטי ?</a:t>
            </a:r>
            <a:endParaRPr sz="4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844" name="Google Shape;3844;p55">
            <a:hlinkClick r:id="" action="ppaction://hlinkshowjump?jump=previousslide"/>
          </p:cNvPr>
          <p:cNvPicPr preferRelativeResize="0"/>
          <p:nvPr/>
        </p:nvPicPr>
        <p:blipFill rotWithShape="1">
          <a:blip r:embed="rId3">
            <a:alphaModFix/>
          </a:blip>
          <a:srcRect t="308" b="317"/>
          <a:stretch/>
        </p:blipFill>
        <p:spPr>
          <a:xfrm>
            <a:off x="259456" y="729034"/>
            <a:ext cx="244233" cy="482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5" name="Google Shape;3845;p55">
            <a:hlinkClick r:id="" action="ppaction://hlinkshowjump?jump=nextslide"/>
          </p:cNvPr>
          <p:cNvPicPr preferRelativeResize="0"/>
          <p:nvPr/>
        </p:nvPicPr>
        <p:blipFill rotWithShape="1">
          <a:blip r:embed="rId3">
            <a:alphaModFix/>
          </a:blip>
          <a:srcRect t="308" b="317"/>
          <a:stretch/>
        </p:blipFill>
        <p:spPr>
          <a:xfrm rot="10800000">
            <a:off x="259456" y="5655667"/>
            <a:ext cx="244233" cy="4824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46" name="Google Shape;3846;p55"/>
          <p:cNvGrpSpPr/>
          <p:nvPr/>
        </p:nvGrpSpPr>
        <p:grpSpPr>
          <a:xfrm>
            <a:off x="9230086" y="1944408"/>
            <a:ext cx="1421941" cy="4593885"/>
            <a:chOff x="6290139" y="1458306"/>
            <a:chExt cx="1066456" cy="3445414"/>
          </a:xfrm>
        </p:grpSpPr>
        <p:sp>
          <p:nvSpPr>
            <p:cNvPr id="3847" name="Google Shape;3847;p55"/>
            <p:cNvSpPr/>
            <p:nvPr/>
          </p:nvSpPr>
          <p:spPr>
            <a:xfrm>
              <a:off x="6762175" y="1828700"/>
              <a:ext cx="265246" cy="167059"/>
            </a:xfrm>
            <a:custGeom>
              <a:avLst/>
              <a:gdLst/>
              <a:ahLst/>
              <a:cxnLst/>
              <a:rect l="l" t="t" r="r" b="b"/>
              <a:pathLst>
                <a:path w="14588" h="8966" extrusionOk="0">
                  <a:moveTo>
                    <a:pt x="7864" y="0"/>
                  </a:moveTo>
                  <a:cubicBezTo>
                    <a:pt x="6997" y="0"/>
                    <a:pt x="6129" y="139"/>
                    <a:pt x="5289" y="419"/>
                  </a:cubicBezTo>
                  <a:cubicBezTo>
                    <a:pt x="3910" y="795"/>
                    <a:pt x="2682" y="1522"/>
                    <a:pt x="1730" y="2549"/>
                  </a:cubicBezTo>
                  <a:cubicBezTo>
                    <a:pt x="477" y="3953"/>
                    <a:pt x="1" y="5908"/>
                    <a:pt x="427" y="7737"/>
                  </a:cubicBezTo>
                  <a:lnTo>
                    <a:pt x="10001" y="6735"/>
                  </a:lnTo>
                  <a:cubicBezTo>
                    <a:pt x="10828" y="7562"/>
                    <a:pt x="11780" y="8239"/>
                    <a:pt x="12808" y="8765"/>
                  </a:cubicBezTo>
                  <a:cubicBezTo>
                    <a:pt x="13108" y="8915"/>
                    <a:pt x="13459" y="8965"/>
                    <a:pt x="13810" y="8965"/>
                  </a:cubicBezTo>
                  <a:cubicBezTo>
                    <a:pt x="14136" y="8940"/>
                    <a:pt x="14437" y="8715"/>
                    <a:pt x="14562" y="8389"/>
                  </a:cubicBezTo>
                  <a:cubicBezTo>
                    <a:pt x="14587" y="8013"/>
                    <a:pt x="14512" y="7637"/>
                    <a:pt x="14337" y="7311"/>
                  </a:cubicBezTo>
                  <a:cubicBezTo>
                    <a:pt x="14086" y="6509"/>
                    <a:pt x="14236" y="5607"/>
                    <a:pt x="14136" y="4755"/>
                  </a:cubicBezTo>
                  <a:cubicBezTo>
                    <a:pt x="13936" y="2900"/>
                    <a:pt x="12532" y="1271"/>
                    <a:pt x="10803" y="544"/>
                  </a:cubicBezTo>
                  <a:cubicBezTo>
                    <a:pt x="9852" y="183"/>
                    <a:pt x="8858" y="0"/>
                    <a:pt x="78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8" name="Google Shape;3848;p55"/>
            <p:cNvSpPr/>
            <p:nvPr/>
          </p:nvSpPr>
          <p:spPr>
            <a:xfrm>
              <a:off x="6566086" y="2352919"/>
              <a:ext cx="193789" cy="638655"/>
            </a:xfrm>
            <a:custGeom>
              <a:avLst/>
              <a:gdLst/>
              <a:ahLst/>
              <a:cxnLst/>
              <a:rect l="l" t="t" r="r" b="b"/>
              <a:pathLst>
                <a:path w="10402" h="34281" extrusionOk="0">
                  <a:moveTo>
                    <a:pt x="9173" y="0"/>
                  </a:moveTo>
                  <a:cubicBezTo>
                    <a:pt x="9173" y="0"/>
                    <a:pt x="6141" y="2031"/>
                    <a:pt x="5338" y="5690"/>
                  </a:cubicBezTo>
                  <a:cubicBezTo>
                    <a:pt x="4712" y="8572"/>
                    <a:pt x="3008" y="23760"/>
                    <a:pt x="3008" y="23760"/>
                  </a:cubicBezTo>
                  <a:lnTo>
                    <a:pt x="0" y="29625"/>
                  </a:lnTo>
                  <a:lnTo>
                    <a:pt x="1955" y="34261"/>
                  </a:lnTo>
                  <a:cubicBezTo>
                    <a:pt x="2131" y="34274"/>
                    <a:pt x="2307" y="34281"/>
                    <a:pt x="2483" y="34281"/>
                  </a:cubicBezTo>
                  <a:cubicBezTo>
                    <a:pt x="3983" y="34281"/>
                    <a:pt x="5455" y="33805"/>
                    <a:pt x="6667" y="32908"/>
                  </a:cubicBezTo>
                  <a:lnTo>
                    <a:pt x="7970" y="31956"/>
                  </a:lnTo>
                  <a:lnTo>
                    <a:pt x="10401" y="28372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9" name="Google Shape;3849;p55"/>
            <p:cNvSpPr/>
            <p:nvPr/>
          </p:nvSpPr>
          <p:spPr>
            <a:xfrm>
              <a:off x="6596435" y="2280541"/>
              <a:ext cx="760160" cy="957675"/>
            </a:xfrm>
            <a:custGeom>
              <a:avLst/>
              <a:gdLst/>
              <a:ahLst/>
              <a:cxnLst/>
              <a:rect l="l" t="t" r="r" b="b"/>
              <a:pathLst>
                <a:path w="40803" h="51405" extrusionOk="0">
                  <a:moveTo>
                    <a:pt x="21880" y="1"/>
                  </a:moveTo>
                  <a:lnTo>
                    <a:pt x="22030" y="126"/>
                  </a:lnTo>
                  <a:lnTo>
                    <a:pt x="13334" y="703"/>
                  </a:lnTo>
                  <a:lnTo>
                    <a:pt x="12657" y="1204"/>
                  </a:lnTo>
                  <a:lnTo>
                    <a:pt x="8196" y="3535"/>
                  </a:lnTo>
                  <a:cubicBezTo>
                    <a:pt x="8196" y="3535"/>
                    <a:pt x="6216" y="4186"/>
                    <a:pt x="4411" y="6542"/>
                  </a:cubicBezTo>
                  <a:cubicBezTo>
                    <a:pt x="2632" y="8873"/>
                    <a:pt x="0" y="20853"/>
                    <a:pt x="0" y="20853"/>
                  </a:cubicBezTo>
                  <a:lnTo>
                    <a:pt x="5815" y="23259"/>
                  </a:lnTo>
                  <a:lnTo>
                    <a:pt x="7268" y="32933"/>
                  </a:lnTo>
                  <a:lnTo>
                    <a:pt x="3559" y="51405"/>
                  </a:lnTo>
                  <a:lnTo>
                    <a:pt x="3559" y="51405"/>
                  </a:lnTo>
                  <a:lnTo>
                    <a:pt x="35314" y="50778"/>
                  </a:lnTo>
                  <a:lnTo>
                    <a:pt x="28446" y="31605"/>
                  </a:lnTo>
                  <a:lnTo>
                    <a:pt x="29524" y="22031"/>
                  </a:lnTo>
                  <a:lnTo>
                    <a:pt x="38346" y="20477"/>
                  </a:lnTo>
                  <a:lnTo>
                    <a:pt x="40802" y="20051"/>
                  </a:lnTo>
                  <a:cubicBezTo>
                    <a:pt x="40802" y="20051"/>
                    <a:pt x="35589" y="5715"/>
                    <a:pt x="32507" y="4312"/>
                  </a:cubicBezTo>
                  <a:lnTo>
                    <a:pt x="30251" y="3259"/>
                  </a:lnTo>
                  <a:lnTo>
                    <a:pt x="30251" y="3234"/>
                  </a:lnTo>
                  <a:lnTo>
                    <a:pt x="26567" y="1705"/>
                  </a:lnTo>
                  <a:lnTo>
                    <a:pt x="22231" y="126"/>
                  </a:lnTo>
                  <a:lnTo>
                    <a:pt x="218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0" name="Google Shape;3850;p55"/>
            <p:cNvSpPr/>
            <p:nvPr/>
          </p:nvSpPr>
          <p:spPr>
            <a:xfrm>
              <a:off x="6757510" y="1885175"/>
              <a:ext cx="269911" cy="557410"/>
            </a:xfrm>
            <a:custGeom>
              <a:avLst/>
              <a:gdLst/>
              <a:ahLst/>
              <a:cxnLst/>
              <a:rect l="l" t="t" r="r" b="b"/>
              <a:pathLst>
                <a:path w="14488" h="29920" extrusionOk="0">
                  <a:moveTo>
                    <a:pt x="4526" y="0"/>
                  </a:moveTo>
                  <a:cubicBezTo>
                    <a:pt x="2082" y="0"/>
                    <a:pt x="469" y="3091"/>
                    <a:pt x="302" y="5609"/>
                  </a:cubicBezTo>
                  <a:cubicBezTo>
                    <a:pt x="101" y="8566"/>
                    <a:pt x="1" y="12150"/>
                    <a:pt x="352" y="14330"/>
                  </a:cubicBezTo>
                  <a:cubicBezTo>
                    <a:pt x="1028" y="18742"/>
                    <a:pt x="4412" y="19318"/>
                    <a:pt x="4412" y="19318"/>
                  </a:cubicBezTo>
                  <a:lnTo>
                    <a:pt x="4412" y="21549"/>
                  </a:lnTo>
                  <a:cubicBezTo>
                    <a:pt x="4337" y="22476"/>
                    <a:pt x="4337" y="23378"/>
                    <a:pt x="4462" y="24280"/>
                  </a:cubicBezTo>
                  <a:cubicBezTo>
                    <a:pt x="4462" y="24431"/>
                    <a:pt x="4487" y="24556"/>
                    <a:pt x="4512" y="24706"/>
                  </a:cubicBezTo>
                  <a:cubicBezTo>
                    <a:pt x="4738" y="25909"/>
                    <a:pt x="8171" y="29920"/>
                    <a:pt x="8171" y="29920"/>
                  </a:cubicBezTo>
                  <a:lnTo>
                    <a:pt x="13560" y="23529"/>
                  </a:lnTo>
                  <a:lnTo>
                    <a:pt x="14487" y="3679"/>
                  </a:lnTo>
                  <a:cubicBezTo>
                    <a:pt x="14487" y="2877"/>
                    <a:pt x="13911" y="2175"/>
                    <a:pt x="13109" y="2100"/>
                  </a:cubicBezTo>
                  <a:lnTo>
                    <a:pt x="4863" y="20"/>
                  </a:lnTo>
                  <a:cubicBezTo>
                    <a:pt x="4749" y="7"/>
                    <a:pt x="4636" y="0"/>
                    <a:pt x="4526" y="0"/>
                  </a:cubicBezTo>
                  <a:close/>
                </a:path>
              </a:pathLst>
            </a:custGeom>
            <a:solidFill>
              <a:srgbClr val="FFD6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1" name="Google Shape;3851;p55"/>
            <p:cNvSpPr/>
            <p:nvPr/>
          </p:nvSpPr>
          <p:spPr>
            <a:xfrm>
              <a:off x="6835029" y="4576856"/>
              <a:ext cx="303520" cy="326863"/>
            </a:xfrm>
            <a:custGeom>
              <a:avLst/>
              <a:gdLst/>
              <a:ahLst/>
              <a:cxnLst/>
              <a:rect l="l" t="t" r="r" b="b"/>
              <a:pathLst>
                <a:path w="16292" h="17545" extrusionOk="0">
                  <a:moveTo>
                    <a:pt x="12532" y="1"/>
                  </a:moveTo>
                  <a:lnTo>
                    <a:pt x="1329" y="3885"/>
                  </a:lnTo>
                  <a:lnTo>
                    <a:pt x="4963" y="12206"/>
                  </a:lnTo>
                  <a:cubicBezTo>
                    <a:pt x="4963" y="12206"/>
                    <a:pt x="0" y="15991"/>
                    <a:pt x="376" y="17545"/>
                  </a:cubicBezTo>
                  <a:lnTo>
                    <a:pt x="16291" y="12808"/>
                  </a:lnTo>
                  <a:lnTo>
                    <a:pt x="125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2" name="Google Shape;3852;p55"/>
            <p:cNvSpPr/>
            <p:nvPr/>
          </p:nvSpPr>
          <p:spPr>
            <a:xfrm>
              <a:off x="6938929" y="4792797"/>
              <a:ext cx="26846" cy="18500"/>
            </a:xfrm>
            <a:custGeom>
              <a:avLst/>
              <a:gdLst/>
              <a:ahLst/>
              <a:cxnLst/>
              <a:rect l="l" t="t" r="r" b="b"/>
              <a:pathLst>
                <a:path w="1441" h="993" extrusionOk="0">
                  <a:moveTo>
                    <a:pt x="252" y="1"/>
                  </a:moveTo>
                  <a:cubicBezTo>
                    <a:pt x="99" y="1"/>
                    <a:pt x="1" y="42"/>
                    <a:pt x="12" y="89"/>
                  </a:cubicBezTo>
                  <a:cubicBezTo>
                    <a:pt x="12" y="164"/>
                    <a:pt x="388" y="189"/>
                    <a:pt x="764" y="440"/>
                  </a:cubicBezTo>
                  <a:cubicBezTo>
                    <a:pt x="1102" y="681"/>
                    <a:pt x="1277" y="992"/>
                    <a:pt x="1357" y="992"/>
                  </a:cubicBezTo>
                  <a:cubicBezTo>
                    <a:pt x="1360" y="992"/>
                    <a:pt x="1363" y="992"/>
                    <a:pt x="1366" y="991"/>
                  </a:cubicBezTo>
                  <a:cubicBezTo>
                    <a:pt x="1441" y="966"/>
                    <a:pt x="1366" y="515"/>
                    <a:pt x="915" y="214"/>
                  </a:cubicBezTo>
                  <a:cubicBezTo>
                    <a:pt x="674" y="54"/>
                    <a:pt x="427" y="1"/>
                    <a:pt x="2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3" name="Google Shape;3853;p55"/>
            <p:cNvSpPr/>
            <p:nvPr/>
          </p:nvSpPr>
          <p:spPr>
            <a:xfrm>
              <a:off x="6913461" y="4815097"/>
              <a:ext cx="20102" cy="21853"/>
            </a:xfrm>
            <a:custGeom>
              <a:avLst/>
              <a:gdLst/>
              <a:ahLst/>
              <a:cxnLst/>
              <a:rect l="l" t="t" r="r" b="b"/>
              <a:pathLst>
                <a:path w="1079" h="1173" extrusionOk="0">
                  <a:moveTo>
                    <a:pt x="74" y="0"/>
                  </a:moveTo>
                  <a:cubicBezTo>
                    <a:pt x="33" y="0"/>
                    <a:pt x="7" y="8"/>
                    <a:pt x="1" y="20"/>
                  </a:cubicBezTo>
                  <a:cubicBezTo>
                    <a:pt x="1" y="95"/>
                    <a:pt x="277" y="270"/>
                    <a:pt x="552" y="571"/>
                  </a:cubicBezTo>
                  <a:cubicBezTo>
                    <a:pt x="803" y="872"/>
                    <a:pt x="928" y="1173"/>
                    <a:pt x="1003" y="1173"/>
                  </a:cubicBezTo>
                  <a:cubicBezTo>
                    <a:pt x="1079" y="1173"/>
                    <a:pt x="1079" y="746"/>
                    <a:pt x="753" y="371"/>
                  </a:cubicBezTo>
                  <a:cubicBezTo>
                    <a:pt x="503" y="82"/>
                    <a:pt x="209" y="0"/>
                    <a:pt x="7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4" name="Google Shape;3854;p55"/>
            <p:cNvSpPr/>
            <p:nvPr/>
          </p:nvSpPr>
          <p:spPr>
            <a:xfrm>
              <a:off x="6844828" y="4648768"/>
              <a:ext cx="310525" cy="249344"/>
            </a:xfrm>
            <a:custGeom>
              <a:avLst/>
              <a:gdLst/>
              <a:ahLst/>
              <a:cxnLst/>
              <a:rect l="l" t="t" r="r" b="b"/>
              <a:pathLst>
                <a:path w="16668" h="13384" extrusionOk="0">
                  <a:moveTo>
                    <a:pt x="16667" y="0"/>
                  </a:moveTo>
                  <a:lnTo>
                    <a:pt x="8372" y="50"/>
                  </a:lnTo>
                  <a:lnTo>
                    <a:pt x="8697" y="8597"/>
                  </a:lnTo>
                  <a:cubicBezTo>
                    <a:pt x="8697" y="8597"/>
                    <a:pt x="101" y="11805"/>
                    <a:pt x="1" y="13384"/>
                  </a:cubicBezTo>
                  <a:lnTo>
                    <a:pt x="16617" y="13359"/>
                  </a:lnTo>
                  <a:lnTo>
                    <a:pt x="166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5" name="Google Shape;3855;p55"/>
            <p:cNvSpPr/>
            <p:nvPr/>
          </p:nvSpPr>
          <p:spPr>
            <a:xfrm>
              <a:off x="6969500" y="4820444"/>
              <a:ext cx="21965" cy="23977"/>
            </a:xfrm>
            <a:custGeom>
              <a:avLst/>
              <a:gdLst/>
              <a:ahLst/>
              <a:cxnLst/>
              <a:rect l="l" t="t" r="r" b="b"/>
              <a:pathLst>
                <a:path w="1179" h="1287" extrusionOk="0">
                  <a:moveTo>
                    <a:pt x="91" y="0"/>
                  </a:moveTo>
                  <a:cubicBezTo>
                    <a:pt x="34" y="0"/>
                    <a:pt x="0" y="13"/>
                    <a:pt x="0" y="33"/>
                  </a:cubicBezTo>
                  <a:cubicBezTo>
                    <a:pt x="0" y="109"/>
                    <a:pt x="326" y="234"/>
                    <a:pt x="602" y="585"/>
                  </a:cubicBezTo>
                  <a:cubicBezTo>
                    <a:pt x="878" y="936"/>
                    <a:pt x="953" y="1287"/>
                    <a:pt x="1028" y="1287"/>
                  </a:cubicBezTo>
                  <a:cubicBezTo>
                    <a:pt x="1128" y="1287"/>
                    <a:pt x="1178" y="835"/>
                    <a:pt x="802" y="409"/>
                  </a:cubicBezTo>
                  <a:cubicBezTo>
                    <a:pt x="564" y="97"/>
                    <a:pt x="244" y="0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6" name="Google Shape;3856;p55"/>
            <p:cNvSpPr/>
            <p:nvPr/>
          </p:nvSpPr>
          <p:spPr>
            <a:xfrm>
              <a:off x="6938221" y="4833820"/>
              <a:ext cx="16357" cy="26007"/>
            </a:xfrm>
            <a:custGeom>
              <a:avLst/>
              <a:gdLst/>
              <a:ahLst/>
              <a:cxnLst/>
              <a:rect l="l" t="t" r="r" b="b"/>
              <a:pathLst>
                <a:path w="878" h="1396" extrusionOk="0">
                  <a:moveTo>
                    <a:pt x="68" y="0"/>
                  </a:moveTo>
                  <a:cubicBezTo>
                    <a:pt x="47" y="0"/>
                    <a:pt x="33" y="6"/>
                    <a:pt x="25" y="17"/>
                  </a:cubicBezTo>
                  <a:cubicBezTo>
                    <a:pt x="0" y="67"/>
                    <a:pt x="226" y="318"/>
                    <a:pt x="401" y="694"/>
                  </a:cubicBezTo>
                  <a:cubicBezTo>
                    <a:pt x="577" y="1045"/>
                    <a:pt x="602" y="1396"/>
                    <a:pt x="677" y="1396"/>
                  </a:cubicBezTo>
                  <a:cubicBezTo>
                    <a:pt x="752" y="1396"/>
                    <a:pt x="877" y="1020"/>
                    <a:pt x="652" y="569"/>
                  </a:cubicBezTo>
                  <a:cubicBezTo>
                    <a:pt x="481" y="185"/>
                    <a:pt x="183" y="0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7" name="Google Shape;3857;p55"/>
            <p:cNvSpPr/>
            <p:nvPr/>
          </p:nvSpPr>
          <p:spPr>
            <a:xfrm>
              <a:off x="6721572" y="2928157"/>
              <a:ext cx="437041" cy="78265"/>
            </a:xfrm>
            <a:custGeom>
              <a:avLst/>
              <a:gdLst/>
              <a:ahLst/>
              <a:cxnLst/>
              <a:rect l="l" t="t" r="r" b="b"/>
              <a:pathLst>
                <a:path w="23459" h="4201" extrusionOk="0">
                  <a:moveTo>
                    <a:pt x="175" y="1"/>
                  </a:moveTo>
                  <a:lnTo>
                    <a:pt x="0" y="1655"/>
                  </a:lnTo>
                  <a:cubicBezTo>
                    <a:pt x="3258" y="3184"/>
                    <a:pt x="6767" y="4036"/>
                    <a:pt x="10351" y="4186"/>
                  </a:cubicBezTo>
                  <a:cubicBezTo>
                    <a:pt x="10567" y="4195"/>
                    <a:pt x="10786" y="4201"/>
                    <a:pt x="11007" y="4201"/>
                  </a:cubicBezTo>
                  <a:cubicBezTo>
                    <a:pt x="12069" y="4201"/>
                    <a:pt x="13164" y="4070"/>
                    <a:pt x="14035" y="3510"/>
                  </a:cubicBezTo>
                  <a:cubicBezTo>
                    <a:pt x="14461" y="3159"/>
                    <a:pt x="14912" y="2883"/>
                    <a:pt x="15389" y="2632"/>
                  </a:cubicBezTo>
                  <a:cubicBezTo>
                    <a:pt x="15704" y="2504"/>
                    <a:pt x="16035" y="2463"/>
                    <a:pt x="16373" y="2463"/>
                  </a:cubicBezTo>
                  <a:cubicBezTo>
                    <a:pt x="16760" y="2463"/>
                    <a:pt x="17156" y="2517"/>
                    <a:pt x="17544" y="2557"/>
                  </a:cubicBezTo>
                  <a:cubicBezTo>
                    <a:pt x="18071" y="2612"/>
                    <a:pt x="18600" y="2640"/>
                    <a:pt x="19129" y="2640"/>
                  </a:cubicBezTo>
                  <a:cubicBezTo>
                    <a:pt x="20288" y="2640"/>
                    <a:pt x="21446" y="2507"/>
                    <a:pt x="22582" y="2231"/>
                  </a:cubicBezTo>
                  <a:cubicBezTo>
                    <a:pt x="22832" y="2181"/>
                    <a:pt x="23058" y="2081"/>
                    <a:pt x="23258" y="1906"/>
                  </a:cubicBezTo>
                  <a:cubicBezTo>
                    <a:pt x="23434" y="1730"/>
                    <a:pt x="23459" y="1429"/>
                    <a:pt x="23283" y="1229"/>
                  </a:cubicBezTo>
                  <a:cubicBezTo>
                    <a:pt x="23133" y="1154"/>
                    <a:pt x="22983" y="1129"/>
                    <a:pt x="22832" y="1129"/>
                  </a:cubicBezTo>
                  <a:lnTo>
                    <a:pt x="1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8" name="Google Shape;3858;p55"/>
            <p:cNvSpPr/>
            <p:nvPr/>
          </p:nvSpPr>
          <p:spPr>
            <a:xfrm>
              <a:off x="6682338" y="2532680"/>
              <a:ext cx="35975" cy="248897"/>
            </a:xfrm>
            <a:custGeom>
              <a:avLst/>
              <a:gdLst/>
              <a:ahLst/>
              <a:cxnLst/>
              <a:rect l="l" t="t" r="r" b="b"/>
              <a:pathLst>
                <a:path w="1931" h="13360" extrusionOk="0">
                  <a:moveTo>
                    <a:pt x="51" y="1"/>
                  </a:moveTo>
                  <a:lnTo>
                    <a:pt x="51" y="1"/>
                  </a:lnTo>
                  <a:cubicBezTo>
                    <a:pt x="1" y="26"/>
                    <a:pt x="352" y="3008"/>
                    <a:pt x="853" y="6692"/>
                  </a:cubicBezTo>
                  <a:cubicBezTo>
                    <a:pt x="1354" y="10377"/>
                    <a:pt x="1805" y="13359"/>
                    <a:pt x="1880" y="13359"/>
                  </a:cubicBezTo>
                  <a:cubicBezTo>
                    <a:pt x="1931" y="13359"/>
                    <a:pt x="1580" y="10352"/>
                    <a:pt x="1078" y="6667"/>
                  </a:cubicBezTo>
                  <a:cubicBezTo>
                    <a:pt x="577" y="2983"/>
                    <a:pt x="126" y="1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9" name="Google Shape;3859;p55"/>
            <p:cNvSpPr/>
            <p:nvPr/>
          </p:nvSpPr>
          <p:spPr>
            <a:xfrm>
              <a:off x="6809804" y="2307629"/>
              <a:ext cx="95274" cy="177917"/>
            </a:xfrm>
            <a:custGeom>
              <a:avLst/>
              <a:gdLst/>
              <a:ahLst/>
              <a:cxnLst/>
              <a:rect l="l" t="t" r="r" b="b"/>
              <a:pathLst>
                <a:path w="5114" h="9550" extrusionOk="0">
                  <a:moveTo>
                    <a:pt x="653" y="0"/>
                  </a:moveTo>
                  <a:lnTo>
                    <a:pt x="653" y="0"/>
                  </a:lnTo>
                  <a:cubicBezTo>
                    <a:pt x="527" y="101"/>
                    <a:pt x="452" y="226"/>
                    <a:pt x="377" y="376"/>
                  </a:cubicBezTo>
                  <a:cubicBezTo>
                    <a:pt x="201" y="752"/>
                    <a:pt x="101" y="1153"/>
                    <a:pt x="51" y="1554"/>
                  </a:cubicBezTo>
                  <a:cubicBezTo>
                    <a:pt x="1" y="2156"/>
                    <a:pt x="76" y="2782"/>
                    <a:pt x="277" y="3359"/>
                  </a:cubicBezTo>
                  <a:cubicBezTo>
                    <a:pt x="527" y="4061"/>
                    <a:pt x="903" y="4712"/>
                    <a:pt x="1354" y="5314"/>
                  </a:cubicBezTo>
                  <a:cubicBezTo>
                    <a:pt x="1830" y="5940"/>
                    <a:pt x="2332" y="6492"/>
                    <a:pt x="2758" y="7018"/>
                  </a:cubicBezTo>
                  <a:lnTo>
                    <a:pt x="3961" y="8346"/>
                  </a:lnTo>
                  <a:cubicBezTo>
                    <a:pt x="4312" y="8747"/>
                    <a:pt x="4587" y="9048"/>
                    <a:pt x="4788" y="9249"/>
                  </a:cubicBezTo>
                  <a:cubicBezTo>
                    <a:pt x="4888" y="9374"/>
                    <a:pt x="4988" y="9474"/>
                    <a:pt x="5114" y="9549"/>
                  </a:cubicBezTo>
                  <a:cubicBezTo>
                    <a:pt x="5039" y="9424"/>
                    <a:pt x="4963" y="9299"/>
                    <a:pt x="4863" y="9198"/>
                  </a:cubicBezTo>
                  <a:cubicBezTo>
                    <a:pt x="4688" y="8973"/>
                    <a:pt x="4412" y="8647"/>
                    <a:pt x="4086" y="8246"/>
                  </a:cubicBezTo>
                  <a:lnTo>
                    <a:pt x="2933" y="6868"/>
                  </a:lnTo>
                  <a:cubicBezTo>
                    <a:pt x="2507" y="6366"/>
                    <a:pt x="2006" y="5815"/>
                    <a:pt x="1555" y="5188"/>
                  </a:cubicBezTo>
                  <a:cubicBezTo>
                    <a:pt x="1104" y="4612"/>
                    <a:pt x="753" y="3985"/>
                    <a:pt x="477" y="3309"/>
                  </a:cubicBezTo>
                  <a:cubicBezTo>
                    <a:pt x="302" y="2732"/>
                    <a:pt x="201" y="2156"/>
                    <a:pt x="226" y="1579"/>
                  </a:cubicBezTo>
                  <a:cubicBezTo>
                    <a:pt x="252" y="1028"/>
                    <a:pt x="402" y="502"/>
                    <a:pt x="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0" name="Google Shape;3860;p55"/>
            <p:cNvSpPr/>
            <p:nvPr/>
          </p:nvSpPr>
          <p:spPr>
            <a:xfrm>
              <a:off x="6905059" y="2295948"/>
              <a:ext cx="141495" cy="190063"/>
            </a:xfrm>
            <a:custGeom>
              <a:avLst/>
              <a:gdLst/>
              <a:ahLst/>
              <a:cxnLst/>
              <a:rect l="l" t="t" r="r" b="b"/>
              <a:pathLst>
                <a:path w="7595" h="10202" extrusionOk="0">
                  <a:moveTo>
                    <a:pt x="7595" y="1"/>
                  </a:moveTo>
                  <a:lnTo>
                    <a:pt x="7595" y="1"/>
                  </a:lnTo>
                  <a:cubicBezTo>
                    <a:pt x="7444" y="627"/>
                    <a:pt x="7244" y="1229"/>
                    <a:pt x="7018" y="1805"/>
                  </a:cubicBezTo>
                  <a:cubicBezTo>
                    <a:pt x="6367" y="3159"/>
                    <a:pt x="5464" y="4412"/>
                    <a:pt x="4387" y="5465"/>
                  </a:cubicBezTo>
                  <a:lnTo>
                    <a:pt x="1254" y="8773"/>
                  </a:lnTo>
                  <a:lnTo>
                    <a:pt x="327" y="9800"/>
                  </a:lnTo>
                  <a:cubicBezTo>
                    <a:pt x="201" y="9926"/>
                    <a:pt x="101" y="10051"/>
                    <a:pt x="1" y="10201"/>
                  </a:cubicBezTo>
                  <a:cubicBezTo>
                    <a:pt x="151" y="10101"/>
                    <a:pt x="276" y="9976"/>
                    <a:pt x="377" y="9851"/>
                  </a:cubicBezTo>
                  <a:lnTo>
                    <a:pt x="1354" y="8873"/>
                  </a:lnTo>
                  <a:cubicBezTo>
                    <a:pt x="2181" y="8046"/>
                    <a:pt x="3334" y="6918"/>
                    <a:pt x="4537" y="5615"/>
                  </a:cubicBezTo>
                  <a:cubicBezTo>
                    <a:pt x="5640" y="4537"/>
                    <a:pt x="6542" y="3259"/>
                    <a:pt x="7144" y="1855"/>
                  </a:cubicBezTo>
                  <a:cubicBezTo>
                    <a:pt x="7319" y="1429"/>
                    <a:pt x="7469" y="978"/>
                    <a:pt x="7545" y="527"/>
                  </a:cubicBezTo>
                  <a:cubicBezTo>
                    <a:pt x="7570" y="352"/>
                    <a:pt x="7595" y="176"/>
                    <a:pt x="7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1" name="Google Shape;3861;p55"/>
            <p:cNvSpPr/>
            <p:nvPr/>
          </p:nvSpPr>
          <p:spPr>
            <a:xfrm>
              <a:off x="6910667" y="2662028"/>
              <a:ext cx="432849" cy="297018"/>
            </a:xfrm>
            <a:custGeom>
              <a:avLst/>
              <a:gdLst/>
              <a:ahLst/>
              <a:cxnLst/>
              <a:rect l="l" t="t" r="r" b="b"/>
              <a:pathLst>
                <a:path w="23234" h="15943" extrusionOk="0">
                  <a:moveTo>
                    <a:pt x="21454" y="0"/>
                  </a:moveTo>
                  <a:lnTo>
                    <a:pt x="12381" y="1579"/>
                  </a:lnTo>
                  <a:lnTo>
                    <a:pt x="13384" y="7218"/>
                  </a:lnTo>
                  <a:lnTo>
                    <a:pt x="0" y="9173"/>
                  </a:lnTo>
                  <a:lnTo>
                    <a:pt x="777" y="15338"/>
                  </a:lnTo>
                  <a:cubicBezTo>
                    <a:pt x="777" y="15338"/>
                    <a:pt x="11851" y="15942"/>
                    <a:pt x="16879" y="15942"/>
                  </a:cubicBezTo>
                  <a:cubicBezTo>
                    <a:pt x="17997" y="15942"/>
                    <a:pt x="18816" y="15913"/>
                    <a:pt x="19148" y="15840"/>
                  </a:cubicBezTo>
                  <a:cubicBezTo>
                    <a:pt x="21454" y="15338"/>
                    <a:pt x="23234" y="12557"/>
                    <a:pt x="23158" y="8521"/>
                  </a:cubicBezTo>
                  <a:cubicBezTo>
                    <a:pt x="23158" y="6917"/>
                    <a:pt x="22407" y="3734"/>
                    <a:pt x="21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2" name="Google Shape;3862;p55"/>
            <p:cNvSpPr/>
            <p:nvPr/>
          </p:nvSpPr>
          <p:spPr>
            <a:xfrm>
              <a:off x="7089962" y="2349659"/>
              <a:ext cx="82196" cy="341805"/>
            </a:xfrm>
            <a:custGeom>
              <a:avLst/>
              <a:gdLst/>
              <a:ahLst/>
              <a:cxnLst/>
              <a:rect l="l" t="t" r="r" b="b"/>
              <a:pathLst>
                <a:path w="4412" h="18347" extrusionOk="0">
                  <a:moveTo>
                    <a:pt x="4211" y="0"/>
                  </a:moveTo>
                  <a:cubicBezTo>
                    <a:pt x="4011" y="25"/>
                    <a:pt x="3810" y="50"/>
                    <a:pt x="3610" y="100"/>
                  </a:cubicBezTo>
                  <a:cubicBezTo>
                    <a:pt x="2858" y="301"/>
                    <a:pt x="2181" y="702"/>
                    <a:pt x="1630" y="1228"/>
                  </a:cubicBezTo>
                  <a:cubicBezTo>
                    <a:pt x="853" y="2030"/>
                    <a:pt x="326" y="3058"/>
                    <a:pt x="151" y="4186"/>
                  </a:cubicBezTo>
                  <a:cubicBezTo>
                    <a:pt x="51" y="4837"/>
                    <a:pt x="1" y="5489"/>
                    <a:pt x="51" y="6140"/>
                  </a:cubicBezTo>
                  <a:cubicBezTo>
                    <a:pt x="101" y="6842"/>
                    <a:pt x="201" y="7544"/>
                    <a:pt x="377" y="8246"/>
                  </a:cubicBezTo>
                  <a:cubicBezTo>
                    <a:pt x="978" y="11053"/>
                    <a:pt x="1605" y="13559"/>
                    <a:pt x="2031" y="15389"/>
                  </a:cubicBezTo>
                  <a:cubicBezTo>
                    <a:pt x="2231" y="16291"/>
                    <a:pt x="2407" y="17043"/>
                    <a:pt x="2532" y="17569"/>
                  </a:cubicBezTo>
                  <a:cubicBezTo>
                    <a:pt x="2657" y="18070"/>
                    <a:pt x="2707" y="18346"/>
                    <a:pt x="2707" y="18346"/>
                  </a:cubicBezTo>
                  <a:cubicBezTo>
                    <a:pt x="2732" y="18296"/>
                    <a:pt x="2732" y="18221"/>
                    <a:pt x="2707" y="18146"/>
                  </a:cubicBezTo>
                  <a:cubicBezTo>
                    <a:pt x="2707" y="17995"/>
                    <a:pt x="2657" y="17795"/>
                    <a:pt x="2632" y="17544"/>
                  </a:cubicBezTo>
                  <a:cubicBezTo>
                    <a:pt x="2557" y="17018"/>
                    <a:pt x="2407" y="16266"/>
                    <a:pt x="2206" y="15364"/>
                  </a:cubicBezTo>
                  <a:cubicBezTo>
                    <a:pt x="1805" y="13484"/>
                    <a:pt x="1229" y="10978"/>
                    <a:pt x="627" y="8196"/>
                  </a:cubicBezTo>
                  <a:cubicBezTo>
                    <a:pt x="452" y="7519"/>
                    <a:pt x="351" y="6842"/>
                    <a:pt x="301" y="6140"/>
                  </a:cubicBezTo>
                  <a:cubicBezTo>
                    <a:pt x="251" y="5514"/>
                    <a:pt x="276" y="4862"/>
                    <a:pt x="377" y="4236"/>
                  </a:cubicBezTo>
                  <a:cubicBezTo>
                    <a:pt x="552" y="3158"/>
                    <a:pt x="1028" y="2155"/>
                    <a:pt x="1780" y="1353"/>
                  </a:cubicBezTo>
                  <a:cubicBezTo>
                    <a:pt x="2281" y="827"/>
                    <a:pt x="2908" y="426"/>
                    <a:pt x="3610" y="175"/>
                  </a:cubicBezTo>
                  <a:cubicBezTo>
                    <a:pt x="4111" y="25"/>
                    <a:pt x="4412" y="25"/>
                    <a:pt x="4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3" name="Google Shape;3863;p55"/>
            <p:cNvSpPr/>
            <p:nvPr/>
          </p:nvSpPr>
          <p:spPr>
            <a:xfrm>
              <a:off x="6661323" y="3226181"/>
              <a:ext cx="593012" cy="10656"/>
            </a:xfrm>
            <a:custGeom>
              <a:avLst/>
              <a:gdLst/>
              <a:ahLst/>
              <a:cxnLst/>
              <a:rect l="l" t="t" r="r" b="b"/>
              <a:pathLst>
                <a:path w="31831" h="572" extrusionOk="0">
                  <a:moveTo>
                    <a:pt x="30581" y="0"/>
                  </a:moveTo>
                  <a:cubicBezTo>
                    <a:pt x="28167" y="0"/>
                    <a:pt x="22514" y="57"/>
                    <a:pt x="15916" y="169"/>
                  </a:cubicBezTo>
                  <a:cubicBezTo>
                    <a:pt x="7094" y="320"/>
                    <a:pt x="1" y="470"/>
                    <a:pt x="1" y="545"/>
                  </a:cubicBezTo>
                  <a:cubicBezTo>
                    <a:pt x="1" y="563"/>
                    <a:pt x="408" y="571"/>
                    <a:pt x="1147" y="571"/>
                  </a:cubicBezTo>
                  <a:cubicBezTo>
                    <a:pt x="3504" y="571"/>
                    <a:pt x="9238" y="490"/>
                    <a:pt x="15916" y="395"/>
                  </a:cubicBezTo>
                  <a:cubicBezTo>
                    <a:pt x="24688" y="245"/>
                    <a:pt x="31831" y="69"/>
                    <a:pt x="31831" y="19"/>
                  </a:cubicBezTo>
                  <a:cubicBezTo>
                    <a:pt x="31831" y="6"/>
                    <a:pt x="31386" y="0"/>
                    <a:pt x="30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4" name="Google Shape;3864;p55"/>
            <p:cNvSpPr/>
            <p:nvPr/>
          </p:nvSpPr>
          <p:spPr>
            <a:xfrm>
              <a:off x="6554871" y="3135472"/>
              <a:ext cx="538854" cy="1651978"/>
            </a:xfrm>
            <a:custGeom>
              <a:avLst/>
              <a:gdLst/>
              <a:ahLst/>
              <a:cxnLst/>
              <a:rect l="l" t="t" r="r" b="b"/>
              <a:pathLst>
                <a:path w="28924" h="88673" extrusionOk="0">
                  <a:moveTo>
                    <a:pt x="21981" y="1"/>
                  </a:moveTo>
                  <a:lnTo>
                    <a:pt x="7870" y="2357"/>
                  </a:lnTo>
                  <a:lnTo>
                    <a:pt x="803" y="39700"/>
                  </a:lnTo>
                  <a:cubicBezTo>
                    <a:pt x="1" y="43936"/>
                    <a:pt x="452" y="48322"/>
                    <a:pt x="2081" y="52332"/>
                  </a:cubicBezTo>
                  <a:lnTo>
                    <a:pt x="17093" y="88673"/>
                  </a:lnTo>
                  <a:lnTo>
                    <a:pt x="28923" y="81129"/>
                  </a:lnTo>
                  <a:lnTo>
                    <a:pt x="16818" y="45214"/>
                  </a:lnTo>
                  <a:lnTo>
                    <a:pt x="24487" y="13359"/>
                  </a:lnTo>
                  <a:lnTo>
                    <a:pt x="219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5" name="Google Shape;3865;p55"/>
            <p:cNvSpPr/>
            <p:nvPr/>
          </p:nvSpPr>
          <p:spPr>
            <a:xfrm>
              <a:off x="6762186" y="3129082"/>
              <a:ext cx="472066" cy="1678917"/>
            </a:xfrm>
            <a:custGeom>
              <a:avLst/>
              <a:gdLst/>
              <a:ahLst/>
              <a:cxnLst/>
              <a:rect l="l" t="t" r="r" b="b"/>
              <a:pathLst>
                <a:path w="25339" h="90119" extrusionOk="0">
                  <a:moveTo>
                    <a:pt x="14759" y="0"/>
                  </a:moveTo>
                  <a:cubicBezTo>
                    <a:pt x="13589" y="0"/>
                    <a:pt x="12291" y="104"/>
                    <a:pt x="10853" y="344"/>
                  </a:cubicBezTo>
                  <a:cubicBezTo>
                    <a:pt x="0" y="2148"/>
                    <a:pt x="2532" y="12173"/>
                    <a:pt x="2532" y="12173"/>
                  </a:cubicBezTo>
                  <a:lnTo>
                    <a:pt x="7945" y="55106"/>
                  </a:lnTo>
                  <a:lnTo>
                    <a:pt x="8873" y="89918"/>
                  </a:lnTo>
                  <a:lnTo>
                    <a:pt x="22331" y="90119"/>
                  </a:lnTo>
                  <a:cubicBezTo>
                    <a:pt x="22331" y="90119"/>
                    <a:pt x="21855" y="54855"/>
                    <a:pt x="21855" y="52725"/>
                  </a:cubicBezTo>
                  <a:lnTo>
                    <a:pt x="21855" y="17963"/>
                  </a:lnTo>
                  <a:cubicBezTo>
                    <a:pt x="22833" y="16584"/>
                    <a:pt x="23735" y="15156"/>
                    <a:pt x="24562" y="13702"/>
                  </a:cubicBezTo>
                  <a:cubicBezTo>
                    <a:pt x="25339" y="12148"/>
                    <a:pt x="24562" y="4429"/>
                    <a:pt x="24562" y="4429"/>
                  </a:cubicBezTo>
                  <a:cubicBezTo>
                    <a:pt x="24562" y="4429"/>
                    <a:pt x="22395" y="0"/>
                    <a:pt x="147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6" name="Google Shape;3866;p55"/>
            <p:cNvSpPr/>
            <p:nvPr/>
          </p:nvSpPr>
          <p:spPr>
            <a:xfrm>
              <a:off x="6792534" y="3253605"/>
              <a:ext cx="135887" cy="1550668"/>
            </a:xfrm>
            <a:custGeom>
              <a:avLst/>
              <a:gdLst/>
              <a:ahLst/>
              <a:cxnLst/>
              <a:rect l="l" t="t" r="r" b="b"/>
              <a:pathLst>
                <a:path w="7294" h="83235" extrusionOk="0">
                  <a:moveTo>
                    <a:pt x="1" y="1"/>
                  </a:moveTo>
                  <a:cubicBezTo>
                    <a:pt x="1" y="1"/>
                    <a:pt x="1" y="76"/>
                    <a:pt x="1" y="226"/>
                  </a:cubicBezTo>
                  <a:cubicBezTo>
                    <a:pt x="26" y="377"/>
                    <a:pt x="51" y="577"/>
                    <a:pt x="101" y="853"/>
                  </a:cubicBezTo>
                  <a:cubicBezTo>
                    <a:pt x="151" y="1404"/>
                    <a:pt x="276" y="2231"/>
                    <a:pt x="402" y="3259"/>
                  </a:cubicBezTo>
                  <a:cubicBezTo>
                    <a:pt x="702" y="5364"/>
                    <a:pt x="1053" y="8397"/>
                    <a:pt x="1454" y="12156"/>
                  </a:cubicBezTo>
                  <a:cubicBezTo>
                    <a:pt x="1880" y="15915"/>
                    <a:pt x="2331" y="20402"/>
                    <a:pt x="2958" y="25364"/>
                  </a:cubicBezTo>
                  <a:cubicBezTo>
                    <a:pt x="3284" y="27845"/>
                    <a:pt x="3635" y="30452"/>
                    <a:pt x="4086" y="33159"/>
                  </a:cubicBezTo>
                  <a:cubicBezTo>
                    <a:pt x="4311" y="34487"/>
                    <a:pt x="4562" y="35840"/>
                    <a:pt x="4813" y="37244"/>
                  </a:cubicBezTo>
                  <a:cubicBezTo>
                    <a:pt x="5038" y="38622"/>
                    <a:pt x="5264" y="40026"/>
                    <a:pt x="5414" y="41480"/>
                  </a:cubicBezTo>
                  <a:cubicBezTo>
                    <a:pt x="5765" y="44337"/>
                    <a:pt x="5915" y="47144"/>
                    <a:pt x="6041" y="49851"/>
                  </a:cubicBezTo>
                  <a:cubicBezTo>
                    <a:pt x="6191" y="52582"/>
                    <a:pt x="6266" y="55189"/>
                    <a:pt x="6367" y="57695"/>
                  </a:cubicBezTo>
                  <a:cubicBezTo>
                    <a:pt x="6517" y="62708"/>
                    <a:pt x="6667" y="67219"/>
                    <a:pt x="6793" y="70978"/>
                  </a:cubicBezTo>
                  <a:cubicBezTo>
                    <a:pt x="6943" y="74763"/>
                    <a:pt x="7043" y="77821"/>
                    <a:pt x="7118" y="79951"/>
                  </a:cubicBezTo>
                  <a:cubicBezTo>
                    <a:pt x="7169" y="81004"/>
                    <a:pt x="7194" y="81806"/>
                    <a:pt x="7219" y="82382"/>
                  </a:cubicBezTo>
                  <a:cubicBezTo>
                    <a:pt x="7244" y="82658"/>
                    <a:pt x="7244" y="82858"/>
                    <a:pt x="7244" y="83009"/>
                  </a:cubicBezTo>
                  <a:cubicBezTo>
                    <a:pt x="7244" y="83084"/>
                    <a:pt x="7244" y="83159"/>
                    <a:pt x="7244" y="83234"/>
                  </a:cubicBezTo>
                  <a:cubicBezTo>
                    <a:pt x="7244" y="83234"/>
                    <a:pt x="7294" y="83159"/>
                    <a:pt x="7294" y="83009"/>
                  </a:cubicBezTo>
                  <a:lnTo>
                    <a:pt x="7294" y="82382"/>
                  </a:lnTo>
                  <a:cubicBezTo>
                    <a:pt x="7269" y="81806"/>
                    <a:pt x="7244" y="81004"/>
                    <a:pt x="7219" y="79951"/>
                  </a:cubicBezTo>
                  <a:cubicBezTo>
                    <a:pt x="7169" y="77821"/>
                    <a:pt x="7093" y="74763"/>
                    <a:pt x="6968" y="70978"/>
                  </a:cubicBezTo>
                  <a:cubicBezTo>
                    <a:pt x="6868" y="67194"/>
                    <a:pt x="6717" y="62708"/>
                    <a:pt x="6592" y="57695"/>
                  </a:cubicBezTo>
                  <a:cubicBezTo>
                    <a:pt x="6492" y="55189"/>
                    <a:pt x="6417" y="52582"/>
                    <a:pt x="6291" y="49851"/>
                  </a:cubicBezTo>
                  <a:cubicBezTo>
                    <a:pt x="6141" y="47119"/>
                    <a:pt x="5991" y="44312"/>
                    <a:pt x="5665" y="41429"/>
                  </a:cubicBezTo>
                  <a:cubicBezTo>
                    <a:pt x="5489" y="40001"/>
                    <a:pt x="5289" y="38572"/>
                    <a:pt x="5038" y="37194"/>
                  </a:cubicBezTo>
                  <a:cubicBezTo>
                    <a:pt x="4788" y="35815"/>
                    <a:pt x="4562" y="34462"/>
                    <a:pt x="4311" y="33109"/>
                  </a:cubicBezTo>
                  <a:cubicBezTo>
                    <a:pt x="3860" y="30427"/>
                    <a:pt x="3509" y="27820"/>
                    <a:pt x="3184" y="25339"/>
                  </a:cubicBezTo>
                  <a:cubicBezTo>
                    <a:pt x="2532" y="20402"/>
                    <a:pt x="2056" y="15915"/>
                    <a:pt x="1630" y="12156"/>
                  </a:cubicBezTo>
                  <a:cubicBezTo>
                    <a:pt x="1204" y="8372"/>
                    <a:pt x="828" y="5339"/>
                    <a:pt x="527" y="3259"/>
                  </a:cubicBezTo>
                  <a:cubicBezTo>
                    <a:pt x="377" y="2206"/>
                    <a:pt x="251" y="1379"/>
                    <a:pt x="151" y="853"/>
                  </a:cubicBezTo>
                  <a:cubicBezTo>
                    <a:pt x="101" y="577"/>
                    <a:pt x="101" y="351"/>
                    <a:pt x="51" y="226"/>
                  </a:cubicBezTo>
                  <a:cubicBezTo>
                    <a:pt x="1" y="7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7" name="Google Shape;3867;p55"/>
            <p:cNvSpPr/>
            <p:nvPr/>
          </p:nvSpPr>
          <p:spPr>
            <a:xfrm>
              <a:off x="6808407" y="1864496"/>
              <a:ext cx="289976" cy="280549"/>
            </a:xfrm>
            <a:custGeom>
              <a:avLst/>
              <a:gdLst/>
              <a:ahLst/>
              <a:cxnLst/>
              <a:rect l="l" t="t" r="r" b="b"/>
              <a:pathLst>
                <a:path w="15565" h="15059" extrusionOk="0">
                  <a:moveTo>
                    <a:pt x="3234" y="1"/>
                  </a:moveTo>
                  <a:cubicBezTo>
                    <a:pt x="2239" y="1"/>
                    <a:pt x="1244" y="34"/>
                    <a:pt x="251" y="102"/>
                  </a:cubicBezTo>
                  <a:cubicBezTo>
                    <a:pt x="1" y="854"/>
                    <a:pt x="552" y="1656"/>
                    <a:pt x="1254" y="2032"/>
                  </a:cubicBezTo>
                  <a:cubicBezTo>
                    <a:pt x="1956" y="2383"/>
                    <a:pt x="2758" y="2408"/>
                    <a:pt x="3560" y="2533"/>
                  </a:cubicBezTo>
                  <a:cubicBezTo>
                    <a:pt x="4362" y="2658"/>
                    <a:pt x="5114" y="2884"/>
                    <a:pt x="5615" y="3586"/>
                  </a:cubicBezTo>
                  <a:cubicBezTo>
                    <a:pt x="6091" y="4262"/>
                    <a:pt x="6016" y="5215"/>
                    <a:pt x="6442" y="5942"/>
                  </a:cubicBezTo>
                  <a:cubicBezTo>
                    <a:pt x="7194" y="7170"/>
                    <a:pt x="9149" y="7195"/>
                    <a:pt x="9875" y="8448"/>
                  </a:cubicBezTo>
                  <a:cubicBezTo>
                    <a:pt x="10452" y="9375"/>
                    <a:pt x="10076" y="10578"/>
                    <a:pt x="10151" y="11656"/>
                  </a:cubicBezTo>
                  <a:cubicBezTo>
                    <a:pt x="10174" y="11930"/>
                    <a:pt x="10243" y="12032"/>
                    <a:pt x="10350" y="12032"/>
                  </a:cubicBezTo>
                  <a:cubicBezTo>
                    <a:pt x="10658" y="12032"/>
                    <a:pt x="11273" y="11183"/>
                    <a:pt x="11941" y="11183"/>
                  </a:cubicBezTo>
                  <a:cubicBezTo>
                    <a:pt x="12078" y="11183"/>
                    <a:pt x="12217" y="11219"/>
                    <a:pt x="12357" y="11305"/>
                  </a:cubicBezTo>
                  <a:cubicBezTo>
                    <a:pt x="13319" y="11939"/>
                    <a:pt x="14282" y="15059"/>
                    <a:pt x="15348" y="15059"/>
                  </a:cubicBezTo>
                  <a:cubicBezTo>
                    <a:pt x="15420" y="15059"/>
                    <a:pt x="15492" y="15044"/>
                    <a:pt x="15565" y="15014"/>
                  </a:cubicBezTo>
                  <a:lnTo>
                    <a:pt x="15540" y="15014"/>
                  </a:lnTo>
                  <a:cubicBezTo>
                    <a:pt x="14963" y="11105"/>
                    <a:pt x="13660" y="7571"/>
                    <a:pt x="13083" y="3636"/>
                  </a:cubicBezTo>
                  <a:cubicBezTo>
                    <a:pt x="12958" y="2834"/>
                    <a:pt x="12783" y="1932"/>
                    <a:pt x="12256" y="1405"/>
                  </a:cubicBezTo>
                  <a:cubicBezTo>
                    <a:pt x="11730" y="854"/>
                    <a:pt x="10928" y="704"/>
                    <a:pt x="10176" y="553"/>
                  </a:cubicBezTo>
                  <a:cubicBezTo>
                    <a:pt x="7878" y="185"/>
                    <a:pt x="5555" y="1"/>
                    <a:pt x="3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8" name="Google Shape;3868;p55"/>
            <p:cNvSpPr/>
            <p:nvPr/>
          </p:nvSpPr>
          <p:spPr>
            <a:xfrm>
              <a:off x="6926540" y="3319443"/>
              <a:ext cx="80798" cy="1484830"/>
            </a:xfrm>
            <a:custGeom>
              <a:avLst/>
              <a:gdLst/>
              <a:ahLst/>
              <a:cxnLst/>
              <a:rect l="l" t="t" r="r" b="b"/>
              <a:pathLst>
                <a:path w="4337" h="79701" extrusionOk="0">
                  <a:moveTo>
                    <a:pt x="51" y="0"/>
                  </a:moveTo>
                  <a:cubicBezTo>
                    <a:pt x="1" y="0"/>
                    <a:pt x="903" y="17845"/>
                    <a:pt x="2056" y="39850"/>
                  </a:cubicBezTo>
                  <a:cubicBezTo>
                    <a:pt x="3234" y="61855"/>
                    <a:pt x="4211" y="79700"/>
                    <a:pt x="4286" y="79700"/>
                  </a:cubicBezTo>
                  <a:cubicBezTo>
                    <a:pt x="4336" y="79700"/>
                    <a:pt x="3434" y="61855"/>
                    <a:pt x="2281" y="39850"/>
                  </a:cubicBezTo>
                  <a:cubicBezTo>
                    <a:pt x="1103" y="17845"/>
                    <a:pt x="126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9" name="Google Shape;3869;p55"/>
            <p:cNvSpPr/>
            <p:nvPr/>
          </p:nvSpPr>
          <p:spPr>
            <a:xfrm>
              <a:off x="6908338" y="3257815"/>
              <a:ext cx="183971" cy="51642"/>
            </a:xfrm>
            <a:custGeom>
              <a:avLst/>
              <a:gdLst/>
              <a:ahLst/>
              <a:cxnLst/>
              <a:rect l="l" t="t" r="r" b="b"/>
              <a:pathLst>
                <a:path w="9875" h="2772" extrusionOk="0">
                  <a:moveTo>
                    <a:pt x="0" y="0"/>
                  </a:moveTo>
                  <a:cubicBezTo>
                    <a:pt x="50" y="125"/>
                    <a:pt x="125" y="251"/>
                    <a:pt x="226" y="376"/>
                  </a:cubicBezTo>
                  <a:cubicBezTo>
                    <a:pt x="476" y="702"/>
                    <a:pt x="752" y="1003"/>
                    <a:pt x="1053" y="1278"/>
                  </a:cubicBezTo>
                  <a:cubicBezTo>
                    <a:pt x="2216" y="2266"/>
                    <a:pt x="3664" y="2772"/>
                    <a:pt x="5118" y="2772"/>
                  </a:cubicBezTo>
                  <a:cubicBezTo>
                    <a:pt x="6357" y="2772"/>
                    <a:pt x="7599" y="2404"/>
                    <a:pt x="8672" y="1654"/>
                  </a:cubicBezTo>
                  <a:cubicBezTo>
                    <a:pt x="8998" y="1404"/>
                    <a:pt x="9324" y="1128"/>
                    <a:pt x="9599" y="827"/>
                  </a:cubicBezTo>
                  <a:cubicBezTo>
                    <a:pt x="9699" y="727"/>
                    <a:pt x="9800" y="627"/>
                    <a:pt x="9875" y="476"/>
                  </a:cubicBezTo>
                  <a:lnTo>
                    <a:pt x="9875" y="476"/>
                  </a:lnTo>
                  <a:cubicBezTo>
                    <a:pt x="9474" y="852"/>
                    <a:pt x="9048" y="1203"/>
                    <a:pt x="8597" y="1504"/>
                  </a:cubicBezTo>
                  <a:cubicBezTo>
                    <a:pt x="7532" y="2210"/>
                    <a:pt x="6324" y="2558"/>
                    <a:pt x="5122" y="2558"/>
                  </a:cubicBezTo>
                  <a:cubicBezTo>
                    <a:pt x="3719" y="2558"/>
                    <a:pt x="2325" y="2084"/>
                    <a:pt x="1178" y="1153"/>
                  </a:cubicBezTo>
                  <a:cubicBezTo>
                    <a:pt x="752" y="777"/>
                    <a:pt x="351" y="40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0" name="Google Shape;3870;p55"/>
            <p:cNvSpPr/>
            <p:nvPr/>
          </p:nvSpPr>
          <p:spPr>
            <a:xfrm>
              <a:off x="6605768" y="3254071"/>
              <a:ext cx="319858" cy="1495095"/>
            </a:xfrm>
            <a:custGeom>
              <a:avLst/>
              <a:gdLst/>
              <a:ahLst/>
              <a:cxnLst/>
              <a:rect l="l" t="t" r="r" b="b"/>
              <a:pathLst>
                <a:path w="17169" h="80252" extrusionOk="0">
                  <a:moveTo>
                    <a:pt x="8196" y="1"/>
                  </a:moveTo>
                  <a:lnTo>
                    <a:pt x="8196" y="1"/>
                  </a:lnTo>
                  <a:cubicBezTo>
                    <a:pt x="8196" y="1"/>
                    <a:pt x="8171" y="51"/>
                    <a:pt x="8121" y="201"/>
                  </a:cubicBezTo>
                  <a:cubicBezTo>
                    <a:pt x="8071" y="352"/>
                    <a:pt x="8021" y="552"/>
                    <a:pt x="7945" y="803"/>
                  </a:cubicBezTo>
                  <a:lnTo>
                    <a:pt x="7269" y="3184"/>
                  </a:lnTo>
                  <a:cubicBezTo>
                    <a:pt x="6667" y="5239"/>
                    <a:pt x="5840" y="8221"/>
                    <a:pt x="4913" y="11931"/>
                  </a:cubicBezTo>
                  <a:cubicBezTo>
                    <a:pt x="3960" y="15640"/>
                    <a:pt x="2858" y="20051"/>
                    <a:pt x="1830" y="25013"/>
                  </a:cubicBezTo>
                  <a:cubicBezTo>
                    <a:pt x="1329" y="27495"/>
                    <a:pt x="828" y="30101"/>
                    <a:pt x="452" y="32833"/>
                  </a:cubicBezTo>
                  <a:cubicBezTo>
                    <a:pt x="276" y="34186"/>
                    <a:pt x="101" y="35590"/>
                    <a:pt x="51" y="37018"/>
                  </a:cubicBezTo>
                  <a:cubicBezTo>
                    <a:pt x="0" y="37745"/>
                    <a:pt x="26" y="38472"/>
                    <a:pt x="126" y="39174"/>
                  </a:cubicBezTo>
                  <a:cubicBezTo>
                    <a:pt x="151" y="39550"/>
                    <a:pt x="226" y="39901"/>
                    <a:pt x="351" y="40277"/>
                  </a:cubicBezTo>
                  <a:cubicBezTo>
                    <a:pt x="477" y="40602"/>
                    <a:pt x="602" y="40953"/>
                    <a:pt x="727" y="41279"/>
                  </a:cubicBezTo>
                  <a:cubicBezTo>
                    <a:pt x="2858" y="46718"/>
                    <a:pt x="5013" y="51856"/>
                    <a:pt x="6993" y="56517"/>
                  </a:cubicBezTo>
                  <a:cubicBezTo>
                    <a:pt x="8973" y="61154"/>
                    <a:pt x="10752" y="65364"/>
                    <a:pt x="12231" y="68873"/>
                  </a:cubicBezTo>
                  <a:cubicBezTo>
                    <a:pt x="13735" y="72382"/>
                    <a:pt x="14988" y="75239"/>
                    <a:pt x="15840" y="77194"/>
                  </a:cubicBezTo>
                  <a:lnTo>
                    <a:pt x="16818" y="79450"/>
                  </a:lnTo>
                  <a:lnTo>
                    <a:pt x="17093" y="80051"/>
                  </a:lnTo>
                  <a:lnTo>
                    <a:pt x="17168" y="80252"/>
                  </a:lnTo>
                  <a:cubicBezTo>
                    <a:pt x="17168" y="80252"/>
                    <a:pt x="17168" y="80177"/>
                    <a:pt x="17143" y="80026"/>
                  </a:cubicBezTo>
                  <a:lnTo>
                    <a:pt x="16893" y="79450"/>
                  </a:lnTo>
                  <a:cubicBezTo>
                    <a:pt x="16692" y="78923"/>
                    <a:pt x="16366" y="78146"/>
                    <a:pt x="15940" y="77169"/>
                  </a:cubicBezTo>
                  <a:lnTo>
                    <a:pt x="12432" y="68823"/>
                  </a:lnTo>
                  <a:cubicBezTo>
                    <a:pt x="10953" y="65289"/>
                    <a:pt x="9173" y="61104"/>
                    <a:pt x="7219" y="56417"/>
                  </a:cubicBezTo>
                  <a:cubicBezTo>
                    <a:pt x="5239" y="51755"/>
                    <a:pt x="3083" y="46643"/>
                    <a:pt x="953" y="41204"/>
                  </a:cubicBezTo>
                  <a:cubicBezTo>
                    <a:pt x="828" y="40878"/>
                    <a:pt x="702" y="40527"/>
                    <a:pt x="552" y="40176"/>
                  </a:cubicBezTo>
                  <a:cubicBezTo>
                    <a:pt x="452" y="39851"/>
                    <a:pt x="376" y="39500"/>
                    <a:pt x="351" y="39149"/>
                  </a:cubicBezTo>
                  <a:cubicBezTo>
                    <a:pt x="276" y="38447"/>
                    <a:pt x="251" y="37745"/>
                    <a:pt x="276" y="37069"/>
                  </a:cubicBezTo>
                  <a:cubicBezTo>
                    <a:pt x="326" y="35640"/>
                    <a:pt x="477" y="34236"/>
                    <a:pt x="652" y="32883"/>
                  </a:cubicBezTo>
                  <a:cubicBezTo>
                    <a:pt x="1028" y="30151"/>
                    <a:pt x="1529" y="27545"/>
                    <a:pt x="2031" y="25063"/>
                  </a:cubicBezTo>
                  <a:cubicBezTo>
                    <a:pt x="3033" y="20126"/>
                    <a:pt x="4111" y="15690"/>
                    <a:pt x="5063" y="11981"/>
                  </a:cubicBezTo>
                  <a:cubicBezTo>
                    <a:pt x="5990" y="8271"/>
                    <a:pt x="6792" y="5264"/>
                    <a:pt x="7344" y="3209"/>
                  </a:cubicBezTo>
                  <a:cubicBezTo>
                    <a:pt x="7620" y="2181"/>
                    <a:pt x="7820" y="1379"/>
                    <a:pt x="7970" y="828"/>
                  </a:cubicBezTo>
                  <a:cubicBezTo>
                    <a:pt x="8046" y="552"/>
                    <a:pt x="8096" y="352"/>
                    <a:pt x="8146" y="201"/>
                  </a:cubicBezTo>
                  <a:cubicBezTo>
                    <a:pt x="8196" y="76"/>
                    <a:pt x="8196" y="1"/>
                    <a:pt x="81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1" name="Google Shape;3871;p55"/>
            <p:cNvSpPr/>
            <p:nvPr/>
          </p:nvSpPr>
          <p:spPr>
            <a:xfrm>
              <a:off x="6807475" y="3897961"/>
              <a:ext cx="60249" cy="79476"/>
            </a:xfrm>
            <a:custGeom>
              <a:avLst/>
              <a:gdLst/>
              <a:ahLst/>
              <a:cxnLst/>
              <a:rect l="l" t="t" r="r" b="b"/>
              <a:pathLst>
                <a:path w="3234" h="4266" extrusionOk="0">
                  <a:moveTo>
                    <a:pt x="1" y="0"/>
                  </a:moveTo>
                  <a:cubicBezTo>
                    <a:pt x="452" y="777"/>
                    <a:pt x="953" y="1504"/>
                    <a:pt x="1529" y="2206"/>
                  </a:cubicBezTo>
                  <a:cubicBezTo>
                    <a:pt x="2374" y="3340"/>
                    <a:pt x="3126" y="4265"/>
                    <a:pt x="3225" y="4265"/>
                  </a:cubicBezTo>
                  <a:cubicBezTo>
                    <a:pt x="3229" y="4265"/>
                    <a:pt x="3232" y="4264"/>
                    <a:pt x="3234" y="4261"/>
                  </a:cubicBezTo>
                  <a:cubicBezTo>
                    <a:pt x="3108" y="4035"/>
                    <a:pt x="2958" y="3810"/>
                    <a:pt x="2783" y="3609"/>
                  </a:cubicBezTo>
                  <a:cubicBezTo>
                    <a:pt x="2507" y="3233"/>
                    <a:pt x="2131" y="2682"/>
                    <a:pt x="1680" y="2080"/>
                  </a:cubicBezTo>
                  <a:cubicBezTo>
                    <a:pt x="1179" y="1354"/>
                    <a:pt x="602" y="65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2" name="Google Shape;3872;p55"/>
            <p:cNvSpPr/>
            <p:nvPr/>
          </p:nvSpPr>
          <p:spPr>
            <a:xfrm>
              <a:off x="6799073" y="3301242"/>
              <a:ext cx="80798" cy="676101"/>
            </a:xfrm>
            <a:custGeom>
              <a:avLst/>
              <a:gdLst/>
              <a:ahLst/>
              <a:cxnLst/>
              <a:rect l="l" t="t" r="r" b="b"/>
              <a:pathLst>
                <a:path w="4337" h="36291" extrusionOk="0">
                  <a:moveTo>
                    <a:pt x="0" y="0"/>
                  </a:moveTo>
                  <a:lnTo>
                    <a:pt x="1930" y="33359"/>
                  </a:lnTo>
                  <a:lnTo>
                    <a:pt x="3685" y="36291"/>
                  </a:lnTo>
                  <a:lnTo>
                    <a:pt x="4336" y="33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3" name="Google Shape;3873;p55"/>
            <p:cNvSpPr/>
            <p:nvPr/>
          </p:nvSpPr>
          <p:spPr>
            <a:xfrm>
              <a:off x="6685616" y="3227001"/>
              <a:ext cx="538370" cy="36422"/>
            </a:xfrm>
            <a:custGeom>
              <a:avLst/>
              <a:gdLst/>
              <a:ahLst/>
              <a:cxnLst/>
              <a:rect l="l" t="t" r="r" b="b"/>
              <a:pathLst>
                <a:path w="28898" h="1955" extrusionOk="0">
                  <a:moveTo>
                    <a:pt x="28747" y="0"/>
                  </a:moveTo>
                  <a:lnTo>
                    <a:pt x="276" y="551"/>
                  </a:lnTo>
                  <a:lnTo>
                    <a:pt x="0" y="1955"/>
                  </a:lnTo>
                  <a:lnTo>
                    <a:pt x="28898" y="1955"/>
                  </a:lnTo>
                  <a:lnTo>
                    <a:pt x="287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4" name="Google Shape;3874;p55"/>
            <p:cNvSpPr/>
            <p:nvPr/>
          </p:nvSpPr>
          <p:spPr>
            <a:xfrm>
              <a:off x="6304130" y="2796033"/>
              <a:ext cx="664458" cy="180245"/>
            </a:xfrm>
            <a:custGeom>
              <a:avLst/>
              <a:gdLst/>
              <a:ahLst/>
              <a:cxnLst/>
              <a:rect l="l" t="t" r="r" b="b"/>
              <a:pathLst>
                <a:path w="35666" h="9675" extrusionOk="0">
                  <a:moveTo>
                    <a:pt x="1" y="0"/>
                  </a:moveTo>
                  <a:lnTo>
                    <a:pt x="19349" y="7168"/>
                  </a:lnTo>
                  <a:lnTo>
                    <a:pt x="35665" y="9674"/>
                  </a:lnTo>
                  <a:lnTo>
                    <a:pt x="16267" y="2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5" name="Google Shape;3875;p55"/>
            <p:cNvSpPr/>
            <p:nvPr/>
          </p:nvSpPr>
          <p:spPr>
            <a:xfrm>
              <a:off x="6442346" y="2841826"/>
              <a:ext cx="222740" cy="152654"/>
            </a:xfrm>
            <a:custGeom>
              <a:avLst/>
              <a:gdLst/>
              <a:ahLst/>
              <a:cxnLst/>
              <a:rect l="l" t="t" r="r" b="b"/>
              <a:pathLst>
                <a:path w="11956" h="8194" extrusionOk="0">
                  <a:moveTo>
                    <a:pt x="4037" y="0"/>
                  </a:moveTo>
                  <a:cubicBezTo>
                    <a:pt x="3752" y="0"/>
                    <a:pt x="3443" y="126"/>
                    <a:pt x="3259" y="349"/>
                  </a:cubicBezTo>
                  <a:cubicBezTo>
                    <a:pt x="2682" y="1051"/>
                    <a:pt x="301" y="4660"/>
                    <a:pt x="301" y="4660"/>
                  </a:cubicBezTo>
                  <a:cubicBezTo>
                    <a:pt x="51" y="5086"/>
                    <a:pt x="0" y="5612"/>
                    <a:pt x="176" y="6063"/>
                  </a:cubicBezTo>
                  <a:cubicBezTo>
                    <a:pt x="344" y="6456"/>
                    <a:pt x="701" y="6543"/>
                    <a:pt x="983" y="6543"/>
                  </a:cubicBezTo>
                  <a:cubicBezTo>
                    <a:pt x="1204" y="6543"/>
                    <a:pt x="1379" y="6489"/>
                    <a:pt x="1379" y="6489"/>
                  </a:cubicBezTo>
                  <a:cubicBezTo>
                    <a:pt x="1404" y="6890"/>
                    <a:pt x="1655" y="7266"/>
                    <a:pt x="2006" y="7442"/>
                  </a:cubicBezTo>
                  <a:cubicBezTo>
                    <a:pt x="2221" y="7565"/>
                    <a:pt x="2459" y="7608"/>
                    <a:pt x="2684" y="7608"/>
                  </a:cubicBezTo>
                  <a:cubicBezTo>
                    <a:pt x="3190" y="7608"/>
                    <a:pt x="3635" y="7392"/>
                    <a:pt x="3635" y="7392"/>
                  </a:cubicBezTo>
                  <a:lnTo>
                    <a:pt x="7168" y="8194"/>
                  </a:lnTo>
                  <a:lnTo>
                    <a:pt x="8447" y="8068"/>
                  </a:lnTo>
                  <a:cubicBezTo>
                    <a:pt x="10251" y="7868"/>
                    <a:pt x="11680" y="6515"/>
                    <a:pt x="11955" y="4710"/>
                  </a:cubicBezTo>
                  <a:lnTo>
                    <a:pt x="8397" y="3432"/>
                  </a:lnTo>
                  <a:lnTo>
                    <a:pt x="7444" y="3432"/>
                  </a:lnTo>
                  <a:cubicBezTo>
                    <a:pt x="7219" y="3206"/>
                    <a:pt x="6943" y="3031"/>
                    <a:pt x="6617" y="2956"/>
                  </a:cubicBezTo>
                  <a:cubicBezTo>
                    <a:pt x="6574" y="2947"/>
                    <a:pt x="6532" y="2943"/>
                    <a:pt x="6491" y="2943"/>
                  </a:cubicBezTo>
                  <a:cubicBezTo>
                    <a:pt x="6291" y="2943"/>
                    <a:pt x="6115" y="3040"/>
                    <a:pt x="5990" y="3206"/>
                  </a:cubicBezTo>
                  <a:cubicBezTo>
                    <a:pt x="6391" y="2479"/>
                    <a:pt x="6868" y="1702"/>
                    <a:pt x="6968" y="1502"/>
                  </a:cubicBezTo>
                  <a:cubicBezTo>
                    <a:pt x="7143" y="1076"/>
                    <a:pt x="6742" y="775"/>
                    <a:pt x="6116" y="775"/>
                  </a:cubicBezTo>
                  <a:cubicBezTo>
                    <a:pt x="5489" y="775"/>
                    <a:pt x="2757" y="4660"/>
                    <a:pt x="2757" y="4660"/>
                  </a:cubicBezTo>
                  <a:cubicBezTo>
                    <a:pt x="2757" y="4660"/>
                    <a:pt x="4462" y="1527"/>
                    <a:pt x="4637" y="1051"/>
                  </a:cubicBezTo>
                  <a:cubicBezTo>
                    <a:pt x="4883" y="314"/>
                    <a:pt x="4489" y="0"/>
                    <a:pt x="4037" y="0"/>
                  </a:cubicBezTo>
                  <a:close/>
                </a:path>
              </a:pathLst>
            </a:custGeom>
            <a:solidFill>
              <a:srgbClr val="FFD6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6" name="Google Shape;3876;p55"/>
            <p:cNvSpPr/>
            <p:nvPr/>
          </p:nvSpPr>
          <p:spPr>
            <a:xfrm>
              <a:off x="6757510" y="1814661"/>
              <a:ext cx="392702" cy="440469"/>
            </a:xfrm>
            <a:custGeom>
              <a:avLst/>
              <a:gdLst/>
              <a:ahLst/>
              <a:cxnLst/>
              <a:rect l="l" t="t" r="r" b="b"/>
              <a:pathLst>
                <a:path w="21079" h="23643" extrusionOk="0">
                  <a:moveTo>
                    <a:pt x="7334" y="0"/>
                  </a:moveTo>
                  <a:cubicBezTo>
                    <a:pt x="6747" y="0"/>
                    <a:pt x="6137" y="98"/>
                    <a:pt x="5465" y="346"/>
                  </a:cubicBezTo>
                  <a:cubicBezTo>
                    <a:pt x="3159" y="1173"/>
                    <a:pt x="1580" y="2376"/>
                    <a:pt x="502" y="5384"/>
                  </a:cubicBezTo>
                  <a:cubicBezTo>
                    <a:pt x="76" y="6862"/>
                    <a:pt x="1" y="8441"/>
                    <a:pt x="226" y="9970"/>
                  </a:cubicBezTo>
                  <a:cubicBezTo>
                    <a:pt x="452" y="7389"/>
                    <a:pt x="2006" y="4130"/>
                    <a:pt x="4362" y="3003"/>
                  </a:cubicBezTo>
                  <a:cubicBezTo>
                    <a:pt x="5511" y="2465"/>
                    <a:pt x="6756" y="2159"/>
                    <a:pt x="7980" y="2159"/>
                  </a:cubicBezTo>
                  <a:cubicBezTo>
                    <a:pt x="9264" y="2159"/>
                    <a:pt x="10526" y="2496"/>
                    <a:pt x="11630" y="3253"/>
                  </a:cubicBezTo>
                  <a:cubicBezTo>
                    <a:pt x="13936" y="4857"/>
                    <a:pt x="14537" y="7539"/>
                    <a:pt x="14838" y="10321"/>
                  </a:cubicBezTo>
                  <a:cubicBezTo>
                    <a:pt x="15139" y="13128"/>
                    <a:pt x="14688" y="14130"/>
                    <a:pt x="14036" y="16862"/>
                  </a:cubicBezTo>
                  <a:lnTo>
                    <a:pt x="13760" y="22877"/>
                  </a:lnTo>
                  <a:cubicBezTo>
                    <a:pt x="14257" y="23443"/>
                    <a:pt x="14798" y="23643"/>
                    <a:pt x="15319" y="23643"/>
                  </a:cubicBezTo>
                  <a:cubicBezTo>
                    <a:pt x="16506" y="23643"/>
                    <a:pt x="17586" y="22606"/>
                    <a:pt x="17795" y="22501"/>
                  </a:cubicBezTo>
                  <a:cubicBezTo>
                    <a:pt x="18121" y="22351"/>
                    <a:pt x="19249" y="20396"/>
                    <a:pt x="19425" y="20121"/>
                  </a:cubicBezTo>
                  <a:cubicBezTo>
                    <a:pt x="21079" y="16963"/>
                    <a:pt x="18497" y="16511"/>
                    <a:pt x="18948" y="14732"/>
                  </a:cubicBezTo>
                  <a:cubicBezTo>
                    <a:pt x="19425" y="12953"/>
                    <a:pt x="19299" y="11073"/>
                    <a:pt x="18623" y="9369"/>
                  </a:cubicBezTo>
                  <a:cubicBezTo>
                    <a:pt x="18272" y="8567"/>
                    <a:pt x="17821" y="7840"/>
                    <a:pt x="17545" y="7013"/>
                  </a:cubicBezTo>
                  <a:cubicBezTo>
                    <a:pt x="17244" y="6110"/>
                    <a:pt x="17194" y="5158"/>
                    <a:pt x="16843" y="4281"/>
                  </a:cubicBezTo>
                  <a:cubicBezTo>
                    <a:pt x="16392" y="3328"/>
                    <a:pt x="15640" y="2526"/>
                    <a:pt x="14713" y="2025"/>
                  </a:cubicBezTo>
                  <a:cubicBezTo>
                    <a:pt x="13785" y="1499"/>
                    <a:pt x="12783" y="1148"/>
                    <a:pt x="11730" y="947"/>
                  </a:cubicBezTo>
                  <a:cubicBezTo>
                    <a:pt x="10043" y="575"/>
                    <a:pt x="8759" y="0"/>
                    <a:pt x="7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7" name="Google Shape;3877;p55"/>
            <p:cNvSpPr/>
            <p:nvPr/>
          </p:nvSpPr>
          <p:spPr>
            <a:xfrm>
              <a:off x="6513326" y="2900622"/>
              <a:ext cx="41098" cy="60249"/>
            </a:xfrm>
            <a:custGeom>
              <a:avLst/>
              <a:gdLst/>
              <a:ahLst/>
              <a:cxnLst/>
              <a:rect l="l" t="t" r="r" b="b"/>
              <a:pathLst>
                <a:path w="2206" h="3234" extrusionOk="0">
                  <a:moveTo>
                    <a:pt x="2206" y="0"/>
                  </a:moveTo>
                  <a:cubicBezTo>
                    <a:pt x="2180" y="0"/>
                    <a:pt x="2155" y="25"/>
                    <a:pt x="2105" y="125"/>
                  </a:cubicBezTo>
                  <a:lnTo>
                    <a:pt x="1855" y="476"/>
                  </a:lnTo>
                  <a:cubicBezTo>
                    <a:pt x="1654" y="752"/>
                    <a:pt x="1378" y="1153"/>
                    <a:pt x="1078" y="1604"/>
                  </a:cubicBezTo>
                  <a:cubicBezTo>
                    <a:pt x="752" y="2030"/>
                    <a:pt x="476" y="2456"/>
                    <a:pt x="301" y="2732"/>
                  </a:cubicBezTo>
                  <a:cubicBezTo>
                    <a:pt x="175" y="2907"/>
                    <a:pt x="75" y="3058"/>
                    <a:pt x="0" y="3233"/>
                  </a:cubicBezTo>
                  <a:cubicBezTo>
                    <a:pt x="125" y="3108"/>
                    <a:pt x="251" y="2958"/>
                    <a:pt x="351" y="2782"/>
                  </a:cubicBezTo>
                  <a:cubicBezTo>
                    <a:pt x="576" y="2506"/>
                    <a:pt x="852" y="2105"/>
                    <a:pt x="1153" y="1654"/>
                  </a:cubicBezTo>
                  <a:cubicBezTo>
                    <a:pt x="1554" y="1128"/>
                    <a:pt x="1905" y="577"/>
                    <a:pt x="2206" y="0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8" name="Google Shape;3878;p55"/>
            <p:cNvSpPr/>
            <p:nvPr/>
          </p:nvSpPr>
          <p:spPr>
            <a:xfrm>
              <a:off x="6550195" y="2901554"/>
              <a:ext cx="34577" cy="72378"/>
            </a:xfrm>
            <a:custGeom>
              <a:avLst/>
              <a:gdLst/>
              <a:ahLst/>
              <a:cxnLst/>
              <a:rect l="l" t="t" r="r" b="b"/>
              <a:pathLst>
                <a:path w="1856" h="3885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530" y="151"/>
                    <a:pt x="1630" y="351"/>
                    <a:pt x="1680" y="552"/>
                  </a:cubicBezTo>
                  <a:cubicBezTo>
                    <a:pt x="1755" y="777"/>
                    <a:pt x="1730" y="1003"/>
                    <a:pt x="1605" y="1228"/>
                  </a:cubicBezTo>
                  <a:cubicBezTo>
                    <a:pt x="1480" y="1454"/>
                    <a:pt x="1329" y="1705"/>
                    <a:pt x="1154" y="1955"/>
                  </a:cubicBezTo>
                  <a:cubicBezTo>
                    <a:pt x="828" y="2481"/>
                    <a:pt x="527" y="2958"/>
                    <a:pt x="327" y="3309"/>
                  </a:cubicBezTo>
                  <a:cubicBezTo>
                    <a:pt x="201" y="3484"/>
                    <a:pt x="101" y="3684"/>
                    <a:pt x="1" y="3885"/>
                  </a:cubicBezTo>
                  <a:cubicBezTo>
                    <a:pt x="151" y="3710"/>
                    <a:pt x="277" y="3534"/>
                    <a:pt x="402" y="3359"/>
                  </a:cubicBezTo>
                  <a:cubicBezTo>
                    <a:pt x="628" y="3008"/>
                    <a:pt x="928" y="2532"/>
                    <a:pt x="1254" y="2005"/>
                  </a:cubicBezTo>
                  <a:cubicBezTo>
                    <a:pt x="1405" y="1755"/>
                    <a:pt x="1580" y="1504"/>
                    <a:pt x="1705" y="1253"/>
                  </a:cubicBezTo>
                  <a:cubicBezTo>
                    <a:pt x="1831" y="1028"/>
                    <a:pt x="1856" y="777"/>
                    <a:pt x="1755" y="527"/>
                  </a:cubicBezTo>
                  <a:cubicBezTo>
                    <a:pt x="1705" y="376"/>
                    <a:pt x="1630" y="226"/>
                    <a:pt x="1530" y="101"/>
                  </a:cubicBezTo>
                  <a:cubicBezTo>
                    <a:pt x="1455" y="25"/>
                    <a:pt x="1379" y="0"/>
                    <a:pt x="1379" y="0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9" name="Google Shape;3879;p55"/>
            <p:cNvSpPr/>
            <p:nvPr/>
          </p:nvSpPr>
          <p:spPr>
            <a:xfrm>
              <a:off x="6576817" y="2927226"/>
              <a:ext cx="24759" cy="53282"/>
            </a:xfrm>
            <a:custGeom>
              <a:avLst/>
              <a:gdLst/>
              <a:ahLst/>
              <a:cxnLst/>
              <a:rect l="l" t="t" r="r" b="b"/>
              <a:pathLst>
                <a:path w="1329" h="2860" extrusionOk="0">
                  <a:moveTo>
                    <a:pt x="527" y="1"/>
                  </a:moveTo>
                  <a:cubicBezTo>
                    <a:pt x="427" y="1"/>
                    <a:pt x="351" y="26"/>
                    <a:pt x="276" y="76"/>
                  </a:cubicBezTo>
                  <a:cubicBezTo>
                    <a:pt x="226" y="101"/>
                    <a:pt x="176" y="126"/>
                    <a:pt x="101" y="176"/>
                  </a:cubicBezTo>
                  <a:cubicBezTo>
                    <a:pt x="26" y="226"/>
                    <a:pt x="1" y="251"/>
                    <a:pt x="1" y="276"/>
                  </a:cubicBezTo>
                  <a:cubicBezTo>
                    <a:pt x="1" y="276"/>
                    <a:pt x="51" y="251"/>
                    <a:pt x="126" y="201"/>
                  </a:cubicBezTo>
                  <a:cubicBezTo>
                    <a:pt x="251" y="151"/>
                    <a:pt x="377" y="101"/>
                    <a:pt x="527" y="76"/>
                  </a:cubicBezTo>
                  <a:cubicBezTo>
                    <a:pt x="602" y="76"/>
                    <a:pt x="702" y="101"/>
                    <a:pt x="778" y="151"/>
                  </a:cubicBezTo>
                  <a:cubicBezTo>
                    <a:pt x="878" y="176"/>
                    <a:pt x="978" y="251"/>
                    <a:pt x="1028" y="327"/>
                  </a:cubicBezTo>
                  <a:cubicBezTo>
                    <a:pt x="1179" y="527"/>
                    <a:pt x="1204" y="778"/>
                    <a:pt x="1153" y="1028"/>
                  </a:cubicBezTo>
                  <a:cubicBezTo>
                    <a:pt x="1078" y="1254"/>
                    <a:pt x="1003" y="1504"/>
                    <a:pt x="878" y="1730"/>
                  </a:cubicBezTo>
                  <a:lnTo>
                    <a:pt x="627" y="2306"/>
                  </a:lnTo>
                  <a:cubicBezTo>
                    <a:pt x="552" y="2482"/>
                    <a:pt x="477" y="2682"/>
                    <a:pt x="452" y="2858"/>
                  </a:cubicBezTo>
                  <a:cubicBezTo>
                    <a:pt x="452" y="2859"/>
                    <a:pt x="452" y="2860"/>
                    <a:pt x="452" y="2860"/>
                  </a:cubicBezTo>
                  <a:cubicBezTo>
                    <a:pt x="462" y="2860"/>
                    <a:pt x="560" y="2642"/>
                    <a:pt x="702" y="2357"/>
                  </a:cubicBezTo>
                  <a:cubicBezTo>
                    <a:pt x="778" y="2206"/>
                    <a:pt x="878" y="2006"/>
                    <a:pt x="978" y="1780"/>
                  </a:cubicBezTo>
                  <a:cubicBezTo>
                    <a:pt x="1103" y="1555"/>
                    <a:pt x="1179" y="1304"/>
                    <a:pt x="1254" y="1053"/>
                  </a:cubicBezTo>
                  <a:cubicBezTo>
                    <a:pt x="1329" y="778"/>
                    <a:pt x="1279" y="502"/>
                    <a:pt x="1103" y="276"/>
                  </a:cubicBezTo>
                  <a:cubicBezTo>
                    <a:pt x="1028" y="176"/>
                    <a:pt x="928" y="101"/>
                    <a:pt x="828" y="76"/>
                  </a:cubicBezTo>
                  <a:cubicBezTo>
                    <a:pt x="727" y="26"/>
                    <a:pt x="627" y="1"/>
                    <a:pt x="527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0" name="Google Shape;3880;p55"/>
            <p:cNvSpPr/>
            <p:nvPr/>
          </p:nvSpPr>
          <p:spPr>
            <a:xfrm>
              <a:off x="6596900" y="2918358"/>
              <a:ext cx="29435" cy="61181"/>
            </a:xfrm>
            <a:custGeom>
              <a:avLst/>
              <a:gdLst/>
              <a:ahLst/>
              <a:cxnLst/>
              <a:rect l="l" t="t" r="r" b="b"/>
              <a:pathLst>
                <a:path w="1580" h="3284" extrusionOk="0">
                  <a:moveTo>
                    <a:pt x="25" y="1"/>
                  </a:moveTo>
                  <a:cubicBezTo>
                    <a:pt x="0" y="1"/>
                    <a:pt x="226" y="101"/>
                    <a:pt x="476" y="326"/>
                  </a:cubicBezTo>
                  <a:cubicBezTo>
                    <a:pt x="1228" y="903"/>
                    <a:pt x="1454" y="1930"/>
                    <a:pt x="1028" y="2782"/>
                  </a:cubicBezTo>
                  <a:cubicBezTo>
                    <a:pt x="903" y="3108"/>
                    <a:pt x="752" y="3284"/>
                    <a:pt x="752" y="3284"/>
                  </a:cubicBezTo>
                  <a:cubicBezTo>
                    <a:pt x="752" y="3284"/>
                    <a:pt x="802" y="3259"/>
                    <a:pt x="877" y="3184"/>
                  </a:cubicBezTo>
                  <a:cubicBezTo>
                    <a:pt x="978" y="3058"/>
                    <a:pt x="1053" y="2958"/>
                    <a:pt x="1103" y="2833"/>
                  </a:cubicBezTo>
                  <a:cubicBezTo>
                    <a:pt x="1579" y="1930"/>
                    <a:pt x="1329" y="853"/>
                    <a:pt x="527" y="251"/>
                  </a:cubicBezTo>
                  <a:cubicBezTo>
                    <a:pt x="426" y="176"/>
                    <a:pt x="301" y="101"/>
                    <a:pt x="176" y="51"/>
                  </a:cubicBezTo>
                  <a:cubicBezTo>
                    <a:pt x="75" y="1"/>
                    <a:pt x="25" y="1"/>
                    <a:pt x="25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1" name="Google Shape;3881;p55"/>
            <p:cNvSpPr/>
            <p:nvPr/>
          </p:nvSpPr>
          <p:spPr>
            <a:xfrm>
              <a:off x="6449351" y="2880073"/>
              <a:ext cx="31764" cy="46705"/>
            </a:xfrm>
            <a:custGeom>
              <a:avLst/>
              <a:gdLst/>
              <a:ahLst/>
              <a:cxnLst/>
              <a:rect l="l" t="t" r="r" b="b"/>
              <a:pathLst>
                <a:path w="1705" h="2507" extrusionOk="0">
                  <a:moveTo>
                    <a:pt x="1705" y="0"/>
                  </a:moveTo>
                  <a:cubicBezTo>
                    <a:pt x="1078" y="802"/>
                    <a:pt x="502" y="1629"/>
                    <a:pt x="0" y="2507"/>
                  </a:cubicBezTo>
                  <a:cubicBezTo>
                    <a:pt x="627" y="1730"/>
                    <a:pt x="1203" y="878"/>
                    <a:pt x="1705" y="0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2" name="Google Shape;3882;p55"/>
            <p:cNvSpPr/>
            <p:nvPr/>
          </p:nvSpPr>
          <p:spPr>
            <a:xfrm>
              <a:off x="6669259" y="2779155"/>
              <a:ext cx="255902" cy="162565"/>
            </a:xfrm>
            <a:custGeom>
              <a:avLst/>
              <a:gdLst/>
              <a:ahLst/>
              <a:cxnLst/>
              <a:rect l="l" t="t" r="r" b="b"/>
              <a:pathLst>
                <a:path w="13736" h="8726" extrusionOk="0">
                  <a:moveTo>
                    <a:pt x="3735" y="1"/>
                  </a:moveTo>
                  <a:cubicBezTo>
                    <a:pt x="3372" y="1"/>
                    <a:pt x="3033" y="125"/>
                    <a:pt x="2758" y="355"/>
                  </a:cubicBezTo>
                  <a:lnTo>
                    <a:pt x="1" y="2686"/>
                  </a:lnTo>
                  <a:lnTo>
                    <a:pt x="12056" y="8575"/>
                  </a:lnTo>
                  <a:lnTo>
                    <a:pt x="13735" y="8726"/>
                  </a:lnTo>
                  <a:lnTo>
                    <a:pt x="12984" y="3137"/>
                  </a:lnTo>
                  <a:lnTo>
                    <a:pt x="10778" y="2635"/>
                  </a:lnTo>
                  <a:lnTo>
                    <a:pt x="8648" y="630"/>
                  </a:lnTo>
                  <a:cubicBezTo>
                    <a:pt x="8372" y="405"/>
                    <a:pt x="8046" y="254"/>
                    <a:pt x="7695" y="229"/>
                  </a:cubicBezTo>
                  <a:lnTo>
                    <a:pt x="3836" y="4"/>
                  </a:lnTo>
                  <a:cubicBezTo>
                    <a:pt x="3802" y="2"/>
                    <a:pt x="3768" y="1"/>
                    <a:pt x="3735" y="1"/>
                  </a:cubicBezTo>
                  <a:close/>
                </a:path>
              </a:pathLst>
            </a:custGeom>
            <a:solidFill>
              <a:srgbClr val="FFD6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3" name="Google Shape;3883;p55"/>
            <p:cNvSpPr/>
            <p:nvPr/>
          </p:nvSpPr>
          <p:spPr>
            <a:xfrm>
              <a:off x="6700092" y="2814049"/>
              <a:ext cx="86853" cy="31485"/>
            </a:xfrm>
            <a:custGeom>
              <a:avLst/>
              <a:gdLst/>
              <a:ahLst/>
              <a:cxnLst/>
              <a:rect l="l" t="t" r="r" b="b"/>
              <a:pathLst>
                <a:path w="4662" h="1690" extrusionOk="0">
                  <a:moveTo>
                    <a:pt x="3304" y="1"/>
                  </a:moveTo>
                  <a:cubicBezTo>
                    <a:pt x="3231" y="1"/>
                    <a:pt x="3157" y="4"/>
                    <a:pt x="3083" y="11"/>
                  </a:cubicBezTo>
                  <a:cubicBezTo>
                    <a:pt x="2757" y="11"/>
                    <a:pt x="2406" y="86"/>
                    <a:pt x="2105" y="211"/>
                  </a:cubicBezTo>
                  <a:cubicBezTo>
                    <a:pt x="1805" y="361"/>
                    <a:pt x="1529" y="562"/>
                    <a:pt x="1253" y="762"/>
                  </a:cubicBezTo>
                  <a:cubicBezTo>
                    <a:pt x="1028" y="963"/>
                    <a:pt x="802" y="1138"/>
                    <a:pt x="627" y="1264"/>
                  </a:cubicBezTo>
                  <a:cubicBezTo>
                    <a:pt x="251" y="1539"/>
                    <a:pt x="0" y="1690"/>
                    <a:pt x="0" y="1690"/>
                  </a:cubicBezTo>
                  <a:cubicBezTo>
                    <a:pt x="50" y="1665"/>
                    <a:pt x="125" y="1640"/>
                    <a:pt x="176" y="1615"/>
                  </a:cubicBezTo>
                  <a:cubicBezTo>
                    <a:pt x="351" y="1539"/>
                    <a:pt x="501" y="1439"/>
                    <a:pt x="652" y="1339"/>
                  </a:cubicBezTo>
                  <a:cubicBezTo>
                    <a:pt x="852" y="1214"/>
                    <a:pt x="1078" y="1038"/>
                    <a:pt x="1328" y="863"/>
                  </a:cubicBezTo>
                  <a:cubicBezTo>
                    <a:pt x="1579" y="637"/>
                    <a:pt x="1855" y="462"/>
                    <a:pt x="2156" y="336"/>
                  </a:cubicBezTo>
                  <a:cubicBezTo>
                    <a:pt x="2527" y="184"/>
                    <a:pt x="2922" y="101"/>
                    <a:pt x="3324" y="101"/>
                  </a:cubicBezTo>
                  <a:cubicBezTo>
                    <a:pt x="3518" y="101"/>
                    <a:pt x="3714" y="120"/>
                    <a:pt x="3910" y="161"/>
                  </a:cubicBezTo>
                  <a:cubicBezTo>
                    <a:pt x="4361" y="211"/>
                    <a:pt x="4662" y="236"/>
                    <a:pt x="4662" y="236"/>
                  </a:cubicBezTo>
                  <a:cubicBezTo>
                    <a:pt x="4587" y="211"/>
                    <a:pt x="4537" y="186"/>
                    <a:pt x="4461" y="186"/>
                  </a:cubicBezTo>
                  <a:cubicBezTo>
                    <a:pt x="4336" y="136"/>
                    <a:pt x="4161" y="111"/>
                    <a:pt x="3910" y="61"/>
                  </a:cubicBezTo>
                  <a:cubicBezTo>
                    <a:pt x="3708" y="24"/>
                    <a:pt x="3506" y="1"/>
                    <a:pt x="3304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4" name="Google Shape;3884;p55"/>
            <p:cNvSpPr/>
            <p:nvPr/>
          </p:nvSpPr>
          <p:spPr>
            <a:xfrm>
              <a:off x="6751455" y="2855333"/>
              <a:ext cx="49966" cy="17289"/>
            </a:xfrm>
            <a:custGeom>
              <a:avLst/>
              <a:gdLst/>
              <a:ahLst/>
              <a:cxnLst/>
              <a:rect l="l" t="t" r="r" b="b"/>
              <a:pathLst>
                <a:path w="2682" h="928" extrusionOk="0">
                  <a:moveTo>
                    <a:pt x="1947" y="1"/>
                  </a:moveTo>
                  <a:cubicBezTo>
                    <a:pt x="1708" y="1"/>
                    <a:pt x="1468" y="40"/>
                    <a:pt x="1228" y="125"/>
                  </a:cubicBezTo>
                  <a:cubicBezTo>
                    <a:pt x="902" y="251"/>
                    <a:pt x="602" y="426"/>
                    <a:pt x="326" y="652"/>
                  </a:cubicBezTo>
                  <a:cubicBezTo>
                    <a:pt x="201" y="727"/>
                    <a:pt x="75" y="802"/>
                    <a:pt x="0" y="927"/>
                  </a:cubicBezTo>
                  <a:cubicBezTo>
                    <a:pt x="125" y="852"/>
                    <a:pt x="251" y="802"/>
                    <a:pt x="376" y="702"/>
                  </a:cubicBezTo>
                  <a:cubicBezTo>
                    <a:pt x="652" y="526"/>
                    <a:pt x="952" y="351"/>
                    <a:pt x="1278" y="251"/>
                  </a:cubicBezTo>
                  <a:cubicBezTo>
                    <a:pt x="1550" y="146"/>
                    <a:pt x="1821" y="94"/>
                    <a:pt x="2107" y="94"/>
                  </a:cubicBezTo>
                  <a:cubicBezTo>
                    <a:pt x="2164" y="94"/>
                    <a:pt x="2222" y="96"/>
                    <a:pt x="2281" y="100"/>
                  </a:cubicBezTo>
                  <a:cubicBezTo>
                    <a:pt x="2531" y="125"/>
                    <a:pt x="2682" y="175"/>
                    <a:pt x="2682" y="175"/>
                  </a:cubicBezTo>
                  <a:cubicBezTo>
                    <a:pt x="2556" y="100"/>
                    <a:pt x="2431" y="25"/>
                    <a:pt x="2281" y="25"/>
                  </a:cubicBezTo>
                  <a:cubicBezTo>
                    <a:pt x="2170" y="9"/>
                    <a:pt x="2059" y="1"/>
                    <a:pt x="1947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5" name="Google Shape;3885;p55"/>
            <p:cNvSpPr/>
            <p:nvPr/>
          </p:nvSpPr>
          <p:spPr>
            <a:xfrm>
              <a:off x="6866309" y="2828245"/>
              <a:ext cx="28038" cy="36906"/>
            </a:xfrm>
            <a:custGeom>
              <a:avLst/>
              <a:gdLst/>
              <a:ahLst/>
              <a:cxnLst/>
              <a:rect l="l" t="t" r="r" b="b"/>
              <a:pathLst>
                <a:path w="1505" h="1981" extrusionOk="0">
                  <a:moveTo>
                    <a:pt x="0" y="0"/>
                  </a:moveTo>
                  <a:lnTo>
                    <a:pt x="0" y="0"/>
                  </a:lnTo>
                  <a:cubicBezTo>
                    <a:pt x="251" y="326"/>
                    <a:pt x="502" y="677"/>
                    <a:pt x="752" y="1003"/>
                  </a:cubicBezTo>
                  <a:cubicBezTo>
                    <a:pt x="1153" y="1529"/>
                    <a:pt x="1479" y="1980"/>
                    <a:pt x="1504" y="1980"/>
                  </a:cubicBezTo>
                  <a:cubicBezTo>
                    <a:pt x="1128" y="1254"/>
                    <a:pt x="627" y="577"/>
                    <a:pt x="0" y="0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6" name="Google Shape;3886;p55"/>
            <p:cNvSpPr/>
            <p:nvPr/>
          </p:nvSpPr>
          <p:spPr>
            <a:xfrm>
              <a:off x="6753318" y="2683490"/>
              <a:ext cx="122343" cy="100416"/>
            </a:xfrm>
            <a:custGeom>
              <a:avLst/>
              <a:gdLst/>
              <a:ahLst/>
              <a:cxnLst/>
              <a:rect l="l" t="t" r="r" b="b"/>
              <a:pathLst>
                <a:path w="6567" h="5390" extrusionOk="0">
                  <a:moveTo>
                    <a:pt x="6067" y="0"/>
                  </a:moveTo>
                  <a:cubicBezTo>
                    <a:pt x="5952" y="0"/>
                    <a:pt x="5835" y="45"/>
                    <a:pt x="5740" y="126"/>
                  </a:cubicBezTo>
                  <a:lnTo>
                    <a:pt x="0" y="5264"/>
                  </a:lnTo>
                  <a:lnTo>
                    <a:pt x="1479" y="5389"/>
                  </a:lnTo>
                  <a:lnTo>
                    <a:pt x="6366" y="803"/>
                  </a:lnTo>
                  <a:cubicBezTo>
                    <a:pt x="6567" y="628"/>
                    <a:pt x="6567" y="352"/>
                    <a:pt x="6391" y="151"/>
                  </a:cubicBezTo>
                  <a:cubicBezTo>
                    <a:pt x="6391" y="126"/>
                    <a:pt x="6366" y="101"/>
                    <a:pt x="6341" y="101"/>
                  </a:cubicBezTo>
                  <a:cubicBezTo>
                    <a:pt x="6261" y="32"/>
                    <a:pt x="6164" y="0"/>
                    <a:pt x="6067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7" name="Google Shape;3887;p55"/>
            <p:cNvSpPr/>
            <p:nvPr/>
          </p:nvSpPr>
          <p:spPr>
            <a:xfrm>
              <a:off x="6787392" y="2040047"/>
              <a:ext cx="21033" cy="20158"/>
            </a:xfrm>
            <a:custGeom>
              <a:avLst/>
              <a:gdLst/>
              <a:ahLst/>
              <a:cxnLst/>
              <a:rect l="l" t="t" r="r" b="b"/>
              <a:pathLst>
                <a:path w="1129" h="1082" extrusionOk="0">
                  <a:moveTo>
                    <a:pt x="527" y="0"/>
                  </a:moveTo>
                  <a:cubicBezTo>
                    <a:pt x="249" y="0"/>
                    <a:pt x="25" y="195"/>
                    <a:pt x="1" y="479"/>
                  </a:cubicBezTo>
                  <a:cubicBezTo>
                    <a:pt x="1" y="504"/>
                    <a:pt x="1" y="504"/>
                    <a:pt x="1" y="504"/>
                  </a:cubicBezTo>
                  <a:cubicBezTo>
                    <a:pt x="1" y="804"/>
                    <a:pt x="252" y="1055"/>
                    <a:pt x="552" y="1080"/>
                  </a:cubicBezTo>
                  <a:cubicBezTo>
                    <a:pt x="566" y="1081"/>
                    <a:pt x="580" y="1082"/>
                    <a:pt x="594" y="1082"/>
                  </a:cubicBezTo>
                  <a:cubicBezTo>
                    <a:pt x="876" y="1082"/>
                    <a:pt x="1105" y="841"/>
                    <a:pt x="1129" y="554"/>
                  </a:cubicBezTo>
                  <a:cubicBezTo>
                    <a:pt x="1129" y="253"/>
                    <a:pt x="903" y="2"/>
                    <a:pt x="577" y="2"/>
                  </a:cubicBezTo>
                  <a:cubicBezTo>
                    <a:pt x="560" y="1"/>
                    <a:pt x="544" y="0"/>
                    <a:pt x="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8" name="Google Shape;3888;p55"/>
            <p:cNvSpPr/>
            <p:nvPr/>
          </p:nvSpPr>
          <p:spPr>
            <a:xfrm>
              <a:off x="6777127" y="2013462"/>
              <a:ext cx="43445" cy="11457"/>
            </a:xfrm>
            <a:custGeom>
              <a:avLst/>
              <a:gdLst/>
              <a:ahLst/>
              <a:cxnLst/>
              <a:rect l="l" t="t" r="r" b="b"/>
              <a:pathLst>
                <a:path w="2332" h="615" extrusionOk="0">
                  <a:moveTo>
                    <a:pt x="1128" y="1"/>
                  </a:moveTo>
                  <a:cubicBezTo>
                    <a:pt x="803" y="1"/>
                    <a:pt x="502" y="101"/>
                    <a:pt x="251" y="302"/>
                  </a:cubicBezTo>
                  <a:cubicBezTo>
                    <a:pt x="51" y="427"/>
                    <a:pt x="1" y="577"/>
                    <a:pt x="26" y="602"/>
                  </a:cubicBezTo>
                  <a:cubicBezTo>
                    <a:pt x="33" y="610"/>
                    <a:pt x="45" y="614"/>
                    <a:pt x="60" y="614"/>
                  </a:cubicBezTo>
                  <a:cubicBezTo>
                    <a:pt x="191" y="614"/>
                    <a:pt x="589" y="352"/>
                    <a:pt x="1128" y="352"/>
                  </a:cubicBezTo>
                  <a:cubicBezTo>
                    <a:pt x="1686" y="374"/>
                    <a:pt x="2084" y="614"/>
                    <a:pt x="2219" y="614"/>
                  </a:cubicBezTo>
                  <a:cubicBezTo>
                    <a:pt x="2235" y="614"/>
                    <a:pt x="2248" y="611"/>
                    <a:pt x="2256" y="602"/>
                  </a:cubicBezTo>
                  <a:cubicBezTo>
                    <a:pt x="2331" y="527"/>
                    <a:pt x="2206" y="427"/>
                    <a:pt x="2031" y="277"/>
                  </a:cubicBezTo>
                  <a:cubicBezTo>
                    <a:pt x="1755" y="101"/>
                    <a:pt x="1454" y="1"/>
                    <a:pt x="1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9" name="Google Shape;3889;p55"/>
            <p:cNvSpPr/>
            <p:nvPr/>
          </p:nvSpPr>
          <p:spPr>
            <a:xfrm>
              <a:off x="6898986" y="2039953"/>
              <a:ext cx="21033" cy="20269"/>
            </a:xfrm>
            <a:custGeom>
              <a:avLst/>
              <a:gdLst/>
              <a:ahLst/>
              <a:cxnLst/>
              <a:rect l="l" t="t" r="r" b="b"/>
              <a:pathLst>
                <a:path w="1129" h="1088" extrusionOk="0">
                  <a:moveTo>
                    <a:pt x="494" y="0"/>
                  </a:moveTo>
                  <a:cubicBezTo>
                    <a:pt x="231" y="0"/>
                    <a:pt x="24" y="211"/>
                    <a:pt x="1" y="484"/>
                  </a:cubicBezTo>
                  <a:lnTo>
                    <a:pt x="1" y="509"/>
                  </a:lnTo>
                  <a:cubicBezTo>
                    <a:pt x="1" y="809"/>
                    <a:pt x="226" y="1060"/>
                    <a:pt x="552" y="1085"/>
                  </a:cubicBezTo>
                  <a:cubicBezTo>
                    <a:pt x="566" y="1086"/>
                    <a:pt x="580" y="1087"/>
                    <a:pt x="594" y="1087"/>
                  </a:cubicBezTo>
                  <a:cubicBezTo>
                    <a:pt x="855" y="1087"/>
                    <a:pt x="1105" y="869"/>
                    <a:pt x="1129" y="584"/>
                  </a:cubicBezTo>
                  <a:cubicBezTo>
                    <a:pt x="1129" y="584"/>
                    <a:pt x="1129" y="559"/>
                    <a:pt x="1129" y="559"/>
                  </a:cubicBezTo>
                  <a:cubicBezTo>
                    <a:pt x="1129" y="258"/>
                    <a:pt x="878" y="7"/>
                    <a:pt x="577" y="7"/>
                  </a:cubicBezTo>
                  <a:cubicBezTo>
                    <a:pt x="549" y="3"/>
                    <a:pt x="521" y="0"/>
                    <a:pt x="4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0" name="Google Shape;3890;p55"/>
            <p:cNvSpPr/>
            <p:nvPr/>
          </p:nvSpPr>
          <p:spPr>
            <a:xfrm>
              <a:off x="6888255" y="2015809"/>
              <a:ext cx="43445" cy="11420"/>
            </a:xfrm>
            <a:custGeom>
              <a:avLst/>
              <a:gdLst/>
              <a:ahLst/>
              <a:cxnLst/>
              <a:rect l="l" t="t" r="r" b="b"/>
              <a:pathLst>
                <a:path w="2332" h="613" extrusionOk="0">
                  <a:moveTo>
                    <a:pt x="1153" y="0"/>
                  </a:moveTo>
                  <a:cubicBezTo>
                    <a:pt x="828" y="0"/>
                    <a:pt x="527" y="100"/>
                    <a:pt x="251" y="301"/>
                  </a:cubicBezTo>
                  <a:cubicBezTo>
                    <a:pt x="76" y="426"/>
                    <a:pt x="0" y="577"/>
                    <a:pt x="51" y="602"/>
                  </a:cubicBezTo>
                  <a:cubicBezTo>
                    <a:pt x="58" y="609"/>
                    <a:pt x="70" y="613"/>
                    <a:pt x="85" y="613"/>
                  </a:cubicBezTo>
                  <a:cubicBezTo>
                    <a:pt x="216" y="613"/>
                    <a:pt x="614" y="351"/>
                    <a:pt x="1153" y="351"/>
                  </a:cubicBezTo>
                  <a:cubicBezTo>
                    <a:pt x="1693" y="351"/>
                    <a:pt x="2111" y="613"/>
                    <a:pt x="2246" y="613"/>
                  </a:cubicBezTo>
                  <a:cubicBezTo>
                    <a:pt x="2262" y="613"/>
                    <a:pt x="2273" y="609"/>
                    <a:pt x="2281" y="602"/>
                  </a:cubicBezTo>
                  <a:cubicBezTo>
                    <a:pt x="2331" y="526"/>
                    <a:pt x="2231" y="426"/>
                    <a:pt x="2031" y="276"/>
                  </a:cubicBezTo>
                  <a:cubicBezTo>
                    <a:pt x="1780" y="100"/>
                    <a:pt x="1454" y="0"/>
                    <a:pt x="1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1" name="Google Shape;3891;p55"/>
            <p:cNvSpPr/>
            <p:nvPr/>
          </p:nvSpPr>
          <p:spPr>
            <a:xfrm>
              <a:off x="6818691" y="2016722"/>
              <a:ext cx="35490" cy="94883"/>
            </a:xfrm>
            <a:custGeom>
              <a:avLst/>
              <a:gdLst/>
              <a:ahLst/>
              <a:cxnLst/>
              <a:rect l="l" t="t" r="r" b="b"/>
              <a:pathLst>
                <a:path w="1905" h="5093" extrusionOk="0">
                  <a:moveTo>
                    <a:pt x="1853" y="1"/>
                  </a:moveTo>
                  <a:cubicBezTo>
                    <a:pt x="1769" y="1"/>
                    <a:pt x="1197" y="1320"/>
                    <a:pt x="551" y="2984"/>
                  </a:cubicBezTo>
                  <a:lnTo>
                    <a:pt x="125" y="4187"/>
                  </a:lnTo>
                  <a:cubicBezTo>
                    <a:pt x="25" y="4362"/>
                    <a:pt x="0" y="4588"/>
                    <a:pt x="25" y="4788"/>
                  </a:cubicBezTo>
                  <a:cubicBezTo>
                    <a:pt x="75" y="4914"/>
                    <a:pt x="176" y="4989"/>
                    <a:pt x="301" y="5014"/>
                  </a:cubicBezTo>
                  <a:cubicBezTo>
                    <a:pt x="376" y="5039"/>
                    <a:pt x="476" y="5064"/>
                    <a:pt x="551" y="5064"/>
                  </a:cubicBezTo>
                  <a:cubicBezTo>
                    <a:pt x="740" y="5078"/>
                    <a:pt x="936" y="5093"/>
                    <a:pt x="1131" y="5093"/>
                  </a:cubicBezTo>
                  <a:cubicBezTo>
                    <a:pt x="1274" y="5093"/>
                    <a:pt x="1416" y="5085"/>
                    <a:pt x="1554" y="5064"/>
                  </a:cubicBezTo>
                  <a:cubicBezTo>
                    <a:pt x="1228" y="4964"/>
                    <a:pt x="902" y="4889"/>
                    <a:pt x="577" y="4889"/>
                  </a:cubicBezTo>
                  <a:cubicBezTo>
                    <a:pt x="401" y="4889"/>
                    <a:pt x="276" y="4838"/>
                    <a:pt x="251" y="4738"/>
                  </a:cubicBezTo>
                  <a:cubicBezTo>
                    <a:pt x="226" y="4563"/>
                    <a:pt x="276" y="4412"/>
                    <a:pt x="351" y="4262"/>
                  </a:cubicBezTo>
                  <a:cubicBezTo>
                    <a:pt x="501" y="3886"/>
                    <a:pt x="652" y="3510"/>
                    <a:pt x="802" y="3084"/>
                  </a:cubicBezTo>
                  <a:cubicBezTo>
                    <a:pt x="1454" y="1405"/>
                    <a:pt x="1905" y="26"/>
                    <a:pt x="1855" y="1"/>
                  </a:cubicBezTo>
                  <a:cubicBezTo>
                    <a:pt x="1854" y="1"/>
                    <a:pt x="1853" y="1"/>
                    <a:pt x="18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2" name="Google Shape;3892;p55"/>
            <p:cNvSpPr/>
            <p:nvPr/>
          </p:nvSpPr>
          <p:spPr>
            <a:xfrm>
              <a:off x="6839687" y="2216119"/>
              <a:ext cx="109749" cy="49723"/>
            </a:xfrm>
            <a:custGeom>
              <a:avLst/>
              <a:gdLst/>
              <a:ahLst/>
              <a:cxnLst/>
              <a:rect l="l" t="t" r="r" b="b"/>
              <a:pathLst>
                <a:path w="5891" h="2669" extrusionOk="0">
                  <a:moveTo>
                    <a:pt x="5891" y="0"/>
                  </a:moveTo>
                  <a:lnTo>
                    <a:pt x="5891" y="0"/>
                  </a:lnTo>
                  <a:cubicBezTo>
                    <a:pt x="4186" y="1009"/>
                    <a:pt x="2250" y="1557"/>
                    <a:pt x="262" y="1557"/>
                  </a:cubicBezTo>
                  <a:cubicBezTo>
                    <a:pt x="175" y="1557"/>
                    <a:pt x="88" y="1556"/>
                    <a:pt x="1" y="1554"/>
                  </a:cubicBezTo>
                  <a:lnTo>
                    <a:pt x="1" y="2632"/>
                  </a:lnTo>
                  <a:cubicBezTo>
                    <a:pt x="274" y="2657"/>
                    <a:pt x="537" y="2668"/>
                    <a:pt x="788" y="2668"/>
                  </a:cubicBezTo>
                  <a:cubicBezTo>
                    <a:pt x="4590" y="2668"/>
                    <a:pt x="5891" y="0"/>
                    <a:pt x="5891" y="0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3" name="Google Shape;3893;p55"/>
            <p:cNvSpPr/>
            <p:nvPr/>
          </p:nvSpPr>
          <p:spPr>
            <a:xfrm>
              <a:off x="6850902" y="2130495"/>
              <a:ext cx="36440" cy="25020"/>
            </a:xfrm>
            <a:custGeom>
              <a:avLst/>
              <a:gdLst/>
              <a:ahLst/>
              <a:cxnLst/>
              <a:rect l="l" t="t" r="r" b="b"/>
              <a:pathLst>
                <a:path w="1956" h="1343" extrusionOk="0">
                  <a:moveTo>
                    <a:pt x="928" y="0"/>
                  </a:moveTo>
                  <a:cubicBezTo>
                    <a:pt x="590" y="0"/>
                    <a:pt x="294" y="148"/>
                    <a:pt x="76" y="411"/>
                  </a:cubicBezTo>
                  <a:lnTo>
                    <a:pt x="51" y="436"/>
                  </a:lnTo>
                  <a:cubicBezTo>
                    <a:pt x="0" y="486"/>
                    <a:pt x="0" y="586"/>
                    <a:pt x="51" y="661"/>
                  </a:cubicBezTo>
                  <a:cubicBezTo>
                    <a:pt x="101" y="736"/>
                    <a:pt x="151" y="787"/>
                    <a:pt x="226" y="837"/>
                  </a:cubicBezTo>
                  <a:cubicBezTo>
                    <a:pt x="452" y="1037"/>
                    <a:pt x="727" y="1188"/>
                    <a:pt x="1003" y="1288"/>
                  </a:cubicBezTo>
                  <a:cubicBezTo>
                    <a:pt x="1085" y="1325"/>
                    <a:pt x="1171" y="1342"/>
                    <a:pt x="1258" y="1342"/>
                  </a:cubicBezTo>
                  <a:cubicBezTo>
                    <a:pt x="1461" y="1342"/>
                    <a:pt x="1664" y="1246"/>
                    <a:pt x="1805" y="1087"/>
                  </a:cubicBezTo>
                  <a:cubicBezTo>
                    <a:pt x="1955" y="862"/>
                    <a:pt x="1930" y="586"/>
                    <a:pt x="1755" y="386"/>
                  </a:cubicBezTo>
                  <a:cubicBezTo>
                    <a:pt x="1579" y="160"/>
                    <a:pt x="1329" y="35"/>
                    <a:pt x="1078" y="10"/>
                  </a:cubicBezTo>
                  <a:cubicBezTo>
                    <a:pt x="1027" y="3"/>
                    <a:pt x="977" y="0"/>
                    <a:pt x="928" y="0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4" name="Google Shape;3894;p55"/>
            <p:cNvSpPr/>
            <p:nvPr/>
          </p:nvSpPr>
          <p:spPr>
            <a:xfrm>
              <a:off x="6844363" y="2119001"/>
              <a:ext cx="38769" cy="32696"/>
            </a:xfrm>
            <a:custGeom>
              <a:avLst/>
              <a:gdLst/>
              <a:ahLst/>
              <a:cxnLst/>
              <a:rect l="l" t="t" r="r" b="b"/>
              <a:pathLst>
                <a:path w="2081" h="1755" extrusionOk="0">
                  <a:moveTo>
                    <a:pt x="1981" y="0"/>
                  </a:moveTo>
                  <a:cubicBezTo>
                    <a:pt x="1880" y="0"/>
                    <a:pt x="1880" y="652"/>
                    <a:pt x="1304" y="1128"/>
                  </a:cubicBezTo>
                  <a:cubicBezTo>
                    <a:pt x="752" y="1579"/>
                    <a:pt x="51" y="1504"/>
                    <a:pt x="26" y="1604"/>
                  </a:cubicBezTo>
                  <a:cubicBezTo>
                    <a:pt x="1" y="1704"/>
                    <a:pt x="176" y="1729"/>
                    <a:pt x="477" y="1754"/>
                  </a:cubicBezTo>
                  <a:cubicBezTo>
                    <a:pt x="878" y="1754"/>
                    <a:pt x="1254" y="1604"/>
                    <a:pt x="1554" y="1378"/>
                  </a:cubicBezTo>
                  <a:cubicBezTo>
                    <a:pt x="1830" y="1128"/>
                    <a:pt x="2006" y="802"/>
                    <a:pt x="2056" y="426"/>
                  </a:cubicBezTo>
                  <a:cubicBezTo>
                    <a:pt x="2081" y="150"/>
                    <a:pt x="2006" y="0"/>
                    <a:pt x="19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5" name="Google Shape;3895;p55"/>
            <p:cNvSpPr/>
            <p:nvPr/>
          </p:nvSpPr>
          <p:spPr>
            <a:xfrm>
              <a:off x="6883579" y="1998315"/>
              <a:ext cx="52779" cy="15258"/>
            </a:xfrm>
            <a:custGeom>
              <a:avLst/>
              <a:gdLst/>
              <a:ahLst/>
              <a:cxnLst/>
              <a:rect l="l" t="t" r="r" b="b"/>
              <a:pathLst>
                <a:path w="2833" h="819" extrusionOk="0">
                  <a:moveTo>
                    <a:pt x="1193" y="0"/>
                  </a:moveTo>
                  <a:cubicBezTo>
                    <a:pt x="927" y="0"/>
                    <a:pt x="659" y="45"/>
                    <a:pt x="402" y="137"/>
                  </a:cubicBezTo>
                  <a:cubicBezTo>
                    <a:pt x="126" y="262"/>
                    <a:pt x="1" y="388"/>
                    <a:pt x="26" y="463"/>
                  </a:cubicBezTo>
                  <a:cubicBezTo>
                    <a:pt x="76" y="613"/>
                    <a:pt x="703" y="538"/>
                    <a:pt x="1404" y="638"/>
                  </a:cubicBezTo>
                  <a:cubicBezTo>
                    <a:pt x="1942" y="694"/>
                    <a:pt x="2384" y="818"/>
                    <a:pt x="2618" y="818"/>
                  </a:cubicBezTo>
                  <a:cubicBezTo>
                    <a:pt x="2700" y="818"/>
                    <a:pt x="2757" y="803"/>
                    <a:pt x="2783" y="764"/>
                  </a:cubicBezTo>
                  <a:cubicBezTo>
                    <a:pt x="2833" y="689"/>
                    <a:pt x="2733" y="538"/>
                    <a:pt x="2507" y="388"/>
                  </a:cubicBezTo>
                  <a:cubicBezTo>
                    <a:pt x="2110" y="134"/>
                    <a:pt x="1653" y="0"/>
                    <a:pt x="1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6" name="Google Shape;3896;p55"/>
            <p:cNvSpPr/>
            <p:nvPr/>
          </p:nvSpPr>
          <p:spPr>
            <a:xfrm>
              <a:off x="6780872" y="1980319"/>
              <a:ext cx="40166" cy="12724"/>
            </a:xfrm>
            <a:custGeom>
              <a:avLst/>
              <a:gdLst/>
              <a:ahLst/>
              <a:cxnLst/>
              <a:rect l="l" t="t" r="r" b="b"/>
              <a:pathLst>
                <a:path w="2156" h="683" extrusionOk="0">
                  <a:moveTo>
                    <a:pt x="1053" y="0"/>
                  </a:moveTo>
                  <a:cubicBezTo>
                    <a:pt x="777" y="0"/>
                    <a:pt x="476" y="101"/>
                    <a:pt x="226" y="276"/>
                  </a:cubicBezTo>
                  <a:cubicBezTo>
                    <a:pt x="50" y="401"/>
                    <a:pt x="0" y="552"/>
                    <a:pt x="50" y="627"/>
                  </a:cubicBezTo>
                  <a:cubicBezTo>
                    <a:pt x="84" y="669"/>
                    <a:pt x="153" y="683"/>
                    <a:pt x="250" y="683"/>
                  </a:cubicBezTo>
                  <a:cubicBezTo>
                    <a:pt x="443" y="683"/>
                    <a:pt x="744" y="627"/>
                    <a:pt x="1078" y="627"/>
                  </a:cubicBezTo>
                  <a:cubicBezTo>
                    <a:pt x="1364" y="627"/>
                    <a:pt x="1626" y="660"/>
                    <a:pt x="1817" y="660"/>
                  </a:cubicBezTo>
                  <a:cubicBezTo>
                    <a:pt x="1960" y="660"/>
                    <a:pt x="2062" y="641"/>
                    <a:pt x="2105" y="577"/>
                  </a:cubicBezTo>
                  <a:cubicBezTo>
                    <a:pt x="2155" y="502"/>
                    <a:pt x="2080" y="351"/>
                    <a:pt x="1905" y="226"/>
                  </a:cubicBezTo>
                  <a:cubicBezTo>
                    <a:pt x="1654" y="76"/>
                    <a:pt x="1353" y="0"/>
                    <a:pt x="10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7" name="Google Shape;3897;p55"/>
            <p:cNvSpPr/>
            <p:nvPr/>
          </p:nvSpPr>
          <p:spPr>
            <a:xfrm>
              <a:off x="6778990" y="1838992"/>
              <a:ext cx="272240" cy="298229"/>
            </a:xfrm>
            <a:custGeom>
              <a:avLst/>
              <a:gdLst/>
              <a:ahLst/>
              <a:cxnLst/>
              <a:rect l="l" t="t" r="r" b="b"/>
              <a:pathLst>
                <a:path w="14613" h="16008" extrusionOk="0">
                  <a:moveTo>
                    <a:pt x="6384" y="0"/>
                  </a:moveTo>
                  <a:cubicBezTo>
                    <a:pt x="5216" y="0"/>
                    <a:pt x="4059" y="269"/>
                    <a:pt x="3008" y="794"/>
                  </a:cubicBezTo>
                  <a:cubicBezTo>
                    <a:pt x="2106" y="1245"/>
                    <a:pt x="1304" y="1872"/>
                    <a:pt x="627" y="2649"/>
                  </a:cubicBezTo>
                  <a:cubicBezTo>
                    <a:pt x="452" y="2850"/>
                    <a:pt x="276" y="3075"/>
                    <a:pt x="151" y="3301"/>
                  </a:cubicBezTo>
                  <a:cubicBezTo>
                    <a:pt x="76" y="3376"/>
                    <a:pt x="26" y="3451"/>
                    <a:pt x="1" y="3551"/>
                  </a:cubicBezTo>
                  <a:cubicBezTo>
                    <a:pt x="26" y="3551"/>
                    <a:pt x="251" y="3225"/>
                    <a:pt x="703" y="2749"/>
                  </a:cubicBezTo>
                  <a:cubicBezTo>
                    <a:pt x="1379" y="2022"/>
                    <a:pt x="2181" y="1421"/>
                    <a:pt x="3083" y="995"/>
                  </a:cubicBezTo>
                  <a:cubicBezTo>
                    <a:pt x="4099" y="497"/>
                    <a:pt x="5203" y="247"/>
                    <a:pt x="6327" y="247"/>
                  </a:cubicBezTo>
                  <a:cubicBezTo>
                    <a:pt x="6673" y="247"/>
                    <a:pt x="7021" y="271"/>
                    <a:pt x="7369" y="318"/>
                  </a:cubicBezTo>
                  <a:cubicBezTo>
                    <a:pt x="9149" y="594"/>
                    <a:pt x="10778" y="1471"/>
                    <a:pt x="11981" y="2824"/>
                  </a:cubicBezTo>
                  <a:cubicBezTo>
                    <a:pt x="13109" y="4228"/>
                    <a:pt x="13860" y="5932"/>
                    <a:pt x="14111" y="7712"/>
                  </a:cubicBezTo>
                  <a:cubicBezTo>
                    <a:pt x="14362" y="9165"/>
                    <a:pt x="14437" y="10644"/>
                    <a:pt x="14312" y="12123"/>
                  </a:cubicBezTo>
                  <a:cubicBezTo>
                    <a:pt x="14211" y="13125"/>
                    <a:pt x="13986" y="14103"/>
                    <a:pt x="13610" y="15030"/>
                  </a:cubicBezTo>
                  <a:cubicBezTo>
                    <a:pt x="13359" y="15682"/>
                    <a:pt x="13159" y="16007"/>
                    <a:pt x="13159" y="16007"/>
                  </a:cubicBezTo>
                  <a:cubicBezTo>
                    <a:pt x="13209" y="15932"/>
                    <a:pt x="13259" y="15857"/>
                    <a:pt x="13309" y="15782"/>
                  </a:cubicBezTo>
                  <a:cubicBezTo>
                    <a:pt x="13459" y="15556"/>
                    <a:pt x="13585" y="15306"/>
                    <a:pt x="13685" y="15055"/>
                  </a:cubicBezTo>
                  <a:cubicBezTo>
                    <a:pt x="14111" y="14128"/>
                    <a:pt x="14362" y="13125"/>
                    <a:pt x="14462" y="12123"/>
                  </a:cubicBezTo>
                  <a:cubicBezTo>
                    <a:pt x="14612" y="10644"/>
                    <a:pt x="14562" y="9140"/>
                    <a:pt x="14287" y="7662"/>
                  </a:cubicBezTo>
                  <a:cubicBezTo>
                    <a:pt x="14061" y="5832"/>
                    <a:pt x="13309" y="4103"/>
                    <a:pt x="12156" y="2649"/>
                  </a:cubicBezTo>
                  <a:cubicBezTo>
                    <a:pt x="10928" y="1245"/>
                    <a:pt x="9224" y="343"/>
                    <a:pt x="7394" y="68"/>
                  </a:cubicBezTo>
                  <a:cubicBezTo>
                    <a:pt x="7058" y="23"/>
                    <a:pt x="6721" y="0"/>
                    <a:pt x="6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8" name="Google Shape;3898;p55"/>
            <p:cNvSpPr/>
            <p:nvPr/>
          </p:nvSpPr>
          <p:spPr>
            <a:xfrm>
              <a:off x="7020398" y="2213268"/>
              <a:ext cx="76122" cy="21946"/>
            </a:xfrm>
            <a:custGeom>
              <a:avLst/>
              <a:gdLst/>
              <a:ahLst/>
              <a:cxnLst/>
              <a:rect l="l" t="t" r="r" b="b"/>
              <a:pathLst>
                <a:path w="4086" h="1178" extrusionOk="0">
                  <a:moveTo>
                    <a:pt x="35" y="1"/>
                  </a:moveTo>
                  <a:cubicBezTo>
                    <a:pt x="31" y="1"/>
                    <a:pt x="28" y="1"/>
                    <a:pt x="25" y="3"/>
                  </a:cubicBezTo>
                  <a:cubicBezTo>
                    <a:pt x="0" y="28"/>
                    <a:pt x="126" y="253"/>
                    <a:pt x="451" y="529"/>
                  </a:cubicBezTo>
                  <a:cubicBezTo>
                    <a:pt x="877" y="880"/>
                    <a:pt x="1404" y="1105"/>
                    <a:pt x="1955" y="1156"/>
                  </a:cubicBezTo>
                  <a:cubicBezTo>
                    <a:pt x="2066" y="1170"/>
                    <a:pt x="2176" y="1177"/>
                    <a:pt x="2284" y="1177"/>
                  </a:cubicBezTo>
                  <a:cubicBezTo>
                    <a:pt x="2742" y="1177"/>
                    <a:pt x="3179" y="1053"/>
                    <a:pt x="3584" y="830"/>
                  </a:cubicBezTo>
                  <a:cubicBezTo>
                    <a:pt x="3935" y="629"/>
                    <a:pt x="4085" y="429"/>
                    <a:pt x="4085" y="404"/>
                  </a:cubicBezTo>
                  <a:cubicBezTo>
                    <a:pt x="4085" y="402"/>
                    <a:pt x="4085" y="401"/>
                    <a:pt x="4083" y="401"/>
                  </a:cubicBezTo>
                  <a:cubicBezTo>
                    <a:pt x="4059" y="401"/>
                    <a:pt x="3861" y="564"/>
                    <a:pt x="3509" y="704"/>
                  </a:cubicBezTo>
                  <a:cubicBezTo>
                    <a:pt x="3116" y="891"/>
                    <a:pt x="2692" y="983"/>
                    <a:pt x="2269" y="983"/>
                  </a:cubicBezTo>
                  <a:cubicBezTo>
                    <a:pt x="1668" y="983"/>
                    <a:pt x="1067" y="797"/>
                    <a:pt x="552" y="429"/>
                  </a:cubicBezTo>
                  <a:cubicBezTo>
                    <a:pt x="244" y="192"/>
                    <a:pt x="93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9" name="Google Shape;3899;p55"/>
            <p:cNvSpPr/>
            <p:nvPr/>
          </p:nvSpPr>
          <p:spPr>
            <a:xfrm>
              <a:off x="7025521" y="2145604"/>
              <a:ext cx="36906" cy="30367"/>
            </a:xfrm>
            <a:custGeom>
              <a:avLst/>
              <a:gdLst/>
              <a:ahLst/>
              <a:cxnLst/>
              <a:rect l="l" t="t" r="r" b="b"/>
              <a:pathLst>
                <a:path w="1981" h="1630" extrusionOk="0">
                  <a:moveTo>
                    <a:pt x="1" y="1"/>
                  </a:moveTo>
                  <a:cubicBezTo>
                    <a:pt x="327" y="276"/>
                    <a:pt x="653" y="552"/>
                    <a:pt x="1003" y="778"/>
                  </a:cubicBezTo>
                  <a:cubicBezTo>
                    <a:pt x="1329" y="1078"/>
                    <a:pt x="1655" y="1354"/>
                    <a:pt x="1981" y="1630"/>
                  </a:cubicBezTo>
                  <a:cubicBezTo>
                    <a:pt x="1805" y="1204"/>
                    <a:pt x="1505" y="878"/>
                    <a:pt x="1154" y="627"/>
                  </a:cubicBezTo>
                  <a:cubicBezTo>
                    <a:pt x="828" y="301"/>
                    <a:pt x="452" y="10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0" name="Google Shape;3900;p55"/>
            <p:cNvSpPr/>
            <p:nvPr/>
          </p:nvSpPr>
          <p:spPr>
            <a:xfrm>
              <a:off x="7043741" y="2081573"/>
              <a:ext cx="27088" cy="32304"/>
            </a:xfrm>
            <a:custGeom>
              <a:avLst/>
              <a:gdLst/>
              <a:ahLst/>
              <a:cxnLst/>
              <a:rect l="l" t="t" r="r" b="b"/>
              <a:pathLst>
                <a:path w="1454" h="1734" extrusionOk="0">
                  <a:moveTo>
                    <a:pt x="136" y="0"/>
                  </a:moveTo>
                  <a:cubicBezTo>
                    <a:pt x="50" y="0"/>
                    <a:pt x="0" y="15"/>
                    <a:pt x="0" y="29"/>
                  </a:cubicBezTo>
                  <a:cubicBezTo>
                    <a:pt x="376" y="179"/>
                    <a:pt x="677" y="405"/>
                    <a:pt x="953" y="681"/>
                  </a:cubicBezTo>
                  <a:cubicBezTo>
                    <a:pt x="1153" y="1007"/>
                    <a:pt x="1304" y="1357"/>
                    <a:pt x="1354" y="1733"/>
                  </a:cubicBezTo>
                  <a:cubicBezTo>
                    <a:pt x="1379" y="1733"/>
                    <a:pt x="1454" y="1608"/>
                    <a:pt x="1454" y="1357"/>
                  </a:cubicBezTo>
                  <a:cubicBezTo>
                    <a:pt x="1429" y="1057"/>
                    <a:pt x="1304" y="781"/>
                    <a:pt x="1128" y="530"/>
                  </a:cubicBezTo>
                  <a:cubicBezTo>
                    <a:pt x="928" y="305"/>
                    <a:pt x="677" y="129"/>
                    <a:pt x="376" y="29"/>
                  </a:cubicBezTo>
                  <a:cubicBezTo>
                    <a:pt x="281" y="8"/>
                    <a:pt x="199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1" name="Google Shape;3901;p55"/>
            <p:cNvSpPr/>
            <p:nvPr/>
          </p:nvSpPr>
          <p:spPr>
            <a:xfrm>
              <a:off x="7049349" y="2068066"/>
              <a:ext cx="18686" cy="13730"/>
            </a:xfrm>
            <a:custGeom>
              <a:avLst/>
              <a:gdLst/>
              <a:ahLst/>
              <a:cxnLst/>
              <a:rect l="l" t="t" r="r" b="b"/>
              <a:pathLst>
                <a:path w="1003" h="737" extrusionOk="0">
                  <a:moveTo>
                    <a:pt x="100" y="0"/>
                  </a:moveTo>
                  <a:cubicBezTo>
                    <a:pt x="44" y="0"/>
                    <a:pt x="8" y="11"/>
                    <a:pt x="0" y="27"/>
                  </a:cubicBezTo>
                  <a:cubicBezTo>
                    <a:pt x="0" y="102"/>
                    <a:pt x="251" y="203"/>
                    <a:pt x="501" y="378"/>
                  </a:cubicBezTo>
                  <a:cubicBezTo>
                    <a:pt x="728" y="537"/>
                    <a:pt x="872" y="736"/>
                    <a:pt x="935" y="736"/>
                  </a:cubicBezTo>
                  <a:cubicBezTo>
                    <a:pt x="942" y="736"/>
                    <a:pt x="948" y="734"/>
                    <a:pt x="952" y="729"/>
                  </a:cubicBezTo>
                  <a:cubicBezTo>
                    <a:pt x="1003" y="729"/>
                    <a:pt x="927" y="428"/>
                    <a:pt x="627" y="203"/>
                  </a:cubicBezTo>
                  <a:cubicBezTo>
                    <a:pt x="422" y="49"/>
                    <a:pt x="218" y="0"/>
                    <a:pt x="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2" name="Google Shape;3902;p55"/>
            <p:cNvSpPr/>
            <p:nvPr/>
          </p:nvSpPr>
          <p:spPr>
            <a:xfrm>
              <a:off x="7004525" y="1878562"/>
              <a:ext cx="15891" cy="11253"/>
            </a:xfrm>
            <a:custGeom>
              <a:avLst/>
              <a:gdLst/>
              <a:ahLst/>
              <a:cxnLst/>
              <a:rect l="l" t="t" r="r" b="b"/>
              <a:pathLst>
                <a:path w="853" h="604" extrusionOk="0">
                  <a:moveTo>
                    <a:pt x="754" y="1"/>
                  </a:moveTo>
                  <a:cubicBezTo>
                    <a:pt x="658" y="1"/>
                    <a:pt x="486" y="50"/>
                    <a:pt x="326" y="174"/>
                  </a:cubicBezTo>
                  <a:cubicBezTo>
                    <a:pt x="100" y="350"/>
                    <a:pt x="0" y="550"/>
                    <a:pt x="50" y="600"/>
                  </a:cubicBezTo>
                  <a:cubicBezTo>
                    <a:pt x="55" y="602"/>
                    <a:pt x="60" y="603"/>
                    <a:pt x="66" y="603"/>
                  </a:cubicBezTo>
                  <a:cubicBezTo>
                    <a:pt x="131" y="603"/>
                    <a:pt x="291" y="487"/>
                    <a:pt x="451" y="350"/>
                  </a:cubicBezTo>
                  <a:cubicBezTo>
                    <a:pt x="677" y="199"/>
                    <a:pt x="852" y="74"/>
                    <a:pt x="827" y="24"/>
                  </a:cubicBezTo>
                  <a:cubicBezTo>
                    <a:pt x="820" y="9"/>
                    <a:pt x="793" y="1"/>
                    <a:pt x="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3" name="Google Shape;3903;p55"/>
            <p:cNvSpPr/>
            <p:nvPr/>
          </p:nvSpPr>
          <p:spPr>
            <a:xfrm>
              <a:off x="6997520" y="1874966"/>
              <a:ext cx="11215" cy="9017"/>
            </a:xfrm>
            <a:custGeom>
              <a:avLst/>
              <a:gdLst/>
              <a:ahLst/>
              <a:cxnLst/>
              <a:rect l="l" t="t" r="r" b="b"/>
              <a:pathLst>
                <a:path w="602" h="484" extrusionOk="0">
                  <a:moveTo>
                    <a:pt x="520" y="1"/>
                  </a:moveTo>
                  <a:cubicBezTo>
                    <a:pt x="462" y="1"/>
                    <a:pt x="344" y="68"/>
                    <a:pt x="226" y="167"/>
                  </a:cubicBezTo>
                  <a:cubicBezTo>
                    <a:pt x="100" y="292"/>
                    <a:pt x="0" y="417"/>
                    <a:pt x="50" y="467"/>
                  </a:cubicBezTo>
                  <a:cubicBezTo>
                    <a:pt x="56" y="478"/>
                    <a:pt x="67" y="483"/>
                    <a:pt x="82" y="483"/>
                  </a:cubicBezTo>
                  <a:cubicBezTo>
                    <a:pt x="140" y="483"/>
                    <a:pt x="258" y="416"/>
                    <a:pt x="376" y="317"/>
                  </a:cubicBezTo>
                  <a:cubicBezTo>
                    <a:pt x="526" y="192"/>
                    <a:pt x="602" y="66"/>
                    <a:pt x="552" y="16"/>
                  </a:cubicBezTo>
                  <a:cubicBezTo>
                    <a:pt x="546" y="6"/>
                    <a:pt x="535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4" name="Google Shape;3904;p55"/>
            <p:cNvSpPr/>
            <p:nvPr/>
          </p:nvSpPr>
          <p:spPr>
            <a:xfrm>
              <a:off x="7003575" y="2069277"/>
              <a:ext cx="58852" cy="85661"/>
            </a:xfrm>
            <a:custGeom>
              <a:avLst/>
              <a:gdLst/>
              <a:ahLst/>
              <a:cxnLst/>
              <a:rect l="l" t="t" r="r" b="b"/>
              <a:pathLst>
                <a:path w="3159" h="4598" extrusionOk="0">
                  <a:moveTo>
                    <a:pt x="1204" y="0"/>
                  </a:moveTo>
                  <a:cubicBezTo>
                    <a:pt x="1024" y="0"/>
                    <a:pt x="854" y="16"/>
                    <a:pt x="703" y="37"/>
                  </a:cubicBezTo>
                  <a:cubicBezTo>
                    <a:pt x="402" y="88"/>
                    <a:pt x="1" y="865"/>
                    <a:pt x="1" y="1190"/>
                  </a:cubicBezTo>
                  <a:cubicBezTo>
                    <a:pt x="1" y="2318"/>
                    <a:pt x="126" y="4398"/>
                    <a:pt x="151" y="4499"/>
                  </a:cubicBezTo>
                  <a:cubicBezTo>
                    <a:pt x="151" y="4522"/>
                    <a:pt x="445" y="4597"/>
                    <a:pt x="850" y="4597"/>
                  </a:cubicBezTo>
                  <a:cubicBezTo>
                    <a:pt x="1738" y="4597"/>
                    <a:pt x="3159" y="4235"/>
                    <a:pt x="3159" y="2168"/>
                  </a:cubicBezTo>
                  <a:cubicBezTo>
                    <a:pt x="3138" y="362"/>
                    <a:pt x="2069" y="0"/>
                    <a:pt x="1204" y="0"/>
                  </a:cubicBezTo>
                  <a:close/>
                </a:path>
              </a:pathLst>
            </a:custGeom>
            <a:solidFill>
              <a:srgbClr val="FFD6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5" name="Google Shape;3905;p55"/>
            <p:cNvSpPr/>
            <p:nvPr/>
          </p:nvSpPr>
          <p:spPr>
            <a:xfrm>
              <a:off x="7022726" y="2086771"/>
              <a:ext cx="25691" cy="49053"/>
            </a:xfrm>
            <a:custGeom>
              <a:avLst/>
              <a:gdLst/>
              <a:ahLst/>
              <a:cxnLst/>
              <a:rect l="l" t="t" r="r" b="b"/>
              <a:pathLst>
                <a:path w="1379" h="2633" extrusionOk="0">
                  <a:moveTo>
                    <a:pt x="627" y="1"/>
                  </a:moveTo>
                  <a:cubicBezTo>
                    <a:pt x="527" y="1"/>
                    <a:pt x="427" y="26"/>
                    <a:pt x="326" y="76"/>
                  </a:cubicBezTo>
                  <a:cubicBezTo>
                    <a:pt x="276" y="126"/>
                    <a:pt x="226" y="201"/>
                    <a:pt x="226" y="276"/>
                  </a:cubicBezTo>
                  <a:cubicBezTo>
                    <a:pt x="201" y="402"/>
                    <a:pt x="251" y="452"/>
                    <a:pt x="251" y="452"/>
                  </a:cubicBezTo>
                  <a:cubicBezTo>
                    <a:pt x="276" y="452"/>
                    <a:pt x="251" y="377"/>
                    <a:pt x="301" y="301"/>
                  </a:cubicBezTo>
                  <a:cubicBezTo>
                    <a:pt x="343" y="197"/>
                    <a:pt x="437" y="145"/>
                    <a:pt x="540" y="145"/>
                  </a:cubicBezTo>
                  <a:cubicBezTo>
                    <a:pt x="560" y="145"/>
                    <a:pt x="581" y="147"/>
                    <a:pt x="602" y="151"/>
                  </a:cubicBezTo>
                  <a:cubicBezTo>
                    <a:pt x="803" y="226"/>
                    <a:pt x="953" y="377"/>
                    <a:pt x="1003" y="577"/>
                  </a:cubicBezTo>
                  <a:cubicBezTo>
                    <a:pt x="1103" y="803"/>
                    <a:pt x="1153" y="1053"/>
                    <a:pt x="1153" y="1329"/>
                  </a:cubicBezTo>
                  <a:cubicBezTo>
                    <a:pt x="1178" y="1780"/>
                    <a:pt x="953" y="2231"/>
                    <a:pt x="552" y="2482"/>
                  </a:cubicBezTo>
                  <a:cubicBezTo>
                    <a:pt x="489" y="2507"/>
                    <a:pt x="427" y="2520"/>
                    <a:pt x="364" y="2520"/>
                  </a:cubicBezTo>
                  <a:cubicBezTo>
                    <a:pt x="301" y="2520"/>
                    <a:pt x="239" y="2507"/>
                    <a:pt x="176" y="2482"/>
                  </a:cubicBezTo>
                  <a:cubicBezTo>
                    <a:pt x="76" y="2432"/>
                    <a:pt x="26" y="2407"/>
                    <a:pt x="26" y="2407"/>
                  </a:cubicBezTo>
                  <a:lnTo>
                    <a:pt x="26" y="2407"/>
                  </a:lnTo>
                  <a:cubicBezTo>
                    <a:pt x="1" y="2407"/>
                    <a:pt x="26" y="2482"/>
                    <a:pt x="126" y="2532"/>
                  </a:cubicBezTo>
                  <a:cubicBezTo>
                    <a:pt x="226" y="2599"/>
                    <a:pt x="337" y="2632"/>
                    <a:pt x="445" y="2632"/>
                  </a:cubicBezTo>
                  <a:cubicBezTo>
                    <a:pt x="499" y="2632"/>
                    <a:pt x="552" y="2624"/>
                    <a:pt x="602" y="2607"/>
                  </a:cubicBezTo>
                  <a:cubicBezTo>
                    <a:pt x="1028" y="2482"/>
                    <a:pt x="1354" y="1905"/>
                    <a:pt x="1354" y="1304"/>
                  </a:cubicBezTo>
                  <a:cubicBezTo>
                    <a:pt x="1379" y="1028"/>
                    <a:pt x="1304" y="728"/>
                    <a:pt x="1178" y="477"/>
                  </a:cubicBezTo>
                  <a:cubicBezTo>
                    <a:pt x="1078" y="226"/>
                    <a:pt x="878" y="51"/>
                    <a:pt x="627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6" name="Google Shape;3906;p55"/>
            <p:cNvSpPr/>
            <p:nvPr/>
          </p:nvSpPr>
          <p:spPr>
            <a:xfrm>
              <a:off x="6749108" y="2125521"/>
              <a:ext cx="241426" cy="126405"/>
            </a:xfrm>
            <a:custGeom>
              <a:avLst/>
              <a:gdLst/>
              <a:ahLst/>
              <a:cxnLst/>
              <a:rect l="l" t="t" r="r" b="b"/>
              <a:pathLst>
                <a:path w="12959" h="6785" extrusionOk="0">
                  <a:moveTo>
                    <a:pt x="12081" y="1"/>
                  </a:moveTo>
                  <a:cubicBezTo>
                    <a:pt x="12081" y="1"/>
                    <a:pt x="9003" y="2752"/>
                    <a:pt x="5821" y="2752"/>
                  </a:cubicBezTo>
                  <a:cubicBezTo>
                    <a:pt x="5594" y="2752"/>
                    <a:pt x="5366" y="2738"/>
                    <a:pt x="5139" y="2708"/>
                  </a:cubicBezTo>
                  <a:cubicBezTo>
                    <a:pt x="1730" y="2232"/>
                    <a:pt x="552" y="1"/>
                    <a:pt x="552" y="1"/>
                  </a:cubicBezTo>
                  <a:lnTo>
                    <a:pt x="552" y="1"/>
                  </a:lnTo>
                  <a:cubicBezTo>
                    <a:pt x="552" y="1"/>
                    <a:pt x="1" y="3259"/>
                    <a:pt x="1505" y="4863"/>
                  </a:cubicBezTo>
                  <a:cubicBezTo>
                    <a:pt x="2735" y="6167"/>
                    <a:pt x="3468" y="6785"/>
                    <a:pt x="5173" y="6785"/>
                  </a:cubicBezTo>
                  <a:cubicBezTo>
                    <a:pt x="5794" y="6785"/>
                    <a:pt x="6544" y="6703"/>
                    <a:pt x="7495" y="6542"/>
                  </a:cubicBezTo>
                  <a:cubicBezTo>
                    <a:pt x="11028" y="5916"/>
                    <a:pt x="12958" y="1906"/>
                    <a:pt x="12958" y="1906"/>
                  </a:cubicBezTo>
                  <a:lnTo>
                    <a:pt x="120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7" name="Google Shape;3907;p55"/>
            <p:cNvSpPr/>
            <p:nvPr/>
          </p:nvSpPr>
          <p:spPr>
            <a:xfrm>
              <a:off x="6973226" y="2076971"/>
              <a:ext cx="34577" cy="49984"/>
            </a:xfrm>
            <a:custGeom>
              <a:avLst/>
              <a:gdLst/>
              <a:ahLst/>
              <a:cxnLst/>
              <a:rect l="l" t="t" r="r" b="b"/>
              <a:pathLst>
                <a:path w="1856" h="2683" extrusionOk="0">
                  <a:moveTo>
                    <a:pt x="1856" y="0"/>
                  </a:moveTo>
                  <a:lnTo>
                    <a:pt x="1856" y="0"/>
                  </a:lnTo>
                  <a:cubicBezTo>
                    <a:pt x="1455" y="376"/>
                    <a:pt x="1129" y="802"/>
                    <a:pt x="828" y="1279"/>
                  </a:cubicBezTo>
                  <a:cubicBezTo>
                    <a:pt x="502" y="1705"/>
                    <a:pt x="226" y="2181"/>
                    <a:pt x="1" y="2682"/>
                  </a:cubicBezTo>
                  <a:cubicBezTo>
                    <a:pt x="402" y="2306"/>
                    <a:pt x="728" y="1880"/>
                    <a:pt x="1028" y="1404"/>
                  </a:cubicBezTo>
                  <a:cubicBezTo>
                    <a:pt x="1354" y="978"/>
                    <a:pt x="1630" y="502"/>
                    <a:pt x="18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8" name="Google Shape;3908;p55"/>
            <p:cNvSpPr/>
            <p:nvPr/>
          </p:nvSpPr>
          <p:spPr>
            <a:xfrm>
              <a:off x="6990049" y="2153652"/>
              <a:ext cx="28020" cy="7676"/>
            </a:xfrm>
            <a:custGeom>
              <a:avLst/>
              <a:gdLst/>
              <a:ahLst/>
              <a:cxnLst/>
              <a:rect l="l" t="t" r="r" b="b"/>
              <a:pathLst>
                <a:path w="1504" h="412" extrusionOk="0">
                  <a:moveTo>
                    <a:pt x="1266" y="1"/>
                  </a:moveTo>
                  <a:cubicBezTo>
                    <a:pt x="1122" y="1"/>
                    <a:pt x="927" y="20"/>
                    <a:pt x="727" y="70"/>
                  </a:cubicBezTo>
                  <a:cubicBezTo>
                    <a:pt x="301" y="170"/>
                    <a:pt x="0" y="346"/>
                    <a:pt x="25" y="396"/>
                  </a:cubicBezTo>
                  <a:cubicBezTo>
                    <a:pt x="31" y="407"/>
                    <a:pt x="51" y="412"/>
                    <a:pt x="83" y="412"/>
                  </a:cubicBezTo>
                  <a:cubicBezTo>
                    <a:pt x="197" y="412"/>
                    <a:pt x="464" y="349"/>
                    <a:pt x="777" y="270"/>
                  </a:cubicBezTo>
                  <a:cubicBezTo>
                    <a:pt x="1153" y="170"/>
                    <a:pt x="1504" y="120"/>
                    <a:pt x="1504" y="45"/>
                  </a:cubicBezTo>
                  <a:cubicBezTo>
                    <a:pt x="1504" y="20"/>
                    <a:pt x="1410" y="1"/>
                    <a:pt x="12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9" name="Google Shape;3909;p55"/>
            <p:cNvSpPr/>
            <p:nvPr/>
          </p:nvSpPr>
          <p:spPr>
            <a:xfrm>
              <a:off x="6759391" y="2153988"/>
              <a:ext cx="199378" cy="55965"/>
            </a:xfrm>
            <a:custGeom>
              <a:avLst/>
              <a:gdLst/>
              <a:ahLst/>
              <a:cxnLst/>
              <a:rect l="l" t="t" r="r" b="b"/>
              <a:pathLst>
                <a:path w="10702" h="3004" extrusionOk="0">
                  <a:moveTo>
                    <a:pt x="10699" y="1"/>
                  </a:moveTo>
                  <a:cubicBezTo>
                    <a:pt x="10655" y="1"/>
                    <a:pt x="10179" y="518"/>
                    <a:pt x="9273" y="1155"/>
                  </a:cubicBezTo>
                  <a:cubicBezTo>
                    <a:pt x="8095" y="2057"/>
                    <a:pt x="6692" y="2608"/>
                    <a:pt x="5213" y="2784"/>
                  </a:cubicBezTo>
                  <a:cubicBezTo>
                    <a:pt x="5078" y="2793"/>
                    <a:pt x="4944" y="2797"/>
                    <a:pt x="4809" y="2797"/>
                  </a:cubicBezTo>
                  <a:cubicBezTo>
                    <a:pt x="3468" y="2797"/>
                    <a:pt x="2153" y="2344"/>
                    <a:pt x="1128" y="1455"/>
                  </a:cubicBezTo>
                  <a:cubicBezTo>
                    <a:pt x="677" y="1054"/>
                    <a:pt x="301" y="578"/>
                    <a:pt x="0" y="27"/>
                  </a:cubicBezTo>
                  <a:lnTo>
                    <a:pt x="0" y="27"/>
                  </a:lnTo>
                  <a:cubicBezTo>
                    <a:pt x="25" y="202"/>
                    <a:pt x="100" y="353"/>
                    <a:pt x="201" y="503"/>
                  </a:cubicBezTo>
                  <a:cubicBezTo>
                    <a:pt x="401" y="904"/>
                    <a:pt x="677" y="1280"/>
                    <a:pt x="1028" y="1581"/>
                  </a:cubicBezTo>
                  <a:cubicBezTo>
                    <a:pt x="2064" y="2505"/>
                    <a:pt x="3385" y="3003"/>
                    <a:pt x="4770" y="3003"/>
                  </a:cubicBezTo>
                  <a:cubicBezTo>
                    <a:pt x="4925" y="3003"/>
                    <a:pt x="5082" y="2997"/>
                    <a:pt x="5238" y="2984"/>
                  </a:cubicBezTo>
                  <a:cubicBezTo>
                    <a:pt x="6742" y="2834"/>
                    <a:pt x="8171" y="2232"/>
                    <a:pt x="9349" y="1280"/>
                  </a:cubicBezTo>
                  <a:cubicBezTo>
                    <a:pt x="9724" y="1004"/>
                    <a:pt x="10050" y="703"/>
                    <a:pt x="10376" y="378"/>
                  </a:cubicBezTo>
                  <a:cubicBezTo>
                    <a:pt x="10501" y="277"/>
                    <a:pt x="10602" y="152"/>
                    <a:pt x="10702" y="2"/>
                  </a:cubicBezTo>
                  <a:cubicBezTo>
                    <a:pt x="10701" y="1"/>
                    <a:pt x="10701" y="1"/>
                    <a:pt x="106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0" name="Google Shape;3910;p55"/>
            <p:cNvSpPr/>
            <p:nvPr/>
          </p:nvSpPr>
          <p:spPr>
            <a:xfrm>
              <a:off x="6800936" y="2195533"/>
              <a:ext cx="124225" cy="25616"/>
            </a:xfrm>
            <a:custGeom>
              <a:avLst/>
              <a:gdLst/>
              <a:ahLst/>
              <a:cxnLst/>
              <a:rect l="l" t="t" r="r" b="b"/>
              <a:pathLst>
                <a:path w="6668" h="1375" extrusionOk="0">
                  <a:moveTo>
                    <a:pt x="6661" y="0"/>
                  </a:moveTo>
                  <a:cubicBezTo>
                    <a:pt x="6608" y="0"/>
                    <a:pt x="6287" y="216"/>
                    <a:pt x="5740" y="453"/>
                  </a:cubicBezTo>
                  <a:cubicBezTo>
                    <a:pt x="4738" y="929"/>
                    <a:pt x="3656" y="1163"/>
                    <a:pt x="2563" y="1163"/>
                  </a:cubicBezTo>
                  <a:cubicBezTo>
                    <a:pt x="2043" y="1163"/>
                    <a:pt x="1520" y="1110"/>
                    <a:pt x="1003" y="1005"/>
                  </a:cubicBezTo>
                  <a:cubicBezTo>
                    <a:pt x="454" y="867"/>
                    <a:pt x="72" y="751"/>
                    <a:pt x="10" y="751"/>
                  </a:cubicBezTo>
                  <a:cubicBezTo>
                    <a:pt x="4" y="751"/>
                    <a:pt x="1" y="752"/>
                    <a:pt x="1" y="754"/>
                  </a:cubicBezTo>
                  <a:cubicBezTo>
                    <a:pt x="301" y="930"/>
                    <a:pt x="627" y="1080"/>
                    <a:pt x="953" y="1155"/>
                  </a:cubicBezTo>
                  <a:cubicBezTo>
                    <a:pt x="1523" y="1302"/>
                    <a:pt x="2103" y="1375"/>
                    <a:pt x="2677" y="1375"/>
                  </a:cubicBezTo>
                  <a:cubicBezTo>
                    <a:pt x="3770" y="1375"/>
                    <a:pt x="4846" y="1113"/>
                    <a:pt x="5815" y="604"/>
                  </a:cubicBezTo>
                  <a:cubicBezTo>
                    <a:pt x="6141" y="453"/>
                    <a:pt x="6417" y="253"/>
                    <a:pt x="6667" y="2"/>
                  </a:cubicBezTo>
                  <a:cubicBezTo>
                    <a:pt x="6666" y="1"/>
                    <a:pt x="6664" y="0"/>
                    <a:pt x="6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1" name="Google Shape;3911;p55"/>
            <p:cNvSpPr/>
            <p:nvPr/>
          </p:nvSpPr>
          <p:spPr>
            <a:xfrm>
              <a:off x="6290139" y="1458306"/>
              <a:ext cx="444978" cy="442388"/>
            </a:xfrm>
            <a:custGeom>
              <a:avLst/>
              <a:gdLst/>
              <a:ahLst/>
              <a:cxnLst/>
              <a:rect l="l" t="t" r="r" b="b"/>
              <a:pathLst>
                <a:path w="23885" h="23746" extrusionOk="0">
                  <a:moveTo>
                    <a:pt x="10677" y="0"/>
                  </a:moveTo>
                  <a:lnTo>
                    <a:pt x="10150" y="75"/>
                  </a:lnTo>
                  <a:lnTo>
                    <a:pt x="9524" y="201"/>
                  </a:lnTo>
                  <a:lnTo>
                    <a:pt x="8822" y="376"/>
                  </a:lnTo>
                  <a:cubicBezTo>
                    <a:pt x="7644" y="677"/>
                    <a:pt x="6516" y="1153"/>
                    <a:pt x="5489" y="1830"/>
                  </a:cubicBezTo>
                  <a:cubicBezTo>
                    <a:pt x="2406" y="3785"/>
                    <a:pt x="401" y="7068"/>
                    <a:pt x="50" y="10702"/>
                  </a:cubicBezTo>
                  <a:cubicBezTo>
                    <a:pt x="0" y="11253"/>
                    <a:pt x="0" y="11780"/>
                    <a:pt x="25" y="12331"/>
                  </a:cubicBezTo>
                  <a:cubicBezTo>
                    <a:pt x="25" y="12607"/>
                    <a:pt x="25" y="12882"/>
                    <a:pt x="75" y="13158"/>
                  </a:cubicBezTo>
                  <a:lnTo>
                    <a:pt x="201" y="14010"/>
                  </a:lnTo>
                  <a:cubicBezTo>
                    <a:pt x="426" y="15138"/>
                    <a:pt x="802" y="16266"/>
                    <a:pt x="1328" y="17294"/>
                  </a:cubicBezTo>
                  <a:cubicBezTo>
                    <a:pt x="1905" y="18371"/>
                    <a:pt x="2632" y="19374"/>
                    <a:pt x="3484" y="20251"/>
                  </a:cubicBezTo>
                  <a:cubicBezTo>
                    <a:pt x="4386" y="21153"/>
                    <a:pt x="5439" y="21905"/>
                    <a:pt x="6566" y="22481"/>
                  </a:cubicBezTo>
                  <a:cubicBezTo>
                    <a:pt x="7769" y="23083"/>
                    <a:pt x="9048" y="23484"/>
                    <a:pt x="10351" y="23634"/>
                  </a:cubicBezTo>
                  <a:cubicBezTo>
                    <a:pt x="10702" y="23685"/>
                    <a:pt x="11028" y="23710"/>
                    <a:pt x="11353" y="23735"/>
                  </a:cubicBezTo>
                  <a:cubicBezTo>
                    <a:pt x="11587" y="23735"/>
                    <a:pt x="11810" y="23746"/>
                    <a:pt x="12037" y="23746"/>
                  </a:cubicBezTo>
                  <a:cubicBezTo>
                    <a:pt x="12150" y="23746"/>
                    <a:pt x="12264" y="23743"/>
                    <a:pt x="12381" y="23735"/>
                  </a:cubicBezTo>
                  <a:cubicBezTo>
                    <a:pt x="13083" y="23685"/>
                    <a:pt x="13759" y="23609"/>
                    <a:pt x="14436" y="23459"/>
                  </a:cubicBezTo>
                  <a:cubicBezTo>
                    <a:pt x="15847" y="23162"/>
                    <a:pt x="17208" y="22596"/>
                    <a:pt x="18448" y="21786"/>
                  </a:cubicBezTo>
                  <a:lnTo>
                    <a:pt x="18448" y="21786"/>
                  </a:lnTo>
                  <a:lnTo>
                    <a:pt x="22506" y="23434"/>
                  </a:lnTo>
                  <a:lnTo>
                    <a:pt x="22757" y="23534"/>
                  </a:lnTo>
                  <a:lnTo>
                    <a:pt x="22682" y="23284"/>
                  </a:lnTo>
                  <a:lnTo>
                    <a:pt x="21504" y="18939"/>
                  </a:lnTo>
                  <a:lnTo>
                    <a:pt x="21504" y="18939"/>
                  </a:lnTo>
                  <a:cubicBezTo>
                    <a:pt x="22593" y="17443"/>
                    <a:pt x="23361" y="15726"/>
                    <a:pt x="23684" y="13910"/>
                  </a:cubicBezTo>
                  <a:cubicBezTo>
                    <a:pt x="23835" y="13058"/>
                    <a:pt x="23885" y="12181"/>
                    <a:pt x="23835" y="11329"/>
                  </a:cubicBezTo>
                  <a:cubicBezTo>
                    <a:pt x="23835" y="10902"/>
                    <a:pt x="23785" y="10476"/>
                    <a:pt x="23709" y="10075"/>
                  </a:cubicBezTo>
                  <a:cubicBezTo>
                    <a:pt x="23684" y="9850"/>
                    <a:pt x="23659" y="9649"/>
                    <a:pt x="23634" y="9449"/>
                  </a:cubicBezTo>
                  <a:cubicBezTo>
                    <a:pt x="23609" y="9273"/>
                    <a:pt x="23534" y="9073"/>
                    <a:pt x="23484" y="8872"/>
                  </a:cubicBezTo>
                  <a:cubicBezTo>
                    <a:pt x="22782" y="6141"/>
                    <a:pt x="21128" y="3760"/>
                    <a:pt x="18847" y="2156"/>
                  </a:cubicBezTo>
                  <a:cubicBezTo>
                    <a:pt x="17995" y="1554"/>
                    <a:pt x="17068" y="1053"/>
                    <a:pt x="16090" y="702"/>
                  </a:cubicBezTo>
                  <a:lnTo>
                    <a:pt x="15464" y="476"/>
                  </a:lnTo>
                  <a:lnTo>
                    <a:pt x="14887" y="326"/>
                  </a:lnTo>
                  <a:lnTo>
                    <a:pt x="14336" y="201"/>
                  </a:lnTo>
                  <a:cubicBezTo>
                    <a:pt x="14160" y="176"/>
                    <a:pt x="14010" y="151"/>
                    <a:pt x="13860" y="125"/>
                  </a:cubicBezTo>
                  <a:cubicBezTo>
                    <a:pt x="13534" y="75"/>
                    <a:pt x="13258" y="25"/>
                    <a:pt x="13008" y="25"/>
                  </a:cubicBezTo>
                  <a:lnTo>
                    <a:pt x="12406" y="0"/>
                  </a:lnTo>
                  <a:lnTo>
                    <a:pt x="12030" y="0"/>
                  </a:lnTo>
                  <a:lnTo>
                    <a:pt x="12406" y="25"/>
                  </a:lnTo>
                  <a:lnTo>
                    <a:pt x="13008" y="75"/>
                  </a:lnTo>
                  <a:cubicBezTo>
                    <a:pt x="13233" y="75"/>
                    <a:pt x="13509" y="151"/>
                    <a:pt x="13835" y="201"/>
                  </a:cubicBezTo>
                  <a:cubicBezTo>
                    <a:pt x="18421" y="1003"/>
                    <a:pt x="22105" y="4411"/>
                    <a:pt x="23233" y="8923"/>
                  </a:cubicBezTo>
                  <a:cubicBezTo>
                    <a:pt x="23283" y="9123"/>
                    <a:pt x="23359" y="9324"/>
                    <a:pt x="23384" y="9499"/>
                  </a:cubicBezTo>
                  <a:lnTo>
                    <a:pt x="23484" y="10100"/>
                  </a:lnTo>
                  <a:cubicBezTo>
                    <a:pt x="23534" y="10501"/>
                    <a:pt x="23584" y="10902"/>
                    <a:pt x="23584" y="11329"/>
                  </a:cubicBezTo>
                  <a:cubicBezTo>
                    <a:pt x="23634" y="12181"/>
                    <a:pt x="23584" y="13033"/>
                    <a:pt x="23409" y="13860"/>
                  </a:cubicBezTo>
                  <a:cubicBezTo>
                    <a:pt x="23083" y="15664"/>
                    <a:pt x="22331" y="17344"/>
                    <a:pt x="21228" y="18822"/>
                  </a:cubicBezTo>
                  <a:lnTo>
                    <a:pt x="21203" y="18847"/>
                  </a:lnTo>
                  <a:lnTo>
                    <a:pt x="21203" y="18923"/>
                  </a:lnTo>
                  <a:cubicBezTo>
                    <a:pt x="21558" y="20272"/>
                    <a:pt x="21958" y="21688"/>
                    <a:pt x="22339" y="23086"/>
                  </a:cubicBezTo>
                  <a:lnTo>
                    <a:pt x="22339" y="23086"/>
                  </a:lnTo>
                  <a:lnTo>
                    <a:pt x="18446" y="21529"/>
                  </a:lnTo>
                  <a:lnTo>
                    <a:pt x="18371" y="21504"/>
                  </a:lnTo>
                  <a:lnTo>
                    <a:pt x="18321" y="21529"/>
                  </a:lnTo>
                  <a:cubicBezTo>
                    <a:pt x="17118" y="22331"/>
                    <a:pt x="15765" y="22883"/>
                    <a:pt x="14361" y="23208"/>
                  </a:cubicBezTo>
                  <a:cubicBezTo>
                    <a:pt x="13709" y="23334"/>
                    <a:pt x="13033" y="23434"/>
                    <a:pt x="12356" y="23459"/>
                  </a:cubicBezTo>
                  <a:lnTo>
                    <a:pt x="11353" y="23459"/>
                  </a:lnTo>
                  <a:cubicBezTo>
                    <a:pt x="11028" y="23434"/>
                    <a:pt x="10702" y="23409"/>
                    <a:pt x="10376" y="23359"/>
                  </a:cubicBezTo>
                  <a:cubicBezTo>
                    <a:pt x="9098" y="23208"/>
                    <a:pt x="7845" y="22832"/>
                    <a:pt x="6692" y="22231"/>
                  </a:cubicBezTo>
                  <a:cubicBezTo>
                    <a:pt x="5564" y="21679"/>
                    <a:pt x="4536" y="20953"/>
                    <a:pt x="3634" y="20075"/>
                  </a:cubicBezTo>
                  <a:cubicBezTo>
                    <a:pt x="2807" y="19198"/>
                    <a:pt x="2105" y="18221"/>
                    <a:pt x="1529" y="17168"/>
                  </a:cubicBezTo>
                  <a:cubicBezTo>
                    <a:pt x="1003" y="16166"/>
                    <a:pt x="627" y="15063"/>
                    <a:pt x="426" y="13960"/>
                  </a:cubicBezTo>
                  <a:cubicBezTo>
                    <a:pt x="376" y="13684"/>
                    <a:pt x="326" y="13409"/>
                    <a:pt x="301" y="13133"/>
                  </a:cubicBezTo>
                  <a:cubicBezTo>
                    <a:pt x="251" y="12857"/>
                    <a:pt x="251" y="12582"/>
                    <a:pt x="226" y="12306"/>
                  </a:cubicBezTo>
                  <a:cubicBezTo>
                    <a:pt x="201" y="11780"/>
                    <a:pt x="226" y="11228"/>
                    <a:pt x="251" y="10702"/>
                  </a:cubicBezTo>
                  <a:cubicBezTo>
                    <a:pt x="576" y="7118"/>
                    <a:pt x="2531" y="3885"/>
                    <a:pt x="5539" y="1930"/>
                  </a:cubicBezTo>
                  <a:cubicBezTo>
                    <a:pt x="6566" y="1278"/>
                    <a:pt x="7669" y="777"/>
                    <a:pt x="8847" y="451"/>
                  </a:cubicBezTo>
                  <a:lnTo>
                    <a:pt x="9524" y="276"/>
                  </a:lnTo>
                  <a:lnTo>
                    <a:pt x="10150" y="201"/>
                  </a:lnTo>
                  <a:lnTo>
                    <a:pt x="10677" y="125"/>
                  </a:lnTo>
                  <a:cubicBezTo>
                    <a:pt x="10827" y="125"/>
                    <a:pt x="10978" y="100"/>
                    <a:pt x="11103" y="75"/>
                  </a:cubicBezTo>
                  <a:lnTo>
                    <a:pt x="11704" y="50"/>
                  </a:lnTo>
                  <a:lnTo>
                    <a:pt x="119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2" name="Google Shape;3912;p55"/>
            <p:cNvSpPr/>
            <p:nvPr/>
          </p:nvSpPr>
          <p:spPr>
            <a:xfrm>
              <a:off x="6425076" y="1608520"/>
              <a:ext cx="173706" cy="141625"/>
            </a:xfrm>
            <a:custGeom>
              <a:avLst/>
              <a:gdLst/>
              <a:ahLst/>
              <a:cxnLst/>
              <a:rect l="l" t="t" r="r" b="b"/>
              <a:pathLst>
                <a:path w="9324" h="7602" extrusionOk="0">
                  <a:moveTo>
                    <a:pt x="2443" y="0"/>
                  </a:moveTo>
                  <a:cubicBezTo>
                    <a:pt x="1381" y="0"/>
                    <a:pt x="439" y="912"/>
                    <a:pt x="201" y="1937"/>
                  </a:cubicBezTo>
                  <a:cubicBezTo>
                    <a:pt x="0" y="3065"/>
                    <a:pt x="301" y="4218"/>
                    <a:pt x="1028" y="5095"/>
                  </a:cubicBezTo>
                  <a:cubicBezTo>
                    <a:pt x="1930" y="6348"/>
                    <a:pt x="3233" y="7251"/>
                    <a:pt x="4737" y="7601"/>
                  </a:cubicBezTo>
                  <a:cubicBezTo>
                    <a:pt x="5990" y="7326"/>
                    <a:pt x="7569" y="6022"/>
                    <a:pt x="8246" y="5120"/>
                  </a:cubicBezTo>
                  <a:cubicBezTo>
                    <a:pt x="8998" y="4243"/>
                    <a:pt x="9324" y="3090"/>
                    <a:pt x="9123" y="1937"/>
                  </a:cubicBezTo>
                  <a:cubicBezTo>
                    <a:pt x="8887" y="924"/>
                    <a:pt x="7965" y="21"/>
                    <a:pt x="6918" y="21"/>
                  </a:cubicBezTo>
                  <a:cubicBezTo>
                    <a:pt x="6851" y="21"/>
                    <a:pt x="6784" y="25"/>
                    <a:pt x="6717" y="32"/>
                  </a:cubicBezTo>
                  <a:cubicBezTo>
                    <a:pt x="6065" y="108"/>
                    <a:pt x="5439" y="459"/>
                    <a:pt x="5063" y="1010"/>
                  </a:cubicBezTo>
                  <a:cubicBezTo>
                    <a:pt x="4912" y="1185"/>
                    <a:pt x="4787" y="1386"/>
                    <a:pt x="4662" y="1586"/>
                  </a:cubicBezTo>
                  <a:cubicBezTo>
                    <a:pt x="4537" y="1386"/>
                    <a:pt x="4411" y="1185"/>
                    <a:pt x="4261" y="1010"/>
                  </a:cubicBezTo>
                  <a:cubicBezTo>
                    <a:pt x="3885" y="459"/>
                    <a:pt x="3283" y="108"/>
                    <a:pt x="2607" y="7"/>
                  </a:cubicBezTo>
                  <a:cubicBezTo>
                    <a:pt x="2552" y="3"/>
                    <a:pt x="2497" y="0"/>
                    <a:pt x="2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3" name="Google Shape;3913;p55"/>
            <p:cNvSpPr/>
            <p:nvPr/>
          </p:nvSpPr>
          <p:spPr>
            <a:xfrm>
              <a:off x="6503042" y="1649729"/>
              <a:ext cx="49984" cy="66789"/>
            </a:xfrm>
            <a:custGeom>
              <a:avLst/>
              <a:gdLst/>
              <a:ahLst/>
              <a:cxnLst/>
              <a:rect l="l" t="t" r="r" b="b"/>
              <a:pathLst>
                <a:path w="2683" h="3585" extrusionOk="0">
                  <a:moveTo>
                    <a:pt x="1028" y="1"/>
                  </a:moveTo>
                  <a:lnTo>
                    <a:pt x="1003" y="51"/>
                  </a:lnTo>
                  <a:cubicBezTo>
                    <a:pt x="998" y="59"/>
                    <a:pt x="993" y="68"/>
                    <a:pt x="988" y="76"/>
                  </a:cubicBezTo>
                  <a:lnTo>
                    <a:pt x="953" y="76"/>
                  </a:lnTo>
                  <a:cubicBezTo>
                    <a:pt x="958" y="88"/>
                    <a:pt x="962" y="100"/>
                    <a:pt x="967" y="111"/>
                  </a:cubicBezTo>
                  <a:lnTo>
                    <a:pt x="967" y="111"/>
                  </a:lnTo>
                  <a:cubicBezTo>
                    <a:pt x="606" y="715"/>
                    <a:pt x="292" y="1271"/>
                    <a:pt x="1" y="1780"/>
                  </a:cubicBezTo>
                  <a:lnTo>
                    <a:pt x="26" y="1780"/>
                  </a:lnTo>
                  <a:lnTo>
                    <a:pt x="983" y="153"/>
                  </a:lnTo>
                  <a:lnTo>
                    <a:pt x="983" y="153"/>
                  </a:lnTo>
                  <a:cubicBezTo>
                    <a:pt x="1073" y="387"/>
                    <a:pt x="1164" y="655"/>
                    <a:pt x="1254" y="903"/>
                  </a:cubicBezTo>
                  <a:cubicBezTo>
                    <a:pt x="1580" y="1805"/>
                    <a:pt x="1880" y="2708"/>
                    <a:pt x="2156" y="3485"/>
                  </a:cubicBezTo>
                  <a:lnTo>
                    <a:pt x="2181" y="3585"/>
                  </a:lnTo>
                  <a:lnTo>
                    <a:pt x="2206" y="3485"/>
                  </a:lnTo>
                  <a:lnTo>
                    <a:pt x="2256" y="3485"/>
                  </a:lnTo>
                  <a:cubicBezTo>
                    <a:pt x="2247" y="3458"/>
                    <a:pt x="2238" y="3432"/>
                    <a:pt x="2228" y="3406"/>
                  </a:cubicBezTo>
                  <a:lnTo>
                    <a:pt x="2228" y="3406"/>
                  </a:lnTo>
                  <a:cubicBezTo>
                    <a:pt x="2396" y="2808"/>
                    <a:pt x="2562" y="2237"/>
                    <a:pt x="2682" y="1780"/>
                  </a:cubicBezTo>
                  <a:lnTo>
                    <a:pt x="2657" y="1780"/>
                  </a:lnTo>
                  <a:cubicBezTo>
                    <a:pt x="2540" y="2250"/>
                    <a:pt x="2379" y="2785"/>
                    <a:pt x="2214" y="3366"/>
                  </a:cubicBezTo>
                  <a:lnTo>
                    <a:pt x="2214" y="3366"/>
                  </a:lnTo>
                  <a:cubicBezTo>
                    <a:pt x="1950" y="2619"/>
                    <a:pt x="1663" y="1784"/>
                    <a:pt x="1354" y="903"/>
                  </a:cubicBezTo>
                  <a:lnTo>
                    <a:pt x="1053" y="76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4" name="Google Shape;3914;p55"/>
            <p:cNvSpPr/>
            <p:nvPr/>
          </p:nvSpPr>
          <p:spPr>
            <a:xfrm>
              <a:off x="6433012" y="2862170"/>
              <a:ext cx="54176" cy="79550"/>
            </a:xfrm>
            <a:custGeom>
              <a:avLst/>
              <a:gdLst/>
              <a:ahLst/>
              <a:cxnLst/>
              <a:rect l="l" t="t" r="r" b="b"/>
              <a:pathLst>
                <a:path w="2908" h="4270" extrusionOk="0">
                  <a:moveTo>
                    <a:pt x="564" y="0"/>
                  </a:moveTo>
                  <a:cubicBezTo>
                    <a:pt x="417" y="0"/>
                    <a:pt x="279" y="45"/>
                    <a:pt x="176" y="159"/>
                  </a:cubicBezTo>
                  <a:cubicBezTo>
                    <a:pt x="50" y="310"/>
                    <a:pt x="0" y="535"/>
                    <a:pt x="50" y="736"/>
                  </a:cubicBezTo>
                  <a:cubicBezTo>
                    <a:pt x="126" y="936"/>
                    <a:pt x="201" y="1112"/>
                    <a:pt x="326" y="1287"/>
                  </a:cubicBezTo>
                  <a:cubicBezTo>
                    <a:pt x="852" y="2189"/>
                    <a:pt x="1203" y="3192"/>
                    <a:pt x="1354" y="4220"/>
                  </a:cubicBezTo>
                  <a:lnTo>
                    <a:pt x="2908" y="4270"/>
                  </a:lnTo>
                  <a:cubicBezTo>
                    <a:pt x="2832" y="3518"/>
                    <a:pt x="2707" y="2766"/>
                    <a:pt x="2481" y="2039"/>
                  </a:cubicBezTo>
                  <a:cubicBezTo>
                    <a:pt x="2256" y="1312"/>
                    <a:pt x="1805" y="661"/>
                    <a:pt x="1178" y="209"/>
                  </a:cubicBezTo>
                  <a:cubicBezTo>
                    <a:pt x="1002" y="92"/>
                    <a:pt x="773" y="0"/>
                    <a:pt x="564" y="0"/>
                  </a:cubicBezTo>
                  <a:close/>
                </a:path>
              </a:pathLst>
            </a:custGeom>
            <a:solidFill>
              <a:srgbClr val="FFD6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915" name="Google Shape;3915;p55"/>
          <p:cNvGrpSpPr/>
          <p:nvPr/>
        </p:nvGrpSpPr>
        <p:grpSpPr>
          <a:xfrm>
            <a:off x="8055999" y="2360032"/>
            <a:ext cx="1362176" cy="4170785"/>
            <a:chOff x="5572474" y="1770023"/>
            <a:chExt cx="1021632" cy="3128089"/>
          </a:xfrm>
        </p:grpSpPr>
        <p:sp>
          <p:nvSpPr>
            <p:cNvPr id="3916" name="Google Shape;3916;p55"/>
            <p:cNvSpPr/>
            <p:nvPr/>
          </p:nvSpPr>
          <p:spPr>
            <a:xfrm>
              <a:off x="5844230" y="1770023"/>
              <a:ext cx="387560" cy="326528"/>
            </a:xfrm>
            <a:custGeom>
              <a:avLst/>
              <a:gdLst/>
              <a:ahLst/>
              <a:cxnLst/>
              <a:rect l="l" t="t" r="r" b="b"/>
              <a:pathLst>
                <a:path w="20803" h="17527" extrusionOk="0">
                  <a:moveTo>
                    <a:pt x="9349" y="0"/>
                  </a:moveTo>
                  <a:cubicBezTo>
                    <a:pt x="8772" y="0"/>
                    <a:pt x="8193" y="111"/>
                    <a:pt x="7644" y="336"/>
                  </a:cubicBezTo>
                  <a:cubicBezTo>
                    <a:pt x="6270" y="885"/>
                    <a:pt x="5220" y="1634"/>
                    <a:pt x="4915" y="3078"/>
                  </a:cubicBezTo>
                  <a:lnTo>
                    <a:pt x="4915" y="3078"/>
                  </a:lnTo>
                  <a:cubicBezTo>
                    <a:pt x="4656" y="2911"/>
                    <a:pt x="4348" y="2836"/>
                    <a:pt x="4017" y="2836"/>
                  </a:cubicBezTo>
                  <a:cubicBezTo>
                    <a:pt x="2868" y="2836"/>
                    <a:pt x="1440" y="3740"/>
                    <a:pt x="802" y="4822"/>
                  </a:cubicBezTo>
                  <a:cubicBezTo>
                    <a:pt x="0" y="6226"/>
                    <a:pt x="50" y="7729"/>
                    <a:pt x="301" y="9333"/>
                  </a:cubicBezTo>
                  <a:cubicBezTo>
                    <a:pt x="727" y="12090"/>
                    <a:pt x="1679" y="14747"/>
                    <a:pt x="3133" y="17153"/>
                  </a:cubicBezTo>
                  <a:cubicBezTo>
                    <a:pt x="3239" y="17322"/>
                    <a:pt x="3415" y="17527"/>
                    <a:pt x="3604" y="17527"/>
                  </a:cubicBezTo>
                  <a:cubicBezTo>
                    <a:pt x="3639" y="17527"/>
                    <a:pt x="3674" y="17520"/>
                    <a:pt x="3709" y="17504"/>
                  </a:cubicBezTo>
                  <a:cubicBezTo>
                    <a:pt x="3860" y="17429"/>
                    <a:pt x="3960" y="17253"/>
                    <a:pt x="3985" y="17103"/>
                  </a:cubicBezTo>
                  <a:cubicBezTo>
                    <a:pt x="4336" y="15674"/>
                    <a:pt x="4286" y="14196"/>
                    <a:pt x="4286" y="12742"/>
                  </a:cubicBezTo>
                  <a:cubicBezTo>
                    <a:pt x="4286" y="11288"/>
                    <a:pt x="4361" y="9810"/>
                    <a:pt x="4937" y="8456"/>
                  </a:cubicBezTo>
                  <a:cubicBezTo>
                    <a:pt x="5489" y="7128"/>
                    <a:pt x="6692" y="5975"/>
                    <a:pt x="8120" y="5825"/>
                  </a:cubicBezTo>
                  <a:cubicBezTo>
                    <a:pt x="8225" y="5818"/>
                    <a:pt x="8329" y="5814"/>
                    <a:pt x="8432" y="5814"/>
                  </a:cubicBezTo>
                  <a:cubicBezTo>
                    <a:pt x="9421" y="5814"/>
                    <a:pt x="10359" y="6137"/>
                    <a:pt x="11153" y="6727"/>
                  </a:cubicBezTo>
                  <a:cubicBezTo>
                    <a:pt x="12030" y="7354"/>
                    <a:pt x="12807" y="8105"/>
                    <a:pt x="13634" y="8782"/>
                  </a:cubicBezTo>
                  <a:cubicBezTo>
                    <a:pt x="14436" y="9509"/>
                    <a:pt x="15439" y="9985"/>
                    <a:pt x="16491" y="10186"/>
                  </a:cubicBezTo>
                  <a:cubicBezTo>
                    <a:pt x="16635" y="10206"/>
                    <a:pt x="16781" y="10216"/>
                    <a:pt x="16928" y="10216"/>
                  </a:cubicBezTo>
                  <a:cubicBezTo>
                    <a:pt x="17860" y="10216"/>
                    <a:pt x="18819" y="9805"/>
                    <a:pt x="19273" y="8983"/>
                  </a:cubicBezTo>
                  <a:cubicBezTo>
                    <a:pt x="19825" y="8055"/>
                    <a:pt x="19424" y="6652"/>
                    <a:pt x="18396" y="6326"/>
                  </a:cubicBezTo>
                  <a:cubicBezTo>
                    <a:pt x="19273" y="6326"/>
                    <a:pt x="20050" y="5800"/>
                    <a:pt x="20351" y="4998"/>
                  </a:cubicBezTo>
                  <a:cubicBezTo>
                    <a:pt x="20802" y="3920"/>
                    <a:pt x="20276" y="2692"/>
                    <a:pt x="19173" y="2266"/>
                  </a:cubicBezTo>
                  <a:cubicBezTo>
                    <a:pt x="18866" y="2136"/>
                    <a:pt x="18545" y="2087"/>
                    <a:pt x="18217" y="2087"/>
                  </a:cubicBezTo>
                  <a:cubicBezTo>
                    <a:pt x="17215" y="2087"/>
                    <a:pt x="16134" y="2542"/>
                    <a:pt x="15102" y="2542"/>
                  </a:cubicBezTo>
                  <a:cubicBezTo>
                    <a:pt x="14843" y="2542"/>
                    <a:pt x="14587" y="2513"/>
                    <a:pt x="14336" y="2441"/>
                  </a:cubicBezTo>
                  <a:cubicBezTo>
                    <a:pt x="13384" y="2166"/>
                    <a:pt x="12732" y="1338"/>
                    <a:pt x="11905" y="787"/>
                  </a:cubicBezTo>
                  <a:cubicBezTo>
                    <a:pt x="11142" y="268"/>
                    <a:pt x="10248" y="0"/>
                    <a:pt x="9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7" name="Google Shape;3917;p55"/>
            <p:cNvSpPr/>
            <p:nvPr/>
          </p:nvSpPr>
          <p:spPr>
            <a:xfrm>
              <a:off x="5841920" y="2003103"/>
              <a:ext cx="58815" cy="82494"/>
            </a:xfrm>
            <a:custGeom>
              <a:avLst/>
              <a:gdLst/>
              <a:ahLst/>
              <a:cxnLst/>
              <a:rect l="l" t="t" r="r" b="b"/>
              <a:pathLst>
                <a:path w="3157" h="4428" extrusionOk="0">
                  <a:moveTo>
                    <a:pt x="2036" y="0"/>
                  </a:moveTo>
                  <a:cubicBezTo>
                    <a:pt x="1182" y="0"/>
                    <a:pt x="1" y="340"/>
                    <a:pt x="99" y="2236"/>
                  </a:cubicBezTo>
                  <a:cubicBezTo>
                    <a:pt x="210" y="4058"/>
                    <a:pt x="1403" y="4428"/>
                    <a:pt x="2265" y="4428"/>
                  </a:cubicBezTo>
                  <a:cubicBezTo>
                    <a:pt x="2767" y="4428"/>
                    <a:pt x="3157" y="4303"/>
                    <a:pt x="3157" y="4266"/>
                  </a:cubicBezTo>
                  <a:cubicBezTo>
                    <a:pt x="3157" y="4191"/>
                    <a:pt x="2881" y="106"/>
                    <a:pt x="2881" y="106"/>
                  </a:cubicBezTo>
                  <a:cubicBezTo>
                    <a:pt x="2855" y="97"/>
                    <a:pt x="2492" y="0"/>
                    <a:pt x="2036" y="0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8" name="Google Shape;3918;p55"/>
            <p:cNvSpPr/>
            <p:nvPr/>
          </p:nvSpPr>
          <p:spPr>
            <a:xfrm>
              <a:off x="5857289" y="2020765"/>
              <a:ext cx="25709" cy="47525"/>
            </a:xfrm>
            <a:custGeom>
              <a:avLst/>
              <a:gdLst/>
              <a:ahLst/>
              <a:cxnLst/>
              <a:rect l="l" t="t" r="r" b="b"/>
              <a:pathLst>
                <a:path w="1380" h="2551" extrusionOk="0">
                  <a:moveTo>
                    <a:pt x="727" y="0"/>
                  </a:moveTo>
                  <a:cubicBezTo>
                    <a:pt x="703" y="0"/>
                    <a:pt x="677" y="4"/>
                    <a:pt x="652" y="10"/>
                  </a:cubicBezTo>
                  <a:cubicBezTo>
                    <a:pt x="402" y="85"/>
                    <a:pt x="226" y="260"/>
                    <a:pt x="151" y="486"/>
                  </a:cubicBezTo>
                  <a:cubicBezTo>
                    <a:pt x="26" y="762"/>
                    <a:pt x="1" y="1037"/>
                    <a:pt x="26" y="1338"/>
                  </a:cubicBezTo>
                  <a:cubicBezTo>
                    <a:pt x="76" y="1915"/>
                    <a:pt x="402" y="2441"/>
                    <a:pt x="828" y="2541"/>
                  </a:cubicBezTo>
                  <a:cubicBezTo>
                    <a:pt x="869" y="2547"/>
                    <a:pt x="909" y="2550"/>
                    <a:pt x="948" y="2550"/>
                  </a:cubicBezTo>
                  <a:cubicBezTo>
                    <a:pt x="1073" y="2550"/>
                    <a:pt x="1183" y="2518"/>
                    <a:pt x="1279" y="2441"/>
                  </a:cubicBezTo>
                  <a:cubicBezTo>
                    <a:pt x="1379" y="2341"/>
                    <a:pt x="1379" y="2291"/>
                    <a:pt x="1379" y="2291"/>
                  </a:cubicBezTo>
                  <a:lnTo>
                    <a:pt x="1379" y="2291"/>
                  </a:lnTo>
                  <a:cubicBezTo>
                    <a:pt x="1379" y="2291"/>
                    <a:pt x="1329" y="2316"/>
                    <a:pt x="1254" y="2366"/>
                  </a:cubicBezTo>
                  <a:cubicBezTo>
                    <a:pt x="1176" y="2397"/>
                    <a:pt x="1099" y="2418"/>
                    <a:pt x="1022" y="2418"/>
                  </a:cubicBezTo>
                  <a:cubicBezTo>
                    <a:pt x="974" y="2418"/>
                    <a:pt x="926" y="2410"/>
                    <a:pt x="878" y="2391"/>
                  </a:cubicBezTo>
                  <a:cubicBezTo>
                    <a:pt x="477" y="2165"/>
                    <a:pt x="226" y="1764"/>
                    <a:pt x="226" y="1313"/>
                  </a:cubicBezTo>
                  <a:cubicBezTo>
                    <a:pt x="201" y="1062"/>
                    <a:pt x="226" y="812"/>
                    <a:pt x="327" y="586"/>
                  </a:cubicBezTo>
                  <a:cubicBezTo>
                    <a:pt x="352" y="386"/>
                    <a:pt x="502" y="235"/>
                    <a:pt x="677" y="160"/>
                  </a:cubicBezTo>
                  <a:cubicBezTo>
                    <a:pt x="710" y="147"/>
                    <a:pt x="742" y="141"/>
                    <a:pt x="773" y="141"/>
                  </a:cubicBezTo>
                  <a:cubicBezTo>
                    <a:pt x="863" y="141"/>
                    <a:pt x="941" y="193"/>
                    <a:pt x="978" y="286"/>
                  </a:cubicBezTo>
                  <a:cubicBezTo>
                    <a:pt x="1028" y="361"/>
                    <a:pt x="1003" y="411"/>
                    <a:pt x="1028" y="411"/>
                  </a:cubicBezTo>
                  <a:cubicBezTo>
                    <a:pt x="1032" y="414"/>
                    <a:pt x="1035" y="416"/>
                    <a:pt x="1038" y="416"/>
                  </a:cubicBezTo>
                  <a:cubicBezTo>
                    <a:pt x="1059" y="416"/>
                    <a:pt x="1075" y="348"/>
                    <a:pt x="1053" y="260"/>
                  </a:cubicBezTo>
                  <a:cubicBezTo>
                    <a:pt x="1028" y="185"/>
                    <a:pt x="1003" y="110"/>
                    <a:pt x="928" y="85"/>
                  </a:cubicBezTo>
                  <a:cubicBezTo>
                    <a:pt x="872" y="29"/>
                    <a:pt x="801" y="0"/>
                    <a:pt x="727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9" name="Google Shape;3919;p55"/>
            <p:cNvSpPr/>
            <p:nvPr/>
          </p:nvSpPr>
          <p:spPr>
            <a:xfrm>
              <a:off x="5881117" y="1815965"/>
              <a:ext cx="300707" cy="570208"/>
            </a:xfrm>
            <a:custGeom>
              <a:avLst/>
              <a:gdLst/>
              <a:ahLst/>
              <a:cxnLst/>
              <a:rect l="l" t="t" r="r" b="b"/>
              <a:pathLst>
                <a:path w="16141" h="30607" extrusionOk="0">
                  <a:moveTo>
                    <a:pt x="7419" y="0"/>
                  </a:moveTo>
                  <a:cubicBezTo>
                    <a:pt x="3208" y="301"/>
                    <a:pt x="0" y="3885"/>
                    <a:pt x="150" y="8096"/>
                  </a:cubicBezTo>
                  <a:lnTo>
                    <a:pt x="777" y="25213"/>
                  </a:lnTo>
                  <a:cubicBezTo>
                    <a:pt x="777" y="25239"/>
                    <a:pt x="777" y="25239"/>
                    <a:pt x="777" y="25239"/>
                  </a:cubicBezTo>
                  <a:cubicBezTo>
                    <a:pt x="899" y="28244"/>
                    <a:pt x="3380" y="30607"/>
                    <a:pt x="6361" y="30607"/>
                  </a:cubicBezTo>
                  <a:cubicBezTo>
                    <a:pt x="6438" y="30607"/>
                    <a:pt x="6515" y="30605"/>
                    <a:pt x="6592" y="30602"/>
                  </a:cubicBezTo>
                  <a:lnTo>
                    <a:pt x="6742" y="30602"/>
                  </a:lnTo>
                  <a:cubicBezTo>
                    <a:pt x="9825" y="30401"/>
                    <a:pt x="12155" y="27720"/>
                    <a:pt x="11955" y="24637"/>
                  </a:cubicBezTo>
                  <a:cubicBezTo>
                    <a:pt x="11855" y="23083"/>
                    <a:pt x="11754" y="21830"/>
                    <a:pt x="11754" y="21830"/>
                  </a:cubicBezTo>
                  <a:cubicBezTo>
                    <a:pt x="11754" y="21830"/>
                    <a:pt x="15990" y="21203"/>
                    <a:pt x="16090" y="16943"/>
                  </a:cubicBezTo>
                  <a:cubicBezTo>
                    <a:pt x="16140" y="14963"/>
                    <a:pt x="15965" y="11053"/>
                    <a:pt x="15764" y="7419"/>
                  </a:cubicBezTo>
                  <a:cubicBezTo>
                    <a:pt x="15764" y="7369"/>
                    <a:pt x="15764" y="7319"/>
                    <a:pt x="15764" y="7268"/>
                  </a:cubicBezTo>
                  <a:cubicBezTo>
                    <a:pt x="15477" y="3167"/>
                    <a:pt x="12044" y="6"/>
                    <a:pt x="7970" y="6"/>
                  </a:cubicBezTo>
                  <a:cubicBezTo>
                    <a:pt x="7787" y="6"/>
                    <a:pt x="7604" y="12"/>
                    <a:pt x="7419" y="25"/>
                  </a:cubicBezTo>
                  <a:lnTo>
                    <a:pt x="7419" y="0"/>
                  </a:ln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0" name="Google Shape;3920;p55"/>
            <p:cNvSpPr/>
            <p:nvPr/>
          </p:nvSpPr>
          <p:spPr>
            <a:xfrm>
              <a:off x="5998766" y="2191359"/>
              <a:ext cx="102744" cy="51437"/>
            </a:xfrm>
            <a:custGeom>
              <a:avLst/>
              <a:gdLst/>
              <a:ahLst/>
              <a:cxnLst/>
              <a:rect l="l" t="t" r="r" b="b"/>
              <a:pathLst>
                <a:path w="5515" h="2761" extrusionOk="0">
                  <a:moveTo>
                    <a:pt x="1" y="1"/>
                  </a:moveTo>
                  <a:cubicBezTo>
                    <a:pt x="1" y="1"/>
                    <a:pt x="1145" y="2760"/>
                    <a:pt x="4856" y="2760"/>
                  </a:cubicBezTo>
                  <a:cubicBezTo>
                    <a:pt x="5067" y="2760"/>
                    <a:pt x="5287" y="2751"/>
                    <a:pt x="5515" y="2733"/>
                  </a:cubicBezTo>
                  <a:lnTo>
                    <a:pt x="5439" y="1680"/>
                  </a:lnTo>
                  <a:cubicBezTo>
                    <a:pt x="3510" y="1655"/>
                    <a:pt x="1630" y="1053"/>
                    <a:pt x="1" y="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1" name="Google Shape;3921;p55"/>
            <p:cNvSpPr/>
            <p:nvPr/>
          </p:nvSpPr>
          <p:spPr>
            <a:xfrm>
              <a:off x="6125766" y="1999433"/>
              <a:ext cx="22431" cy="21555"/>
            </a:xfrm>
            <a:custGeom>
              <a:avLst/>
              <a:gdLst/>
              <a:ahLst/>
              <a:cxnLst/>
              <a:rect l="l" t="t" r="r" b="b"/>
              <a:pathLst>
                <a:path w="1204" h="1157" extrusionOk="0">
                  <a:moveTo>
                    <a:pt x="644" y="0"/>
                  </a:moveTo>
                  <a:cubicBezTo>
                    <a:pt x="630" y="0"/>
                    <a:pt x="616" y="1"/>
                    <a:pt x="602" y="2"/>
                  </a:cubicBezTo>
                  <a:cubicBezTo>
                    <a:pt x="277" y="2"/>
                    <a:pt x="1" y="278"/>
                    <a:pt x="1" y="603"/>
                  </a:cubicBezTo>
                  <a:cubicBezTo>
                    <a:pt x="1" y="603"/>
                    <a:pt x="1" y="629"/>
                    <a:pt x="1" y="629"/>
                  </a:cubicBezTo>
                  <a:cubicBezTo>
                    <a:pt x="25" y="938"/>
                    <a:pt x="274" y="1157"/>
                    <a:pt x="578" y="1157"/>
                  </a:cubicBezTo>
                  <a:cubicBezTo>
                    <a:pt x="595" y="1157"/>
                    <a:pt x="611" y="1156"/>
                    <a:pt x="627" y="1155"/>
                  </a:cubicBezTo>
                  <a:cubicBezTo>
                    <a:pt x="953" y="1155"/>
                    <a:pt x="1204" y="879"/>
                    <a:pt x="1204" y="553"/>
                  </a:cubicBezTo>
                  <a:cubicBezTo>
                    <a:pt x="1204" y="553"/>
                    <a:pt x="1204" y="528"/>
                    <a:pt x="1204" y="528"/>
                  </a:cubicBezTo>
                  <a:cubicBezTo>
                    <a:pt x="1180" y="241"/>
                    <a:pt x="928" y="0"/>
                    <a:pt x="64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2" name="Google Shape;3922;p55"/>
            <p:cNvSpPr/>
            <p:nvPr/>
          </p:nvSpPr>
          <p:spPr>
            <a:xfrm>
              <a:off x="6109894" y="1970035"/>
              <a:ext cx="46240" cy="12370"/>
            </a:xfrm>
            <a:custGeom>
              <a:avLst/>
              <a:gdLst/>
              <a:ahLst/>
              <a:cxnLst/>
              <a:rect l="l" t="t" r="r" b="b"/>
              <a:pathLst>
                <a:path w="2482" h="664" extrusionOk="0">
                  <a:moveTo>
                    <a:pt x="1279" y="1"/>
                  </a:moveTo>
                  <a:cubicBezTo>
                    <a:pt x="928" y="1"/>
                    <a:pt x="602" y="101"/>
                    <a:pt x="327" y="302"/>
                  </a:cubicBezTo>
                  <a:cubicBezTo>
                    <a:pt x="101" y="452"/>
                    <a:pt x="1" y="527"/>
                    <a:pt x="76" y="628"/>
                  </a:cubicBezTo>
                  <a:cubicBezTo>
                    <a:pt x="81" y="635"/>
                    <a:pt x="91" y="639"/>
                    <a:pt x="106" y="639"/>
                  </a:cubicBezTo>
                  <a:cubicBezTo>
                    <a:pt x="231" y="639"/>
                    <a:pt x="695" y="377"/>
                    <a:pt x="1279" y="377"/>
                  </a:cubicBezTo>
                  <a:cubicBezTo>
                    <a:pt x="1868" y="377"/>
                    <a:pt x="2293" y="663"/>
                    <a:pt x="2425" y="663"/>
                  </a:cubicBezTo>
                  <a:cubicBezTo>
                    <a:pt x="2439" y="663"/>
                    <a:pt x="2450" y="660"/>
                    <a:pt x="2457" y="653"/>
                  </a:cubicBezTo>
                  <a:cubicBezTo>
                    <a:pt x="2482" y="603"/>
                    <a:pt x="2432" y="477"/>
                    <a:pt x="2231" y="327"/>
                  </a:cubicBezTo>
                  <a:cubicBezTo>
                    <a:pt x="1956" y="101"/>
                    <a:pt x="1630" y="1"/>
                    <a:pt x="12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3" name="Google Shape;3923;p55"/>
            <p:cNvSpPr/>
            <p:nvPr/>
          </p:nvSpPr>
          <p:spPr>
            <a:xfrm>
              <a:off x="6008584" y="1997552"/>
              <a:ext cx="22431" cy="22002"/>
            </a:xfrm>
            <a:custGeom>
              <a:avLst/>
              <a:gdLst/>
              <a:ahLst/>
              <a:cxnLst/>
              <a:rect l="l" t="t" r="r" b="b"/>
              <a:pathLst>
                <a:path w="1204" h="1181" extrusionOk="0">
                  <a:moveTo>
                    <a:pt x="621" y="1"/>
                  </a:moveTo>
                  <a:cubicBezTo>
                    <a:pt x="607" y="1"/>
                    <a:pt x="592" y="2"/>
                    <a:pt x="577" y="3"/>
                  </a:cubicBezTo>
                  <a:cubicBezTo>
                    <a:pt x="251" y="28"/>
                    <a:pt x="0" y="278"/>
                    <a:pt x="0" y="629"/>
                  </a:cubicBezTo>
                  <a:cubicBezTo>
                    <a:pt x="25" y="955"/>
                    <a:pt x="301" y="1181"/>
                    <a:pt x="602" y="1181"/>
                  </a:cubicBezTo>
                  <a:cubicBezTo>
                    <a:pt x="953" y="1156"/>
                    <a:pt x="1203" y="880"/>
                    <a:pt x="1203" y="554"/>
                  </a:cubicBezTo>
                  <a:cubicBezTo>
                    <a:pt x="1179" y="243"/>
                    <a:pt x="927" y="1"/>
                    <a:pt x="62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4" name="Google Shape;3924;p55"/>
            <p:cNvSpPr/>
            <p:nvPr/>
          </p:nvSpPr>
          <p:spPr>
            <a:xfrm>
              <a:off x="5990829" y="1971451"/>
              <a:ext cx="45774" cy="12352"/>
            </a:xfrm>
            <a:custGeom>
              <a:avLst/>
              <a:gdLst/>
              <a:ahLst/>
              <a:cxnLst/>
              <a:rect l="l" t="t" r="r" b="b"/>
              <a:pathLst>
                <a:path w="2457" h="663" extrusionOk="0">
                  <a:moveTo>
                    <a:pt x="1279" y="0"/>
                  </a:moveTo>
                  <a:cubicBezTo>
                    <a:pt x="928" y="0"/>
                    <a:pt x="602" y="100"/>
                    <a:pt x="302" y="301"/>
                  </a:cubicBezTo>
                  <a:cubicBezTo>
                    <a:pt x="101" y="451"/>
                    <a:pt x="1" y="527"/>
                    <a:pt x="51" y="627"/>
                  </a:cubicBezTo>
                  <a:cubicBezTo>
                    <a:pt x="59" y="635"/>
                    <a:pt x="71" y="638"/>
                    <a:pt x="87" y="638"/>
                  </a:cubicBezTo>
                  <a:cubicBezTo>
                    <a:pt x="226" y="638"/>
                    <a:pt x="670" y="376"/>
                    <a:pt x="1254" y="376"/>
                  </a:cubicBezTo>
                  <a:cubicBezTo>
                    <a:pt x="1842" y="376"/>
                    <a:pt x="2288" y="662"/>
                    <a:pt x="2424" y="662"/>
                  </a:cubicBezTo>
                  <a:cubicBezTo>
                    <a:pt x="2439" y="662"/>
                    <a:pt x="2450" y="659"/>
                    <a:pt x="2457" y="652"/>
                  </a:cubicBezTo>
                  <a:cubicBezTo>
                    <a:pt x="2457" y="602"/>
                    <a:pt x="2407" y="476"/>
                    <a:pt x="2206" y="301"/>
                  </a:cubicBezTo>
                  <a:cubicBezTo>
                    <a:pt x="1956" y="100"/>
                    <a:pt x="1605" y="0"/>
                    <a:pt x="12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5" name="Google Shape;3925;p55"/>
            <p:cNvSpPr/>
            <p:nvPr/>
          </p:nvSpPr>
          <p:spPr>
            <a:xfrm>
              <a:off x="6073472" y="1972830"/>
              <a:ext cx="37372" cy="101664"/>
            </a:xfrm>
            <a:custGeom>
              <a:avLst/>
              <a:gdLst/>
              <a:ahLst/>
              <a:cxnLst/>
              <a:rect l="l" t="t" r="r" b="b"/>
              <a:pathLst>
                <a:path w="2006" h="5457" extrusionOk="0">
                  <a:moveTo>
                    <a:pt x="80" y="0"/>
                  </a:moveTo>
                  <a:cubicBezTo>
                    <a:pt x="79" y="0"/>
                    <a:pt x="77" y="1"/>
                    <a:pt x="76" y="1"/>
                  </a:cubicBezTo>
                  <a:cubicBezTo>
                    <a:pt x="1" y="26"/>
                    <a:pt x="477" y="1530"/>
                    <a:pt x="1154" y="3335"/>
                  </a:cubicBezTo>
                  <a:cubicBezTo>
                    <a:pt x="1304" y="3761"/>
                    <a:pt x="1480" y="4162"/>
                    <a:pt x="1630" y="4588"/>
                  </a:cubicBezTo>
                  <a:cubicBezTo>
                    <a:pt x="1705" y="4738"/>
                    <a:pt x="1755" y="4914"/>
                    <a:pt x="1730" y="5089"/>
                  </a:cubicBezTo>
                  <a:cubicBezTo>
                    <a:pt x="1705" y="5189"/>
                    <a:pt x="1555" y="5239"/>
                    <a:pt x="1379" y="5239"/>
                  </a:cubicBezTo>
                  <a:cubicBezTo>
                    <a:pt x="1028" y="5265"/>
                    <a:pt x="678" y="5315"/>
                    <a:pt x="327" y="5415"/>
                  </a:cubicBezTo>
                  <a:cubicBezTo>
                    <a:pt x="532" y="5444"/>
                    <a:pt x="738" y="5456"/>
                    <a:pt x="948" y="5456"/>
                  </a:cubicBezTo>
                  <a:cubicBezTo>
                    <a:pt x="1097" y="5456"/>
                    <a:pt x="1249" y="5450"/>
                    <a:pt x="1404" y="5440"/>
                  </a:cubicBezTo>
                  <a:cubicBezTo>
                    <a:pt x="1480" y="5440"/>
                    <a:pt x="1580" y="5415"/>
                    <a:pt x="1680" y="5390"/>
                  </a:cubicBezTo>
                  <a:cubicBezTo>
                    <a:pt x="1805" y="5365"/>
                    <a:pt x="1906" y="5265"/>
                    <a:pt x="1956" y="5164"/>
                  </a:cubicBezTo>
                  <a:cubicBezTo>
                    <a:pt x="2006" y="4939"/>
                    <a:pt x="1981" y="4713"/>
                    <a:pt x="1881" y="4513"/>
                  </a:cubicBezTo>
                  <a:lnTo>
                    <a:pt x="1404" y="3234"/>
                  </a:lnTo>
                  <a:cubicBezTo>
                    <a:pt x="739" y="1436"/>
                    <a:pt x="171" y="0"/>
                    <a:pt x="8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6" name="Google Shape;3926;p55"/>
            <p:cNvSpPr/>
            <p:nvPr/>
          </p:nvSpPr>
          <p:spPr>
            <a:xfrm>
              <a:off x="6041261" y="2082113"/>
              <a:ext cx="41116" cy="35024"/>
            </a:xfrm>
            <a:custGeom>
              <a:avLst/>
              <a:gdLst/>
              <a:ahLst/>
              <a:cxnLst/>
              <a:rect l="l" t="t" r="r" b="b"/>
              <a:pathLst>
                <a:path w="2207" h="1880" extrusionOk="0">
                  <a:moveTo>
                    <a:pt x="126" y="0"/>
                  </a:moveTo>
                  <a:cubicBezTo>
                    <a:pt x="76" y="0"/>
                    <a:pt x="1" y="150"/>
                    <a:pt x="26" y="451"/>
                  </a:cubicBezTo>
                  <a:cubicBezTo>
                    <a:pt x="76" y="852"/>
                    <a:pt x="251" y="1203"/>
                    <a:pt x="577" y="1454"/>
                  </a:cubicBezTo>
                  <a:cubicBezTo>
                    <a:pt x="878" y="1729"/>
                    <a:pt x="1279" y="1880"/>
                    <a:pt x="1705" y="1880"/>
                  </a:cubicBezTo>
                  <a:cubicBezTo>
                    <a:pt x="2031" y="1880"/>
                    <a:pt x="2206" y="1855"/>
                    <a:pt x="2181" y="1729"/>
                  </a:cubicBezTo>
                  <a:cubicBezTo>
                    <a:pt x="2181" y="1629"/>
                    <a:pt x="1429" y="1704"/>
                    <a:pt x="828" y="1203"/>
                  </a:cubicBezTo>
                  <a:cubicBezTo>
                    <a:pt x="226" y="702"/>
                    <a:pt x="226" y="0"/>
                    <a:pt x="12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7" name="Google Shape;3927;p55"/>
            <p:cNvSpPr/>
            <p:nvPr/>
          </p:nvSpPr>
          <p:spPr>
            <a:xfrm>
              <a:off x="5981961" y="1934340"/>
              <a:ext cx="56989" cy="16189"/>
            </a:xfrm>
            <a:custGeom>
              <a:avLst/>
              <a:gdLst/>
              <a:ahLst/>
              <a:cxnLst/>
              <a:rect l="l" t="t" r="r" b="b"/>
              <a:pathLst>
                <a:path w="3059" h="869" extrusionOk="0">
                  <a:moveTo>
                    <a:pt x="1723" y="0"/>
                  </a:moveTo>
                  <a:cubicBezTo>
                    <a:pt x="1250" y="0"/>
                    <a:pt x="778" y="129"/>
                    <a:pt x="351" y="388"/>
                  </a:cubicBezTo>
                  <a:cubicBezTo>
                    <a:pt x="101" y="564"/>
                    <a:pt x="1" y="739"/>
                    <a:pt x="51" y="814"/>
                  </a:cubicBezTo>
                  <a:cubicBezTo>
                    <a:pt x="77" y="853"/>
                    <a:pt x="139" y="869"/>
                    <a:pt x="229" y="869"/>
                  </a:cubicBezTo>
                  <a:cubicBezTo>
                    <a:pt x="486" y="869"/>
                    <a:pt x="973" y="745"/>
                    <a:pt x="1529" y="689"/>
                  </a:cubicBezTo>
                  <a:cubicBezTo>
                    <a:pt x="2306" y="589"/>
                    <a:pt x="2958" y="689"/>
                    <a:pt x="3008" y="513"/>
                  </a:cubicBezTo>
                  <a:cubicBezTo>
                    <a:pt x="3058" y="438"/>
                    <a:pt x="2933" y="288"/>
                    <a:pt x="2632" y="163"/>
                  </a:cubicBezTo>
                  <a:cubicBezTo>
                    <a:pt x="2337" y="54"/>
                    <a:pt x="2030" y="0"/>
                    <a:pt x="172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8" name="Google Shape;3928;p55"/>
            <p:cNvSpPr/>
            <p:nvPr/>
          </p:nvSpPr>
          <p:spPr>
            <a:xfrm>
              <a:off x="6111775" y="1933539"/>
              <a:ext cx="42961" cy="13488"/>
            </a:xfrm>
            <a:custGeom>
              <a:avLst/>
              <a:gdLst/>
              <a:ahLst/>
              <a:cxnLst/>
              <a:rect l="l" t="t" r="r" b="b"/>
              <a:pathLst>
                <a:path w="2306" h="724" extrusionOk="0">
                  <a:moveTo>
                    <a:pt x="1057" y="0"/>
                  </a:moveTo>
                  <a:cubicBezTo>
                    <a:pt x="777" y="0"/>
                    <a:pt x="517" y="77"/>
                    <a:pt x="276" y="231"/>
                  </a:cubicBezTo>
                  <a:cubicBezTo>
                    <a:pt x="75" y="381"/>
                    <a:pt x="0" y="506"/>
                    <a:pt x="50" y="582"/>
                  </a:cubicBezTo>
                  <a:cubicBezTo>
                    <a:pt x="97" y="663"/>
                    <a:pt x="220" y="685"/>
                    <a:pt x="394" y="685"/>
                  </a:cubicBezTo>
                  <a:cubicBezTo>
                    <a:pt x="593" y="685"/>
                    <a:pt x="859" y="657"/>
                    <a:pt x="1153" y="657"/>
                  </a:cubicBezTo>
                  <a:cubicBezTo>
                    <a:pt x="1520" y="657"/>
                    <a:pt x="1832" y="724"/>
                    <a:pt x="2037" y="724"/>
                  </a:cubicBezTo>
                  <a:cubicBezTo>
                    <a:pt x="2139" y="724"/>
                    <a:pt x="2214" y="707"/>
                    <a:pt x="2256" y="657"/>
                  </a:cubicBezTo>
                  <a:cubicBezTo>
                    <a:pt x="2306" y="582"/>
                    <a:pt x="2256" y="431"/>
                    <a:pt x="2055" y="306"/>
                  </a:cubicBezTo>
                  <a:cubicBezTo>
                    <a:pt x="1805" y="105"/>
                    <a:pt x="1504" y="5"/>
                    <a:pt x="1178" y="5"/>
                  </a:cubicBezTo>
                  <a:cubicBezTo>
                    <a:pt x="1137" y="2"/>
                    <a:pt x="1097" y="0"/>
                    <a:pt x="105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9" name="Google Shape;3929;p55"/>
            <p:cNvSpPr/>
            <p:nvPr/>
          </p:nvSpPr>
          <p:spPr>
            <a:xfrm>
              <a:off x="5873628" y="1807432"/>
              <a:ext cx="315201" cy="264974"/>
            </a:xfrm>
            <a:custGeom>
              <a:avLst/>
              <a:gdLst/>
              <a:ahLst/>
              <a:cxnLst/>
              <a:rect l="l" t="t" r="r" b="b"/>
              <a:pathLst>
                <a:path w="16919" h="14223" extrusionOk="0">
                  <a:moveTo>
                    <a:pt x="8248" y="1"/>
                  </a:moveTo>
                  <a:cubicBezTo>
                    <a:pt x="8131" y="1"/>
                    <a:pt x="8013" y="3"/>
                    <a:pt x="7896" y="7"/>
                  </a:cubicBezTo>
                  <a:cubicBezTo>
                    <a:pt x="5791" y="82"/>
                    <a:pt x="3785" y="985"/>
                    <a:pt x="2332" y="2513"/>
                  </a:cubicBezTo>
                  <a:cubicBezTo>
                    <a:pt x="1204" y="3741"/>
                    <a:pt x="477" y="5295"/>
                    <a:pt x="227" y="6975"/>
                  </a:cubicBezTo>
                  <a:cubicBezTo>
                    <a:pt x="1" y="8629"/>
                    <a:pt x="76" y="10308"/>
                    <a:pt x="502" y="11937"/>
                  </a:cubicBezTo>
                  <a:cubicBezTo>
                    <a:pt x="628" y="12664"/>
                    <a:pt x="953" y="13341"/>
                    <a:pt x="1455" y="13867"/>
                  </a:cubicBezTo>
                  <a:cubicBezTo>
                    <a:pt x="1679" y="14075"/>
                    <a:pt x="1986" y="14222"/>
                    <a:pt x="2269" y="14222"/>
                  </a:cubicBezTo>
                  <a:cubicBezTo>
                    <a:pt x="2429" y="14222"/>
                    <a:pt x="2581" y="14176"/>
                    <a:pt x="2708" y="14067"/>
                  </a:cubicBezTo>
                  <a:cubicBezTo>
                    <a:pt x="2883" y="13867"/>
                    <a:pt x="2983" y="13616"/>
                    <a:pt x="3009" y="13341"/>
                  </a:cubicBezTo>
                  <a:cubicBezTo>
                    <a:pt x="3460" y="10960"/>
                    <a:pt x="3886" y="8378"/>
                    <a:pt x="2883" y="6148"/>
                  </a:cubicBezTo>
                  <a:cubicBezTo>
                    <a:pt x="3410" y="5346"/>
                    <a:pt x="4086" y="4644"/>
                    <a:pt x="4888" y="4092"/>
                  </a:cubicBezTo>
                  <a:cubicBezTo>
                    <a:pt x="5492" y="3678"/>
                    <a:pt x="6208" y="3476"/>
                    <a:pt x="6932" y="3476"/>
                  </a:cubicBezTo>
                  <a:cubicBezTo>
                    <a:pt x="7170" y="3476"/>
                    <a:pt x="7409" y="3498"/>
                    <a:pt x="7645" y="3541"/>
                  </a:cubicBezTo>
                  <a:cubicBezTo>
                    <a:pt x="8948" y="3917"/>
                    <a:pt x="10151" y="4544"/>
                    <a:pt x="11204" y="5396"/>
                  </a:cubicBezTo>
                  <a:cubicBezTo>
                    <a:pt x="12184" y="6134"/>
                    <a:pt x="13753" y="6610"/>
                    <a:pt x="15029" y="6610"/>
                  </a:cubicBezTo>
                  <a:cubicBezTo>
                    <a:pt x="15873" y="6610"/>
                    <a:pt x="16589" y="6401"/>
                    <a:pt x="16918" y="5922"/>
                  </a:cubicBezTo>
                  <a:lnTo>
                    <a:pt x="15791" y="3767"/>
                  </a:lnTo>
                  <a:cubicBezTo>
                    <a:pt x="15314" y="2939"/>
                    <a:pt x="14613" y="2238"/>
                    <a:pt x="13786" y="1711"/>
                  </a:cubicBezTo>
                  <a:cubicBezTo>
                    <a:pt x="12153" y="599"/>
                    <a:pt x="10229" y="1"/>
                    <a:pt x="8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0" name="Google Shape;3930;p55"/>
            <p:cNvSpPr/>
            <p:nvPr/>
          </p:nvSpPr>
          <p:spPr>
            <a:xfrm>
              <a:off x="5715813" y="4643626"/>
              <a:ext cx="313319" cy="249828"/>
            </a:xfrm>
            <a:custGeom>
              <a:avLst/>
              <a:gdLst/>
              <a:ahLst/>
              <a:cxnLst/>
              <a:rect l="l" t="t" r="r" b="b"/>
              <a:pathLst>
                <a:path w="16818" h="13410" extrusionOk="0">
                  <a:moveTo>
                    <a:pt x="8522" y="1"/>
                  </a:moveTo>
                  <a:lnTo>
                    <a:pt x="8723" y="8547"/>
                  </a:lnTo>
                  <a:cubicBezTo>
                    <a:pt x="8723" y="8547"/>
                    <a:pt x="101" y="11630"/>
                    <a:pt x="1" y="13209"/>
                  </a:cubicBezTo>
                  <a:lnTo>
                    <a:pt x="16567" y="13409"/>
                  </a:lnTo>
                  <a:lnTo>
                    <a:pt x="16818" y="76"/>
                  </a:lnTo>
                  <a:lnTo>
                    <a:pt x="85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1" name="Google Shape;3931;p55"/>
            <p:cNvSpPr/>
            <p:nvPr/>
          </p:nvSpPr>
          <p:spPr>
            <a:xfrm>
              <a:off x="5958152" y="4790412"/>
              <a:ext cx="25691" cy="23921"/>
            </a:xfrm>
            <a:custGeom>
              <a:avLst/>
              <a:gdLst/>
              <a:ahLst/>
              <a:cxnLst/>
              <a:rect l="l" t="t" r="r" b="b"/>
              <a:pathLst>
                <a:path w="1379" h="1284" extrusionOk="0">
                  <a:moveTo>
                    <a:pt x="683" y="1"/>
                  </a:moveTo>
                  <a:cubicBezTo>
                    <a:pt x="423" y="1"/>
                    <a:pt x="173" y="163"/>
                    <a:pt x="76" y="417"/>
                  </a:cubicBezTo>
                  <a:cubicBezTo>
                    <a:pt x="0" y="793"/>
                    <a:pt x="201" y="1144"/>
                    <a:pt x="552" y="1269"/>
                  </a:cubicBezTo>
                  <a:cubicBezTo>
                    <a:pt x="594" y="1279"/>
                    <a:pt x="637" y="1284"/>
                    <a:pt x="680" y="1284"/>
                  </a:cubicBezTo>
                  <a:cubicBezTo>
                    <a:pt x="965" y="1284"/>
                    <a:pt x="1238" y="1077"/>
                    <a:pt x="1304" y="793"/>
                  </a:cubicBezTo>
                  <a:cubicBezTo>
                    <a:pt x="1379" y="467"/>
                    <a:pt x="1178" y="117"/>
                    <a:pt x="852" y="16"/>
                  </a:cubicBezTo>
                  <a:lnTo>
                    <a:pt x="852" y="16"/>
                  </a:lnTo>
                  <a:lnTo>
                    <a:pt x="903" y="41"/>
                  </a:lnTo>
                  <a:cubicBezTo>
                    <a:pt x="831" y="14"/>
                    <a:pt x="757" y="1"/>
                    <a:pt x="6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2" name="Google Shape;3932;p55"/>
            <p:cNvSpPr/>
            <p:nvPr/>
          </p:nvSpPr>
          <p:spPr>
            <a:xfrm>
              <a:off x="5714416" y="4868677"/>
              <a:ext cx="310525" cy="25244"/>
            </a:xfrm>
            <a:custGeom>
              <a:avLst/>
              <a:gdLst/>
              <a:ahLst/>
              <a:cxnLst/>
              <a:rect l="l" t="t" r="r" b="b"/>
              <a:pathLst>
                <a:path w="16668" h="1355" extrusionOk="0">
                  <a:moveTo>
                    <a:pt x="16642" y="1"/>
                  </a:moveTo>
                  <a:lnTo>
                    <a:pt x="727" y="302"/>
                  </a:lnTo>
                  <a:cubicBezTo>
                    <a:pt x="727" y="302"/>
                    <a:pt x="1" y="627"/>
                    <a:pt x="76" y="1154"/>
                  </a:cubicBezTo>
                  <a:lnTo>
                    <a:pt x="16667" y="1354"/>
                  </a:lnTo>
                  <a:lnTo>
                    <a:pt x="166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3" name="Google Shape;3933;p55"/>
            <p:cNvSpPr/>
            <p:nvPr/>
          </p:nvSpPr>
          <p:spPr>
            <a:xfrm>
              <a:off x="5873404" y="4799820"/>
              <a:ext cx="29193" cy="19468"/>
            </a:xfrm>
            <a:custGeom>
              <a:avLst/>
              <a:gdLst/>
              <a:ahLst/>
              <a:cxnLst/>
              <a:rect l="l" t="t" r="r" b="b"/>
              <a:pathLst>
                <a:path w="1567" h="1045" extrusionOk="0">
                  <a:moveTo>
                    <a:pt x="292" y="0"/>
                  </a:moveTo>
                  <a:cubicBezTo>
                    <a:pt x="113" y="0"/>
                    <a:pt x="0" y="50"/>
                    <a:pt x="13" y="88"/>
                  </a:cubicBezTo>
                  <a:cubicBezTo>
                    <a:pt x="13" y="163"/>
                    <a:pt x="414" y="188"/>
                    <a:pt x="815" y="464"/>
                  </a:cubicBezTo>
                  <a:cubicBezTo>
                    <a:pt x="1167" y="721"/>
                    <a:pt x="1387" y="1045"/>
                    <a:pt x="1475" y="1045"/>
                  </a:cubicBezTo>
                  <a:cubicBezTo>
                    <a:pt x="1481" y="1045"/>
                    <a:pt x="1487" y="1043"/>
                    <a:pt x="1492" y="1040"/>
                  </a:cubicBezTo>
                  <a:cubicBezTo>
                    <a:pt x="1567" y="1015"/>
                    <a:pt x="1442" y="539"/>
                    <a:pt x="965" y="213"/>
                  </a:cubicBezTo>
                  <a:cubicBezTo>
                    <a:pt x="715" y="50"/>
                    <a:pt x="470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4" name="Google Shape;3934;p55"/>
            <p:cNvSpPr/>
            <p:nvPr/>
          </p:nvSpPr>
          <p:spPr>
            <a:xfrm>
              <a:off x="5840951" y="4813513"/>
              <a:ext cx="21499" cy="24368"/>
            </a:xfrm>
            <a:custGeom>
              <a:avLst/>
              <a:gdLst/>
              <a:ahLst/>
              <a:cxnLst/>
              <a:rect l="l" t="t" r="r" b="b"/>
              <a:pathLst>
                <a:path w="1154" h="1308" extrusionOk="0">
                  <a:moveTo>
                    <a:pt x="72" y="0"/>
                  </a:moveTo>
                  <a:cubicBezTo>
                    <a:pt x="27" y="0"/>
                    <a:pt x="1" y="11"/>
                    <a:pt x="1" y="29"/>
                  </a:cubicBezTo>
                  <a:cubicBezTo>
                    <a:pt x="1" y="130"/>
                    <a:pt x="326" y="255"/>
                    <a:pt x="602" y="606"/>
                  </a:cubicBezTo>
                  <a:cubicBezTo>
                    <a:pt x="878" y="957"/>
                    <a:pt x="953" y="1308"/>
                    <a:pt x="1028" y="1308"/>
                  </a:cubicBezTo>
                  <a:cubicBezTo>
                    <a:pt x="1103" y="1308"/>
                    <a:pt x="1153" y="857"/>
                    <a:pt x="803" y="430"/>
                  </a:cubicBezTo>
                  <a:cubicBezTo>
                    <a:pt x="537" y="107"/>
                    <a:pt x="213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5" name="Google Shape;3935;p55"/>
            <p:cNvSpPr/>
            <p:nvPr/>
          </p:nvSpPr>
          <p:spPr>
            <a:xfrm>
              <a:off x="5810137" y="4826498"/>
              <a:ext cx="15426" cy="26324"/>
            </a:xfrm>
            <a:custGeom>
              <a:avLst/>
              <a:gdLst/>
              <a:ahLst/>
              <a:cxnLst/>
              <a:rect l="l" t="t" r="r" b="b"/>
              <a:pathLst>
                <a:path w="828" h="1413" extrusionOk="0">
                  <a:moveTo>
                    <a:pt x="53" y="1"/>
                  </a:moveTo>
                  <a:cubicBezTo>
                    <a:pt x="40" y="1"/>
                    <a:pt x="31" y="4"/>
                    <a:pt x="26" y="9"/>
                  </a:cubicBezTo>
                  <a:cubicBezTo>
                    <a:pt x="0" y="84"/>
                    <a:pt x="226" y="335"/>
                    <a:pt x="376" y="686"/>
                  </a:cubicBezTo>
                  <a:cubicBezTo>
                    <a:pt x="552" y="1062"/>
                    <a:pt x="552" y="1413"/>
                    <a:pt x="652" y="1413"/>
                  </a:cubicBezTo>
                  <a:cubicBezTo>
                    <a:pt x="727" y="1413"/>
                    <a:pt x="828" y="1037"/>
                    <a:pt x="652" y="586"/>
                  </a:cubicBezTo>
                  <a:cubicBezTo>
                    <a:pt x="474" y="184"/>
                    <a:pt x="156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6" name="Google Shape;3936;p55"/>
            <p:cNvSpPr/>
            <p:nvPr/>
          </p:nvSpPr>
          <p:spPr>
            <a:xfrm>
              <a:off x="5876013" y="4759393"/>
              <a:ext cx="33124" cy="7899"/>
            </a:xfrm>
            <a:custGeom>
              <a:avLst/>
              <a:gdLst/>
              <a:ahLst/>
              <a:cxnLst/>
              <a:rect l="l" t="t" r="r" b="b"/>
              <a:pathLst>
                <a:path w="1778" h="424" extrusionOk="0">
                  <a:moveTo>
                    <a:pt x="849" y="0"/>
                  </a:moveTo>
                  <a:cubicBezTo>
                    <a:pt x="340" y="0"/>
                    <a:pt x="1" y="231"/>
                    <a:pt x="48" y="303"/>
                  </a:cubicBezTo>
                  <a:cubicBezTo>
                    <a:pt x="55" y="321"/>
                    <a:pt x="81" y="328"/>
                    <a:pt x="125" y="328"/>
                  </a:cubicBezTo>
                  <a:cubicBezTo>
                    <a:pt x="229" y="328"/>
                    <a:pt x="429" y="291"/>
                    <a:pt x="671" y="291"/>
                  </a:cubicBezTo>
                  <a:cubicBezTo>
                    <a:pt x="744" y="291"/>
                    <a:pt x="821" y="294"/>
                    <a:pt x="901" y="303"/>
                  </a:cubicBezTo>
                  <a:cubicBezTo>
                    <a:pt x="1263" y="323"/>
                    <a:pt x="1577" y="424"/>
                    <a:pt x="1699" y="424"/>
                  </a:cubicBezTo>
                  <a:cubicBezTo>
                    <a:pt x="1729" y="424"/>
                    <a:pt x="1748" y="418"/>
                    <a:pt x="1753" y="403"/>
                  </a:cubicBezTo>
                  <a:cubicBezTo>
                    <a:pt x="1778" y="328"/>
                    <a:pt x="1452" y="52"/>
                    <a:pt x="926" y="2"/>
                  </a:cubicBezTo>
                  <a:cubicBezTo>
                    <a:pt x="900" y="1"/>
                    <a:pt x="874" y="0"/>
                    <a:pt x="84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7" name="Google Shape;3937;p55"/>
            <p:cNvSpPr/>
            <p:nvPr/>
          </p:nvSpPr>
          <p:spPr>
            <a:xfrm>
              <a:off x="5876441" y="4708533"/>
              <a:ext cx="48103" cy="25691"/>
            </a:xfrm>
            <a:custGeom>
              <a:avLst/>
              <a:gdLst/>
              <a:ahLst/>
              <a:cxnLst/>
              <a:rect l="l" t="t" r="r" b="b"/>
              <a:pathLst>
                <a:path w="2582" h="1379" extrusionOk="0">
                  <a:moveTo>
                    <a:pt x="2095" y="266"/>
                  </a:moveTo>
                  <a:cubicBezTo>
                    <a:pt x="2170" y="266"/>
                    <a:pt x="2228" y="285"/>
                    <a:pt x="2256" y="326"/>
                  </a:cubicBezTo>
                  <a:cubicBezTo>
                    <a:pt x="2306" y="401"/>
                    <a:pt x="2256" y="376"/>
                    <a:pt x="2231" y="426"/>
                  </a:cubicBezTo>
                  <a:cubicBezTo>
                    <a:pt x="2181" y="476"/>
                    <a:pt x="2131" y="527"/>
                    <a:pt x="2056" y="552"/>
                  </a:cubicBezTo>
                  <a:cubicBezTo>
                    <a:pt x="1905" y="652"/>
                    <a:pt x="1755" y="727"/>
                    <a:pt x="1604" y="802"/>
                  </a:cubicBezTo>
                  <a:cubicBezTo>
                    <a:pt x="1354" y="928"/>
                    <a:pt x="1078" y="1028"/>
                    <a:pt x="802" y="1103"/>
                  </a:cubicBezTo>
                  <a:cubicBezTo>
                    <a:pt x="588" y="1142"/>
                    <a:pt x="388" y="1196"/>
                    <a:pt x="180" y="1254"/>
                  </a:cubicBezTo>
                  <a:lnTo>
                    <a:pt x="180" y="1254"/>
                  </a:lnTo>
                  <a:cubicBezTo>
                    <a:pt x="281" y="1159"/>
                    <a:pt x="433" y="1017"/>
                    <a:pt x="652" y="852"/>
                  </a:cubicBezTo>
                  <a:cubicBezTo>
                    <a:pt x="903" y="677"/>
                    <a:pt x="1153" y="552"/>
                    <a:pt x="1404" y="426"/>
                  </a:cubicBezTo>
                  <a:cubicBezTo>
                    <a:pt x="1554" y="376"/>
                    <a:pt x="1730" y="326"/>
                    <a:pt x="1880" y="301"/>
                  </a:cubicBezTo>
                  <a:cubicBezTo>
                    <a:pt x="1959" y="278"/>
                    <a:pt x="2033" y="266"/>
                    <a:pt x="2095" y="266"/>
                  </a:cubicBezTo>
                  <a:close/>
                  <a:moveTo>
                    <a:pt x="2131" y="0"/>
                  </a:moveTo>
                  <a:cubicBezTo>
                    <a:pt x="2030" y="0"/>
                    <a:pt x="1930" y="0"/>
                    <a:pt x="1830" y="25"/>
                  </a:cubicBezTo>
                  <a:cubicBezTo>
                    <a:pt x="1655" y="75"/>
                    <a:pt x="1479" y="126"/>
                    <a:pt x="1304" y="201"/>
                  </a:cubicBezTo>
                  <a:cubicBezTo>
                    <a:pt x="1028" y="326"/>
                    <a:pt x="777" y="502"/>
                    <a:pt x="527" y="702"/>
                  </a:cubicBezTo>
                  <a:cubicBezTo>
                    <a:pt x="262" y="949"/>
                    <a:pt x="109" y="1171"/>
                    <a:pt x="51" y="1290"/>
                  </a:cubicBezTo>
                  <a:lnTo>
                    <a:pt x="51" y="1290"/>
                  </a:lnTo>
                  <a:cubicBezTo>
                    <a:pt x="34" y="1294"/>
                    <a:pt x="17" y="1299"/>
                    <a:pt x="0" y="1304"/>
                  </a:cubicBezTo>
                  <a:cubicBezTo>
                    <a:pt x="13" y="1307"/>
                    <a:pt x="26" y="1310"/>
                    <a:pt x="39" y="1314"/>
                  </a:cubicBezTo>
                  <a:lnTo>
                    <a:pt x="39" y="1314"/>
                  </a:lnTo>
                  <a:cubicBezTo>
                    <a:pt x="24" y="1350"/>
                    <a:pt x="19" y="1373"/>
                    <a:pt x="25" y="1379"/>
                  </a:cubicBezTo>
                  <a:cubicBezTo>
                    <a:pt x="40" y="1379"/>
                    <a:pt x="64" y="1360"/>
                    <a:pt x="101" y="1327"/>
                  </a:cubicBezTo>
                  <a:lnTo>
                    <a:pt x="101" y="1327"/>
                  </a:lnTo>
                  <a:cubicBezTo>
                    <a:pt x="208" y="1349"/>
                    <a:pt x="317" y="1360"/>
                    <a:pt x="426" y="1360"/>
                  </a:cubicBezTo>
                  <a:cubicBezTo>
                    <a:pt x="571" y="1360"/>
                    <a:pt x="715" y="1341"/>
                    <a:pt x="853" y="1304"/>
                  </a:cubicBezTo>
                  <a:cubicBezTo>
                    <a:pt x="1153" y="1253"/>
                    <a:pt x="1429" y="1153"/>
                    <a:pt x="1705" y="1053"/>
                  </a:cubicBezTo>
                  <a:cubicBezTo>
                    <a:pt x="1880" y="978"/>
                    <a:pt x="2030" y="903"/>
                    <a:pt x="2181" y="802"/>
                  </a:cubicBezTo>
                  <a:cubicBezTo>
                    <a:pt x="2281" y="752"/>
                    <a:pt x="2381" y="677"/>
                    <a:pt x="2457" y="602"/>
                  </a:cubicBezTo>
                  <a:cubicBezTo>
                    <a:pt x="2557" y="502"/>
                    <a:pt x="2582" y="326"/>
                    <a:pt x="2482" y="201"/>
                  </a:cubicBezTo>
                  <a:cubicBezTo>
                    <a:pt x="2406" y="75"/>
                    <a:pt x="2281" y="0"/>
                    <a:pt x="21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8" name="Google Shape;3938;p55"/>
            <p:cNvSpPr/>
            <p:nvPr/>
          </p:nvSpPr>
          <p:spPr>
            <a:xfrm>
              <a:off x="5858687" y="4685656"/>
              <a:ext cx="24312" cy="49500"/>
            </a:xfrm>
            <a:custGeom>
              <a:avLst/>
              <a:gdLst/>
              <a:ahLst/>
              <a:cxnLst/>
              <a:rect l="l" t="t" r="r" b="b"/>
              <a:pathLst>
                <a:path w="1305" h="2657" extrusionOk="0">
                  <a:moveTo>
                    <a:pt x="452" y="0"/>
                  </a:moveTo>
                  <a:cubicBezTo>
                    <a:pt x="302" y="25"/>
                    <a:pt x="176" y="100"/>
                    <a:pt x="101" y="226"/>
                  </a:cubicBezTo>
                  <a:cubicBezTo>
                    <a:pt x="76" y="326"/>
                    <a:pt x="26" y="426"/>
                    <a:pt x="26" y="552"/>
                  </a:cubicBezTo>
                  <a:cubicBezTo>
                    <a:pt x="1" y="727"/>
                    <a:pt x="1" y="928"/>
                    <a:pt x="26" y="1103"/>
                  </a:cubicBezTo>
                  <a:cubicBezTo>
                    <a:pt x="51" y="1404"/>
                    <a:pt x="176" y="1704"/>
                    <a:pt x="352" y="1955"/>
                  </a:cubicBezTo>
                  <a:cubicBezTo>
                    <a:pt x="652" y="2347"/>
                    <a:pt x="972" y="2484"/>
                    <a:pt x="1022" y="2484"/>
                  </a:cubicBezTo>
                  <a:cubicBezTo>
                    <a:pt x="1026" y="2484"/>
                    <a:pt x="1029" y="2483"/>
                    <a:pt x="1029" y="2481"/>
                  </a:cubicBezTo>
                  <a:cubicBezTo>
                    <a:pt x="1029" y="2456"/>
                    <a:pt x="778" y="2281"/>
                    <a:pt x="527" y="1855"/>
                  </a:cubicBezTo>
                  <a:cubicBezTo>
                    <a:pt x="402" y="1604"/>
                    <a:pt x="302" y="1354"/>
                    <a:pt x="277" y="1078"/>
                  </a:cubicBezTo>
                  <a:cubicBezTo>
                    <a:pt x="252" y="902"/>
                    <a:pt x="252" y="752"/>
                    <a:pt x="277" y="602"/>
                  </a:cubicBezTo>
                  <a:cubicBezTo>
                    <a:pt x="300" y="439"/>
                    <a:pt x="366" y="298"/>
                    <a:pt x="416" y="298"/>
                  </a:cubicBezTo>
                  <a:cubicBezTo>
                    <a:pt x="420" y="298"/>
                    <a:pt x="423" y="299"/>
                    <a:pt x="427" y="301"/>
                  </a:cubicBezTo>
                  <a:cubicBezTo>
                    <a:pt x="502" y="301"/>
                    <a:pt x="653" y="426"/>
                    <a:pt x="728" y="577"/>
                  </a:cubicBezTo>
                  <a:cubicBezTo>
                    <a:pt x="803" y="702"/>
                    <a:pt x="878" y="877"/>
                    <a:pt x="928" y="1028"/>
                  </a:cubicBezTo>
                  <a:cubicBezTo>
                    <a:pt x="1029" y="1303"/>
                    <a:pt x="1079" y="1579"/>
                    <a:pt x="1079" y="1855"/>
                  </a:cubicBezTo>
                  <a:cubicBezTo>
                    <a:pt x="1104" y="2331"/>
                    <a:pt x="1029" y="2632"/>
                    <a:pt x="1054" y="2657"/>
                  </a:cubicBezTo>
                  <a:cubicBezTo>
                    <a:pt x="1229" y="2406"/>
                    <a:pt x="1304" y="2131"/>
                    <a:pt x="1279" y="1855"/>
                  </a:cubicBezTo>
                  <a:cubicBezTo>
                    <a:pt x="1304" y="1529"/>
                    <a:pt x="1279" y="1228"/>
                    <a:pt x="1179" y="928"/>
                  </a:cubicBezTo>
                  <a:cubicBezTo>
                    <a:pt x="1129" y="752"/>
                    <a:pt x="1079" y="602"/>
                    <a:pt x="978" y="426"/>
                  </a:cubicBezTo>
                  <a:cubicBezTo>
                    <a:pt x="903" y="201"/>
                    <a:pt x="703" y="50"/>
                    <a:pt x="45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9" name="Google Shape;3939;p55"/>
            <p:cNvSpPr/>
            <p:nvPr/>
          </p:nvSpPr>
          <p:spPr>
            <a:xfrm>
              <a:off x="6282668" y="4649234"/>
              <a:ext cx="310040" cy="248878"/>
            </a:xfrm>
            <a:custGeom>
              <a:avLst/>
              <a:gdLst/>
              <a:ahLst/>
              <a:cxnLst/>
              <a:rect l="l" t="t" r="r" b="b"/>
              <a:pathLst>
                <a:path w="16642" h="13359" extrusionOk="0">
                  <a:moveTo>
                    <a:pt x="0" y="0"/>
                  </a:moveTo>
                  <a:lnTo>
                    <a:pt x="50" y="13334"/>
                  </a:lnTo>
                  <a:lnTo>
                    <a:pt x="16642" y="13359"/>
                  </a:lnTo>
                  <a:cubicBezTo>
                    <a:pt x="16541" y="11780"/>
                    <a:pt x="7970" y="8597"/>
                    <a:pt x="7970" y="8597"/>
                  </a:cubicBezTo>
                  <a:lnTo>
                    <a:pt x="8296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0" name="Google Shape;3940;p55"/>
            <p:cNvSpPr/>
            <p:nvPr/>
          </p:nvSpPr>
          <p:spPr>
            <a:xfrm>
              <a:off x="6325610" y="4794846"/>
              <a:ext cx="26175" cy="24182"/>
            </a:xfrm>
            <a:custGeom>
              <a:avLst/>
              <a:gdLst/>
              <a:ahLst/>
              <a:cxnLst/>
              <a:rect l="l" t="t" r="r" b="b"/>
              <a:pathLst>
                <a:path w="1405" h="1298" extrusionOk="0">
                  <a:moveTo>
                    <a:pt x="676" y="1"/>
                  </a:moveTo>
                  <a:cubicBezTo>
                    <a:pt x="610" y="1"/>
                    <a:pt x="543" y="10"/>
                    <a:pt x="477" y="29"/>
                  </a:cubicBezTo>
                  <a:lnTo>
                    <a:pt x="527" y="54"/>
                  </a:lnTo>
                  <a:cubicBezTo>
                    <a:pt x="201" y="129"/>
                    <a:pt x="1" y="480"/>
                    <a:pt x="51" y="806"/>
                  </a:cubicBezTo>
                  <a:cubicBezTo>
                    <a:pt x="137" y="1107"/>
                    <a:pt x="390" y="1298"/>
                    <a:pt x="682" y="1298"/>
                  </a:cubicBezTo>
                  <a:cubicBezTo>
                    <a:pt x="729" y="1298"/>
                    <a:pt x="778" y="1293"/>
                    <a:pt x="828" y="1282"/>
                  </a:cubicBezTo>
                  <a:cubicBezTo>
                    <a:pt x="1179" y="1182"/>
                    <a:pt x="1404" y="806"/>
                    <a:pt x="1304" y="455"/>
                  </a:cubicBezTo>
                  <a:cubicBezTo>
                    <a:pt x="1223" y="170"/>
                    <a:pt x="960" y="1"/>
                    <a:pt x="6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1" name="Google Shape;3941;p55"/>
            <p:cNvSpPr/>
            <p:nvPr/>
          </p:nvSpPr>
          <p:spPr>
            <a:xfrm>
              <a:off x="6283600" y="4872421"/>
              <a:ext cx="310506" cy="25691"/>
            </a:xfrm>
            <a:custGeom>
              <a:avLst/>
              <a:gdLst/>
              <a:ahLst/>
              <a:cxnLst/>
              <a:rect l="l" t="t" r="r" b="b"/>
              <a:pathLst>
                <a:path w="16667" h="1379" extrusionOk="0">
                  <a:moveTo>
                    <a:pt x="50" y="0"/>
                  </a:moveTo>
                  <a:lnTo>
                    <a:pt x="0" y="1354"/>
                  </a:lnTo>
                  <a:lnTo>
                    <a:pt x="16567" y="1379"/>
                  </a:lnTo>
                  <a:cubicBezTo>
                    <a:pt x="16667" y="852"/>
                    <a:pt x="15915" y="552"/>
                    <a:pt x="15915" y="552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2" name="Google Shape;3942;p55"/>
            <p:cNvSpPr/>
            <p:nvPr/>
          </p:nvSpPr>
          <p:spPr>
            <a:xfrm>
              <a:off x="6406856" y="4806266"/>
              <a:ext cx="29435" cy="19040"/>
            </a:xfrm>
            <a:custGeom>
              <a:avLst/>
              <a:gdLst/>
              <a:ahLst/>
              <a:cxnLst/>
              <a:rect l="l" t="t" r="r" b="b"/>
              <a:pathLst>
                <a:path w="1580" h="1022" extrusionOk="0">
                  <a:moveTo>
                    <a:pt x="1334" y="0"/>
                  </a:moveTo>
                  <a:cubicBezTo>
                    <a:pt x="1149" y="0"/>
                    <a:pt x="879" y="52"/>
                    <a:pt x="602" y="218"/>
                  </a:cubicBezTo>
                  <a:cubicBezTo>
                    <a:pt x="126" y="519"/>
                    <a:pt x="1" y="995"/>
                    <a:pt x="76" y="1020"/>
                  </a:cubicBezTo>
                  <a:cubicBezTo>
                    <a:pt x="79" y="1021"/>
                    <a:pt x="82" y="1021"/>
                    <a:pt x="85" y="1021"/>
                  </a:cubicBezTo>
                  <a:cubicBezTo>
                    <a:pt x="168" y="1021"/>
                    <a:pt x="390" y="709"/>
                    <a:pt x="753" y="444"/>
                  </a:cubicBezTo>
                  <a:cubicBezTo>
                    <a:pt x="1154" y="193"/>
                    <a:pt x="1580" y="143"/>
                    <a:pt x="1580" y="68"/>
                  </a:cubicBezTo>
                  <a:cubicBezTo>
                    <a:pt x="1580" y="34"/>
                    <a:pt x="1484" y="0"/>
                    <a:pt x="1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3" name="Google Shape;3943;p55"/>
            <p:cNvSpPr/>
            <p:nvPr/>
          </p:nvSpPr>
          <p:spPr>
            <a:xfrm>
              <a:off x="6447022" y="4820444"/>
              <a:ext cx="21480" cy="23977"/>
            </a:xfrm>
            <a:custGeom>
              <a:avLst/>
              <a:gdLst/>
              <a:ahLst/>
              <a:cxnLst/>
              <a:rect l="l" t="t" r="r" b="b"/>
              <a:pathLst>
                <a:path w="1153" h="1287" extrusionOk="0">
                  <a:moveTo>
                    <a:pt x="1067" y="0"/>
                  </a:moveTo>
                  <a:cubicBezTo>
                    <a:pt x="919" y="0"/>
                    <a:pt x="608" y="97"/>
                    <a:pt x="351" y="409"/>
                  </a:cubicBezTo>
                  <a:cubicBezTo>
                    <a:pt x="0" y="835"/>
                    <a:pt x="50" y="1287"/>
                    <a:pt x="125" y="1287"/>
                  </a:cubicBezTo>
                  <a:cubicBezTo>
                    <a:pt x="176" y="1287"/>
                    <a:pt x="276" y="936"/>
                    <a:pt x="551" y="585"/>
                  </a:cubicBezTo>
                  <a:cubicBezTo>
                    <a:pt x="827" y="259"/>
                    <a:pt x="1153" y="109"/>
                    <a:pt x="1153" y="33"/>
                  </a:cubicBezTo>
                  <a:cubicBezTo>
                    <a:pt x="1153" y="13"/>
                    <a:pt x="1121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4" name="Google Shape;3944;p55"/>
            <p:cNvSpPr/>
            <p:nvPr/>
          </p:nvSpPr>
          <p:spPr>
            <a:xfrm>
              <a:off x="6483444" y="4833820"/>
              <a:ext cx="15891" cy="26007"/>
            </a:xfrm>
            <a:custGeom>
              <a:avLst/>
              <a:gdLst/>
              <a:ahLst/>
              <a:cxnLst/>
              <a:rect l="l" t="t" r="r" b="b"/>
              <a:pathLst>
                <a:path w="853" h="1396" extrusionOk="0">
                  <a:moveTo>
                    <a:pt x="793" y="0"/>
                  </a:moveTo>
                  <a:cubicBezTo>
                    <a:pt x="687" y="0"/>
                    <a:pt x="371" y="185"/>
                    <a:pt x="201" y="569"/>
                  </a:cubicBezTo>
                  <a:cubicBezTo>
                    <a:pt x="0" y="1020"/>
                    <a:pt x="100" y="1396"/>
                    <a:pt x="175" y="1396"/>
                  </a:cubicBezTo>
                  <a:cubicBezTo>
                    <a:pt x="251" y="1396"/>
                    <a:pt x="301" y="1045"/>
                    <a:pt x="451" y="669"/>
                  </a:cubicBezTo>
                  <a:cubicBezTo>
                    <a:pt x="627" y="318"/>
                    <a:pt x="852" y="67"/>
                    <a:pt x="827" y="17"/>
                  </a:cubicBezTo>
                  <a:cubicBezTo>
                    <a:pt x="823" y="6"/>
                    <a:pt x="811" y="0"/>
                    <a:pt x="7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5" name="Google Shape;3945;p55"/>
            <p:cNvSpPr/>
            <p:nvPr/>
          </p:nvSpPr>
          <p:spPr>
            <a:xfrm>
              <a:off x="6401248" y="4765932"/>
              <a:ext cx="32696" cy="7489"/>
            </a:xfrm>
            <a:custGeom>
              <a:avLst/>
              <a:gdLst/>
              <a:ahLst/>
              <a:cxnLst/>
              <a:rect l="l" t="t" r="r" b="b"/>
              <a:pathLst>
                <a:path w="1755" h="402" extrusionOk="0">
                  <a:moveTo>
                    <a:pt x="930" y="0"/>
                  </a:moveTo>
                  <a:cubicBezTo>
                    <a:pt x="905" y="0"/>
                    <a:pt x="879" y="1"/>
                    <a:pt x="853" y="2"/>
                  </a:cubicBezTo>
                  <a:cubicBezTo>
                    <a:pt x="327" y="27"/>
                    <a:pt x="1" y="328"/>
                    <a:pt x="26" y="378"/>
                  </a:cubicBezTo>
                  <a:cubicBezTo>
                    <a:pt x="32" y="395"/>
                    <a:pt x="54" y="401"/>
                    <a:pt x="91" y="401"/>
                  </a:cubicBezTo>
                  <a:cubicBezTo>
                    <a:pt x="220" y="401"/>
                    <a:pt x="521" y="317"/>
                    <a:pt x="853" y="278"/>
                  </a:cubicBezTo>
                  <a:cubicBezTo>
                    <a:pt x="906" y="275"/>
                    <a:pt x="957" y="274"/>
                    <a:pt x="1007" y="274"/>
                  </a:cubicBezTo>
                  <a:cubicBezTo>
                    <a:pt x="1265" y="274"/>
                    <a:pt x="1486" y="306"/>
                    <a:pt x="1615" y="306"/>
                  </a:cubicBezTo>
                  <a:cubicBezTo>
                    <a:pt x="1676" y="306"/>
                    <a:pt x="1716" y="299"/>
                    <a:pt x="1730" y="278"/>
                  </a:cubicBezTo>
                  <a:cubicBezTo>
                    <a:pt x="1754" y="230"/>
                    <a:pt x="1437" y="0"/>
                    <a:pt x="93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6" name="Google Shape;3946;p55"/>
            <p:cNvSpPr/>
            <p:nvPr/>
          </p:nvSpPr>
          <p:spPr>
            <a:xfrm>
              <a:off x="6386791" y="4714607"/>
              <a:ext cx="47171" cy="26157"/>
            </a:xfrm>
            <a:custGeom>
              <a:avLst/>
              <a:gdLst/>
              <a:ahLst/>
              <a:cxnLst/>
              <a:rect l="l" t="t" r="r" b="b"/>
              <a:pathLst>
                <a:path w="2532" h="1404" extrusionOk="0">
                  <a:moveTo>
                    <a:pt x="462" y="266"/>
                  </a:moveTo>
                  <a:cubicBezTo>
                    <a:pt x="524" y="266"/>
                    <a:pt x="598" y="278"/>
                    <a:pt x="677" y="301"/>
                  </a:cubicBezTo>
                  <a:cubicBezTo>
                    <a:pt x="827" y="351"/>
                    <a:pt x="1003" y="401"/>
                    <a:pt x="1153" y="451"/>
                  </a:cubicBezTo>
                  <a:cubicBezTo>
                    <a:pt x="1404" y="551"/>
                    <a:pt x="1654" y="702"/>
                    <a:pt x="1880" y="877"/>
                  </a:cubicBezTo>
                  <a:cubicBezTo>
                    <a:pt x="2089" y="1021"/>
                    <a:pt x="2244" y="1158"/>
                    <a:pt x="2348" y="1257"/>
                  </a:cubicBezTo>
                  <a:lnTo>
                    <a:pt x="2348" y="1257"/>
                  </a:lnTo>
                  <a:cubicBezTo>
                    <a:pt x="2133" y="1206"/>
                    <a:pt x="1919" y="1167"/>
                    <a:pt x="1704" y="1128"/>
                  </a:cubicBezTo>
                  <a:cubicBezTo>
                    <a:pt x="1429" y="1053"/>
                    <a:pt x="1153" y="952"/>
                    <a:pt x="902" y="827"/>
                  </a:cubicBezTo>
                  <a:cubicBezTo>
                    <a:pt x="752" y="752"/>
                    <a:pt x="627" y="677"/>
                    <a:pt x="476" y="577"/>
                  </a:cubicBezTo>
                  <a:cubicBezTo>
                    <a:pt x="426" y="526"/>
                    <a:pt x="351" y="501"/>
                    <a:pt x="301" y="426"/>
                  </a:cubicBezTo>
                  <a:cubicBezTo>
                    <a:pt x="301" y="376"/>
                    <a:pt x="251" y="426"/>
                    <a:pt x="301" y="326"/>
                  </a:cubicBezTo>
                  <a:cubicBezTo>
                    <a:pt x="328" y="285"/>
                    <a:pt x="386" y="266"/>
                    <a:pt x="462" y="266"/>
                  </a:cubicBezTo>
                  <a:close/>
                  <a:moveTo>
                    <a:pt x="426" y="0"/>
                  </a:moveTo>
                  <a:cubicBezTo>
                    <a:pt x="276" y="0"/>
                    <a:pt x="150" y="50"/>
                    <a:pt x="75" y="176"/>
                  </a:cubicBezTo>
                  <a:cubicBezTo>
                    <a:pt x="0" y="301"/>
                    <a:pt x="0" y="476"/>
                    <a:pt x="100" y="602"/>
                  </a:cubicBezTo>
                  <a:cubicBezTo>
                    <a:pt x="175" y="677"/>
                    <a:pt x="251" y="727"/>
                    <a:pt x="351" y="777"/>
                  </a:cubicBezTo>
                  <a:cubicBezTo>
                    <a:pt x="501" y="877"/>
                    <a:pt x="677" y="978"/>
                    <a:pt x="827" y="1053"/>
                  </a:cubicBezTo>
                  <a:cubicBezTo>
                    <a:pt x="1103" y="1153"/>
                    <a:pt x="1404" y="1253"/>
                    <a:pt x="1704" y="1303"/>
                  </a:cubicBezTo>
                  <a:cubicBezTo>
                    <a:pt x="1842" y="1341"/>
                    <a:pt x="1980" y="1360"/>
                    <a:pt x="2118" y="1360"/>
                  </a:cubicBezTo>
                  <a:cubicBezTo>
                    <a:pt x="2219" y="1360"/>
                    <a:pt x="2321" y="1350"/>
                    <a:pt x="2423" y="1329"/>
                  </a:cubicBezTo>
                  <a:lnTo>
                    <a:pt x="2423" y="1329"/>
                  </a:lnTo>
                  <a:cubicBezTo>
                    <a:pt x="2470" y="1376"/>
                    <a:pt x="2498" y="1404"/>
                    <a:pt x="2506" y="1404"/>
                  </a:cubicBezTo>
                  <a:cubicBezTo>
                    <a:pt x="2514" y="1396"/>
                    <a:pt x="2508" y="1365"/>
                    <a:pt x="2486" y="1315"/>
                  </a:cubicBezTo>
                  <a:lnTo>
                    <a:pt x="2486" y="1315"/>
                  </a:lnTo>
                  <a:cubicBezTo>
                    <a:pt x="2501" y="1311"/>
                    <a:pt x="2516" y="1307"/>
                    <a:pt x="2531" y="1303"/>
                  </a:cubicBezTo>
                  <a:cubicBezTo>
                    <a:pt x="2512" y="1298"/>
                    <a:pt x="2492" y="1293"/>
                    <a:pt x="2473" y="1288"/>
                  </a:cubicBezTo>
                  <a:lnTo>
                    <a:pt x="2473" y="1288"/>
                  </a:lnTo>
                  <a:cubicBezTo>
                    <a:pt x="2412" y="1164"/>
                    <a:pt x="2267" y="956"/>
                    <a:pt x="2005" y="727"/>
                  </a:cubicBezTo>
                  <a:cubicBezTo>
                    <a:pt x="1779" y="501"/>
                    <a:pt x="1529" y="351"/>
                    <a:pt x="1253" y="201"/>
                  </a:cubicBezTo>
                  <a:cubicBezTo>
                    <a:pt x="1078" y="125"/>
                    <a:pt x="902" y="75"/>
                    <a:pt x="727" y="25"/>
                  </a:cubicBezTo>
                  <a:cubicBezTo>
                    <a:pt x="627" y="0"/>
                    <a:pt x="526" y="0"/>
                    <a:pt x="42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7" name="Google Shape;3947;p55"/>
            <p:cNvSpPr/>
            <p:nvPr/>
          </p:nvSpPr>
          <p:spPr>
            <a:xfrm>
              <a:off x="6427870" y="4692195"/>
              <a:ext cx="24759" cy="49034"/>
            </a:xfrm>
            <a:custGeom>
              <a:avLst/>
              <a:gdLst/>
              <a:ahLst/>
              <a:cxnLst/>
              <a:rect l="l" t="t" r="r" b="b"/>
              <a:pathLst>
                <a:path w="1329" h="2632" extrusionOk="0">
                  <a:moveTo>
                    <a:pt x="853" y="0"/>
                  </a:moveTo>
                  <a:cubicBezTo>
                    <a:pt x="627" y="25"/>
                    <a:pt x="427" y="201"/>
                    <a:pt x="326" y="401"/>
                  </a:cubicBezTo>
                  <a:cubicBezTo>
                    <a:pt x="251" y="577"/>
                    <a:pt x="176" y="752"/>
                    <a:pt x="126" y="927"/>
                  </a:cubicBezTo>
                  <a:cubicBezTo>
                    <a:pt x="26" y="1203"/>
                    <a:pt x="1" y="1529"/>
                    <a:pt x="1" y="1830"/>
                  </a:cubicBezTo>
                  <a:cubicBezTo>
                    <a:pt x="1" y="2105"/>
                    <a:pt x="76" y="2381"/>
                    <a:pt x="226" y="2632"/>
                  </a:cubicBezTo>
                  <a:cubicBezTo>
                    <a:pt x="301" y="2607"/>
                    <a:pt x="176" y="2306"/>
                    <a:pt x="226" y="1830"/>
                  </a:cubicBezTo>
                  <a:cubicBezTo>
                    <a:pt x="251" y="1554"/>
                    <a:pt x="301" y="1278"/>
                    <a:pt x="402" y="1003"/>
                  </a:cubicBezTo>
                  <a:cubicBezTo>
                    <a:pt x="452" y="852"/>
                    <a:pt x="527" y="702"/>
                    <a:pt x="602" y="551"/>
                  </a:cubicBezTo>
                  <a:cubicBezTo>
                    <a:pt x="652" y="401"/>
                    <a:pt x="828" y="301"/>
                    <a:pt x="878" y="276"/>
                  </a:cubicBezTo>
                  <a:cubicBezTo>
                    <a:pt x="883" y="274"/>
                    <a:pt x="889" y="273"/>
                    <a:pt x="894" y="273"/>
                  </a:cubicBezTo>
                  <a:cubicBezTo>
                    <a:pt x="964" y="273"/>
                    <a:pt x="1030" y="414"/>
                    <a:pt x="1053" y="577"/>
                  </a:cubicBezTo>
                  <a:cubicBezTo>
                    <a:pt x="1078" y="727"/>
                    <a:pt x="1078" y="902"/>
                    <a:pt x="1053" y="1053"/>
                  </a:cubicBezTo>
                  <a:cubicBezTo>
                    <a:pt x="1003" y="1328"/>
                    <a:pt x="928" y="1604"/>
                    <a:pt x="777" y="1830"/>
                  </a:cubicBezTo>
                  <a:cubicBezTo>
                    <a:pt x="527" y="2256"/>
                    <a:pt x="276" y="2406"/>
                    <a:pt x="276" y="2456"/>
                  </a:cubicBezTo>
                  <a:cubicBezTo>
                    <a:pt x="276" y="2458"/>
                    <a:pt x="279" y="2459"/>
                    <a:pt x="283" y="2459"/>
                  </a:cubicBezTo>
                  <a:cubicBezTo>
                    <a:pt x="333" y="2459"/>
                    <a:pt x="653" y="2324"/>
                    <a:pt x="953" y="1955"/>
                  </a:cubicBezTo>
                  <a:cubicBezTo>
                    <a:pt x="1128" y="1704"/>
                    <a:pt x="1254" y="1404"/>
                    <a:pt x="1304" y="1103"/>
                  </a:cubicBezTo>
                  <a:cubicBezTo>
                    <a:pt x="1329" y="902"/>
                    <a:pt x="1329" y="727"/>
                    <a:pt x="1304" y="526"/>
                  </a:cubicBezTo>
                  <a:cubicBezTo>
                    <a:pt x="1279" y="426"/>
                    <a:pt x="1254" y="326"/>
                    <a:pt x="1204" y="226"/>
                  </a:cubicBezTo>
                  <a:cubicBezTo>
                    <a:pt x="1153" y="100"/>
                    <a:pt x="1028" y="0"/>
                    <a:pt x="8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8" name="Google Shape;3948;p55"/>
            <p:cNvSpPr/>
            <p:nvPr/>
          </p:nvSpPr>
          <p:spPr>
            <a:xfrm>
              <a:off x="5729823" y="3103726"/>
              <a:ext cx="758297" cy="1690263"/>
            </a:xfrm>
            <a:custGeom>
              <a:avLst/>
              <a:gdLst/>
              <a:ahLst/>
              <a:cxnLst/>
              <a:rect l="l" t="t" r="r" b="b"/>
              <a:pathLst>
                <a:path w="40703" h="90728" extrusionOk="0">
                  <a:moveTo>
                    <a:pt x="1" y="0"/>
                  </a:moveTo>
                  <a:lnTo>
                    <a:pt x="4687" y="89901"/>
                  </a:lnTo>
                  <a:lnTo>
                    <a:pt x="18021" y="90728"/>
                  </a:lnTo>
                  <a:lnTo>
                    <a:pt x="15063" y="14913"/>
                  </a:lnTo>
                  <a:lnTo>
                    <a:pt x="28522" y="90377"/>
                  </a:lnTo>
                  <a:lnTo>
                    <a:pt x="40703" y="90602"/>
                  </a:lnTo>
                  <a:lnTo>
                    <a:pt x="28146" y="5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9" name="Google Shape;3949;p55"/>
            <p:cNvSpPr/>
            <p:nvPr/>
          </p:nvSpPr>
          <p:spPr>
            <a:xfrm>
              <a:off x="5881117" y="2242722"/>
              <a:ext cx="224138" cy="458540"/>
            </a:xfrm>
            <a:custGeom>
              <a:avLst/>
              <a:gdLst/>
              <a:ahLst/>
              <a:cxnLst/>
              <a:rect l="l" t="t" r="r" b="b"/>
              <a:pathLst>
                <a:path w="12031" h="24613" extrusionOk="0">
                  <a:moveTo>
                    <a:pt x="702" y="1"/>
                  </a:moveTo>
                  <a:lnTo>
                    <a:pt x="852" y="5038"/>
                  </a:lnTo>
                  <a:lnTo>
                    <a:pt x="0" y="6342"/>
                  </a:lnTo>
                  <a:lnTo>
                    <a:pt x="4586" y="24612"/>
                  </a:lnTo>
                  <a:lnTo>
                    <a:pt x="8772" y="24086"/>
                  </a:lnTo>
                  <a:lnTo>
                    <a:pt x="12030" y="10728"/>
                  </a:lnTo>
                  <a:lnTo>
                    <a:pt x="12030" y="2532"/>
                  </a:lnTo>
                  <a:lnTo>
                    <a:pt x="11855" y="502"/>
                  </a:lnTo>
                  <a:lnTo>
                    <a:pt x="11855" y="502"/>
                  </a:lnTo>
                  <a:cubicBezTo>
                    <a:pt x="11855" y="503"/>
                    <a:pt x="11954" y="4512"/>
                    <a:pt x="6942" y="4562"/>
                  </a:cubicBezTo>
                  <a:cubicBezTo>
                    <a:pt x="6914" y="4562"/>
                    <a:pt x="6886" y="4563"/>
                    <a:pt x="6858" y="4563"/>
                  </a:cubicBezTo>
                  <a:cubicBezTo>
                    <a:pt x="1694" y="4563"/>
                    <a:pt x="702" y="1"/>
                    <a:pt x="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0" name="Google Shape;3950;p55"/>
            <p:cNvSpPr/>
            <p:nvPr/>
          </p:nvSpPr>
          <p:spPr>
            <a:xfrm>
              <a:off x="5896990" y="2296414"/>
              <a:ext cx="196584" cy="54176"/>
            </a:xfrm>
            <a:custGeom>
              <a:avLst/>
              <a:gdLst/>
              <a:ahLst/>
              <a:cxnLst/>
              <a:rect l="l" t="t" r="r" b="b"/>
              <a:pathLst>
                <a:path w="10552" h="2908" extrusionOk="0">
                  <a:moveTo>
                    <a:pt x="25" y="1"/>
                  </a:moveTo>
                  <a:cubicBezTo>
                    <a:pt x="0" y="1"/>
                    <a:pt x="25" y="51"/>
                    <a:pt x="100" y="101"/>
                  </a:cubicBezTo>
                  <a:cubicBezTo>
                    <a:pt x="151" y="151"/>
                    <a:pt x="226" y="252"/>
                    <a:pt x="351" y="352"/>
                  </a:cubicBezTo>
                  <a:cubicBezTo>
                    <a:pt x="677" y="653"/>
                    <a:pt x="1003" y="928"/>
                    <a:pt x="1354" y="1179"/>
                  </a:cubicBezTo>
                  <a:cubicBezTo>
                    <a:pt x="1855" y="1555"/>
                    <a:pt x="2406" y="1906"/>
                    <a:pt x="3008" y="2181"/>
                  </a:cubicBezTo>
                  <a:cubicBezTo>
                    <a:pt x="3709" y="2507"/>
                    <a:pt x="4486" y="2758"/>
                    <a:pt x="5263" y="2858"/>
                  </a:cubicBezTo>
                  <a:cubicBezTo>
                    <a:pt x="5515" y="2891"/>
                    <a:pt x="5770" y="2907"/>
                    <a:pt x="6026" y="2907"/>
                  </a:cubicBezTo>
                  <a:cubicBezTo>
                    <a:pt x="6558" y="2907"/>
                    <a:pt x="7094" y="2835"/>
                    <a:pt x="7619" y="2683"/>
                  </a:cubicBezTo>
                  <a:cubicBezTo>
                    <a:pt x="8246" y="2507"/>
                    <a:pt x="8822" y="2231"/>
                    <a:pt x="9349" y="1856"/>
                  </a:cubicBezTo>
                  <a:cubicBezTo>
                    <a:pt x="9699" y="1605"/>
                    <a:pt x="10025" y="1304"/>
                    <a:pt x="10276" y="953"/>
                  </a:cubicBezTo>
                  <a:cubicBezTo>
                    <a:pt x="10351" y="853"/>
                    <a:pt x="10426" y="753"/>
                    <a:pt x="10476" y="653"/>
                  </a:cubicBezTo>
                  <a:cubicBezTo>
                    <a:pt x="10501" y="627"/>
                    <a:pt x="10527" y="602"/>
                    <a:pt x="10552" y="552"/>
                  </a:cubicBezTo>
                  <a:cubicBezTo>
                    <a:pt x="10527" y="552"/>
                    <a:pt x="10451" y="703"/>
                    <a:pt x="10251" y="928"/>
                  </a:cubicBezTo>
                  <a:cubicBezTo>
                    <a:pt x="9975" y="1254"/>
                    <a:pt x="9674" y="1555"/>
                    <a:pt x="9298" y="1805"/>
                  </a:cubicBezTo>
                  <a:cubicBezTo>
                    <a:pt x="8797" y="2156"/>
                    <a:pt x="8196" y="2432"/>
                    <a:pt x="7594" y="2582"/>
                  </a:cubicBezTo>
                  <a:cubicBezTo>
                    <a:pt x="7093" y="2716"/>
                    <a:pt x="6569" y="2783"/>
                    <a:pt x="6046" y="2783"/>
                  </a:cubicBezTo>
                  <a:cubicBezTo>
                    <a:pt x="5784" y="2783"/>
                    <a:pt x="5522" y="2766"/>
                    <a:pt x="5263" y="2733"/>
                  </a:cubicBezTo>
                  <a:cubicBezTo>
                    <a:pt x="4511" y="2632"/>
                    <a:pt x="3760" y="2407"/>
                    <a:pt x="3033" y="2081"/>
                  </a:cubicBezTo>
                  <a:cubicBezTo>
                    <a:pt x="2456" y="1805"/>
                    <a:pt x="1905" y="1480"/>
                    <a:pt x="1404" y="1104"/>
                  </a:cubicBezTo>
                  <a:cubicBezTo>
                    <a:pt x="953" y="803"/>
                    <a:pt x="602" y="502"/>
                    <a:pt x="376" y="302"/>
                  </a:cubicBezTo>
                  <a:lnTo>
                    <a:pt x="100" y="76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1" name="Google Shape;3951;p55"/>
            <p:cNvSpPr/>
            <p:nvPr/>
          </p:nvSpPr>
          <p:spPr>
            <a:xfrm>
              <a:off x="5687328" y="2244120"/>
              <a:ext cx="345083" cy="1367628"/>
            </a:xfrm>
            <a:custGeom>
              <a:avLst/>
              <a:gdLst/>
              <a:ahLst/>
              <a:cxnLst/>
              <a:rect l="l" t="t" r="r" b="b"/>
              <a:pathLst>
                <a:path w="18523" h="73410" extrusionOk="0">
                  <a:moveTo>
                    <a:pt x="11104" y="1"/>
                  </a:moveTo>
                  <a:lnTo>
                    <a:pt x="6993" y="3134"/>
                  </a:lnTo>
                  <a:cubicBezTo>
                    <a:pt x="6993" y="3134"/>
                    <a:pt x="1209" y="23052"/>
                    <a:pt x="914" y="23052"/>
                  </a:cubicBezTo>
                  <a:cubicBezTo>
                    <a:pt x="908" y="23052"/>
                    <a:pt x="905" y="23046"/>
                    <a:pt x="903" y="23034"/>
                  </a:cubicBezTo>
                  <a:cubicBezTo>
                    <a:pt x="902" y="23020"/>
                    <a:pt x="901" y="23013"/>
                    <a:pt x="901" y="23013"/>
                  </a:cubicBezTo>
                  <a:lnTo>
                    <a:pt x="901" y="23013"/>
                  </a:lnTo>
                  <a:cubicBezTo>
                    <a:pt x="885" y="23013"/>
                    <a:pt x="2357" y="41354"/>
                    <a:pt x="2357" y="41354"/>
                  </a:cubicBezTo>
                  <a:lnTo>
                    <a:pt x="1" y="73410"/>
                  </a:lnTo>
                  <a:lnTo>
                    <a:pt x="1" y="73410"/>
                  </a:lnTo>
                  <a:lnTo>
                    <a:pt x="18447" y="72432"/>
                  </a:lnTo>
                  <a:lnTo>
                    <a:pt x="18522" y="50828"/>
                  </a:lnTo>
                  <a:lnTo>
                    <a:pt x="18422" y="22582"/>
                  </a:lnTo>
                  <a:lnTo>
                    <a:pt x="11329" y="5239"/>
                  </a:lnTo>
                  <a:lnTo>
                    <a:pt x="11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2" name="Google Shape;3952;p55"/>
            <p:cNvSpPr/>
            <p:nvPr/>
          </p:nvSpPr>
          <p:spPr>
            <a:xfrm>
              <a:off x="6020712" y="2250100"/>
              <a:ext cx="368893" cy="1345775"/>
            </a:xfrm>
            <a:custGeom>
              <a:avLst/>
              <a:gdLst/>
              <a:ahLst/>
              <a:cxnLst/>
              <a:rect l="l" t="t" r="r" b="b"/>
              <a:pathLst>
                <a:path w="19801" h="72237" extrusionOk="0">
                  <a:moveTo>
                    <a:pt x="4410" y="1"/>
                  </a:moveTo>
                  <a:cubicBezTo>
                    <a:pt x="4378" y="1"/>
                    <a:pt x="4362" y="6"/>
                    <a:pt x="4362" y="6"/>
                  </a:cubicBezTo>
                  <a:lnTo>
                    <a:pt x="4437" y="758"/>
                  </a:lnTo>
                  <a:lnTo>
                    <a:pt x="4437" y="2362"/>
                  </a:lnTo>
                  <a:lnTo>
                    <a:pt x="3860" y="9129"/>
                  </a:lnTo>
                  <a:lnTo>
                    <a:pt x="1" y="21835"/>
                  </a:lnTo>
                  <a:lnTo>
                    <a:pt x="602" y="49981"/>
                  </a:lnTo>
                  <a:lnTo>
                    <a:pt x="2031" y="72237"/>
                  </a:lnTo>
                  <a:lnTo>
                    <a:pt x="19800" y="70783"/>
                  </a:lnTo>
                  <a:lnTo>
                    <a:pt x="13635" y="40131"/>
                  </a:lnTo>
                  <a:lnTo>
                    <a:pt x="15840" y="18978"/>
                  </a:lnTo>
                  <a:lnTo>
                    <a:pt x="15690" y="7299"/>
                  </a:lnTo>
                  <a:lnTo>
                    <a:pt x="6191" y="1910"/>
                  </a:lnTo>
                  <a:cubicBezTo>
                    <a:pt x="5181" y="142"/>
                    <a:pt x="4577" y="1"/>
                    <a:pt x="4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3" name="Google Shape;3953;p55"/>
            <p:cNvSpPr/>
            <p:nvPr/>
          </p:nvSpPr>
          <p:spPr>
            <a:xfrm>
              <a:off x="5738691" y="3151810"/>
              <a:ext cx="209196" cy="79587"/>
            </a:xfrm>
            <a:custGeom>
              <a:avLst/>
              <a:gdLst/>
              <a:ahLst/>
              <a:cxnLst/>
              <a:rect l="l" t="t" r="r" b="b"/>
              <a:pathLst>
                <a:path w="11229" h="4272" extrusionOk="0">
                  <a:moveTo>
                    <a:pt x="11227" y="0"/>
                  </a:moveTo>
                  <a:cubicBezTo>
                    <a:pt x="11188" y="0"/>
                    <a:pt x="10787" y="594"/>
                    <a:pt x="10001" y="1379"/>
                  </a:cubicBezTo>
                  <a:cubicBezTo>
                    <a:pt x="8176" y="3141"/>
                    <a:pt x="5754" y="4096"/>
                    <a:pt x="3265" y="4096"/>
                  </a:cubicBezTo>
                  <a:cubicBezTo>
                    <a:pt x="2780" y="4096"/>
                    <a:pt x="2292" y="4059"/>
                    <a:pt x="1805" y="3986"/>
                  </a:cubicBezTo>
                  <a:cubicBezTo>
                    <a:pt x="769" y="3802"/>
                    <a:pt x="113" y="3554"/>
                    <a:pt x="14" y="3554"/>
                  </a:cubicBezTo>
                  <a:cubicBezTo>
                    <a:pt x="5" y="3554"/>
                    <a:pt x="1" y="3556"/>
                    <a:pt x="1" y="3560"/>
                  </a:cubicBezTo>
                  <a:cubicBezTo>
                    <a:pt x="151" y="3635"/>
                    <a:pt x="302" y="3710"/>
                    <a:pt x="452" y="3760"/>
                  </a:cubicBezTo>
                  <a:cubicBezTo>
                    <a:pt x="878" y="3911"/>
                    <a:pt x="1329" y="4036"/>
                    <a:pt x="1780" y="4111"/>
                  </a:cubicBezTo>
                  <a:cubicBezTo>
                    <a:pt x="2346" y="4219"/>
                    <a:pt x="2916" y="4271"/>
                    <a:pt x="3482" y="4271"/>
                  </a:cubicBezTo>
                  <a:cubicBezTo>
                    <a:pt x="5949" y="4271"/>
                    <a:pt x="8348" y="3273"/>
                    <a:pt x="10101" y="1480"/>
                  </a:cubicBezTo>
                  <a:cubicBezTo>
                    <a:pt x="10402" y="1154"/>
                    <a:pt x="10703" y="803"/>
                    <a:pt x="10978" y="427"/>
                  </a:cubicBezTo>
                  <a:cubicBezTo>
                    <a:pt x="11079" y="302"/>
                    <a:pt x="11154" y="151"/>
                    <a:pt x="11229" y="1"/>
                  </a:cubicBezTo>
                  <a:cubicBezTo>
                    <a:pt x="11228" y="0"/>
                    <a:pt x="11228" y="0"/>
                    <a:pt x="11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4" name="Google Shape;3954;p55"/>
            <p:cNvSpPr/>
            <p:nvPr/>
          </p:nvSpPr>
          <p:spPr>
            <a:xfrm>
              <a:off x="5748043" y="3172751"/>
              <a:ext cx="162975" cy="201353"/>
            </a:xfrm>
            <a:custGeom>
              <a:avLst/>
              <a:gdLst/>
              <a:ahLst/>
              <a:cxnLst/>
              <a:rect l="l" t="t" r="r" b="b"/>
              <a:pathLst>
                <a:path w="8748" h="10808" extrusionOk="0">
                  <a:moveTo>
                    <a:pt x="5353" y="0"/>
                  </a:moveTo>
                  <a:cubicBezTo>
                    <a:pt x="5273" y="0"/>
                    <a:pt x="5193" y="2"/>
                    <a:pt x="5113" y="5"/>
                  </a:cubicBezTo>
                  <a:cubicBezTo>
                    <a:pt x="3960" y="155"/>
                    <a:pt x="2857" y="581"/>
                    <a:pt x="1905" y="1233"/>
                  </a:cubicBezTo>
                  <a:cubicBezTo>
                    <a:pt x="1679" y="1358"/>
                    <a:pt x="1479" y="1483"/>
                    <a:pt x="1303" y="1659"/>
                  </a:cubicBezTo>
                  <a:cubicBezTo>
                    <a:pt x="1228" y="1684"/>
                    <a:pt x="1178" y="1734"/>
                    <a:pt x="1128" y="1784"/>
                  </a:cubicBezTo>
                  <a:cubicBezTo>
                    <a:pt x="1028" y="1834"/>
                    <a:pt x="952" y="1935"/>
                    <a:pt x="902" y="2010"/>
                  </a:cubicBezTo>
                  <a:cubicBezTo>
                    <a:pt x="526" y="2486"/>
                    <a:pt x="301" y="3062"/>
                    <a:pt x="226" y="3664"/>
                  </a:cubicBezTo>
                  <a:cubicBezTo>
                    <a:pt x="0" y="4917"/>
                    <a:pt x="0" y="6195"/>
                    <a:pt x="176" y="7473"/>
                  </a:cubicBezTo>
                  <a:cubicBezTo>
                    <a:pt x="226" y="7950"/>
                    <a:pt x="426" y="8526"/>
                    <a:pt x="902" y="8601"/>
                  </a:cubicBezTo>
                  <a:cubicBezTo>
                    <a:pt x="943" y="8609"/>
                    <a:pt x="983" y="8612"/>
                    <a:pt x="1024" y="8612"/>
                  </a:cubicBezTo>
                  <a:cubicBezTo>
                    <a:pt x="1263" y="8612"/>
                    <a:pt x="1501" y="8490"/>
                    <a:pt x="1629" y="8275"/>
                  </a:cubicBezTo>
                  <a:cubicBezTo>
                    <a:pt x="1629" y="8827"/>
                    <a:pt x="1679" y="9353"/>
                    <a:pt x="1780" y="9905"/>
                  </a:cubicBezTo>
                  <a:cubicBezTo>
                    <a:pt x="1855" y="10331"/>
                    <a:pt x="2055" y="10807"/>
                    <a:pt x="2481" y="10807"/>
                  </a:cubicBezTo>
                  <a:cubicBezTo>
                    <a:pt x="2491" y="10807"/>
                    <a:pt x="2501" y="10808"/>
                    <a:pt x="2510" y="10808"/>
                  </a:cubicBezTo>
                  <a:cubicBezTo>
                    <a:pt x="2919" y="10808"/>
                    <a:pt x="3160" y="10296"/>
                    <a:pt x="3233" y="9879"/>
                  </a:cubicBezTo>
                  <a:cubicBezTo>
                    <a:pt x="3384" y="8952"/>
                    <a:pt x="3434" y="8025"/>
                    <a:pt x="3333" y="7098"/>
                  </a:cubicBezTo>
                  <a:lnTo>
                    <a:pt x="3333" y="7098"/>
                  </a:lnTo>
                  <a:cubicBezTo>
                    <a:pt x="3559" y="7574"/>
                    <a:pt x="3484" y="8125"/>
                    <a:pt x="3559" y="8651"/>
                  </a:cubicBezTo>
                  <a:cubicBezTo>
                    <a:pt x="3628" y="9114"/>
                    <a:pt x="3975" y="9640"/>
                    <a:pt x="4422" y="9640"/>
                  </a:cubicBezTo>
                  <a:cubicBezTo>
                    <a:pt x="4459" y="9640"/>
                    <a:pt x="4498" y="9637"/>
                    <a:pt x="4536" y="9629"/>
                  </a:cubicBezTo>
                  <a:cubicBezTo>
                    <a:pt x="5063" y="9529"/>
                    <a:pt x="5213" y="8902"/>
                    <a:pt x="5263" y="8376"/>
                  </a:cubicBezTo>
                  <a:cubicBezTo>
                    <a:pt x="5389" y="7047"/>
                    <a:pt x="5539" y="5694"/>
                    <a:pt x="5689" y="4341"/>
                  </a:cubicBezTo>
                  <a:cubicBezTo>
                    <a:pt x="5965" y="4792"/>
                    <a:pt x="5940" y="5368"/>
                    <a:pt x="6140" y="5844"/>
                  </a:cubicBezTo>
                  <a:cubicBezTo>
                    <a:pt x="6286" y="6209"/>
                    <a:pt x="6685" y="6508"/>
                    <a:pt x="7036" y="6508"/>
                  </a:cubicBezTo>
                  <a:cubicBezTo>
                    <a:pt x="7167" y="6508"/>
                    <a:pt x="7291" y="6466"/>
                    <a:pt x="7394" y="6371"/>
                  </a:cubicBezTo>
                  <a:cubicBezTo>
                    <a:pt x="7594" y="6095"/>
                    <a:pt x="7669" y="5719"/>
                    <a:pt x="7569" y="5393"/>
                  </a:cubicBezTo>
                  <a:cubicBezTo>
                    <a:pt x="7394" y="4591"/>
                    <a:pt x="7243" y="3764"/>
                    <a:pt x="7093" y="2937"/>
                  </a:cubicBezTo>
                  <a:cubicBezTo>
                    <a:pt x="7043" y="2661"/>
                    <a:pt x="6968" y="2386"/>
                    <a:pt x="6867" y="2110"/>
                  </a:cubicBezTo>
                  <a:lnTo>
                    <a:pt x="8747" y="1007"/>
                  </a:lnTo>
                  <a:cubicBezTo>
                    <a:pt x="7737" y="350"/>
                    <a:pt x="6551" y="0"/>
                    <a:pt x="5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5" name="Google Shape;3955;p55"/>
            <p:cNvSpPr/>
            <p:nvPr/>
          </p:nvSpPr>
          <p:spPr>
            <a:xfrm>
              <a:off x="5735896" y="3347463"/>
              <a:ext cx="166701" cy="128920"/>
            </a:xfrm>
            <a:custGeom>
              <a:avLst/>
              <a:gdLst/>
              <a:ahLst/>
              <a:cxnLst/>
              <a:rect l="l" t="t" r="r" b="b"/>
              <a:pathLst>
                <a:path w="8948" h="6920" extrusionOk="0">
                  <a:moveTo>
                    <a:pt x="101" y="0"/>
                  </a:moveTo>
                  <a:cubicBezTo>
                    <a:pt x="76" y="201"/>
                    <a:pt x="51" y="376"/>
                    <a:pt x="51" y="577"/>
                  </a:cubicBezTo>
                  <a:cubicBezTo>
                    <a:pt x="0" y="1103"/>
                    <a:pt x="0" y="1604"/>
                    <a:pt x="26" y="2131"/>
                  </a:cubicBezTo>
                  <a:cubicBezTo>
                    <a:pt x="51" y="2908"/>
                    <a:pt x="201" y="3684"/>
                    <a:pt x="477" y="4386"/>
                  </a:cubicBezTo>
                  <a:cubicBezTo>
                    <a:pt x="828" y="5288"/>
                    <a:pt x="1504" y="6040"/>
                    <a:pt x="2381" y="6491"/>
                  </a:cubicBezTo>
                  <a:cubicBezTo>
                    <a:pt x="3000" y="6774"/>
                    <a:pt x="3668" y="6920"/>
                    <a:pt x="4333" y="6920"/>
                  </a:cubicBezTo>
                  <a:cubicBezTo>
                    <a:pt x="4611" y="6920"/>
                    <a:pt x="4890" y="6894"/>
                    <a:pt x="5163" y="6842"/>
                  </a:cubicBezTo>
                  <a:cubicBezTo>
                    <a:pt x="5940" y="6692"/>
                    <a:pt x="6667" y="6391"/>
                    <a:pt x="7319" y="5965"/>
                  </a:cubicBezTo>
                  <a:cubicBezTo>
                    <a:pt x="7770" y="5689"/>
                    <a:pt x="8171" y="5389"/>
                    <a:pt x="8547" y="5013"/>
                  </a:cubicBezTo>
                  <a:cubicBezTo>
                    <a:pt x="8697" y="4887"/>
                    <a:pt x="8823" y="4762"/>
                    <a:pt x="8948" y="4612"/>
                  </a:cubicBezTo>
                  <a:lnTo>
                    <a:pt x="8948" y="4612"/>
                  </a:lnTo>
                  <a:cubicBezTo>
                    <a:pt x="8397" y="5038"/>
                    <a:pt x="7820" y="5439"/>
                    <a:pt x="7219" y="5815"/>
                  </a:cubicBezTo>
                  <a:cubicBezTo>
                    <a:pt x="6592" y="6216"/>
                    <a:pt x="5890" y="6491"/>
                    <a:pt x="5138" y="6617"/>
                  </a:cubicBezTo>
                  <a:cubicBezTo>
                    <a:pt x="4872" y="6669"/>
                    <a:pt x="4603" y="6694"/>
                    <a:pt x="4335" y="6694"/>
                  </a:cubicBezTo>
                  <a:cubicBezTo>
                    <a:pt x="3695" y="6694"/>
                    <a:pt x="3057" y="6549"/>
                    <a:pt x="2457" y="6266"/>
                  </a:cubicBezTo>
                  <a:cubicBezTo>
                    <a:pt x="1655" y="5865"/>
                    <a:pt x="1003" y="5163"/>
                    <a:pt x="677" y="4286"/>
                  </a:cubicBezTo>
                  <a:cubicBezTo>
                    <a:pt x="376" y="3584"/>
                    <a:pt x="226" y="2857"/>
                    <a:pt x="176" y="2106"/>
                  </a:cubicBezTo>
                  <a:cubicBezTo>
                    <a:pt x="101" y="827"/>
                    <a:pt x="151" y="0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6" name="Google Shape;3956;p55"/>
            <p:cNvSpPr/>
            <p:nvPr/>
          </p:nvSpPr>
          <p:spPr>
            <a:xfrm>
              <a:off x="6125766" y="3156449"/>
              <a:ext cx="149916" cy="23437"/>
            </a:xfrm>
            <a:custGeom>
              <a:avLst/>
              <a:gdLst/>
              <a:ahLst/>
              <a:cxnLst/>
              <a:rect l="l" t="t" r="r" b="b"/>
              <a:pathLst>
                <a:path w="8047" h="1258" extrusionOk="0">
                  <a:moveTo>
                    <a:pt x="8040" y="1"/>
                  </a:moveTo>
                  <a:cubicBezTo>
                    <a:pt x="7983" y="1"/>
                    <a:pt x="7586" y="239"/>
                    <a:pt x="6893" y="454"/>
                  </a:cubicBezTo>
                  <a:cubicBezTo>
                    <a:pt x="5918" y="828"/>
                    <a:pt x="4879" y="1017"/>
                    <a:pt x="3840" y="1017"/>
                  </a:cubicBezTo>
                  <a:cubicBezTo>
                    <a:pt x="2930" y="1017"/>
                    <a:pt x="2020" y="872"/>
                    <a:pt x="1154" y="579"/>
                  </a:cubicBezTo>
                  <a:cubicBezTo>
                    <a:pt x="427" y="353"/>
                    <a:pt x="1" y="153"/>
                    <a:pt x="1" y="153"/>
                  </a:cubicBezTo>
                  <a:lnTo>
                    <a:pt x="1" y="153"/>
                  </a:lnTo>
                  <a:cubicBezTo>
                    <a:pt x="1" y="178"/>
                    <a:pt x="101" y="228"/>
                    <a:pt x="277" y="353"/>
                  </a:cubicBezTo>
                  <a:cubicBezTo>
                    <a:pt x="552" y="504"/>
                    <a:pt x="828" y="629"/>
                    <a:pt x="1104" y="754"/>
                  </a:cubicBezTo>
                  <a:cubicBezTo>
                    <a:pt x="2008" y="1088"/>
                    <a:pt x="2958" y="1257"/>
                    <a:pt x="3905" y="1257"/>
                  </a:cubicBezTo>
                  <a:cubicBezTo>
                    <a:pt x="4952" y="1257"/>
                    <a:pt x="5995" y="1050"/>
                    <a:pt x="6968" y="629"/>
                  </a:cubicBezTo>
                  <a:cubicBezTo>
                    <a:pt x="7244" y="504"/>
                    <a:pt x="7520" y="353"/>
                    <a:pt x="7770" y="203"/>
                  </a:cubicBezTo>
                  <a:cubicBezTo>
                    <a:pt x="7971" y="78"/>
                    <a:pt x="8046" y="3"/>
                    <a:pt x="8046" y="3"/>
                  </a:cubicBezTo>
                  <a:cubicBezTo>
                    <a:pt x="8045" y="1"/>
                    <a:pt x="8043" y="1"/>
                    <a:pt x="8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7" name="Google Shape;3957;p55"/>
            <p:cNvSpPr/>
            <p:nvPr/>
          </p:nvSpPr>
          <p:spPr>
            <a:xfrm>
              <a:off x="6023525" y="2648018"/>
              <a:ext cx="10284" cy="566855"/>
            </a:xfrm>
            <a:custGeom>
              <a:avLst/>
              <a:gdLst/>
              <a:ahLst/>
              <a:cxnLst/>
              <a:rect l="l" t="t" r="r" b="b"/>
              <a:pathLst>
                <a:path w="552" h="30427" extrusionOk="0">
                  <a:moveTo>
                    <a:pt x="0" y="0"/>
                  </a:moveTo>
                  <a:cubicBezTo>
                    <a:pt x="0" y="100"/>
                    <a:pt x="0" y="201"/>
                    <a:pt x="0" y="301"/>
                  </a:cubicBezTo>
                  <a:lnTo>
                    <a:pt x="0" y="1178"/>
                  </a:lnTo>
                  <a:cubicBezTo>
                    <a:pt x="0" y="1980"/>
                    <a:pt x="50" y="3083"/>
                    <a:pt x="50" y="4436"/>
                  </a:cubicBezTo>
                  <a:cubicBezTo>
                    <a:pt x="100" y="7218"/>
                    <a:pt x="151" y="11028"/>
                    <a:pt x="226" y="15213"/>
                  </a:cubicBezTo>
                  <a:cubicBezTo>
                    <a:pt x="301" y="19399"/>
                    <a:pt x="351" y="23183"/>
                    <a:pt x="401" y="25965"/>
                  </a:cubicBezTo>
                  <a:cubicBezTo>
                    <a:pt x="426" y="27319"/>
                    <a:pt x="451" y="28421"/>
                    <a:pt x="451" y="29223"/>
                  </a:cubicBezTo>
                  <a:lnTo>
                    <a:pt x="451" y="30101"/>
                  </a:lnTo>
                  <a:cubicBezTo>
                    <a:pt x="451" y="30201"/>
                    <a:pt x="451" y="30326"/>
                    <a:pt x="476" y="30426"/>
                  </a:cubicBezTo>
                  <a:cubicBezTo>
                    <a:pt x="476" y="30326"/>
                    <a:pt x="501" y="30201"/>
                    <a:pt x="501" y="30101"/>
                  </a:cubicBezTo>
                  <a:cubicBezTo>
                    <a:pt x="501" y="29875"/>
                    <a:pt x="501" y="29599"/>
                    <a:pt x="501" y="29223"/>
                  </a:cubicBezTo>
                  <a:cubicBezTo>
                    <a:pt x="526" y="28472"/>
                    <a:pt x="526" y="27344"/>
                    <a:pt x="526" y="25965"/>
                  </a:cubicBezTo>
                  <a:cubicBezTo>
                    <a:pt x="552" y="23208"/>
                    <a:pt x="501" y="19399"/>
                    <a:pt x="426" y="15213"/>
                  </a:cubicBezTo>
                  <a:cubicBezTo>
                    <a:pt x="351" y="11003"/>
                    <a:pt x="276" y="7193"/>
                    <a:pt x="176" y="4436"/>
                  </a:cubicBezTo>
                  <a:cubicBezTo>
                    <a:pt x="151" y="3083"/>
                    <a:pt x="100" y="1980"/>
                    <a:pt x="75" y="1178"/>
                  </a:cubicBezTo>
                  <a:cubicBezTo>
                    <a:pt x="50" y="827"/>
                    <a:pt x="25" y="526"/>
                    <a:pt x="25" y="301"/>
                  </a:cubicBezTo>
                  <a:cubicBezTo>
                    <a:pt x="25" y="201"/>
                    <a:pt x="25" y="10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8" name="Google Shape;3958;p55"/>
            <p:cNvSpPr/>
            <p:nvPr/>
          </p:nvSpPr>
          <p:spPr>
            <a:xfrm>
              <a:off x="5818539" y="2365531"/>
              <a:ext cx="188182" cy="275966"/>
            </a:xfrm>
            <a:custGeom>
              <a:avLst/>
              <a:gdLst/>
              <a:ahLst/>
              <a:cxnLst/>
              <a:rect l="l" t="t" r="r" b="b"/>
              <a:pathLst>
                <a:path w="10101" h="14813" extrusionOk="0">
                  <a:moveTo>
                    <a:pt x="1" y="0"/>
                  </a:moveTo>
                  <a:lnTo>
                    <a:pt x="853" y="627"/>
                  </a:lnTo>
                  <a:lnTo>
                    <a:pt x="251" y="4486"/>
                  </a:lnTo>
                  <a:lnTo>
                    <a:pt x="10101" y="14812"/>
                  </a:lnTo>
                  <a:lnTo>
                    <a:pt x="10101" y="14812"/>
                  </a:lnTo>
                  <a:lnTo>
                    <a:pt x="1153" y="3058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313D4D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9" name="Google Shape;3959;p55"/>
            <p:cNvSpPr/>
            <p:nvPr/>
          </p:nvSpPr>
          <p:spPr>
            <a:xfrm>
              <a:off x="5572474" y="2302487"/>
              <a:ext cx="635488" cy="711293"/>
            </a:xfrm>
            <a:custGeom>
              <a:avLst/>
              <a:gdLst/>
              <a:ahLst/>
              <a:cxnLst/>
              <a:rect l="l" t="t" r="r" b="b"/>
              <a:pathLst>
                <a:path w="34111" h="38180" extrusionOk="0">
                  <a:moveTo>
                    <a:pt x="13209" y="1"/>
                  </a:moveTo>
                  <a:lnTo>
                    <a:pt x="13209" y="1"/>
                  </a:lnTo>
                  <a:cubicBezTo>
                    <a:pt x="13208" y="1"/>
                    <a:pt x="3334" y="4913"/>
                    <a:pt x="2657" y="8071"/>
                  </a:cubicBezTo>
                  <a:cubicBezTo>
                    <a:pt x="1980" y="11204"/>
                    <a:pt x="351" y="18823"/>
                    <a:pt x="176" y="24362"/>
                  </a:cubicBezTo>
                  <a:cubicBezTo>
                    <a:pt x="26" y="29299"/>
                    <a:pt x="0" y="32582"/>
                    <a:pt x="1128" y="34161"/>
                  </a:cubicBezTo>
                  <a:cubicBezTo>
                    <a:pt x="2847" y="36558"/>
                    <a:pt x="9603" y="38180"/>
                    <a:pt x="16853" y="38180"/>
                  </a:cubicBezTo>
                  <a:cubicBezTo>
                    <a:pt x="17639" y="38180"/>
                    <a:pt x="18431" y="38160"/>
                    <a:pt x="19224" y="38121"/>
                  </a:cubicBezTo>
                  <a:cubicBezTo>
                    <a:pt x="24913" y="37846"/>
                    <a:pt x="30602" y="36342"/>
                    <a:pt x="34111" y="34161"/>
                  </a:cubicBezTo>
                  <a:lnTo>
                    <a:pt x="24687" y="31054"/>
                  </a:lnTo>
                  <a:lnTo>
                    <a:pt x="9574" y="26617"/>
                  </a:lnTo>
                  <a:lnTo>
                    <a:pt x="9073" y="15139"/>
                  </a:lnTo>
                  <a:lnTo>
                    <a:pt x="132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0" name="Google Shape;3960;p55"/>
            <p:cNvSpPr/>
            <p:nvPr/>
          </p:nvSpPr>
          <p:spPr>
            <a:xfrm>
              <a:off x="5817608" y="2244120"/>
              <a:ext cx="192858" cy="401570"/>
            </a:xfrm>
            <a:custGeom>
              <a:avLst/>
              <a:gdLst/>
              <a:ahLst/>
              <a:cxnLst/>
              <a:rect l="l" t="t" r="r" b="b"/>
              <a:pathLst>
                <a:path w="10352" h="21555" extrusionOk="0">
                  <a:moveTo>
                    <a:pt x="4111" y="1"/>
                  </a:moveTo>
                  <a:lnTo>
                    <a:pt x="4036" y="51"/>
                  </a:lnTo>
                  <a:lnTo>
                    <a:pt x="3810" y="226"/>
                  </a:lnTo>
                  <a:lnTo>
                    <a:pt x="2983" y="828"/>
                  </a:lnTo>
                  <a:lnTo>
                    <a:pt x="0" y="3084"/>
                  </a:lnTo>
                  <a:lnTo>
                    <a:pt x="0" y="3109"/>
                  </a:lnTo>
                  <a:lnTo>
                    <a:pt x="0" y="6517"/>
                  </a:lnTo>
                  <a:lnTo>
                    <a:pt x="0" y="6567"/>
                  </a:lnTo>
                  <a:lnTo>
                    <a:pt x="1911" y="6567"/>
                  </a:lnTo>
                  <a:cubicBezTo>
                    <a:pt x="1667" y="7500"/>
                    <a:pt x="1422" y="8525"/>
                    <a:pt x="1178" y="9550"/>
                  </a:cubicBezTo>
                  <a:lnTo>
                    <a:pt x="1178" y="9575"/>
                  </a:lnTo>
                  <a:lnTo>
                    <a:pt x="1630" y="10201"/>
                  </a:lnTo>
                  <a:lnTo>
                    <a:pt x="7795" y="18247"/>
                  </a:lnTo>
                  <a:lnTo>
                    <a:pt x="9650" y="20678"/>
                  </a:lnTo>
                  <a:lnTo>
                    <a:pt x="10176" y="21354"/>
                  </a:lnTo>
                  <a:lnTo>
                    <a:pt x="10301" y="21505"/>
                  </a:lnTo>
                  <a:lnTo>
                    <a:pt x="10351" y="21555"/>
                  </a:lnTo>
                  <a:lnTo>
                    <a:pt x="10326" y="21505"/>
                  </a:lnTo>
                  <a:lnTo>
                    <a:pt x="10201" y="21329"/>
                  </a:lnTo>
                  <a:lnTo>
                    <a:pt x="9700" y="20678"/>
                  </a:lnTo>
                  <a:lnTo>
                    <a:pt x="7845" y="18222"/>
                  </a:lnTo>
                  <a:lnTo>
                    <a:pt x="1730" y="10151"/>
                  </a:lnTo>
                  <a:lnTo>
                    <a:pt x="1259" y="9556"/>
                  </a:lnTo>
                  <a:lnTo>
                    <a:pt x="1259" y="9556"/>
                  </a:lnTo>
                  <a:cubicBezTo>
                    <a:pt x="1532" y="8510"/>
                    <a:pt x="1781" y="7514"/>
                    <a:pt x="2031" y="6542"/>
                  </a:cubicBezTo>
                  <a:lnTo>
                    <a:pt x="2031" y="6467"/>
                  </a:lnTo>
                  <a:lnTo>
                    <a:pt x="76" y="6467"/>
                  </a:lnTo>
                  <a:lnTo>
                    <a:pt x="76" y="3159"/>
                  </a:lnTo>
                  <a:lnTo>
                    <a:pt x="3033" y="878"/>
                  </a:lnTo>
                  <a:lnTo>
                    <a:pt x="3835" y="226"/>
                  </a:lnTo>
                  <a:lnTo>
                    <a:pt x="4036" y="76"/>
                  </a:lnTo>
                  <a:lnTo>
                    <a:pt x="41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1" name="Google Shape;3961;p55"/>
            <p:cNvSpPr/>
            <p:nvPr/>
          </p:nvSpPr>
          <p:spPr>
            <a:xfrm>
              <a:off x="5896524" y="2386062"/>
              <a:ext cx="509083" cy="575239"/>
            </a:xfrm>
            <a:custGeom>
              <a:avLst/>
              <a:gdLst/>
              <a:ahLst/>
              <a:cxnLst/>
              <a:rect l="l" t="t" r="r" b="b"/>
              <a:pathLst>
                <a:path w="27326" h="30877" extrusionOk="0">
                  <a:moveTo>
                    <a:pt x="22356" y="1"/>
                  </a:moveTo>
                  <a:lnTo>
                    <a:pt x="18421" y="4938"/>
                  </a:lnTo>
                  <a:lnTo>
                    <a:pt x="18095" y="19224"/>
                  </a:lnTo>
                  <a:lnTo>
                    <a:pt x="978" y="18197"/>
                  </a:lnTo>
                  <a:lnTo>
                    <a:pt x="0" y="24312"/>
                  </a:lnTo>
                  <a:cubicBezTo>
                    <a:pt x="0" y="24312"/>
                    <a:pt x="14436" y="29224"/>
                    <a:pt x="18346" y="30502"/>
                  </a:cubicBezTo>
                  <a:cubicBezTo>
                    <a:pt x="19131" y="30760"/>
                    <a:pt x="19858" y="30877"/>
                    <a:pt x="20529" y="30877"/>
                  </a:cubicBezTo>
                  <a:cubicBezTo>
                    <a:pt x="25405" y="30877"/>
                    <a:pt x="27325" y="24726"/>
                    <a:pt x="27193" y="21906"/>
                  </a:cubicBezTo>
                  <a:cubicBezTo>
                    <a:pt x="27093" y="19851"/>
                    <a:pt x="26491" y="10377"/>
                    <a:pt x="26241" y="6918"/>
                  </a:cubicBezTo>
                  <a:cubicBezTo>
                    <a:pt x="25940" y="2658"/>
                    <a:pt x="22356" y="1"/>
                    <a:pt x="22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2" name="Google Shape;3962;p55"/>
            <p:cNvSpPr/>
            <p:nvPr/>
          </p:nvSpPr>
          <p:spPr>
            <a:xfrm>
              <a:off x="5750838" y="2732151"/>
              <a:ext cx="160181" cy="107309"/>
            </a:xfrm>
            <a:custGeom>
              <a:avLst/>
              <a:gdLst/>
              <a:ahLst/>
              <a:cxnLst/>
              <a:rect l="l" t="t" r="r" b="b"/>
              <a:pathLst>
                <a:path w="8598" h="5760" extrusionOk="0">
                  <a:moveTo>
                    <a:pt x="3686" y="0"/>
                  </a:moveTo>
                  <a:cubicBezTo>
                    <a:pt x="3232" y="0"/>
                    <a:pt x="2858" y="21"/>
                    <a:pt x="2632" y="71"/>
                  </a:cubicBezTo>
                  <a:cubicBezTo>
                    <a:pt x="1504" y="346"/>
                    <a:pt x="0" y="1650"/>
                    <a:pt x="0" y="1650"/>
                  </a:cubicBezTo>
                  <a:lnTo>
                    <a:pt x="26" y="3579"/>
                  </a:lnTo>
                  <a:lnTo>
                    <a:pt x="7820" y="5760"/>
                  </a:lnTo>
                  <a:lnTo>
                    <a:pt x="8597" y="321"/>
                  </a:lnTo>
                  <a:cubicBezTo>
                    <a:pt x="8597" y="321"/>
                    <a:pt x="5501" y="0"/>
                    <a:pt x="3686" y="0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3" name="Google Shape;3963;p55"/>
            <p:cNvSpPr/>
            <p:nvPr/>
          </p:nvSpPr>
          <p:spPr>
            <a:xfrm>
              <a:off x="6024456" y="2250193"/>
              <a:ext cx="160628" cy="403097"/>
            </a:xfrm>
            <a:custGeom>
              <a:avLst/>
              <a:gdLst/>
              <a:ahLst/>
              <a:cxnLst/>
              <a:rect l="l" t="t" r="r" b="b"/>
              <a:pathLst>
                <a:path w="8622" h="21637" extrusionOk="0">
                  <a:moveTo>
                    <a:pt x="4186" y="1"/>
                  </a:moveTo>
                  <a:lnTo>
                    <a:pt x="4311" y="26"/>
                  </a:lnTo>
                  <a:cubicBezTo>
                    <a:pt x="4461" y="51"/>
                    <a:pt x="4587" y="101"/>
                    <a:pt x="4712" y="176"/>
                  </a:cubicBezTo>
                  <a:cubicBezTo>
                    <a:pt x="5113" y="527"/>
                    <a:pt x="5439" y="953"/>
                    <a:pt x="5664" y="1429"/>
                  </a:cubicBezTo>
                  <a:lnTo>
                    <a:pt x="8464" y="6186"/>
                  </a:lnTo>
                  <a:lnTo>
                    <a:pt x="8464" y="6186"/>
                  </a:lnTo>
                  <a:lnTo>
                    <a:pt x="6015" y="7018"/>
                  </a:lnTo>
                  <a:lnTo>
                    <a:pt x="5965" y="7018"/>
                  </a:lnTo>
                  <a:lnTo>
                    <a:pt x="5965" y="7068"/>
                  </a:lnTo>
                  <a:lnTo>
                    <a:pt x="6554" y="8564"/>
                  </a:lnTo>
                  <a:lnTo>
                    <a:pt x="6554" y="8564"/>
                  </a:lnTo>
                  <a:cubicBezTo>
                    <a:pt x="6282" y="8909"/>
                    <a:pt x="6011" y="9254"/>
                    <a:pt x="5740" y="9600"/>
                  </a:cubicBezTo>
                  <a:cubicBezTo>
                    <a:pt x="5188" y="10301"/>
                    <a:pt x="4662" y="11053"/>
                    <a:pt x="4186" y="11830"/>
                  </a:cubicBezTo>
                  <a:cubicBezTo>
                    <a:pt x="3985" y="12206"/>
                    <a:pt x="3760" y="12582"/>
                    <a:pt x="3584" y="12958"/>
                  </a:cubicBezTo>
                  <a:cubicBezTo>
                    <a:pt x="3384" y="13334"/>
                    <a:pt x="3233" y="13710"/>
                    <a:pt x="3083" y="14086"/>
                  </a:cubicBezTo>
                  <a:cubicBezTo>
                    <a:pt x="2481" y="15565"/>
                    <a:pt x="1905" y="16893"/>
                    <a:pt x="1454" y="17996"/>
                  </a:cubicBezTo>
                  <a:cubicBezTo>
                    <a:pt x="1003" y="19124"/>
                    <a:pt x="627" y="20026"/>
                    <a:pt x="376" y="20652"/>
                  </a:cubicBezTo>
                  <a:cubicBezTo>
                    <a:pt x="251" y="20978"/>
                    <a:pt x="151" y="21204"/>
                    <a:pt x="75" y="21379"/>
                  </a:cubicBezTo>
                  <a:cubicBezTo>
                    <a:pt x="55" y="21441"/>
                    <a:pt x="34" y="21502"/>
                    <a:pt x="28" y="21550"/>
                  </a:cubicBezTo>
                  <a:lnTo>
                    <a:pt x="28" y="21550"/>
                  </a:lnTo>
                  <a:lnTo>
                    <a:pt x="126" y="21354"/>
                  </a:lnTo>
                  <a:lnTo>
                    <a:pt x="426" y="20652"/>
                  </a:lnTo>
                  <a:cubicBezTo>
                    <a:pt x="702" y="20026"/>
                    <a:pt x="1078" y="19124"/>
                    <a:pt x="1529" y="17996"/>
                  </a:cubicBezTo>
                  <a:lnTo>
                    <a:pt x="3183" y="14086"/>
                  </a:lnTo>
                  <a:cubicBezTo>
                    <a:pt x="3334" y="13710"/>
                    <a:pt x="3509" y="13334"/>
                    <a:pt x="3685" y="12958"/>
                  </a:cubicBezTo>
                  <a:cubicBezTo>
                    <a:pt x="3860" y="12582"/>
                    <a:pt x="4086" y="12206"/>
                    <a:pt x="4286" y="11855"/>
                  </a:cubicBezTo>
                  <a:cubicBezTo>
                    <a:pt x="4762" y="11078"/>
                    <a:pt x="5289" y="10352"/>
                    <a:pt x="5840" y="9625"/>
                  </a:cubicBezTo>
                  <a:cubicBezTo>
                    <a:pt x="6091" y="9274"/>
                    <a:pt x="6366" y="8923"/>
                    <a:pt x="6667" y="8597"/>
                  </a:cubicBezTo>
                  <a:lnTo>
                    <a:pt x="6692" y="8572"/>
                  </a:lnTo>
                  <a:lnTo>
                    <a:pt x="6692" y="8547"/>
                  </a:lnTo>
                  <a:cubicBezTo>
                    <a:pt x="6498" y="8039"/>
                    <a:pt x="6281" y="7531"/>
                    <a:pt x="6109" y="7045"/>
                  </a:cubicBezTo>
                  <a:lnTo>
                    <a:pt x="6109" y="7045"/>
                  </a:lnTo>
                  <a:lnTo>
                    <a:pt x="8493" y="6235"/>
                  </a:lnTo>
                  <a:lnTo>
                    <a:pt x="8493" y="6235"/>
                  </a:lnTo>
                  <a:lnTo>
                    <a:pt x="8497" y="6241"/>
                  </a:lnTo>
                  <a:lnTo>
                    <a:pt x="8500" y="6232"/>
                  </a:lnTo>
                  <a:lnTo>
                    <a:pt x="8500" y="6232"/>
                  </a:lnTo>
                  <a:lnTo>
                    <a:pt x="8547" y="6216"/>
                  </a:lnTo>
                  <a:lnTo>
                    <a:pt x="8622" y="6216"/>
                  </a:lnTo>
                  <a:lnTo>
                    <a:pt x="8572" y="6141"/>
                  </a:lnTo>
                  <a:lnTo>
                    <a:pt x="5715" y="1354"/>
                  </a:lnTo>
                  <a:cubicBezTo>
                    <a:pt x="5564" y="1103"/>
                    <a:pt x="5389" y="853"/>
                    <a:pt x="5213" y="602"/>
                  </a:cubicBezTo>
                  <a:cubicBezTo>
                    <a:pt x="5063" y="427"/>
                    <a:pt x="4913" y="251"/>
                    <a:pt x="4712" y="126"/>
                  </a:cubicBezTo>
                  <a:cubicBezTo>
                    <a:pt x="4587" y="51"/>
                    <a:pt x="4461" y="1"/>
                    <a:pt x="4336" y="1"/>
                  </a:cubicBezTo>
                  <a:close/>
                  <a:moveTo>
                    <a:pt x="28" y="21550"/>
                  </a:moveTo>
                  <a:lnTo>
                    <a:pt x="25" y="21555"/>
                  </a:lnTo>
                  <a:cubicBezTo>
                    <a:pt x="11" y="21583"/>
                    <a:pt x="5" y="21611"/>
                    <a:pt x="2" y="21626"/>
                  </a:cubicBezTo>
                  <a:lnTo>
                    <a:pt x="2" y="21626"/>
                  </a:lnTo>
                  <a:lnTo>
                    <a:pt x="25" y="21580"/>
                  </a:lnTo>
                  <a:cubicBezTo>
                    <a:pt x="25" y="21571"/>
                    <a:pt x="26" y="21561"/>
                    <a:pt x="28" y="21550"/>
                  </a:cubicBezTo>
                  <a:close/>
                  <a:moveTo>
                    <a:pt x="2" y="21626"/>
                  </a:moveTo>
                  <a:lnTo>
                    <a:pt x="0" y="21630"/>
                  </a:lnTo>
                  <a:cubicBezTo>
                    <a:pt x="0" y="21634"/>
                    <a:pt x="0" y="21637"/>
                    <a:pt x="0" y="21637"/>
                  </a:cubicBezTo>
                  <a:cubicBezTo>
                    <a:pt x="1" y="21637"/>
                    <a:pt x="1" y="21632"/>
                    <a:pt x="2" y="216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4" name="Google Shape;3964;p55"/>
            <p:cNvSpPr/>
            <p:nvPr/>
          </p:nvSpPr>
          <p:spPr>
            <a:xfrm>
              <a:off x="5752235" y="2798828"/>
              <a:ext cx="597203" cy="163255"/>
            </a:xfrm>
            <a:custGeom>
              <a:avLst/>
              <a:gdLst/>
              <a:ahLst/>
              <a:cxnLst/>
              <a:rect l="l" t="t" r="r" b="b"/>
              <a:pathLst>
                <a:path w="32056" h="8763" extrusionOk="0">
                  <a:moveTo>
                    <a:pt x="1" y="0"/>
                  </a:moveTo>
                  <a:lnTo>
                    <a:pt x="101" y="26"/>
                  </a:lnTo>
                  <a:lnTo>
                    <a:pt x="326" y="101"/>
                  </a:lnTo>
                  <a:lnTo>
                    <a:pt x="1279" y="401"/>
                  </a:lnTo>
                  <a:lnTo>
                    <a:pt x="4763" y="1429"/>
                  </a:lnTo>
                  <a:cubicBezTo>
                    <a:pt x="7695" y="2306"/>
                    <a:pt x="11730" y="3534"/>
                    <a:pt x="16166" y="4988"/>
                  </a:cubicBezTo>
                  <a:cubicBezTo>
                    <a:pt x="18397" y="5715"/>
                    <a:pt x="20502" y="6417"/>
                    <a:pt x="22407" y="7093"/>
                  </a:cubicBezTo>
                  <a:cubicBezTo>
                    <a:pt x="23359" y="7444"/>
                    <a:pt x="24287" y="7745"/>
                    <a:pt x="25114" y="8046"/>
                  </a:cubicBezTo>
                  <a:cubicBezTo>
                    <a:pt x="25540" y="8196"/>
                    <a:pt x="25941" y="8346"/>
                    <a:pt x="26342" y="8472"/>
                  </a:cubicBezTo>
                  <a:cubicBezTo>
                    <a:pt x="26743" y="8597"/>
                    <a:pt x="27144" y="8672"/>
                    <a:pt x="27545" y="8722"/>
                  </a:cubicBezTo>
                  <a:cubicBezTo>
                    <a:pt x="27778" y="8748"/>
                    <a:pt x="28015" y="8762"/>
                    <a:pt x="28252" y="8762"/>
                  </a:cubicBezTo>
                  <a:cubicBezTo>
                    <a:pt x="28703" y="8762"/>
                    <a:pt x="29157" y="8712"/>
                    <a:pt x="29600" y="8597"/>
                  </a:cubicBezTo>
                  <a:cubicBezTo>
                    <a:pt x="30101" y="8472"/>
                    <a:pt x="30577" y="8271"/>
                    <a:pt x="31028" y="7995"/>
                  </a:cubicBezTo>
                  <a:cubicBezTo>
                    <a:pt x="31304" y="7820"/>
                    <a:pt x="31580" y="7620"/>
                    <a:pt x="31830" y="7394"/>
                  </a:cubicBezTo>
                  <a:lnTo>
                    <a:pt x="32006" y="7219"/>
                  </a:lnTo>
                  <a:lnTo>
                    <a:pt x="32056" y="7143"/>
                  </a:lnTo>
                  <a:lnTo>
                    <a:pt x="32056" y="7143"/>
                  </a:lnTo>
                  <a:cubicBezTo>
                    <a:pt x="32056" y="7143"/>
                    <a:pt x="32031" y="7168"/>
                    <a:pt x="32006" y="7193"/>
                  </a:cubicBezTo>
                  <a:lnTo>
                    <a:pt x="31805" y="7369"/>
                  </a:lnTo>
                  <a:cubicBezTo>
                    <a:pt x="31555" y="7569"/>
                    <a:pt x="31279" y="7770"/>
                    <a:pt x="31003" y="7945"/>
                  </a:cubicBezTo>
                  <a:cubicBezTo>
                    <a:pt x="30577" y="8196"/>
                    <a:pt x="30076" y="8396"/>
                    <a:pt x="29575" y="8522"/>
                  </a:cubicBezTo>
                  <a:cubicBezTo>
                    <a:pt x="29154" y="8619"/>
                    <a:pt x="28712" y="8674"/>
                    <a:pt x="28270" y="8674"/>
                  </a:cubicBezTo>
                  <a:cubicBezTo>
                    <a:pt x="28027" y="8674"/>
                    <a:pt x="27784" y="8658"/>
                    <a:pt x="27545" y="8622"/>
                  </a:cubicBezTo>
                  <a:cubicBezTo>
                    <a:pt x="27144" y="8572"/>
                    <a:pt x="26743" y="8497"/>
                    <a:pt x="26367" y="8371"/>
                  </a:cubicBezTo>
                  <a:cubicBezTo>
                    <a:pt x="25991" y="8271"/>
                    <a:pt x="25565" y="8121"/>
                    <a:pt x="25164" y="7970"/>
                  </a:cubicBezTo>
                  <a:cubicBezTo>
                    <a:pt x="24312" y="7645"/>
                    <a:pt x="23409" y="7319"/>
                    <a:pt x="22457" y="6993"/>
                  </a:cubicBezTo>
                  <a:cubicBezTo>
                    <a:pt x="20527" y="6316"/>
                    <a:pt x="18422" y="5589"/>
                    <a:pt x="16216" y="4863"/>
                  </a:cubicBezTo>
                  <a:cubicBezTo>
                    <a:pt x="11780" y="3409"/>
                    <a:pt x="7695" y="2156"/>
                    <a:pt x="4788" y="1329"/>
                  </a:cubicBezTo>
                  <a:cubicBezTo>
                    <a:pt x="3309" y="903"/>
                    <a:pt x="2131" y="577"/>
                    <a:pt x="1304" y="326"/>
                  </a:cubicBezTo>
                  <a:lnTo>
                    <a:pt x="352" y="76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5" name="Google Shape;3965;p55"/>
            <p:cNvSpPr/>
            <p:nvPr/>
          </p:nvSpPr>
          <p:spPr>
            <a:xfrm>
              <a:off x="5680342" y="2797896"/>
              <a:ext cx="71446" cy="44414"/>
            </a:xfrm>
            <a:custGeom>
              <a:avLst/>
              <a:gdLst/>
              <a:ahLst/>
              <a:cxnLst/>
              <a:rect l="l" t="t" r="r" b="b"/>
              <a:pathLst>
                <a:path w="3835" h="2384" extrusionOk="0">
                  <a:moveTo>
                    <a:pt x="3108" y="0"/>
                  </a:moveTo>
                  <a:cubicBezTo>
                    <a:pt x="2857" y="0"/>
                    <a:pt x="2607" y="25"/>
                    <a:pt x="2356" y="101"/>
                  </a:cubicBezTo>
                  <a:cubicBezTo>
                    <a:pt x="2030" y="176"/>
                    <a:pt x="1754" y="326"/>
                    <a:pt x="1479" y="477"/>
                  </a:cubicBezTo>
                  <a:cubicBezTo>
                    <a:pt x="977" y="802"/>
                    <a:pt x="576" y="1228"/>
                    <a:pt x="301" y="1730"/>
                  </a:cubicBezTo>
                  <a:cubicBezTo>
                    <a:pt x="201" y="1880"/>
                    <a:pt x="125" y="2055"/>
                    <a:pt x="75" y="2206"/>
                  </a:cubicBezTo>
                  <a:cubicBezTo>
                    <a:pt x="0" y="2331"/>
                    <a:pt x="0" y="2381"/>
                    <a:pt x="0" y="2381"/>
                  </a:cubicBezTo>
                  <a:cubicBezTo>
                    <a:pt x="1" y="2382"/>
                    <a:pt x="2" y="2383"/>
                    <a:pt x="4" y="2383"/>
                  </a:cubicBezTo>
                  <a:cubicBezTo>
                    <a:pt x="35" y="2383"/>
                    <a:pt x="136" y="2138"/>
                    <a:pt x="351" y="1780"/>
                  </a:cubicBezTo>
                  <a:cubicBezTo>
                    <a:pt x="652" y="1304"/>
                    <a:pt x="1053" y="878"/>
                    <a:pt x="1529" y="577"/>
                  </a:cubicBezTo>
                  <a:cubicBezTo>
                    <a:pt x="1779" y="401"/>
                    <a:pt x="2080" y="276"/>
                    <a:pt x="2356" y="176"/>
                  </a:cubicBezTo>
                  <a:cubicBezTo>
                    <a:pt x="2607" y="126"/>
                    <a:pt x="2857" y="76"/>
                    <a:pt x="3108" y="76"/>
                  </a:cubicBezTo>
                  <a:cubicBezTo>
                    <a:pt x="3258" y="59"/>
                    <a:pt x="3389" y="53"/>
                    <a:pt x="3497" y="53"/>
                  </a:cubicBezTo>
                  <a:cubicBezTo>
                    <a:pt x="3712" y="53"/>
                    <a:pt x="3835" y="76"/>
                    <a:pt x="3835" y="76"/>
                  </a:cubicBezTo>
                  <a:cubicBezTo>
                    <a:pt x="3759" y="50"/>
                    <a:pt x="3709" y="50"/>
                    <a:pt x="3634" y="50"/>
                  </a:cubicBezTo>
                  <a:cubicBezTo>
                    <a:pt x="3459" y="0"/>
                    <a:pt x="3283" y="0"/>
                    <a:pt x="3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6" name="Google Shape;3966;p55"/>
            <p:cNvSpPr/>
            <p:nvPr/>
          </p:nvSpPr>
          <p:spPr>
            <a:xfrm>
              <a:off x="5663053" y="2762183"/>
              <a:ext cx="88269" cy="36198"/>
            </a:xfrm>
            <a:custGeom>
              <a:avLst/>
              <a:gdLst/>
              <a:ahLst/>
              <a:cxnLst/>
              <a:rect l="l" t="t" r="r" b="b"/>
              <a:pathLst>
                <a:path w="4738" h="1943" extrusionOk="0">
                  <a:moveTo>
                    <a:pt x="1075" y="0"/>
                  </a:moveTo>
                  <a:cubicBezTo>
                    <a:pt x="928" y="0"/>
                    <a:pt x="778" y="13"/>
                    <a:pt x="627" y="38"/>
                  </a:cubicBezTo>
                  <a:cubicBezTo>
                    <a:pt x="427" y="63"/>
                    <a:pt x="226" y="163"/>
                    <a:pt x="76" y="288"/>
                  </a:cubicBezTo>
                  <a:cubicBezTo>
                    <a:pt x="51" y="338"/>
                    <a:pt x="26" y="388"/>
                    <a:pt x="1" y="439"/>
                  </a:cubicBezTo>
                  <a:lnTo>
                    <a:pt x="1" y="489"/>
                  </a:lnTo>
                  <a:cubicBezTo>
                    <a:pt x="1" y="489"/>
                    <a:pt x="26" y="414"/>
                    <a:pt x="101" y="338"/>
                  </a:cubicBezTo>
                  <a:cubicBezTo>
                    <a:pt x="251" y="213"/>
                    <a:pt x="427" y="113"/>
                    <a:pt x="627" y="113"/>
                  </a:cubicBezTo>
                  <a:cubicBezTo>
                    <a:pt x="733" y="94"/>
                    <a:pt x="842" y="85"/>
                    <a:pt x="951" y="85"/>
                  </a:cubicBezTo>
                  <a:cubicBezTo>
                    <a:pt x="1129" y="85"/>
                    <a:pt x="1309" y="107"/>
                    <a:pt x="1479" y="138"/>
                  </a:cubicBezTo>
                  <a:cubicBezTo>
                    <a:pt x="1830" y="188"/>
                    <a:pt x="2181" y="263"/>
                    <a:pt x="2507" y="388"/>
                  </a:cubicBezTo>
                  <a:cubicBezTo>
                    <a:pt x="3134" y="589"/>
                    <a:pt x="3685" y="940"/>
                    <a:pt x="4186" y="1366"/>
                  </a:cubicBezTo>
                  <a:cubicBezTo>
                    <a:pt x="4537" y="1692"/>
                    <a:pt x="4738" y="1942"/>
                    <a:pt x="4738" y="1942"/>
                  </a:cubicBezTo>
                  <a:cubicBezTo>
                    <a:pt x="4712" y="1892"/>
                    <a:pt x="4662" y="1817"/>
                    <a:pt x="4612" y="1767"/>
                  </a:cubicBezTo>
                  <a:cubicBezTo>
                    <a:pt x="4512" y="1592"/>
                    <a:pt x="4387" y="1441"/>
                    <a:pt x="4236" y="1316"/>
                  </a:cubicBezTo>
                  <a:cubicBezTo>
                    <a:pt x="3760" y="865"/>
                    <a:pt x="3184" y="514"/>
                    <a:pt x="2557" y="288"/>
                  </a:cubicBezTo>
                  <a:cubicBezTo>
                    <a:pt x="2231" y="163"/>
                    <a:pt x="1880" y="88"/>
                    <a:pt x="1504" y="38"/>
                  </a:cubicBezTo>
                  <a:cubicBezTo>
                    <a:pt x="1367" y="13"/>
                    <a:pt x="1222" y="0"/>
                    <a:pt x="10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7" name="Google Shape;3967;p55"/>
            <p:cNvSpPr/>
            <p:nvPr/>
          </p:nvSpPr>
          <p:spPr>
            <a:xfrm>
              <a:off x="5653719" y="2441635"/>
              <a:ext cx="114407" cy="83593"/>
            </a:xfrm>
            <a:custGeom>
              <a:avLst/>
              <a:gdLst/>
              <a:ahLst/>
              <a:cxnLst/>
              <a:rect l="l" t="t" r="r" b="b"/>
              <a:pathLst>
                <a:path w="6141" h="4487" extrusionOk="0">
                  <a:moveTo>
                    <a:pt x="0" y="0"/>
                  </a:moveTo>
                  <a:cubicBezTo>
                    <a:pt x="101" y="25"/>
                    <a:pt x="226" y="25"/>
                    <a:pt x="326" y="25"/>
                  </a:cubicBezTo>
                  <a:cubicBezTo>
                    <a:pt x="602" y="51"/>
                    <a:pt x="903" y="76"/>
                    <a:pt x="1178" y="151"/>
                  </a:cubicBezTo>
                  <a:cubicBezTo>
                    <a:pt x="2106" y="351"/>
                    <a:pt x="2983" y="752"/>
                    <a:pt x="3760" y="1329"/>
                  </a:cubicBezTo>
                  <a:cubicBezTo>
                    <a:pt x="4186" y="1629"/>
                    <a:pt x="4587" y="1980"/>
                    <a:pt x="4938" y="2356"/>
                  </a:cubicBezTo>
                  <a:cubicBezTo>
                    <a:pt x="5239" y="2682"/>
                    <a:pt x="5489" y="3033"/>
                    <a:pt x="5715" y="3384"/>
                  </a:cubicBezTo>
                  <a:cubicBezTo>
                    <a:pt x="5815" y="3559"/>
                    <a:pt x="5890" y="3685"/>
                    <a:pt x="5940" y="3835"/>
                  </a:cubicBezTo>
                  <a:cubicBezTo>
                    <a:pt x="5990" y="3960"/>
                    <a:pt x="6041" y="4086"/>
                    <a:pt x="6066" y="4186"/>
                  </a:cubicBezTo>
                  <a:cubicBezTo>
                    <a:pt x="6066" y="4286"/>
                    <a:pt x="6091" y="4386"/>
                    <a:pt x="6141" y="4487"/>
                  </a:cubicBezTo>
                  <a:cubicBezTo>
                    <a:pt x="6141" y="4386"/>
                    <a:pt x="6116" y="4286"/>
                    <a:pt x="6091" y="4186"/>
                  </a:cubicBezTo>
                  <a:cubicBezTo>
                    <a:pt x="6066" y="4086"/>
                    <a:pt x="6041" y="3960"/>
                    <a:pt x="5990" y="3835"/>
                  </a:cubicBezTo>
                  <a:cubicBezTo>
                    <a:pt x="5940" y="3660"/>
                    <a:pt x="5865" y="3509"/>
                    <a:pt x="5790" y="3384"/>
                  </a:cubicBezTo>
                  <a:cubicBezTo>
                    <a:pt x="5564" y="2983"/>
                    <a:pt x="5314" y="2632"/>
                    <a:pt x="5013" y="2306"/>
                  </a:cubicBezTo>
                  <a:cubicBezTo>
                    <a:pt x="4662" y="1930"/>
                    <a:pt x="4261" y="1579"/>
                    <a:pt x="3835" y="1254"/>
                  </a:cubicBezTo>
                  <a:cubicBezTo>
                    <a:pt x="3033" y="677"/>
                    <a:pt x="2156" y="276"/>
                    <a:pt x="1203" y="76"/>
                  </a:cubicBezTo>
                  <a:cubicBezTo>
                    <a:pt x="903" y="25"/>
                    <a:pt x="627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8" name="Google Shape;3968;p55"/>
            <p:cNvSpPr/>
            <p:nvPr/>
          </p:nvSpPr>
          <p:spPr>
            <a:xfrm>
              <a:off x="5904926" y="2726450"/>
              <a:ext cx="398291" cy="126088"/>
            </a:xfrm>
            <a:custGeom>
              <a:avLst/>
              <a:gdLst/>
              <a:ahLst/>
              <a:cxnLst/>
              <a:rect l="l" t="t" r="r" b="b"/>
              <a:pathLst>
                <a:path w="21379" h="6768" extrusionOk="0">
                  <a:moveTo>
                    <a:pt x="426" y="1"/>
                  </a:moveTo>
                  <a:lnTo>
                    <a:pt x="426" y="26"/>
                  </a:lnTo>
                  <a:cubicBezTo>
                    <a:pt x="276" y="978"/>
                    <a:pt x="176" y="1705"/>
                    <a:pt x="100" y="2231"/>
                  </a:cubicBezTo>
                  <a:cubicBezTo>
                    <a:pt x="50" y="2482"/>
                    <a:pt x="0" y="2657"/>
                    <a:pt x="0" y="2808"/>
                  </a:cubicBezTo>
                  <a:lnTo>
                    <a:pt x="0" y="2958"/>
                  </a:lnTo>
                  <a:cubicBezTo>
                    <a:pt x="25" y="2933"/>
                    <a:pt x="25" y="2883"/>
                    <a:pt x="25" y="2808"/>
                  </a:cubicBezTo>
                  <a:cubicBezTo>
                    <a:pt x="50" y="2682"/>
                    <a:pt x="100" y="2482"/>
                    <a:pt x="126" y="2231"/>
                  </a:cubicBezTo>
                  <a:cubicBezTo>
                    <a:pt x="225" y="1710"/>
                    <a:pt x="349" y="992"/>
                    <a:pt x="497" y="54"/>
                  </a:cubicBezTo>
                  <a:lnTo>
                    <a:pt x="497" y="54"/>
                  </a:lnTo>
                  <a:cubicBezTo>
                    <a:pt x="3056" y="203"/>
                    <a:pt x="7095" y="378"/>
                    <a:pt x="11629" y="577"/>
                  </a:cubicBezTo>
                  <a:lnTo>
                    <a:pt x="17143" y="803"/>
                  </a:lnTo>
                  <a:cubicBezTo>
                    <a:pt x="17970" y="853"/>
                    <a:pt x="18797" y="803"/>
                    <a:pt x="19499" y="1103"/>
                  </a:cubicBezTo>
                  <a:cubicBezTo>
                    <a:pt x="19825" y="1254"/>
                    <a:pt x="20101" y="1479"/>
                    <a:pt x="20301" y="1780"/>
                  </a:cubicBezTo>
                  <a:cubicBezTo>
                    <a:pt x="20477" y="2056"/>
                    <a:pt x="20627" y="2382"/>
                    <a:pt x="20727" y="2682"/>
                  </a:cubicBezTo>
                  <a:cubicBezTo>
                    <a:pt x="21053" y="3635"/>
                    <a:pt x="21253" y="4637"/>
                    <a:pt x="21329" y="5640"/>
                  </a:cubicBezTo>
                  <a:cubicBezTo>
                    <a:pt x="21354" y="6016"/>
                    <a:pt x="21354" y="6291"/>
                    <a:pt x="21354" y="6492"/>
                  </a:cubicBezTo>
                  <a:lnTo>
                    <a:pt x="21354" y="6692"/>
                  </a:lnTo>
                  <a:lnTo>
                    <a:pt x="21354" y="6768"/>
                  </a:lnTo>
                  <a:cubicBezTo>
                    <a:pt x="21379" y="6743"/>
                    <a:pt x="21379" y="6718"/>
                    <a:pt x="21379" y="6692"/>
                  </a:cubicBezTo>
                  <a:lnTo>
                    <a:pt x="21379" y="6492"/>
                  </a:lnTo>
                  <a:cubicBezTo>
                    <a:pt x="21379" y="6291"/>
                    <a:pt x="21379" y="6016"/>
                    <a:pt x="21354" y="5640"/>
                  </a:cubicBezTo>
                  <a:cubicBezTo>
                    <a:pt x="21304" y="4637"/>
                    <a:pt x="21103" y="3635"/>
                    <a:pt x="20777" y="2657"/>
                  </a:cubicBezTo>
                  <a:cubicBezTo>
                    <a:pt x="20677" y="2332"/>
                    <a:pt x="20552" y="2031"/>
                    <a:pt x="20376" y="1730"/>
                  </a:cubicBezTo>
                  <a:cubicBezTo>
                    <a:pt x="20176" y="1429"/>
                    <a:pt x="19875" y="1179"/>
                    <a:pt x="19524" y="1028"/>
                  </a:cubicBezTo>
                  <a:cubicBezTo>
                    <a:pt x="19173" y="878"/>
                    <a:pt x="18772" y="778"/>
                    <a:pt x="18371" y="778"/>
                  </a:cubicBezTo>
                  <a:cubicBezTo>
                    <a:pt x="17970" y="728"/>
                    <a:pt x="17544" y="728"/>
                    <a:pt x="17118" y="702"/>
                  </a:cubicBezTo>
                  <a:lnTo>
                    <a:pt x="11604" y="452"/>
                  </a:lnTo>
                  <a:lnTo>
                    <a:pt x="4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9" name="Google Shape;3969;p55"/>
            <p:cNvSpPr/>
            <p:nvPr/>
          </p:nvSpPr>
          <p:spPr>
            <a:xfrm>
              <a:off x="6241105" y="2602728"/>
              <a:ext cx="1882" cy="138216"/>
            </a:xfrm>
            <a:custGeom>
              <a:avLst/>
              <a:gdLst/>
              <a:ahLst/>
              <a:cxnLst/>
              <a:rect l="l" t="t" r="r" b="b"/>
              <a:pathLst>
                <a:path w="101" h="7419" extrusionOk="0">
                  <a:moveTo>
                    <a:pt x="51" y="0"/>
                  </a:moveTo>
                  <a:cubicBezTo>
                    <a:pt x="25" y="0"/>
                    <a:pt x="0" y="1679"/>
                    <a:pt x="0" y="3709"/>
                  </a:cubicBezTo>
                  <a:cubicBezTo>
                    <a:pt x="0" y="5739"/>
                    <a:pt x="25" y="7419"/>
                    <a:pt x="51" y="7419"/>
                  </a:cubicBezTo>
                  <a:cubicBezTo>
                    <a:pt x="76" y="7419"/>
                    <a:pt x="101" y="5739"/>
                    <a:pt x="101" y="3709"/>
                  </a:cubicBezTo>
                  <a:cubicBezTo>
                    <a:pt x="101" y="1679"/>
                    <a:pt x="76" y="0"/>
                    <a:pt x="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0" name="Google Shape;3970;p55"/>
            <p:cNvSpPr/>
            <p:nvPr/>
          </p:nvSpPr>
          <p:spPr>
            <a:xfrm>
              <a:off x="5573405" y="2445827"/>
              <a:ext cx="629899" cy="569836"/>
            </a:xfrm>
            <a:custGeom>
              <a:avLst/>
              <a:gdLst/>
              <a:ahLst/>
              <a:cxnLst/>
              <a:rect l="l" t="t" r="r" b="b"/>
              <a:pathLst>
                <a:path w="33811" h="30587" extrusionOk="0">
                  <a:moveTo>
                    <a:pt x="2707" y="1"/>
                  </a:moveTo>
                  <a:lnTo>
                    <a:pt x="2657" y="101"/>
                  </a:lnTo>
                  <a:cubicBezTo>
                    <a:pt x="2632" y="201"/>
                    <a:pt x="2582" y="352"/>
                    <a:pt x="2532" y="527"/>
                  </a:cubicBezTo>
                  <a:cubicBezTo>
                    <a:pt x="2432" y="878"/>
                    <a:pt x="2306" y="1404"/>
                    <a:pt x="2156" y="2106"/>
                  </a:cubicBezTo>
                  <a:cubicBezTo>
                    <a:pt x="1855" y="3485"/>
                    <a:pt x="1504" y="5515"/>
                    <a:pt x="1078" y="8046"/>
                  </a:cubicBezTo>
                  <a:cubicBezTo>
                    <a:pt x="878" y="9299"/>
                    <a:pt x="677" y="10703"/>
                    <a:pt x="452" y="12232"/>
                  </a:cubicBezTo>
                  <a:cubicBezTo>
                    <a:pt x="352" y="12984"/>
                    <a:pt x="276" y="13760"/>
                    <a:pt x="226" y="14588"/>
                  </a:cubicBezTo>
                  <a:cubicBezTo>
                    <a:pt x="176" y="15390"/>
                    <a:pt x="126" y="16217"/>
                    <a:pt x="101" y="17094"/>
                  </a:cubicBezTo>
                  <a:cubicBezTo>
                    <a:pt x="51" y="18823"/>
                    <a:pt x="1" y="20628"/>
                    <a:pt x="51" y="22532"/>
                  </a:cubicBezTo>
                  <a:cubicBezTo>
                    <a:pt x="51" y="23009"/>
                    <a:pt x="76" y="23510"/>
                    <a:pt x="101" y="23986"/>
                  </a:cubicBezTo>
                  <a:cubicBezTo>
                    <a:pt x="126" y="24237"/>
                    <a:pt x="151" y="24462"/>
                    <a:pt x="201" y="24713"/>
                  </a:cubicBezTo>
                  <a:cubicBezTo>
                    <a:pt x="226" y="24964"/>
                    <a:pt x="301" y="25214"/>
                    <a:pt x="377" y="25440"/>
                  </a:cubicBezTo>
                  <a:cubicBezTo>
                    <a:pt x="527" y="25916"/>
                    <a:pt x="753" y="26367"/>
                    <a:pt x="1078" y="26768"/>
                  </a:cubicBezTo>
                  <a:cubicBezTo>
                    <a:pt x="1379" y="27194"/>
                    <a:pt x="1805" y="27520"/>
                    <a:pt x="2281" y="27720"/>
                  </a:cubicBezTo>
                  <a:cubicBezTo>
                    <a:pt x="3259" y="28197"/>
                    <a:pt x="4286" y="28573"/>
                    <a:pt x="5339" y="28873"/>
                  </a:cubicBezTo>
                  <a:cubicBezTo>
                    <a:pt x="6417" y="29199"/>
                    <a:pt x="7519" y="29450"/>
                    <a:pt x="8622" y="29700"/>
                  </a:cubicBezTo>
                  <a:cubicBezTo>
                    <a:pt x="11053" y="30177"/>
                    <a:pt x="13535" y="30477"/>
                    <a:pt x="16016" y="30578"/>
                  </a:cubicBezTo>
                  <a:cubicBezTo>
                    <a:pt x="16294" y="30584"/>
                    <a:pt x="16572" y="30587"/>
                    <a:pt x="16850" y="30587"/>
                  </a:cubicBezTo>
                  <a:cubicBezTo>
                    <a:pt x="17748" y="30587"/>
                    <a:pt x="18644" y="30554"/>
                    <a:pt x="19525" y="30477"/>
                  </a:cubicBezTo>
                  <a:cubicBezTo>
                    <a:pt x="20677" y="30402"/>
                    <a:pt x="21780" y="30277"/>
                    <a:pt x="22883" y="30126"/>
                  </a:cubicBezTo>
                  <a:cubicBezTo>
                    <a:pt x="24913" y="29826"/>
                    <a:pt x="26918" y="29350"/>
                    <a:pt x="28873" y="28723"/>
                  </a:cubicBezTo>
                  <a:cubicBezTo>
                    <a:pt x="30552" y="28172"/>
                    <a:pt x="32181" y="27470"/>
                    <a:pt x="33735" y="26618"/>
                  </a:cubicBezTo>
                  <a:lnTo>
                    <a:pt x="33810" y="26593"/>
                  </a:lnTo>
                  <a:lnTo>
                    <a:pt x="33735" y="26568"/>
                  </a:lnTo>
                  <a:lnTo>
                    <a:pt x="27068" y="24262"/>
                  </a:lnTo>
                  <a:lnTo>
                    <a:pt x="25264" y="23635"/>
                  </a:lnTo>
                  <a:lnTo>
                    <a:pt x="27043" y="24287"/>
                  </a:lnTo>
                  <a:lnTo>
                    <a:pt x="33629" y="26598"/>
                  </a:lnTo>
                  <a:lnTo>
                    <a:pt x="33629" y="26598"/>
                  </a:lnTo>
                  <a:cubicBezTo>
                    <a:pt x="32116" y="27412"/>
                    <a:pt x="30507" y="28103"/>
                    <a:pt x="28848" y="28648"/>
                  </a:cubicBezTo>
                  <a:cubicBezTo>
                    <a:pt x="26893" y="29299"/>
                    <a:pt x="24888" y="29751"/>
                    <a:pt x="22833" y="30051"/>
                  </a:cubicBezTo>
                  <a:cubicBezTo>
                    <a:pt x="21755" y="30227"/>
                    <a:pt x="20652" y="30327"/>
                    <a:pt x="19499" y="30427"/>
                  </a:cubicBezTo>
                  <a:cubicBezTo>
                    <a:pt x="18635" y="30484"/>
                    <a:pt x="17756" y="30512"/>
                    <a:pt x="16874" y="30512"/>
                  </a:cubicBezTo>
                  <a:cubicBezTo>
                    <a:pt x="16580" y="30512"/>
                    <a:pt x="16285" y="30509"/>
                    <a:pt x="15991" y="30502"/>
                  </a:cubicBezTo>
                  <a:cubicBezTo>
                    <a:pt x="13509" y="30402"/>
                    <a:pt x="11053" y="30101"/>
                    <a:pt x="8622" y="29600"/>
                  </a:cubicBezTo>
                  <a:cubicBezTo>
                    <a:pt x="7519" y="29375"/>
                    <a:pt x="6417" y="29124"/>
                    <a:pt x="5364" y="28798"/>
                  </a:cubicBezTo>
                  <a:cubicBezTo>
                    <a:pt x="4311" y="28522"/>
                    <a:pt x="3284" y="28121"/>
                    <a:pt x="2306" y="27645"/>
                  </a:cubicBezTo>
                  <a:cubicBezTo>
                    <a:pt x="1855" y="27445"/>
                    <a:pt x="1454" y="27144"/>
                    <a:pt x="1154" y="26743"/>
                  </a:cubicBezTo>
                  <a:cubicBezTo>
                    <a:pt x="853" y="26342"/>
                    <a:pt x="602" y="25916"/>
                    <a:pt x="452" y="25440"/>
                  </a:cubicBezTo>
                  <a:cubicBezTo>
                    <a:pt x="402" y="25214"/>
                    <a:pt x="326" y="24964"/>
                    <a:pt x="276" y="24738"/>
                  </a:cubicBezTo>
                  <a:cubicBezTo>
                    <a:pt x="251" y="24487"/>
                    <a:pt x="201" y="24262"/>
                    <a:pt x="201" y="24011"/>
                  </a:cubicBezTo>
                  <a:cubicBezTo>
                    <a:pt x="176" y="23535"/>
                    <a:pt x="126" y="23034"/>
                    <a:pt x="126" y="22583"/>
                  </a:cubicBezTo>
                  <a:cubicBezTo>
                    <a:pt x="76" y="20678"/>
                    <a:pt x="126" y="18848"/>
                    <a:pt x="176" y="17119"/>
                  </a:cubicBezTo>
                  <a:cubicBezTo>
                    <a:pt x="226" y="16267"/>
                    <a:pt x="251" y="15415"/>
                    <a:pt x="301" y="14613"/>
                  </a:cubicBezTo>
                  <a:cubicBezTo>
                    <a:pt x="377" y="13786"/>
                    <a:pt x="427" y="13009"/>
                    <a:pt x="527" y="12257"/>
                  </a:cubicBezTo>
                  <a:cubicBezTo>
                    <a:pt x="727" y="10753"/>
                    <a:pt x="953" y="9324"/>
                    <a:pt x="1154" y="8071"/>
                  </a:cubicBezTo>
                  <a:cubicBezTo>
                    <a:pt x="1555" y="5540"/>
                    <a:pt x="1905" y="3510"/>
                    <a:pt x="2181" y="2131"/>
                  </a:cubicBezTo>
                  <a:cubicBezTo>
                    <a:pt x="2331" y="1430"/>
                    <a:pt x="2457" y="903"/>
                    <a:pt x="2557" y="552"/>
                  </a:cubicBezTo>
                  <a:cubicBezTo>
                    <a:pt x="2582" y="352"/>
                    <a:pt x="2632" y="227"/>
                    <a:pt x="2682" y="126"/>
                  </a:cubicBezTo>
                  <a:cubicBezTo>
                    <a:pt x="2707" y="51"/>
                    <a:pt x="2707" y="1"/>
                    <a:pt x="2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1" name="Google Shape;3971;p55"/>
            <p:cNvSpPr/>
            <p:nvPr/>
          </p:nvSpPr>
          <p:spPr>
            <a:xfrm>
              <a:off x="5751303" y="2562096"/>
              <a:ext cx="47171" cy="210594"/>
            </a:xfrm>
            <a:custGeom>
              <a:avLst/>
              <a:gdLst/>
              <a:ahLst/>
              <a:cxnLst/>
              <a:rect l="l" t="t" r="r" b="b"/>
              <a:pathLst>
                <a:path w="2532" h="11304" extrusionOk="0">
                  <a:moveTo>
                    <a:pt x="953" y="1"/>
                  </a:moveTo>
                  <a:lnTo>
                    <a:pt x="953" y="1"/>
                  </a:lnTo>
                  <a:cubicBezTo>
                    <a:pt x="828" y="3810"/>
                    <a:pt x="376" y="7219"/>
                    <a:pt x="26" y="10928"/>
                  </a:cubicBezTo>
                  <a:lnTo>
                    <a:pt x="1" y="11304"/>
                  </a:lnTo>
                  <a:cubicBezTo>
                    <a:pt x="2532" y="8497"/>
                    <a:pt x="2407" y="3534"/>
                    <a:pt x="953" y="1"/>
                  </a:cubicBezTo>
                  <a:close/>
                </a:path>
              </a:pathLst>
            </a:custGeom>
            <a:solidFill>
              <a:srgbClr val="313D4D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2" name="Google Shape;3972;p55"/>
            <p:cNvSpPr/>
            <p:nvPr/>
          </p:nvSpPr>
          <p:spPr>
            <a:xfrm>
              <a:off x="5751303" y="2575175"/>
              <a:ext cx="18220" cy="223206"/>
            </a:xfrm>
            <a:custGeom>
              <a:avLst/>
              <a:gdLst/>
              <a:ahLst/>
              <a:cxnLst/>
              <a:rect l="l" t="t" r="r" b="b"/>
              <a:pathLst>
                <a:path w="978" h="11981" extrusionOk="0">
                  <a:moveTo>
                    <a:pt x="953" y="0"/>
                  </a:moveTo>
                  <a:cubicBezTo>
                    <a:pt x="953" y="50"/>
                    <a:pt x="953" y="76"/>
                    <a:pt x="953" y="126"/>
                  </a:cubicBezTo>
                  <a:cubicBezTo>
                    <a:pt x="978" y="101"/>
                    <a:pt x="978" y="50"/>
                    <a:pt x="953" y="0"/>
                  </a:cubicBezTo>
                  <a:close/>
                  <a:moveTo>
                    <a:pt x="953" y="126"/>
                  </a:moveTo>
                  <a:cubicBezTo>
                    <a:pt x="953" y="226"/>
                    <a:pt x="903" y="326"/>
                    <a:pt x="903" y="477"/>
                  </a:cubicBezTo>
                  <a:cubicBezTo>
                    <a:pt x="878" y="777"/>
                    <a:pt x="828" y="1228"/>
                    <a:pt x="777" y="1755"/>
                  </a:cubicBezTo>
                  <a:cubicBezTo>
                    <a:pt x="677" y="2832"/>
                    <a:pt x="527" y="4336"/>
                    <a:pt x="402" y="5990"/>
                  </a:cubicBezTo>
                  <a:cubicBezTo>
                    <a:pt x="251" y="7645"/>
                    <a:pt x="151" y="9148"/>
                    <a:pt x="101" y="10226"/>
                  </a:cubicBezTo>
                  <a:cubicBezTo>
                    <a:pt x="76" y="10777"/>
                    <a:pt x="26" y="11203"/>
                    <a:pt x="26" y="11504"/>
                  </a:cubicBezTo>
                  <a:lnTo>
                    <a:pt x="26" y="11855"/>
                  </a:lnTo>
                  <a:cubicBezTo>
                    <a:pt x="51" y="11780"/>
                    <a:pt x="51" y="11655"/>
                    <a:pt x="51" y="11504"/>
                  </a:cubicBezTo>
                  <a:cubicBezTo>
                    <a:pt x="76" y="11203"/>
                    <a:pt x="126" y="10752"/>
                    <a:pt x="151" y="10226"/>
                  </a:cubicBezTo>
                  <a:cubicBezTo>
                    <a:pt x="251" y="9123"/>
                    <a:pt x="351" y="7645"/>
                    <a:pt x="502" y="5990"/>
                  </a:cubicBezTo>
                  <a:cubicBezTo>
                    <a:pt x="627" y="4336"/>
                    <a:pt x="752" y="2858"/>
                    <a:pt x="828" y="1755"/>
                  </a:cubicBezTo>
                  <a:cubicBezTo>
                    <a:pt x="878" y="1228"/>
                    <a:pt x="903" y="802"/>
                    <a:pt x="928" y="477"/>
                  </a:cubicBezTo>
                  <a:cubicBezTo>
                    <a:pt x="953" y="326"/>
                    <a:pt x="953" y="226"/>
                    <a:pt x="953" y="126"/>
                  </a:cubicBezTo>
                  <a:close/>
                  <a:moveTo>
                    <a:pt x="26" y="11855"/>
                  </a:moveTo>
                  <a:cubicBezTo>
                    <a:pt x="1" y="11955"/>
                    <a:pt x="26" y="11980"/>
                    <a:pt x="26" y="11980"/>
                  </a:cubicBezTo>
                  <a:cubicBezTo>
                    <a:pt x="26" y="11955"/>
                    <a:pt x="26" y="11905"/>
                    <a:pt x="26" y="118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3" name="Google Shape;3973;p55"/>
            <p:cNvSpPr/>
            <p:nvPr/>
          </p:nvSpPr>
          <p:spPr>
            <a:xfrm>
              <a:off x="5884377" y="2480851"/>
              <a:ext cx="1882" cy="81264"/>
            </a:xfrm>
            <a:custGeom>
              <a:avLst/>
              <a:gdLst/>
              <a:ahLst/>
              <a:cxnLst/>
              <a:rect l="l" t="t" r="r" b="b"/>
              <a:pathLst>
                <a:path w="101" h="4362" extrusionOk="0">
                  <a:moveTo>
                    <a:pt x="51" y="1"/>
                  </a:moveTo>
                  <a:cubicBezTo>
                    <a:pt x="26" y="1"/>
                    <a:pt x="0" y="978"/>
                    <a:pt x="0" y="2181"/>
                  </a:cubicBezTo>
                  <a:cubicBezTo>
                    <a:pt x="0" y="3384"/>
                    <a:pt x="26" y="4362"/>
                    <a:pt x="51" y="4362"/>
                  </a:cubicBezTo>
                  <a:cubicBezTo>
                    <a:pt x="76" y="4362"/>
                    <a:pt x="101" y="3384"/>
                    <a:pt x="101" y="2181"/>
                  </a:cubicBezTo>
                  <a:cubicBezTo>
                    <a:pt x="101" y="978"/>
                    <a:pt x="76" y="1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4" name="Google Shape;3974;p55"/>
            <p:cNvSpPr/>
            <p:nvPr/>
          </p:nvSpPr>
          <p:spPr>
            <a:xfrm>
              <a:off x="5854495" y="2549950"/>
              <a:ext cx="68186" cy="98106"/>
            </a:xfrm>
            <a:custGeom>
              <a:avLst/>
              <a:gdLst/>
              <a:ahLst/>
              <a:cxnLst/>
              <a:rect l="l" t="t" r="r" b="b"/>
              <a:pathLst>
                <a:path w="3660" h="5266" extrusionOk="0">
                  <a:moveTo>
                    <a:pt x="1755" y="1"/>
                  </a:moveTo>
                  <a:cubicBezTo>
                    <a:pt x="978" y="1"/>
                    <a:pt x="276" y="527"/>
                    <a:pt x="76" y="1304"/>
                  </a:cubicBezTo>
                  <a:lnTo>
                    <a:pt x="0" y="3510"/>
                  </a:lnTo>
                  <a:cubicBezTo>
                    <a:pt x="51" y="3936"/>
                    <a:pt x="226" y="4337"/>
                    <a:pt x="477" y="4663"/>
                  </a:cubicBezTo>
                  <a:cubicBezTo>
                    <a:pt x="752" y="5014"/>
                    <a:pt x="1153" y="5239"/>
                    <a:pt x="1579" y="5264"/>
                  </a:cubicBezTo>
                  <a:cubicBezTo>
                    <a:pt x="1605" y="5265"/>
                    <a:pt x="1630" y="5266"/>
                    <a:pt x="1655" y="5266"/>
                  </a:cubicBezTo>
                  <a:cubicBezTo>
                    <a:pt x="2229" y="5266"/>
                    <a:pt x="2771" y="4993"/>
                    <a:pt x="3083" y="4512"/>
                  </a:cubicBezTo>
                  <a:cubicBezTo>
                    <a:pt x="3584" y="3485"/>
                    <a:pt x="3660" y="2332"/>
                    <a:pt x="3284" y="1254"/>
                  </a:cubicBezTo>
                  <a:cubicBezTo>
                    <a:pt x="3058" y="577"/>
                    <a:pt x="2457" y="101"/>
                    <a:pt x="17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5" name="Google Shape;3975;p55"/>
            <p:cNvSpPr/>
            <p:nvPr/>
          </p:nvSpPr>
          <p:spPr>
            <a:xfrm>
              <a:off x="5845627" y="2550881"/>
              <a:ext cx="67720" cy="97714"/>
            </a:xfrm>
            <a:custGeom>
              <a:avLst/>
              <a:gdLst/>
              <a:ahLst/>
              <a:cxnLst/>
              <a:rect l="l" t="t" r="r" b="b"/>
              <a:pathLst>
                <a:path w="3635" h="5245" extrusionOk="0">
                  <a:moveTo>
                    <a:pt x="1702" y="0"/>
                  </a:moveTo>
                  <a:cubicBezTo>
                    <a:pt x="923" y="0"/>
                    <a:pt x="272" y="544"/>
                    <a:pt x="75" y="1304"/>
                  </a:cubicBezTo>
                  <a:lnTo>
                    <a:pt x="0" y="3510"/>
                  </a:lnTo>
                  <a:cubicBezTo>
                    <a:pt x="50" y="3936"/>
                    <a:pt x="201" y="4337"/>
                    <a:pt x="476" y="4663"/>
                  </a:cubicBezTo>
                  <a:cubicBezTo>
                    <a:pt x="727" y="5014"/>
                    <a:pt x="1153" y="5214"/>
                    <a:pt x="1579" y="5239"/>
                  </a:cubicBezTo>
                  <a:cubicBezTo>
                    <a:pt x="1623" y="5243"/>
                    <a:pt x="1666" y="5245"/>
                    <a:pt x="1710" y="5245"/>
                  </a:cubicBezTo>
                  <a:cubicBezTo>
                    <a:pt x="2263" y="5245"/>
                    <a:pt x="2781" y="4952"/>
                    <a:pt x="3083" y="4487"/>
                  </a:cubicBezTo>
                  <a:cubicBezTo>
                    <a:pt x="3584" y="3485"/>
                    <a:pt x="3634" y="2307"/>
                    <a:pt x="3283" y="1254"/>
                  </a:cubicBezTo>
                  <a:cubicBezTo>
                    <a:pt x="3058" y="578"/>
                    <a:pt x="2456" y="76"/>
                    <a:pt x="1755" y="1"/>
                  </a:cubicBezTo>
                  <a:cubicBezTo>
                    <a:pt x="1737" y="1"/>
                    <a:pt x="1720" y="0"/>
                    <a:pt x="1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6" name="Google Shape;3976;p55"/>
            <p:cNvSpPr/>
            <p:nvPr/>
          </p:nvSpPr>
          <p:spPr>
            <a:xfrm>
              <a:off x="6147247" y="2291291"/>
              <a:ext cx="51847" cy="113941"/>
            </a:xfrm>
            <a:custGeom>
              <a:avLst/>
              <a:gdLst/>
              <a:ahLst/>
              <a:cxnLst/>
              <a:rect l="l" t="t" r="r" b="b"/>
              <a:pathLst>
                <a:path w="2783" h="6116" extrusionOk="0">
                  <a:moveTo>
                    <a:pt x="1" y="0"/>
                  </a:moveTo>
                  <a:cubicBezTo>
                    <a:pt x="302" y="176"/>
                    <a:pt x="577" y="376"/>
                    <a:pt x="828" y="602"/>
                  </a:cubicBezTo>
                  <a:cubicBezTo>
                    <a:pt x="1429" y="1178"/>
                    <a:pt x="1855" y="1880"/>
                    <a:pt x="2081" y="2682"/>
                  </a:cubicBezTo>
                  <a:cubicBezTo>
                    <a:pt x="2332" y="3459"/>
                    <a:pt x="2507" y="4286"/>
                    <a:pt x="2607" y="5088"/>
                  </a:cubicBezTo>
                  <a:cubicBezTo>
                    <a:pt x="2657" y="5389"/>
                    <a:pt x="2683" y="5639"/>
                    <a:pt x="2708" y="5840"/>
                  </a:cubicBezTo>
                  <a:cubicBezTo>
                    <a:pt x="2733" y="5940"/>
                    <a:pt x="2733" y="6015"/>
                    <a:pt x="2758" y="6116"/>
                  </a:cubicBezTo>
                  <a:cubicBezTo>
                    <a:pt x="2783" y="6015"/>
                    <a:pt x="2783" y="5915"/>
                    <a:pt x="2758" y="5840"/>
                  </a:cubicBezTo>
                  <a:cubicBezTo>
                    <a:pt x="2758" y="5664"/>
                    <a:pt x="2733" y="5414"/>
                    <a:pt x="2708" y="5088"/>
                  </a:cubicBezTo>
                  <a:cubicBezTo>
                    <a:pt x="2607" y="4261"/>
                    <a:pt x="2432" y="3434"/>
                    <a:pt x="2181" y="2657"/>
                  </a:cubicBezTo>
                  <a:cubicBezTo>
                    <a:pt x="1956" y="1830"/>
                    <a:pt x="1505" y="1103"/>
                    <a:pt x="878" y="552"/>
                  </a:cubicBezTo>
                  <a:cubicBezTo>
                    <a:pt x="677" y="401"/>
                    <a:pt x="477" y="251"/>
                    <a:pt x="251" y="126"/>
                  </a:cubicBezTo>
                  <a:cubicBezTo>
                    <a:pt x="201" y="75"/>
                    <a:pt x="126" y="50"/>
                    <a:pt x="76" y="25"/>
                  </a:cubicBezTo>
                  <a:cubicBezTo>
                    <a:pt x="26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7" name="Google Shape;3977;p55"/>
            <p:cNvSpPr/>
            <p:nvPr/>
          </p:nvSpPr>
          <p:spPr>
            <a:xfrm>
              <a:off x="6098231" y="2701691"/>
              <a:ext cx="49500" cy="31317"/>
            </a:xfrm>
            <a:custGeom>
              <a:avLst/>
              <a:gdLst/>
              <a:ahLst/>
              <a:cxnLst/>
              <a:rect l="l" t="t" r="r" b="b"/>
              <a:pathLst>
                <a:path w="2657" h="1681" extrusionOk="0">
                  <a:moveTo>
                    <a:pt x="1800" y="0"/>
                  </a:moveTo>
                  <a:cubicBezTo>
                    <a:pt x="1785" y="0"/>
                    <a:pt x="1770" y="1"/>
                    <a:pt x="1755" y="1"/>
                  </a:cubicBezTo>
                  <a:cubicBezTo>
                    <a:pt x="1742" y="1"/>
                    <a:pt x="1730" y="1"/>
                    <a:pt x="1718" y="1"/>
                  </a:cubicBezTo>
                  <a:cubicBezTo>
                    <a:pt x="1134" y="1"/>
                    <a:pt x="665" y="578"/>
                    <a:pt x="75" y="603"/>
                  </a:cubicBezTo>
                  <a:lnTo>
                    <a:pt x="0" y="703"/>
                  </a:lnTo>
                  <a:cubicBezTo>
                    <a:pt x="627" y="854"/>
                    <a:pt x="978" y="1580"/>
                    <a:pt x="1604" y="1656"/>
                  </a:cubicBezTo>
                  <a:cubicBezTo>
                    <a:pt x="1679" y="1681"/>
                    <a:pt x="1755" y="1681"/>
                    <a:pt x="1830" y="1681"/>
                  </a:cubicBezTo>
                  <a:cubicBezTo>
                    <a:pt x="2281" y="1656"/>
                    <a:pt x="2657" y="1255"/>
                    <a:pt x="2632" y="803"/>
                  </a:cubicBezTo>
                  <a:cubicBezTo>
                    <a:pt x="2608" y="343"/>
                    <a:pt x="2232" y="0"/>
                    <a:pt x="18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8" name="Google Shape;3978;p55"/>
            <p:cNvSpPr/>
            <p:nvPr/>
          </p:nvSpPr>
          <p:spPr>
            <a:xfrm>
              <a:off x="6062741" y="2403071"/>
              <a:ext cx="185387" cy="319206"/>
            </a:xfrm>
            <a:custGeom>
              <a:avLst/>
              <a:gdLst/>
              <a:ahLst/>
              <a:cxnLst/>
              <a:rect l="l" t="t" r="r" b="b"/>
              <a:pathLst>
                <a:path w="9951" h="17134" extrusionOk="0">
                  <a:moveTo>
                    <a:pt x="7052" y="0"/>
                  </a:moveTo>
                  <a:cubicBezTo>
                    <a:pt x="6403" y="0"/>
                    <a:pt x="4731" y="240"/>
                    <a:pt x="3810" y="2622"/>
                  </a:cubicBezTo>
                  <a:cubicBezTo>
                    <a:pt x="2657" y="5604"/>
                    <a:pt x="802" y="11394"/>
                    <a:pt x="677" y="12070"/>
                  </a:cubicBezTo>
                  <a:lnTo>
                    <a:pt x="627" y="12346"/>
                  </a:lnTo>
                  <a:cubicBezTo>
                    <a:pt x="426" y="13248"/>
                    <a:pt x="0" y="15128"/>
                    <a:pt x="1304" y="16256"/>
                  </a:cubicBezTo>
                  <a:cubicBezTo>
                    <a:pt x="2080" y="16923"/>
                    <a:pt x="2775" y="17080"/>
                    <a:pt x="3255" y="17080"/>
                  </a:cubicBezTo>
                  <a:cubicBezTo>
                    <a:pt x="3659" y="17080"/>
                    <a:pt x="3912" y="16969"/>
                    <a:pt x="3935" y="16958"/>
                  </a:cubicBezTo>
                  <a:lnTo>
                    <a:pt x="3860" y="16782"/>
                  </a:lnTo>
                  <a:cubicBezTo>
                    <a:pt x="3838" y="16793"/>
                    <a:pt x="3628" y="16880"/>
                    <a:pt x="3287" y="16880"/>
                  </a:cubicBezTo>
                  <a:cubicBezTo>
                    <a:pt x="2844" y="16880"/>
                    <a:pt x="2181" y="16733"/>
                    <a:pt x="1429" y="16081"/>
                  </a:cubicBezTo>
                  <a:cubicBezTo>
                    <a:pt x="226" y="15053"/>
                    <a:pt x="627" y="13273"/>
                    <a:pt x="827" y="12396"/>
                  </a:cubicBezTo>
                  <a:cubicBezTo>
                    <a:pt x="853" y="12271"/>
                    <a:pt x="878" y="12171"/>
                    <a:pt x="878" y="12096"/>
                  </a:cubicBezTo>
                  <a:cubicBezTo>
                    <a:pt x="1003" y="11419"/>
                    <a:pt x="2858" y="5679"/>
                    <a:pt x="4010" y="2697"/>
                  </a:cubicBezTo>
                  <a:cubicBezTo>
                    <a:pt x="4883" y="435"/>
                    <a:pt x="6369" y="199"/>
                    <a:pt x="7000" y="199"/>
                  </a:cubicBezTo>
                  <a:cubicBezTo>
                    <a:pt x="7166" y="199"/>
                    <a:pt x="7273" y="216"/>
                    <a:pt x="7294" y="216"/>
                  </a:cubicBezTo>
                  <a:cubicBezTo>
                    <a:pt x="8722" y="441"/>
                    <a:pt x="9750" y="1745"/>
                    <a:pt x="9675" y="3198"/>
                  </a:cubicBezTo>
                  <a:cubicBezTo>
                    <a:pt x="9675" y="4852"/>
                    <a:pt x="9574" y="13649"/>
                    <a:pt x="9499" y="14101"/>
                  </a:cubicBezTo>
                  <a:lnTo>
                    <a:pt x="9499" y="14151"/>
                  </a:lnTo>
                  <a:cubicBezTo>
                    <a:pt x="9349" y="15253"/>
                    <a:pt x="8948" y="16081"/>
                    <a:pt x="8346" y="16507"/>
                  </a:cubicBezTo>
                  <a:cubicBezTo>
                    <a:pt x="7952" y="16789"/>
                    <a:pt x="7472" y="16930"/>
                    <a:pt x="6993" y="16930"/>
                  </a:cubicBezTo>
                  <a:cubicBezTo>
                    <a:pt x="6833" y="16930"/>
                    <a:pt x="6673" y="16914"/>
                    <a:pt x="6517" y="16883"/>
                  </a:cubicBezTo>
                  <a:lnTo>
                    <a:pt x="6467" y="17083"/>
                  </a:lnTo>
                  <a:cubicBezTo>
                    <a:pt x="6667" y="17108"/>
                    <a:pt x="6843" y="17133"/>
                    <a:pt x="7018" y="17133"/>
                  </a:cubicBezTo>
                  <a:cubicBezTo>
                    <a:pt x="7544" y="17133"/>
                    <a:pt x="8046" y="16983"/>
                    <a:pt x="8472" y="16682"/>
                  </a:cubicBezTo>
                  <a:cubicBezTo>
                    <a:pt x="9123" y="16206"/>
                    <a:pt x="9549" y="15354"/>
                    <a:pt x="9725" y="14176"/>
                  </a:cubicBezTo>
                  <a:lnTo>
                    <a:pt x="9725" y="14126"/>
                  </a:lnTo>
                  <a:cubicBezTo>
                    <a:pt x="9775" y="13624"/>
                    <a:pt x="9875" y="4577"/>
                    <a:pt x="9875" y="3198"/>
                  </a:cubicBezTo>
                  <a:cubicBezTo>
                    <a:pt x="9950" y="1644"/>
                    <a:pt x="8848" y="291"/>
                    <a:pt x="7319" y="15"/>
                  </a:cubicBezTo>
                  <a:cubicBezTo>
                    <a:pt x="7314" y="15"/>
                    <a:pt x="7215" y="0"/>
                    <a:pt x="7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9" name="Google Shape;3979;p55"/>
            <p:cNvSpPr/>
            <p:nvPr/>
          </p:nvSpPr>
          <p:spPr>
            <a:xfrm>
              <a:off x="6131840" y="2442976"/>
              <a:ext cx="113010" cy="50972"/>
            </a:xfrm>
            <a:custGeom>
              <a:avLst/>
              <a:gdLst/>
              <a:ahLst/>
              <a:cxnLst/>
              <a:rect l="l" t="t" r="r" b="b"/>
              <a:pathLst>
                <a:path w="6066" h="2736" extrusionOk="0">
                  <a:moveTo>
                    <a:pt x="2712" y="0"/>
                  </a:moveTo>
                  <a:cubicBezTo>
                    <a:pt x="2476" y="0"/>
                    <a:pt x="2238" y="19"/>
                    <a:pt x="2006" y="54"/>
                  </a:cubicBezTo>
                  <a:cubicBezTo>
                    <a:pt x="1605" y="129"/>
                    <a:pt x="1229" y="279"/>
                    <a:pt x="853" y="480"/>
                  </a:cubicBezTo>
                  <a:cubicBezTo>
                    <a:pt x="627" y="605"/>
                    <a:pt x="402" y="781"/>
                    <a:pt x="201" y="956"/>
                  </a:cubicBezTo>
                  <a:cubicBezTo>
                    <a:pt x="126" y="1031"/>
                    <a:pt x="76" y="1081"/>
                    <a:pt x="26" y="1131"/>
                  </a:cubicBezTo>
                  <a:cubicBezTo>
                    <a:pt x="1" y="1156"/>
                    <a:pt x="1" y="1182"/>
                    <a:pt x="1" y="1182"/>
                  </a:cubicBezTo>
                  <a:cubicBezTo>
                    <a:pt x="276" y="931"/>
                    <a:pt x="577" y="730"/>
                    <a:pt x="903" y="530"/>
                  </a:cubicBezTo>
                  <a:cubicBezTo>
                    <a:pt x="1452" y="255"/>
                    <a:pt x="2048" y="110"/>
                    <a:pt x="2651" y="110"/>
                  </a:cubicBezTo>
                  <a:cubicBezTo>
                    <a:pt x="2929" y="110"/>
                    <a:pt x="3208" y="141"/>
                    <a:pt x="3484" y="204"/>
                  </a:cubicBezTo>
                  <a:cubicBezTo>
                    <a:pt x="3986" y="304"/>
                    <a:pt x="4437" y="530"/>
                    <a:pt x="4813" y="831"/>
                  </a:cubicBezTo>
                  <a:cubicBezTo>
                    <a:pt x="5139" y="1081"/>
                    <a:pt x="5414" y="1357"/>
                    <a:pt x="5640" y="1708"/>
                  </a:cubicBezTo>
                  <a:cubicBezTo>
                    <a:pt x="5820" y="2001"/>
                    <a:pt x="5960" y="2294"/>
                    <a:pt x="6041" y="2623"/>
                  </a:cubicBezTo>
                  <a:lnTo>
                    <a:pt x="6041" y="2623"/>
                  </a:lnTo>
                  <a:cubicBezTo>
                    <a:pt x="6041" y="2552"/>
                    <a:pt x="6039" y="2481"/>
                    <a:pt x="6016" y="2410"/>
                  </a:cubicBezTo>
                  <a:cubicBezTo>
                    <a:pt x="5941" y="2159"/>
                    <a:pt x="5840" y="1883"/>
                    <a:pt x="5690" y="1658"/>
                  </a:cubicBezTo>
                  <a:cubicBezTo>
                    <a:pt x="5489" y="1307"/>
                    <a:pt x="5214" y="981"/>
                    <a:pt x="4888" y="730"/>
                  </a:cubicBezTo>
                  <a:cubicBezTo>
                    <a:pt x="4487" y="430"/>
                    <a:pt x="4011" y="204"/>
                    <a:pt x="3510" y="79"/>
                  </a:cubicBezTo>
                  <a:cubicBezTo>
                    <a:pt x="3254" y="25"/>
                    <a:pt x="2985" y="0"/>
                    <a:pt x="2712" y="0"/>
                  </a:cubicBezTo>
                  <a:close/>
                  <a:moveTo>
                    <a:pt x="6041" y="2623"/>
                  </a:moveTo>
                  <a:cubicBezTo>
                    <a:pt x="6041" y="2627"/>
                    <a:pt x="6041" y="2631"/>
                    <a:pt x="6041" y="2635"/>
                  </a:cubicBezTo>
                  <a:cubicBezTo>
                    <a:pt x="6046" y="2649"/>
                    <a:pt x="6049" y="2662"/>
                    <a:pt x="6053" y="2673"/>
                  </a:cubicBezTo>
                  <a:lnTo>
                    <a:pt x="6053" y="2673"/>
                  </a:lnTo>
                  <a:cubicBezTo>
                    <a:pt x="6049" y="2656"/>
                    <a:pt x="6045" y="2639"/>
                    <a:pt x="6041" y="2623"/>
                  </a:cubicBezTo>
                  <a:close/>
                  <a:moveTo>
                    <a:pt x="6053" y="2673"/>
                  </a:moveTo>
                  <a:lnTo>
                    <a:pt x="6053" y="2673"/>
                  </a:lnTo>
                  <a:cubicBezTo>
                    <a:pt x="6057" y="2693"/>
                    <a:pt x="6062" y="2714"/>
                    <a:pt x="6066" y="2735"/>
                  </a:cubicBezTo>
                  <a:cubicBezTo>
                    <a:pt x="6066" y="2735"/>
                    <a:pt x="6066" y="2719"/>
                    <a:pt x="6053" y="26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0" name="Google Shape;3980;p55"/>
            <p:cNvSpPr/>
            <p:nvPr/>
          </p:nvSpPr>
          <p:spPr>
            <a:xfrm>
              <a:off x="6254183" y="2741038"/>
              <a:ext cx="88269" cy="58740"/>
            </a:xfrm>
            <a:custGeom>
              <a:avLst/>
              <a:gdLst/>
              <a:ahLst/>
              <a:cxnLst/>
              <a:rect l="l" t="t" r="r" b="b"/>
              <a:pathLst>
                <a:path w="4738" h="3153" extrusionOk="0">
                  <a:moveTo>
                    <a:pt x="135" y="1"/>
                  </a:moveTo>
                  <a:cubicBezTo>
                    <a:pt x="94" y="1"/>
                    <a:pt x="50" y="7"/>
                    <a:pt x="0" y="20"/>
                  </a:cubicBezTo>
                  <a:cubicBezTo>
                    <a:pt x="100" y="45"/>
                    <a:pt x="176" y="45"/>
                    <a:pt x="251" y="45"/>
                  </a:cubicBezTo>
                  <a:lnTo>
                    <a:pt x="927" y="95"/>
                  </a:lnTo>
                  <a:cubicBezTo>
                    <a:pt x="1228" y="120"/>
                    <a:pt x="1554" y="120"/>
                    <a:pt x="1930" y="195"/>
                  </a:cubicBezTo>
                  <a:cubicBezTo>
                    <a:pt x="2331" y="245"/>
                    <a:pt x="2707" y="396"/>
                    <a:pt x="3058" y="621"/>
                  </a:cubicBezTo>
                  <a:cubicBezTo>
                    <a:pt x="3684" y="1022"/>
                    <a:pt x="4161" y="1599"/>
                    <a:pt x="4461" y="2275"/>
                  </a:cubicBezTo>
                  <a:cubicBezTo>
                    <a:pt x="4562" y="2576"/>
                    <a:pt x="4662" y="2852"/>
                    <a:pt x="4737" y="3153"/>
                  </a:cubicBezTo>
                  <a:cubicBezTo>
                    <a:pt x="4737" y="3077"/>
                    <a:pt x="4737" y="2977"/>
                    <a:pt x="4712" y="2902"/>
                  </a:cubicBezTo>
                  <a:cubicBezTo>
                    <a:pt x="4662" y="2676"/>
                    <a:pt x="4612" y="2451"/>
                    <a:pt x="4511" y="2250"/>
                  </a:cubicBezTo>
                  <a:cubicBezTo>
                    <a:pt x="4236" y="1549"/>
                    <a:pt x="3760" y="922"/>
                    <a:pt x="3108" y="521"/>
                  </a:cubicBezTo>
                  <a:cubicBezTo>
                    <a:pt x="2757" y="295"/>
                    <a:pt x="2356" y="145"/>
                    <a:pt x="1955" y="95"/>
                  </a:cubicBezTo>
                  <a:cubicBezTo>
                    <a:pt x="1604" y="45"/>
                    <a:pt x="1278" y="20"/>
                    <a:pt x="927" y="20"/>
                  </a:cubicBezTo>
                  <a:lnTo>
                    <a:pt x="251" y="20"/>
                  </a:lnTo>
                  <a:cubicBezTo>
                    <a:pt x="213" y="7"/>
                    <a:pt x="176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1" name="Google Shape;3981;p55"/>
            <p:cNvSpPr/>
            <p:nvPr/>
          </p:nvSpPr>
          <p:spPr>
            <a:xfrm>
              <a:off x="6149128" y="2632033"/>
              <a:ext cx="210128" cy="110308"/>
            </a:xfrm>
            <a:custGeom>
              <a:avLst/>
              <a:gdLst/>
              <a:ahLst/>
              <a:cxnLst/>
              <a:rect l="l" t="t" r="r" b="b"/>
              <a:pathLst>
                <a:path w="11279" h="5921" extrusionOk="0">
                  <a:moveTo>
                    <a:pt x="7810" y="0"/>
                  </a:moveTo>
                  <a:cubicBezTo>
                    <a:pt x="6870" y="0"/>
                    <a:pt x="3023" y="1738"/>
                    <a:pt x="2556" y="2111"/>
                  </a:cubicBezTo>
                  <a:cubicBezTo>
                    <a:pt x="2030" y="2512"/>
                    <a:pt x="0" y="5595"/>
                    <a:pt x="0" y="5595"/>
                  </a:cubicBezTo>
                  <a:lnTo>
                    <a:pt x="5840" y="5871"/>
                  </a:lnTo>
                  <a:lnTo>
                    <a:pt x="6842" y="5921"/>
                  </a:lnTo>
                  <a:cubicBezTo>
                    <a:pt x="7093" y="5369"/>
                    <a:pt x="10201" y="3289"/>
                    <a:pt x="10677" y="2938"/>
                  </a:cubicBezTo>
                  <a:cubicBezTo>
                    <a:pt x="11053" y="2688"/>
                    <a:pt x="11278" y="2287"/>
                    <a:pt x="11278" y="1861"/>
                  </a:cubicBezTo>
                  <a:cubicBezTo>
                    <a:pt x="11278" y="1704"/>
                    <a:pt x="11040" y="1663"/>
                    <a:pt x="10793" y="1663"/>
                  </a:cubicBezTo>
                  <a:cubicBezTo>
                    <a:pt x="10527" y="1663"/>
                    <a:pt x="10251" y="1710"/>
                    <a:pt x="10251" y="1710"/>
                  </a:cubicBezTo>
                  <a:cubicBezTo>
                    <a:pt x="10451" y="1384"/>
                    <a:pt x="10451" y="958"/>
                    <a:pt x="10251" y="658"/>
                  </a:cubicBezTo>
                  <a:cubicBezTo>
                    <a:pt x="10218" y="617"/>
                    <a:pt x="10142" y="600"/>
                    <a:pt x="10038" y="600"/>
                  </a:cubicBezTo>
                  <a:cubicBezTo>
                    <a:pt x="9493" y="600"/>
                    <a:pt x="8171" y="1059"/>
                    <a:pt x="8171" y="1059"/>
                  </a:cubicBezTo>
                  <a:cubicBezTo>
                    <a:pt x="8171" y="1059"/>
                    <a:pt x="8471" y="332"/>
                    <a:pt x="7970" y="31"/>
                  </a:cubicBezTo>
                  <a:cubicBezTo>
                    <a:pt x="7935" y="10"/>
                    <a:pt x="7881" y="0"/>
                    <a:pt x="7810" y="0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2" name="Google Shape;3982;p55"/>
            <p:cNvSpPr/>
            <p:nvPr/>
          </p:nvSpPr>
          <p:spPr>
            <a:xfrm>
              <a:off x="6257909" y="2663425"/>
              <a:ext cx="81264" cy="56076"/>
            </a:xfrm>
            <a:custGeom>
              <a:avLst/>
              <a:gdLst/>
              <a:ahLst/>
              <a:cxnLst/>
              <a:rect l="l" t="t" r="r" b="b"/>
              <a:pathLst>
                <a:path w="4362" h="3010" extrusionOk="0">
                  <a:moveTo>
                    <a:pt x="4362" y="0"/>
                  </a:moveTo>
                  <a:cubicBezTo>
                    <a:pt x="4286" y="25"/>
                    <a:pt x="4211" y="50"/>
                    <a:pt x="4161" y="75"/>
                  </a:cubicBezTo>
                  <a:lnTo>
                    <a:pt x="3610" y="251"/>
                  </a:lnTo>
                  <a:cubicBezTo>
                    <a:pt x="3008" y="501"/>
                    <a:pt x="2432" y="777"/>
                    <a:pt x="1880" y="1103"/>
                  </a:cubicBezTo>
                  <a:cubicBezTo>
                    <a:pt x="1329" y="1429"/>
                    <a:pt x="828" y="1855"/>
                    <a:pt x="402" y="2356"/>
                  </a:cubicBezTo>
                  <a:cubicBezTo>
                    <a:pt x="276" y="2507"/>
                    <a:pt x="176" y="2657"/>
                    <a:pt x="76" y="2832"/>
                  </a:cubicBezTo>
                  <a:cubicBezTo>
                    <a:pt x="26" y="2882"/>
                    <a:pt x="1" y="2958"/>
                    <a:pt x="1" y="3008"/>
                  </a:cubicBezTo>
                  <a:cubicBezTo>
                    <a:pt x="1" y="3009"/>
                    <a:pt x="1" y="3009"/>
                    <a:pt x="1" y="3009"/>
                  </a:cubicBezTo>
                  <a:cubicBezTo>
                    <a:pt x="14" y="3009"/>
                    <a:pt x="165" y="2740"/>
                    <a:pt x="477" y="2356"/>
                  </a:cubicBezTo>
                  <a:cubicBezTo>
                    <a:pt x="903" y="1880"/>
                    <a:pt x="1379" y="1479"/>
                    <a:pt x="1931" y="1178"/>
                  </a:cubicBezTo>
                  <a:cubicBezTo>
                    <a:pt x="2482" y="852"/>
                    <a:pt x="3058" y="577"/>
                    <a:pt x="3635" y="326"/>
                  </a:cubicBezTo>
                  <a:lnTo>
                    <a:pt x="4161" y="100"/>
                  </a:lnTo>
                  <a:cubicBezTo>
                    <a:pt x="4236" y="75"/>
                    <a:pt x="4311" y="50"/>
                    <a:pt x="4362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3" name="Google Shape;3983;p55"/>
            <p:cNvSpPr/>
            <p:nvPr/>
          </p:nvSpPr>
          <p:spPr>
            <a:xfrm>
              <a:off x="6209825" y="2650813"/>
              <a:ext cx="88735" cy="68186"/>
            </a:xfrm>
            <a:custGeom>
              <a:avLst/>
              <a:gdLst/>
              <a:ahLst/>
              <a:cxnLst/>
              <a:rect l="l" t="t" r="r" b="b"/>
              <a:pathLst>
                <a:path w="4763" h="3660" extrusionOk="0">
                  <a:moveTo>
                    <a:pt x="4762" y="1"/>
                  </a:moveTo>
                  <a:cubicBezTo>
                    <a:pt x="4762" y="1"/>
                    <a:pt x="4758" y="2"/>
                    <a:pt x="4750" y="4"/>
                  </a:cubicBezTo>
                  <a:lnTo>
                    <a:pt x="4750" y="4"/>
                  </a:lnTo>
                  <a:cubicBezTo>
                    <a:pt x="4754" y="3"/>
                    <a:pt x="4758" y="2"/>
                    <a:pt x="4762" y="1"/>
                  </a:cubicBezTo>
                  <a:close/>
                  <a:moveTo>
                    <a:pt x="4750" y="4"/>
                  </a:moveTo>
                  <a:lnTo>
                    <a:pt x="4750" y="4"/>
                  </a:lnTo>
                  <a:cubicBezTo>
                    <a:pt x="4679" y="26"/>
                    <a:pt x="4608" y="27"/>
                    <a:pt x="4537" y="51"/>
                  </a:cubicBezTo>
                  <a:cubicBezTo>
                    <a:pt x="4311" y="101"/>
                    <a:pt x="4111" y="176"/>
                    <a:pt x="3885" y="276"/>
                  </a:cubicBezTo>
                  <a:cubicBezTo>
                    <a:pt x="3208" y="552"/>
                    <a:pt x="2557" y="878"/>
                    <a:pt x="1930" y="1254"/>
                  </a:cubicBezTo>
                  <a:cubicBezTo>
                    <a:pt x="1730" y="1354"/>
                    <a:pt x="1554" y="1479"/>
                    <a:pt x="1379" y="1580"/>
                  </a:cubicBezTo>
                  <a:cubicBezTo>
                    <a:pt x="1228" y="1705"/>
                    <a:pt x="1103" y="1855"/>
                    <a:pt x="978" y="2006"/>
                  </a:cubicBezTo>
                  <a:cubicBezTo>
                    <a:pt x="752" y="2256"/>
                    <a:pt x="577" y="2532"/>
                    <a:pt x="401" y="2833"/>
                  </a:cubicBezTo>
                  <a:cubicBezTo>
                    <a:pt x="276" y="3083"/>
                    <a:pt x="176" y="3284"/>
                    <a:pt x="100" y="3434"/>
                  </a:cubicBezTo>
                  <a:cubicBezTo>
                    <a:pt x="50" y="3509"/>
                    <a:pt x="25" y="3585"/>
                    <a:pt x="0" y="3660"/>
                  </a:cubicBezTo>
                  <a:cubicBezTo>
                    <a:pt x="50" y="3585"/>
                    <a:pt x="75" y="3509"/>
                    <a:pt x="126" y="3459"/>
                  </a:cubicBezTo>
                  <a:lnTo>
                    <a:pt x="451" y="2883"/>
                  </a:lnTo>
                  <a:cubicBezTo>
                    <a:pt x="627" y="2607"/>
                    <a:pt x="827" y="2331"/>
                    <a:pt x="1028" y="2081"/>
                  </a:cubicBezTo>
                  <a:cubicBezTo>
                    <a:pt x="1153" y="1930"/>
                    <a:pt x="1278" y="1805"/>
                    <a:pt x="1429" y="1680"/>
                  </a:cubicBezTo>
                  <a:cubicBezTo>
                    <a:pt x="1604" y="1580"/>
                    <a:pt x="1780" y="1454"/>
                    <a:pt x="1980" y="1354"/>
                  </a:cubicBezTo>
                  <a:cubicBezTo>
                    <a:pt x="2607" y="978"/>
                    <a:pt x="3258" y="627"/>
                    <a:pt x="3935" y="326"/>
                  </a:cubicBezTo>
                  <a:cubicBezTo>
                    <a:pt x="4380" y="126"/>
                    <a:pt x="4687" y="25"/>
                    <a:pt x="4750" y="4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4" name="Google Shape;3984;p55"/>
            <p:cNvSpPr/>
            <p:nvPr/>
          </p:nvSpPr>
          <p:spPr>
            <a:xfrm>
              <a:off x="5854495" y="2549484"/>
              <a:ext cx="66323" cy="99130"/>
            </a:xfrm>
            <a:custGeom>
              <a:avLst/>
              <a:gdLst/>
              <a:ahLst/>
              <a:cxnLst/>
              <a:rect l="l" t="t" r="r" b="b"/>
              <a:pathLst>
                <a:path w="3560" h="5321" extrusionOk="0">
                  <a:moveTo>
                    <a:pt x="1655" y="1"/>
                  </a:moveTo>
                  <a:cubicBezTo>
                    <a:pt x="1504" y="1"/>
                    <a:pt x="1379" y="26"/>
                    <a:pt x="1228" y="76"/>
                  </a:cubicBezTo>
                  <a:cubicBezTo>
                    <a:pt x="1003" y="126"/>
                    <a:pt x="777" y="277"/>
                    <a:pt x="602" y="452"/>
                  </a:cubicBezTo>
                  <a:cubicBezTo>
                    <a:pt x="452" y="577"/>
                    <a:pt x="351" y="728"/>
                    <a:pt x="251" y="878"/>
                  </a:cubicBezTo>
                  <a:cubicBezTo>
                    <a:pt x="176" y="1028"/>
                    <a:pt x="126" y="1179"/>
                    <a:pt x="101" y="1329"/>
                  </a:cubicBezTo>
                  <a:cubicBezTo>
                    <a:pt x="151" y="1179"/>
                    <a:pt x="226" y="1054"/>
                    <a:pt x="301" y="903"/>
                  </a:cubicBezTo>
                  <a:cubicBezTo>
                    <a:pt x="376" y="753"/>
                    <a:pt x="502" y="627"/>
                    <a:pt x="627" y="502"/>
                  </a:cubicBezTo>
                  <a:cubicBezTo>
                    <a:pt x="928" y="226"/>
                    <a:pt x="1279" y="76"/>
                    <a:pt x="1680" y="76"/>
                  </a:cubicBezTo>
                  <a:cubicBezTo>
                    <a:pt x="1805" y="76"/>
                    <a:pt x="1955" y="101"/>
                    <a:pt x="2106" y="126"/>
                  </a:cubicBezTo>
                  <a:cubicBezTo>
                    <a:pt x="2432" y="252"/>
                    <a:pt x="2707" y="452"/>
                    <a:pt x="2908" y="728"/>
                  </a:cubicBezTo>
                  <a:cubicBezTo>
                    <a:pt x="3359" y="1354"/>
                    <a:pt x="3534" y="2131"/>
                    <a:pt x="3459" y="2883"/>
                  </a:cubicBezTo>
                  <a:cubicBezTo>
                    <a:pt x="3459" y="3510"/>
                    <a:pt x="3284" y="4086"/>
                    <a:pt x="2958" y="4612"/>
                  </a:cubicBezTo>
                  <a:cubicBezTo>
                    <a:pt x="2648" y="5017"/>
                    <a:pt x="2158" y="5241"/>
                    <a:pt x="1659" y="5241"/>
                  </a:cubicBezTo>
                  <a:cubicBezTo>
                    <a:pt x="1632" y="5241"/>
                    <a:pt x="1606" y="5240"/>
                    <a:pt x="1579" y="5239"/>
                  </a:cubicBezTo>
                  <a:cubicBezTo>
                    <a:pt x="1404" y="5239"/>
                    <a:pt x="1228" y="5189"/>
                    <a:pt x="1078" y="5114"/>
                  </a:cubicBezTo>
                  <a:cubicBezTo>
                    <a:pt x="928" y="5039"/>
                    <a:pt x="777" y="4963"/>
                    <a:pt x="652" y="4838"/>
                  </a:cubicBezTo>
                  <a:cubicBezTo>
                    <a:pt x="477" y="4663"/>
                    <a:pt x="301" y="4437"/>
                    <a:pt x="201" y="4186"/>
                  </a:cubicBezTo>
                  <a:cubicBezTo>
                    <a:pt x="101" y="3986"/>
                    <a:pt x="51" y="3760"/>
                    <a:pt x="0" y="3535"/>
                  </a:cubicBezTo>
                  <a:lnTo>
                    <a:pt x="0" y="3585"/>
                  </a:lnTo>
                  <a:cubicBezTo>
                    <a:pt x="0" y="3635"/>
                    <a:pt x="0" y="3685"/>
                    <a:pt x="0" y="3710"/>
                  </a:cubicBezTo>
                  <a:cubicBezTo>
                    <a:pt x="25" y="3886"/>
                    <a:pt x="76" y="4061"/>
                    <a:pt x="151" y="4211"/>
                  </a:cubicBezTo>
                  <a:cubicBezTo>
                    <a:pt x="251" y="4462"/>
                    <a:pt x="401" y="4713"/>
                    <a:pt x="602" y="4888"/>
                  </a:cubicBezTo>
                  <a:cubicBezTo>
                    <a:pt x="727" y="5013"/>
                    <a:pt x="853" y="5114"/>
                    <a:pt x="1028" y="5189"/>
                  </a:cubicBezTo>
                  <a:cubicBezTo>
                    <a:pt x="1178" y="5289"/>
                    <a:pt x="1379" y="5314"/>
                    <a:pt x="1579" y="5314"/>
                  </a:cubicBezTo>
                  <a:cubicBezTo>
                    <a:pt x="1622" y="5319"/>
                    <a:pt x="1665" y="5321"/>
                    <a:pt x="1708" y="5321"/>
                  </a:cubicBezTo>
                  <a:cubicBezTo>
                    <a:pt x="1916" y="5321"/>
                    <a:pt x="2124" y="5272"/>
                    <a:pt x="2331" y="5189"/>
                  </a:cubicBezTo>
                  <a:cubicBezTo>
                    <a:pt x="2607" y="5089"/>
                    <a:pt x="2858" y="4913"/>
                    <a:pt x="3033" y="4688"/>
                  </a:cubicBezTo>
                  <a:cubicBezTo>
                    <a:pt x="3359" y="4161"/>
                    <a:pt x="3534" y="3535"/>
                    <a:pt x="3534" y="2908"/>
                  </a:cubicBezTo>
                  <a:cubicBezTo>
                    <a:pt x="3559" y="2507"/>
                    <a:pt x="3534" y="2081"/>
                    <a:pt x="3459" y="1680"/>
                  </a:cubicBezTo>
                  <a:cubicBezTo>
                    <a:pt x="3359" y="1304"/>
                    <a:pt x="3208" y="953"/>
                    <a:pt x="2958" y="653"/>
                  </a:cubicBezTo>
                  <a:cubicBezTo>
                    <a:pt x="2732" y="377"/>
                    <a:pt x="2457" y="176"/>
                    <a:pt x="2131" y="51"/>
                  </a:cubicBezTo>
                  <a:cubicBezTo>
                    <a:pt x="1980" y="1"/>
                    <a:pt x="1805" y="1"/>
                    <a:pt x="16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5" name="Google Shape;3985;p55"/>
            <p:cNvSpPr/>
            <p:nvPr/>
          </p:nvSpPr>
          <p:spPr>
            <a:xfrm>
              <a:off x="5845627" y="2549950"/>
              <a:ext cx="66323" cy="99484"/>
            </a:xfrm>
            <a:custGeom>
              <a:avLst/>
              <a:gdLst/>
              <a:ahLst/>
              <a:cxnLst/>
              <a:rect l="l" t="t" r="r" b="b"/>
              <a:pathLst>
                <a:path w="3560" h="5340" extrusionOk="0">
                  <a:moveTo>
                    <a:pt x="1654" y="1"/>
                  </a:moveTo>
                  <a:cubicBezTo>
                    <a:pt x="1504" y="1"/>
                    <a:pt x="1379" y="26"/>
                    <a:pt x="1228" y="76"/>
                  </a:cubicBezTo>
                  <a:cubicBezTo>
                    <a:pt x="1003" y="151"/>
                    <a:pt x="777" y="277"/>
                    <a:pt x="602" y="452"/>
                  </a:cubicBezTo>
                  <a:cubicBezTo>
                    <a:pt x="451" y="577"/>
                    <a:pt x="351" y="728"/>
                    <a:pt x="251" y="903"/>
                  </a:cubicBezTo>
                  <a:cubicBezTo>
                    <a:pt x="176" y="1029"/>
                    <a:pt x="126" y="1179"/>
                    <a:pt x="75" y="1329"/>
                  </a:cubicBezTo>
                  <a:cubicBezTo>
                    <a:pt x="151" y="1204"/>
                    <a:pt x="226" y="1054"/>
                    <a:pt x="301" y="928"/>
                  </a:cubicBezTo>
                  <a:cubicBezTo>
                    <a:pt x="376" y="753"/>
                    <a:pt x="501" y="628"/>
                    <a:pt x="627" y="502"/>
                  </a:cubicBezTo>
                  <a:cubicBezTo>
                    <a:pt x="802" y="327"/>
                    <a:pt x="1028" y="201"/>
                    <a:pt x="1253" y="151"/>
                  </a:cubicBezTo>
                  <a:cubicBezTo>
                    <a:pt x="1363" y="115"/>
                    <a:pt x="1460" y="91"/>
                    <a:pt x="1563" y="91"/>
                  </a:cubicBezTo>
                  <a:cubicBezTo>
                    <a:pt x="1601" y="91"/>
                    <a:pt x="1639" y="95"/>
                    <a:pt x="1679" y="101"/>
                  </a:cubicBezTo>
                  <a:cubicBezTo>
                    <a:pt x="1720" y="95"/>
                    <a:pt x="1758" y="91"/>
                    <a:pt x="1796" y="91"/>
                  </a:cubicBezTo>
                  <a:cubicBezTo>
                    <a:pt x="1899" y="91"/>
                    <a:pt x="1995" y="115"/>
                    <a:pt x="2106" y="151"/>
                  </a:cubicBezTo>
                  <a:cubicBezTo>
                    <a:pt x="2406" y="277"/>
                    <a:pt x="2682" y="477"/>
                    <a:pt x="2882" y="728"/>
                  </a:cubicBezTo>
                  <a:cubicBezTo>
                    <a:pt x="3334" y="1354"/>
                    <a:pt x="3534" y="2131"/>
                    <a:pt x="3459" y="2908"/>
                  </a:cubicBezTo>
                  <a:cubicBezTo>
                    <a:pt x="3434" y="3510"/>
                    <a:pt x="3258" y="4111"/>
                    <a:pt x="2958" y="4638"/>
                  </a:cubicBezTo>
                  <a:cubicBezTo>
                    <a:pt x="2624" y="5018"/>
                    <a:pt x="2156" y="5241"/>
                    <a:pt x="1659" y="5241"/>
                  </a:cubicBezTo>
                  <a:cubicBezTo>
                    <a:pt x="1632" y="5241"/>
                    <a:pt x="1606" y="5240"/>
                    <a:pt x="1579" y="5239"/>
                  </a:cubicBezTo>
                  <a:cubicBezTo>
                    <a:pt x="1404" y="5239"/>
                    <a:pt x="1228" y="5214"/>
                    <a:pt x="1078" y="5114"/>
                  </a:cubicBezTo>
                  <a:cubicBezTo>
                    <a:pt x="902" y="5064"/>
                    <a:pt x="777" y="4963"/>
                    <a:pt x="652" y="4863"/>
                  </a:cubicBezTo>
                  <a:cubicBezTo>
                    <a:pt x="451" y="4663"/>
                    <a:pt x="301" y="4437"/>
                    <a:pt x="201" y="4212"/>
                  </a:cubicBezTo>
                  <a:cubicBezTo>
                    <a:pt x="100" y="3986"/>
                    <a:pt x="25" y="3785"/>
                    <a:pt x="0" y="3560"/>
                  </a:cubicBezTo>
                  <a:cubicBezTo>
                    <a:pt x="0" y="3560"/>
                    <a:pt x="0" y="3585"/>
                    <a:pt x="0" y="3585"/>
                  </a:cubicBezTo>
                  <a:cubicBezTo>
                    <a:pt x="0" y="3635"/>
                    <a:pt x="0" y="3685"/>
                    <a:pt x="0" y="3735"/>
                  </a:cubicBezTo>
                  <a:cubicBezTo>
                    <a:pt x="25" y="3911"/>
                    <a:pt x="75" y="4061"/>
                    <a:pt x="126" y="4237"/>
                  </a:cubicBezTo>
                  <a:cubicBezTo>
                    <a:pt x="251" y="4487"/>
                    <a:pt x="401" y="4713"/>
                    <a:pt x="602" y="4913"/>
                  </a:cubicBezTo>
                  <a:cubicBezTo>
                    <a:pt x="702" y="5014"/>
                    <a:pt x="852" y="5114"/>
                    <a:pt x="1003" y="5189"/>
                  </a:cubicBezTo>
                  <a:cubicBezTo>
                    <a:pt x="1178" y="5289"/>
                    <a:pt x="1379" y="5339"/>
                    <a:pt x="1554" y="5339"/>
                  </a:cubicBezTo>
                  <a:cubicBezTo>
                    <a:pt x="1830" y="5339"/>
                    <a:pt x="2080" y="5289"/>
                    <a:pt x="2331" y="5214"/>
                  </a:cubicBezTo>
                  <a:cubicBezTo>
                    <a:pt x="2607" y="5089"/>
                    <a:pt x="2832" y="4913"/>
                    <a:pt x="3033" y="4688"/>
                  </a:cubicBezTo>
                  <a:cubicBezTo>
                    <a:pt x="3359" y="4161"/>
                    <a:pt x="3534" y="3535"/>
                    <a:pt x="3534" y="2908"/>
                  </a:cubicBezTo>
                  <a:cubicBezTo>
                    <a:pt x="3559" y="2507"/>
                    <a:pt x="3534" y="2106"/>
                    <a:pt x="3459" y="1705"/>
                  </a:cubicBezTo>
                  <a:cubicBezTo>
                    <a:pt x="3359" y="1329"/>
                    <a:pt x="3208" y="978"/>
                    <a:pt x="2958" y="678"/>
                  </a:cubicBezTo>
                  <a:cubicBezTo>
                    <a:pt x="2732" y="402"/>
                    <a:pt x="2456" y="176"/>
                    <a:pt x="2131" y="76"/>
                  </a:cubicBezTo>
                  <a:cubicBezTo>
                    <a:pt x="1980" y="26"/>
                    <a:pt x="1805" y="1"/>
                    <a:pt x="16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6" name="Google Shape;3986;p55"/>
            <p:cNvSpPr/>
            <p:nvPr/>
          </p:nvSpPr>
          <p:spPr>
            <a:xfrm>
              <a:off x="5861500" y="2624004"/>
              <a:ext cx="20102" cy="9557"/>
            </a:xfrm>
            <a:custGeom>
              <a:avLst/>
              <a:gdLst/>
              <a:ahLst/>
              <a:cxnLst/>
              <a:rect l="l" t="t" r="r" b="b"/>
              <a:pathLst>
                <a:path w="1079" h="513" extrusionOk="0">
                  <a:moveTo>
                    <a:pt x="324" y="1"/>
                  </a:moveTo>
                  <a:cubicBezTo>
                    <a:pt x="276" y="1"/>
                    <a:pt x="227" y="4"/>
                    <a:pt x="176" y="11"/>
                  </a:cubicBezTo>
                  <a:cubicBezTo>
                    <a:pt x="76" y="11"/>
                    <a:pt x="0" y="11"/>
                    <a:pt x="0" y="36"/>
                  </a:cubicBezTo>
                  <a:cubicBezTo>
                    <a:pt x="0" y="86"/>
                    <a:pt x="76" y="86"/>
                    <a:pt x="176" y="86"/>
                  </a:cubicBezTo>
                  <a:cubicBezTo>
                    <a:pt x="326" y="86"/>
                    <a:pt x="477" y="111"/>
                    <a:pt x="602" y="136"/>
                  </a:cubicBezTo>
                  <a:cubicBezTo>
                    <a:pt x="727" y="186"/>
                    <a:pt x="852" y="262"/>
                    <a:pt x="953" y="362"/>
                  </a:cubicBezTo>
                  <a:cubicBezTo>
                    <a:pt x="1028" y="462"/>
                    <a:pt x="1053" y="512"/>
                    <a:pt x="1053" y="512"/>
                  </a:cubicBezTo>
                  <a:cubicBezTo>
                    <a:pt x="1078" y="512"/>
                    <a:pt x="1078" y="437"/>
                    <a:pt x="1028" y="312"/>
                  </a:cubicBezTo>
                  <a:cubicBezTo>
                    <a:pt x="928" y="186"/>
                    <a:pt x="802" y="86"/>
                    <a:pt x="652" y="36"/>
                  </a:cubicBezTo>
                  <a:cubicBezTo>
                    <a:pt x="546" y="18"/>
                    <a:pt x="439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7" name="Google Shape;3987;p55"/>
            <p:cNvSpPr/>
            <p:nvPr/>
          </p:nvSpPr>
          <p:spPr>
            <a:xfrm>
              <a:off x="5861966" y="2565375"/>
              <a:ext cx="22431" cy="6744"/>
            </a:xfrm>
            <a:custGeom>
              <a:avLst/>
              <a:gdLst/>
              <a:ahLst/>
              <a:cxnLst/>
              <a:rect l="l" t="t" r="r" b="b"/>
              <a:pathLst>
                <a:path w="1204" h="362" extrusionOk="0">
                  <a:moveTo>
                    <a:pt x="1203" y="0"/>
                  </a:moveTo>
                  <a:lnTo>
                    <a:pt x="1203" y="0"/>
                  </a:lnTo>
                  <a:cubicBezTo>
                    <a:pt x="953" y="179"/>
                    <a:pt x="664" y="269"/>
                    <a:pt x="364" y="269"/>
                  </a:cubicBezTo>
                  <a:cubicBezTo>
                    <a:pt x="244" y="269"/>
                    <a:pt x="122" y="254"/>
                    <a:pt x="0" y="226"/>
                  </a:cubicBezTo>
                  <a:lnTo>
                    <a:pt x="0" y="226"/>
                  </a:lnTo>
                  <a:cubicBezTo>
                    <a:pt x="0" y="226"/>
                    <a:pt x="76" y="276"/>
                    <a:pt x="176" y="326"/>
                  </a:cubicBezTo>
                  <a:cubicBezTo>
                    <a:pt x="282" y="344"/>
                    <a:pt x="401" y="361"/>
                    <a:pt x="515" y="361"/>
                  </a:cubicBezTo>
                  <a:cubicBezTo>
                    <a:pt x="562" y="361"/>
                    <a:pt x="608" y="358"/>
                    <a:pt x="652" y="351"/>
                  </a:cubicBezTo>
                  <a:cubicBezTo>
                    <a:pt x="802" y="326"/>
                    <a:pt x="953" y="251"/>
                    <a:pt x="1078" y="150"/>
                  </a:cubicBezTo>
                  <a:cubicBezTo>
                    <a:pt x="1178" y="75"/>
                    <a:pt x="1203" y="0"/>
                    <a:pt x="1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8" name="Google Shape;3988;p55"/>
            <p:cNvSpPr/>
            <p:nvPr/>
          </p:nvSpPr>
          <p:spPr>
            <a:xfrm>
              <a:off x="5838156" y="2570722"/>
              <a:ext cx="44842" cy="53487"/>
            </a:xfrm>
            <a:custGeom>
              <a:avLst/>
              <a:gdLst/>
              <a:ahLst/>
              <a:cxnLst/>
              <a:rect l="l" t="t" r="r" b="b"/>
              <a:pathLst>
                <a:path w="2407" h="2871" extrusionOk="0">
                  <a:moveTo>
                    <a:pt x="1111" y="1"/>
                  </a:moveTo>
                  <a:cubicBezTo>
                    <a:pt x="700" y="1"/>
                    <a:pt x="330" y="243"/>
                    <a:pt x="176" y="640"/>
                  </a:cubicBezTo>
                  <a:cubicBezTo>
                    <a:pt x="0" y="1066"/>
                    <a:pt x="0" y="1543"/>
                    <a:pt x="176" y="1969"/>
                  </a:cubicBezTo>
                  <a:cubicBezTo>
                    <a:pt x="251" y="2194"/>
                    <a:pt x="351" y="2395"/>
                    <a:pt x="527" y="2570"/>
                  </a:cubicBezTo>
                  <a:cubicBezTo>
                    <a:pt x="677" y="2746"/>
                    <a:pt x="902" y="2871"/>
                    <a:pt x="1128" y="2871"/>
                  </a:cubicBezTo>
                  <a:cubicBezTo>
                    <a:pt x="1479" y="2846"/>
                    <a:pt x="1780" y="2670"/>
                    <a:pt x="1980" y="2370"/>
                  </a:cubicBezTo>
                  <a:cubicBezTo>
                    <a:pt x="2281" y="1919"/>
                    <a:pt x="2406" y="1342"/>
                    <a:pt x="2256" y="791"/>
                  </a:cubicBezTo>
                  <a:cubicBezTo>
                    <a:pt x="2156" y="440"/>
                    <a:pt x="1905" y="89"/>
                    <a:pt x="1529" y="64"/>
                  </a:cubicBezTo>
                  <a:lnTo>
                    <a:pt x="1278" y="14"/>
                  </a:lnTo>
                  <a:cubicBezTo>
                    <a:pt x="1222" y="5"/>
                    <a:pt x="1166" y="1"/>
                    <a:pt x="1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9" name="Google Shape;3989;p55"/>
            <p:cNvSpPr/>
            <p:nvPr/>
          </p:nvSpPr>
          <p:spPr>
            <a:xfrm>
              <a:off x="5836759" y="2570033"/>
              <a:ext cx="46240" cy="55182"/>
            </a:xfrm>
            <a:custGeom>
              <a:avLst/>
              <a:gdLst/>
              <a:ahLst/>
              <a:cxnLst/>
              <a:rect l="l" t="t" r="r" b="b"/>
              <a:pathLst>
                <a:path w="2482" h="2962" extrusionOk="0">
                  <a:moveTo>
                    <a:pt x="1053" y="1"/>
                  </a:moveTo>
                  <a:cubicBezTo>
                    <a:pt x="752" y="51"/>
                    <a:pt x="501" y="226"/>
                    <a:pt x="326" y="452"/>
                  </a:cubicBezTo>
                  <a:cubicBezTo>
                    <a:pt x="75" y="828"/>
                    <a:pt x="0" y="1279"/>
                    <a:pt x="125" y="1705"/>
                  </a:cubicBezTo>
                  <a:cubicBezTo>
                    <a:pt x="175" y="1956"/>
                    <a:pt x="251" y="2206"/>
                    <a:pt x="376" y="2407"/>
                  </a:cubicBezTo>
                  <a:cubicBezTo>
                    <a:pt x="526" y="2657"/>
                    <a:pt x="752" y="2858"/>
                    <a:pt x="1028" y="2933"/>
                  </a:cubicBezTo>
                  <a:cubicBezTo>
                    <a:pt x="1098" y="2952"/>
                    <a:pt x="1168" y="2962"/>
                    <a:pt x="1238" y="2962"/>
                  </a:cubicBezTo>
                  <a:cubicBezTo>
                    <a:pt x="1441" y="2962"/>
                    <a:pt x="1637" y="2882"/>
                    <a:pt x="1805" y="2733"/>
                  </a:cubicBezTo>
                  <a:cubicBezTo>
                    <a:pt x="2005" y="2582"/>
                    <a:pt x="2155" y="2382"/>
                    <a:pt x="2281" y="2131"/>
                  </a:cubicBezTo>
                  <a:cubicBezTo>
                    <a:pt x="2456" y="1755"/>
                    <a:pt x="2481" y="1304"/>
                    <a:pt x="2406" y="878"/>
                  </a:cubicBezTo>
                  <a:cubicBezTo>
                    <a:pt x="2331" y="602"/>
                    <a:pt x="2180" y="352"/>
                    <a:pt x="1930" y="176"/>
                  </a:cubicBezTo>
                  <a:cubicBezTo>
                    <a:pt x="1855" y="151"/>
                    <a:pt x="1779" y="126"/>
                    <a:pt x="1704" y="101"/>
                  </a:cubicBezTo>
                  <a:lnTo>
                    <a:pt x="1629" y="101"/>
                  </a:lnTo>
                  <a:cubicBezTo>
                    <a:pt x="1704" y="126"/>
                    <a:pt x="1805" y="151"/>
                    <a:pt x="1880" y="176"/>
                  </a:cubicBezTo>
                  <a:cubicBezTo>
                    <a:pt x="2105" y="352"/>
                    <a:pt x="2256" y="602"/>
                    <a:pt x="2306" y="878"/>
                  </a:cubicBezTo>
                  <a:cubicBezTo>
                    <a:pt x="2381" y="1279"/>
                    <a:pt x="2331" y="1705"/>
                    <a:pt x="2155" y="2081"/>
                  </a:cubicBezTo>
                  <a:cubicBezTo>
                    <a:pt x="2080" y="2281"/>
                    <a:pt x="1930" y="2482"/>
                    <a:pt x="1754" y="2632"/>
                  </a:cubicBezTo>
                  <a:cubicBezTo>
                    <a:pt x="1603" y="2765"/>
                    <a:pt x="1422" y="2826"/>
                    <a:pt x="1234" y="2826"/>
                  </a:cubicBezTo>
                  <a:cubicBezTo>
                    <a:pt x="1174" y="2826"/>
                    <a:pt x="1113" y="2820"/>
                    <a:pt x="1053" y="2808"/>
                  </a:cubicBezTo>
                  <a:cubicBezTo>
                    <a:pt x="802" y="2733"/>
                    <a:pt x="602" y="2557"/>
                    <a:pt x="476" y="2332"/>
                  </a:cubicBezTo>
                  <a:cubicBezTo>
                    <a:pt x="351" y="2131"/>
                    <a:pt x="251" y="1905"/>
                    <a:pt x="226" y="1655"/>
                  </a:cubicBezTo>
                  <a:cubicBezTo>
                    <a:pt x="100" y="1254"/>
                    <a:pt x="175" y="828"/>
                    <a:pt x="376" y="477"/>
                  </a:cubicBezTo>
                  <a:cubicBezTo>
                    <a:pt x="551" y="251"/>
                    <a:pt x="777" y="101"/>
                    <a:pt x="1053" y="26"/>
                  </a:cubicBezTo>
                  <a:cubicBezTo>
                    <a:pt x="1103" y="13"/>
                    <a:pt x="1153" y="7"/>
                    <a:pt x="1203" y="7"/>
                  </a:cubicBezTo>
                  <a:cubicBezTo>
                    <a:pt x="1253" y="7"/>
                    <a:pt x="1303" y="13"/>
                    <a:pt x="1353" y="26"/>
                  </a:cubicBezTo>
                  <a:cubicBezTo>
                    <a:pt x="1353" y="26"/>
                    <a:pt x="1328" y="1"/>
                    <a:pt x="1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57" name="תיבת טקסט 5">
            <a:extLst>
              <a:ext uri="{FF2B5EF4-FFF2-40B4-BE49-F238E27FC236}">
                <a16:creationId xmlns:a16="http://schemas.microsoft.com/office/drawing/2014/main" id="{DF393FFC-B9FB-0C4F-9208-C5859E52B70E}"/>
              </a:ext>
            </a:extLst>
          </p:cNvPr>
          <p:cNvSpPr txBox="1"/>
          <p:nvPr/>
        </p:nvSpPr>
        <p:spPr>
          <a:xfrm>
            <a:off x="187785" y="5978623"/>
            <a:ext cx="8910735" cy="5849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he-IL" sz="1067" b="1" dirty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טבלאות </a:t>
            </a:r>
            <a:r>
              <a:rPr lang="he-IL" sz="1067" b="1" kern="0" dirty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ea typeface="Arial Unicode MS"/>
                <a:cs typeface="Segoe UI" panose="020B0502040204020203" pitchFamily="34" charset="0"/>
              </a:rPr>
              <a:t>הנתונים במצגת הינם כלליות לצורך ההדגמה בלבד,</a:t>
            </a:r>
          </a:p>
          <a:p>
            <a:pPr algn="ctr" rtl="0">
              <a:defRPr/>
            </a:pPr>
            <a:r>
              <a:rPr lang="he-IL" sz="1067" b="1" kern="0" dirty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ea typeface="Arial Unicode MS"/>
                <a:cs typeface="Segoe UI" panose="020B0502040204020203" pitchFamily="34" charset="0"/>
              </a:rPr>
              <a:t> בכל מקרה הפרטים המלאים והמחייבים הם עפ"י תנאי הסל, </a:t>
            </a:r>
            <a:r>
              <a:rPr lang="he-IL" sz="1067" b="1" kern="0" dirty="0" err="1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ea typeface="Arial Unicode MS"/>
                <a:cs typeface="Segoe UI" panose="020B0502040204020203" pitchFamily="34" charset="0"/>
              </a:rPr>
              <a:t>השב"ן</a:t>
            </a:r>
            <a:r>
              <a:rPr lang="he-IL" sz="1067" b="1" kern="0" dirty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ea typeface="Arial Unicode MS"/>
                <a:cs typeface="Segoe UI" panose="020B0502040204020203" pitchFamily="34" charset="0"/>
              </a:rPr>
              <a:t> ופוליסות הביטוח בחברות השונות </a:t>
            </a:r>
          </a:p>
          <a:p>
            <a:endParaRPr lang="he-IL" sz="1067" b="1" dirty="0">
              <a:solidFill>
                <a:schemeClr val="bg1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58" name="Google Shape;13451;p83">
            <a:extLst>
              <a:ext uri="{FF2B5EF4-FFF2-40B4-BE49-F238E27FC236}">
                <a16:creationId xmlns:a16="http://schemas.microsoft.com/office/drawing/2014/main" id="{29F48564-CD5A-2648-916E-28C24DAE81CA}"/>
              </a:ext>
            </a:extLst>
          </p:cNvPr>
          <p:cNvGrpSpPr/>
          <p:nvPr/>
        </p:nvGrpSpPr>
        <p:grpSpPr>
          <a:xfrm>
            <a:off x="10599161" y="320687"/>
            <a:ext cx="590307" cy="483108"/>
            <a:chOff x="3462865" y="2459296"/>
            <a:chExt cx="442730" cy="362331"/>
          </a:xfrm>
        </p:grpSpPr>
        <p:sp>
          <p:nvSpPr>
            <p:cNvPr id="159" name="Google Shape;13452;p83">
              <a:extLst>
                <a:ext uri="{FF2B5EF4-FFF2-40B4-BE49-F238E27FC236}">
                  <a16:creationId xmlns:a16="http://schemas.microsoft.com/office/drawing/2014/main" id="{02E4A9AE-C691-6248-BDCB-00C1BDA73515}"/>
                </a:ext>
              </a:extLst>
            </p:cNvPr>
            <p:cNvSpPr/>
            <p:nvPr/>
          </p:nvSpPr>
          <p:spPr>
            <a:xfrm>
              <a:off x="3770009" y="2778221"/>
              <a:ext cx="43040" cy="36888"/>
            </a:xfrm>
            <a:custGeom>
              <a:avLst/>
              <a:gdLst/>
              <a:ahLst/>
              <a:cxnLst/>
              <a:rect l="l" t="t" r="r" b="b"/>
              <a:pathLst>
                <a:path w="1644" h="1409" extrusionOk="0">
                  <a:moveTo>
                    <a:pt x="942" y="0"/>
                  </a:moveTo>
                  <a:cubicBezTo>
                    <a:pt x="312" y="0"/>
                    <a:pt x="0" y="759"/>
                    <a:pt x="442" y="1201"/>
                  </a:cubicBezTo>
                  <a:cubicBezTo>
                    <a:pt x="585" y="1344"/>
                    <a:pt x="761" y="1408"/>
                    <a:pt x="934" y="1408"/>
                  </a:cubicBezTo>
                  <a:cubicBezTo>
                    <a:pt x="1296" y="1408"/>
                    <a:pt x="1643" y="1129"/>
                    <a:pt x="1643" y="706"/>
                  </a:cubicBezTo>
                  <a:cubicBezTo>
                    <a:pt x="1643" y="317"/>
                    <a:pt x="1326" y="0"/>
                    <a:pt x="942" y="0"/>
                  </a:cubicBez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" name="Google Shape;13453;p83">
              <a:extLst>
                <a:ext uri="{FF2B5EF4-FFF2-40B4-BE49-F238E27FC236}">
                  <a16:creationId xmlns:a16="http://schemas.microsoft.com/office/drawing/2014/main" id="{ACA9D808-6B97-5C4A-A68B-A37D99E657D9}"/>
                </a:ext>
              </a:extLst>
            </p:cNvPr>
            <p:cNvSpPr/>
            <p:nvPr/>
          </p:nvSpPr>
          <p:spPr>
            <a:xfrm>
              <a:off x="3540724" y="2605040"/>
              <a:ext cx="287038" cy="158415"/>
            </a:xfrm>
            <a:custGeom>
              <a:avLst/>
              <a:gdLst/>
              <a:ahLst/>
              <a:cxnLst/>
              <a:rect l="l" t="t" r="r" b="b"/>
              <a:pathLst>
                <a:path w="10964" h="6051" extrusionOk="0">
                  <a:moveTo>
                    <a:pt x="0" y="0"/>
                  </a:moveTo>
                  <a:lnTo>
                    <a:pt x="0" y="4127"/>
                  </a:lnTo>
                  <a:cubicBezTo>
                    <a:pt x="1603" y="5409"/>
                    <a:pt x="3542" y="6051"/>
                    <a:pt x="5482" y="6051"/>
                  </a:cubicBezTo>
                  <a:cubicBezTo>
                    <a:pt x="7421" y="6051"/>
                    <a:pt x="9361" y="5409"/>
                    <a:pt x="10963" y="4127"/>
                  </a:cubicBezTo>
                  <a:lnTo>
                    <a:pt x="10963" y="0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" name="Google Shape;13454;p83">
              <a:extLst>
                <a:ext uri="{FF2B5EF4-FFF2-40B4-BE49-F238E27FC236}">
                  <a16:creationId xmlns:a16="http://schemas.microsoft.com/office/drawing/2014/main" id="{68AAE943-F70A-0046-999C-876EB435D4C0}"/>
                </a:ext>
              </a:extLst>
            </p:cNvPr>
            <p:cNvSpPr/>
            <p:nvPr/>
          </p:nvSpPr>
          <p:spPr>
            <a:xfrm>
              <a:off x="3540724" y="2605040"/>
              <a:ext cx="70450" cy="146529"/>
            </a:xfrm>
            <a:custGeom>
              <a:avLst/>
              <a:gdLst/>
              <a:ahLst/>
              <a:cxnLst/>
              <a:rect l="l" t="t" r="r" b="b"/>
              <a:pathLst>
                <a:path w="2691" h="5597" extrusionOk="0">
                  <a:moveTo>
                    <a:pt x="0" y="0"/>
                  </a:moveTo>
                  <a:lnTo>
                    <a:pt x="0" y="4127"/>
                  </a:lnTo>
                  <a:cubicBezTo>
                    <a:pt x="803" y="4771"/>
                    <a:pt x="1715" y="5270"/>
                    <a:pt x="2691" y="5597"/>
                  </a:cubicBezTo>
                  <a:lnTo>
                    <a:pt x="2691" y="0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" name="Google Shape;13455;p83">
              <a:extLst>
                <a:ext uri="{FF2B5EF4-FFF2-40B4-BE49-F238E27FC236}">
                  <a16:creationId xmlns:a16="http://schemas.microsoft.com/office/drawing/2014/main" id="{63AB2478-386E-C649-9CB5-5D16BE72028F}"/>
                </a:ext>
              </a:extLst>
            </p:cNvPr>
            <p:cNvSpPr/>
            <p:nvPr/>
          </p:nvSpPr>
          <p:spPr>
            <a:xfrm>
              <a:off x="3764956" y="2619806"/>
              <a:ext cx="13247" cy="133021"/>
            </a:xfrm>
            <a:custGeom>
              <a:avLst/>
              <a:gdLst/>
              <a:ahLst/>
              <a:cxnLst/>
              <a:rect l="l" t="t" r="r" b="b"/>
              <a:pathLst>
                <a:path w="506" h="5081" extrusionOk="0">
                  <a:moveTo>
                    <a:pt x="253" y="1"/>
                  </a:moveTo>
                  <a:cubicBezTo>
                    <a:pt x="127" y="1"/>
                    <a:pt x="1" y="85"/>
                    <a:pt x="1" y="253"/>
                  </a:cubicBezTo>
                  <a:lnTo>
                    <a:pt x="1" y="4831"/>
                  </a:lnTo>
                  <a:cubicBezTo>
                    <a:pt x="1" y="4970"/>
                    <a:pt x="116" y="5081"/>
                    <a:pt x="251" y="5081"/>
                  </a:cubicBezTo>
                  <a:cubicBezTo>
                    <a:pt x="390" y="5081"/>
                    <a:pt x="505" y="4970"/>
                    <a:pt x="505" y="4831"/>
                  </a:cubicBezTo>
                  <a:lnTo>
                    <a:pt x="505" y="253"/>
                  </a:lnTo>
                  <a:cubicBezTo>
                    <a:pt x="505" y="85"/>
                    <a:pt x="379" y="1"/>
                    <a:pt x="253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" name="Google Shape;13456;p83">
              <a:extLst>
                <a:ext uri="{FF2B5EF4-FFF2-40B4-BE49-F238E27FC236}">
                  <a16:creationId xmlns:a16="http://schemas.microsoft.com/office/drawing/2014/main" id="{7513D180-4B6B-BF46-8D2C-A81BCC35FF85}"/>
                </a:ext>
              </a:extLst>
            </p:cNvPr>
            <p:cNvSpPr/>
            <p:nvPr/>
          </p:nvSpPr>
          <p:spPr>
            <a:xfrm>
              <a:off x="3469410" y="2465920"/>
              <a:ext cx="429666" cy="193837"/>
            </a:xfrm>
            <a:custGeom>
              <a:avLst/>
              <a:gdLst/>
              <a:ahLst/>
              <a:cxnLst/>
              <a:rect l="l" t="t" r="r" b="b"/>
              <a:pathLst>
                <a:path w="16412" h="7404" extrusionOk="0">
                  <a:moveTo>
                    <a:pt x="8206" y="1"/>
                  </a:moveTo>
                  <a:lnTo>
                    <a:pt x="0" y="3128"/>
                  </a:lnTo>
                  <a:lnTo>
                    <a:pt x="0" y="4272"/>
                  </a:lnTo>
                  <a:lnTo>
                    <a:pt x="8206" y="7404"/>
                  </a:lnTo>
                  <a:lnTo>
                    <a:pt x="16411" y="4272"/>
                  </a:lnTo>
                  <a:lnTo>
                    <a:pt x="16411" y="3128"/>
                  </a:lnTo>
                  <a:lnTo>
                    <a:pt x="8206" y="1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" name="Google Shape;13457;p83">
              <a:extLst>
                <a:ext uri="{FF2B5EF4-FFF2-40B4-BE49-F238E27FC236}">
                  <a16:creationId xmlns:a16="http://schemas.microsoft.com/office/drawing/2014/main" id="{C6E4C954-106B-1346-A2FD-BF7869CA30D3}"/>
                </a:ext>
              </a:extLst>
            </p:cNvPr>
            <p:cNvSpPr/>
            <p:nvPr/>
          </p:nvSpPr>
          <p:spPr>
            <a:xfrm>
              <a:off x="3469410" y="2547811"/>
              <a:ext cx="214833" cy="111946"/>
            </a:xfrm>
            <a:custGeom>
              <a:avLst/>
              <a:gdLst/>
              <a:ahLst/>
              <a:cxnLst/>
              <a:rect l="l" t="t" r="r" b="b"/>
              <a:pathLst>
                <a:path w="8206" h="4276" extrusionOk="0">
                  <a:moveTo>
                    <a:pt x="0" y="0"/>
                  </a:moveTo>
                  <a:lnTo>
                    <a:pt x="0" y="1144"/>
                  </a:lnTo>
                  <a:lnTo>
                    <a:pt x="8206" y="4276"/>
                  </a:lnTo>
                  <a:lnTo>
                    <a:pt x="8206" y="3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" name="Google Shape;13458;p83">
              <a:extLst>
                <a:ext uri="{FF2B5EF4-FFF2-40B4-BE49-F238E27FC236}">
                  <a16:creationId xmlns:a16="http://schemas.microsoft.com/office/drawing/2014/main" id="{5CBBA43B-D863-E74E-BEA7-8C96C685CB85}"/>
                </a:ext>
              </a:extLst>
            </p:cNvPr>
            <p:cNvSpPr/>
            <p:nvPr/>
          </p:nvSpPr>
          <p:spPr>
            <a:xfrm>
              <a:off x="3462865" y="2459296"/>
              <a:ext cx="442730" cy="362331"/>
            </a:xfrm>
            <a:custGeom>
              <a:avLst/>
              <a:gdLst/>
              <a:ahLst/>
              <a:cxnLst/>
              <a:rect l="l" t="t" r="r" b="b"/>
              <a:pathLst>
                <a:path w="16911" h="13840" extrusionOk="0">
                  <a:moveTo>
                    <a:pt x="16406" y="3746"/>
                  </a:moveTo>
                  <a:lnTo>
                    <a:pt x="16406" y="4352"/>
                  </a:lnTo>
                  <a:lnTo>
                    <a:pt x="12924" y="5682"/>
                  </a:lnTo>
                  <a:lnTo>
                    <a:pt x="12924" y="5072"/>
                  </a:lnTo>
                  <a:lnTo>
                    <a:pt x="16406" y="3746"/>
                  </a:lnTo>
                  <a:close/>
                  <a:moveTo>
                    <a:pt x="12419" y="5265"/>
                  </a:moveTo>
                  <a:lnTo>
                    <a:pt x="12419" y="5875"/>
                  </a:lnTo>
                  <a:lnTo>
                    <a:pt x="8706" y="7287"/>
                  </a:lnTo>
                  <a:lnTo>
                    <a:pt x="8706" y="6682"/>
                  </a:lnTo>
                  <a:lnTo>
                    <a:pt x="12419" y="5265"/>
                  </a:lnTo>
                  <a:close/>
                  <a:moveTo>
                    <a:pt x="505" y="3746"/>
                  </a:moveTo>
                  <a:lnTo>
                    <a:pt x="8206" y="6682"/>
                  </a:lnTo>
                  <a:lnTo>
                    <a:pt x="8206" y="7292"/>
                  </a:lnTo>
                  <a:lnTo>
                    <a:pt x="505" y="4352"/>
                  </a:lnTo>
                  <a:lnTo>
                    <a:pt x="505" y="3746"/>
                  </a:lnTo>
                  <a:close/>
                  <a:moveTo>
                    <a:pt x="13687" y="5927"/>
                  </a:moveTo>
                  <a:lnTo>
                    <a:pt x="13687" y="9569"/>
                  </a:lnTo>
                  <a:cubicBezTo>
                    <a:pt x="13442" y="9761"/>
                    <a:pt x="13188" y="9934"/>
                    <a:pt x="12924" y="10097"/>
                  </a:cubicBezTo>
                  <a:lnTo>
                    <a:pt x="12924" y="6221"/>
                  </a:lnTo>
                  <a:lnTo>
                    <a:pt x="13687" y="5927"/>
                  </a:lnTo>
                  <a:close/>
                  <a:moveTo>
                    <a:pt x="12674" y="12437"/>
                  </a:moveTo>
                  <a:cubicBezTo>
                    <a:pt x="12919" y="12437"/>
                    <a:pt x="13125" y="12639"/>
                    <a:pt x="13125" y="12888"/>
                  </a:cubicBezTo>
                  <a:cubicBezTo>
                    <a:pt x="13125" y="13158"/>
                    <a:pt x="12901" y="13338"/>
                    <a:pt x="12668" y="13338"/>
                  </a:cubicBezTo>
                  <a:cubicBezTo>
                    <a:pt x="12557" y="13338"/>
                    <a:pt x="12443" y="13297"/>
                    <a:pt x="12352" y="13206"/>
                  </a:cubicBezTo>
                  <a:cubicBezTo>
                    <a:pt x="12068" y="12922"/>
                    <a:pt x="12270" y="12437"/>
                    <a:pt x="12674" y="12437"/>
                  </a:cubicBezTo>
                  <a:close/>
                  <a:moveTo>
                    <a:pt x="8456" y="0"/>
                  </a:moveTo>
                  <a:cubicBezTo>
                    <a:pt x="8425" y="0"/>
                    <a:pt x="8393" y="7"/>
                    <a:pt x="8364" y="19"/>
                  </a:cubicBezTo>
                  <a:lnTo>
                    <a:pt x="159" y="3146"/>
                  </a:lnTo>
                  <a:cubicBezTo>
                    <a:pt x="63" y="3184"/>
                    <a:pt x="1" y="3276"/>
                    <a:pt x="1" y="3381"/>
                  </a:cubicBezTo>
                  <a:lnTo>
                    <a:pt x="1" y="4529"/>
                  </a:lnTo>
                  <a:cubicBezTo>
                    <a:pt x="1" y="4630"/>
                    <a:pt x="63" y="4726"/>
                    <a:pt x="159" y="4760"/>
                  </a:cubicBezTo>
                  <a:lnTo>
                    <a:pt x="2725" y="5740"/>
                  </a:lnTo>
                  <a:lnTo>
                    <a:pt x="2725" y="6610"/>
                  </a:lnTo>
                  <a:cubicBezTo>
                    <a:pt x="2725" y="6775"/>
                    <a:pt x="2849" y="6858"/>
                    <a:pt x="2974" y="6858"/>
                  </a:cubicBezTo>
                  <a:cubicBezTo>
                    <a:pt x="3099" y="6858"/>
                    <a:pt x="3224" y="6775"/>
                    <a:pt x="3224" y="6610"/>
                  </a:cubicBezTo>
                  <a:lnTo>
                    <a:pt x="3224" y="5932"/>
                  </a:lnTo>
                  <a:lnTo>
                    <a:pt x="8364" y="7892"/>
                  </a:lnTo>
                  <a:cubicBezTo>
                    <a:pt x="8393" y="7904"/>
                    <a:pt x="8423" y="7910"/>
                    <a:pt x="8454" y="7910"/>
                  </a:cubicBezTo>
                  <a:cubicBezTo>
                    <a:pt x="8485" y="7910"/>
                    <a:pt x="8516" y="7904"/>
                    <a:pt x="8547" y="7892"/>
                  </a:cubicBezTo>
                  <a:lnTo>
                    <a:pt x="12419" y="6413"/>
                  </a:lnTo>
                  <a:lnTo>
                    <a:pt x="12419" y="10390"/>
                  </a:lnTo>
                  <a:cubicBezTo>
                    <a:pt x="11171" y="11047"/>
                    <a:pt x="9810" y="11370"/>
                    <a:pt x="8455" y="11370"/>
                  </a:cubicBezTo>
                  <a:cubicBezTo>
                    <a:pt x="6598" y="11370"/>
                    <a:pt x="4752" y="10763"/>
                    <a:pt x="3224" y="9574"/>
                  </a:cubicBezTo>
                  <a:lnTo>
                    <a:pt x="3224" y="7614"/>
                  </a:lnTo>
                  <a:cubicBezTo>
                    <a:pt x="3224" y="7446"/>
                    <a:pt x="3099" y="7361"/>
                    <a:pt x="2974" y="7361"/>
                  </a:cubicBezTo>
                  <a:cubicBezTo>
                    <a:pt x="2849" y="7361"/>
                    <a:pt x="2725" y="7446"/>
                    <a:pt x="2725" y="7614"/>
                  </a:cubicBezTo>
                  <a:lnTo>
                    <a:pt x="2725" y="9694"/>
                  </a:lnTo>
                  <a:cubicBezTo>
                    <a:pt x="2725" y="9771"/>
                    <a:pt x="2758" y="9843"/>
                    <a:pt x="2821" y="9891"/>
                  </a:cubicBezTo>
                  <a:cubicBezTo>
                    <a:pt x="4451" y="11199"/>
                    <a:pt x="6445" y="11872"/>
                    <a:pt x="8455" y="11872"/>
                  </a:cubicBezTo>
                  <a:cubicBezTo>
                    <a:pt x="9804" y="11872"/>
                    <a:pt x="11160" y="11570"/>
                    <a:pt x="12419" y="10952"/>
                  </a:cubicBezTo>
                  <a:lnTo>
                    <a:pt x="12419" y="11966"/>
                  </a:lnTo>
                  <a:cubicBezTo>
                    <a:pt x="11958" y="12091"/>
                    <a:pt x="11660" y="12543"/>
                    <a:pt x="11727" y="13013"/>
                  </a:cubicBezTo>
                  <a:cubicBezTo>
                    <a:pt x="11790" y="13489"/>
                    <a:pt x="12193" y="13840"/>
                    <a:pt x="12669" y="13840"/>
                  </a:cubicBezTo>
                  <a:cubicBezTo>
                    <a:pt x="13149" y="13840"/>
                    <a:pt x="13553" y="13489"/>
                    <a:pt x="13615" y="13013"/>
                  </a:cubicBezTo>
                  <a:cubicBezTo>
                    <a:pt x="13678" y="12543"/>
                    <a:pt x="13385" y="12091"/>
                    <a:pt x="12924" y="11966"/>
                  </a:cubicBezTo>
                  <a:lnTo>
                    <a:pt x="12924" y="10683"/>
                  </a:lnTo>
                  <a:cubicBezTo>
                    <a:pt x="13332" y="10453"/>
                    <a:pt x="13726" y="10184"/>
                    <a:pt x="14096" y="9891"/>
                  </a:cubicBezTo>
                  <a:cubicBezTo>
                    <a:pt x="14153" y="9843"/>
                    <a:pt x="14187" y="9771"/>
                    <a:pt x="14187" y="9694"/>
                  </a:cubicBezTo>
                  <a:lnTo>
                    <a:pt x="14187" y="5740"/>
                  </a:lnTo>
                  <a:lnTo>
                    <a:pt x="16748" y="4760"/>
                  </a:lnTo>
                  <a:cubicBezTo>
                    <a:pt x="16848" y="4726"/>
                    <a:pt x="16911" y="4630"/>
                    <a:pt x="16911" y="4525"/>
                  </a:cubicBezTo>
                  <a:lnTo>
                    <a:pt x="16911" y="3381"/>
                  </a:lnTo>
                  <a:cubicBezTo>
                    <a:pt x="16911" y="3276"/>
                    <a:pt x="16848" y="3184"/>
                    <a:pt x="16752" y="3146"/>
                  </a:cubicBezTo>
                  <a:lnTo>
                    <a:pt x="11401" y="1104"/>
                  </a:lnTo>
                  <a:cubicBezTo>
                    <a:pt x="11366" y="1091"/>
                    <a:pt x="11333" y="1085"/>
                    <a:pt x="11302" y="1085"/>
                  </a:cubicBezTo>
                  <a:cubicBezTo>
                    <a:pt x="11055" y="1085"/>
                    <a:pt x="10945" y="1468"/>
                    <a:pt x="11223" y="1575"/>
                  </a:cubicBezTo>
                  <a:lnTo>
                    <a:pt x="15955" y="3377"/>
                  </a:lnTo>
                  <a:lnTo>
                    <a:pt x="12683" y="4630"/>
                  </a:lnTo>
                  <a:lnTo>
                    <a:pt x="8561" y="2762"/>
                  </a:lnTo>
                  <a:cubicBezTo>
                    <a:pt x="8523" y="2745"/>
                    <a:pt x="8486" y="2737"/>
                    <a:pt x="8451" y="2737"/>
                  </a:cubicBezTo>
                  <a:cubicBezTo>
                    <a:pt x="8210" y="2737"/>
                    <a:pt x="8086" y="3101"/>
                    <a:pt x="8355" y="3223"/>
                  </a:cubicBezTo>
                  <a:lnTo>
                    <a:pt x="12016" y="4880"/>
                  </a:lnTo>
                  <a:lnTo>
                    <a:pt x="8456" y="6240"/>
                  </a:lnTo>
                  <a:lnTo>
                    <a:pt x="957" y="3381"/>
                  </a:lnTo>
                  <a:lnTo>
                    <a:pt x="8456" y="523"/>
                  </a:lnTo>
                  <a:lnTo>
                    <a:pt x="10301" y="1224"/>
                  </a:lnTo>
                  <a:cubicBezTo>
                    <a:pt x="10336" y="1238"/>
                    <a:pt x="10370" y="1244"/>
                    <a:pt x="10401" y="1244"/>
                  </a:cubicBezTo>
                  <a:cubicBezTo>
                    <a:pt x="10651" y="1244"/>
                    <a:pt x="10761" y="860"/>
                    <a:pt x="10483" y="754"/>
                  </a:cubicBezTo>
                  <a:lnTo>
                    <a:pt x="8547" y="19"/>
                  </a:lnTo>
                  <a:cubicBezTo>
                    <a:pt x="8518" y="7"/>
                    <a:pt x="8487" y="0"/>
                    <a:pt x="845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166" name="Picture 165" descr="Text&#10;&#10;Description automatically generated">
            <a:extLst>
              <a:ext uri="{FF2B5EF4-FFF2-40B4-BE49-F238E27FC236}">
                <a16:creationId xmlns:a16="http://schemas.microsoft.com/office/drawing/2014/main" id="{B699831D-2EA1-DD4E-AADE-F101184BC1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5" r="71550"/>
          <a:stretch/>
        </p:blipFill>
        <p:spPr>
          <a:xfrm>
            <a:off x="620265" y="5833916"/>
            <a:ext cx="698177" cy="802704"/>
          </a:xfrm>
          <a:prstGeom prst="rect">
            <a:avLst/>
          </a:prstGeom>
        </p:spPr>
      </p:pic>
      <p:sp>
        <p:nvSpPr>
          <p:cNvPr id="167" name="Google Shape;104;p2">
            <a:extLst>
              <a:ext uri="{FF2B5EF4-FFF2-40B4-BE49-F238E27FC236}">
                <a16:creationId xmlns:a16="http://schemas.microsoft.com/office/drawing/2014/main" id="{E83EFA9F-BCC7-8E49-AB6B-BDCF56B41A44}"/>
              </a:ext>
            </a:extLst>
          </p:cNvPr>
          <p:cNvSpPr/>
          <p:nvPr/>
        </p:nvSpPr>
        <p:spPr>
          <a:xfrm rot="5400000">
            <a:off x="11366800" y="327167"/>
            <a:ext cx="1152400" cy="49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>
              <a:buClr>
                <a:srgbClr val="000000"/>
              </a:buClr>
            </a:pPr>
            <a:r>
              <a:rPr lang="he-IL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שיעור 1</a:t>
            </a:r>
          </a:p>
        </p:txBody>
      </p:sp>
    </p:spTree>
    <p:extLst>
      <p:ext uri="{BB962C8B-B14F-4D97-AF65-F5344CB8AC3E}">
        <p14:creationId xmlns:p14="http://schemas.microsoft.com/office/powerpoint/2010/main" val="290644186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16E598-57BC-4DEF-BDB3-B86C88016B7C}"/>
              </a:ext>
            </a:extLst>
          </p:cNvPr>
          <p:cNvSpPr/>
          <p:nvPr/>
        </p:nvSpPr>
        <p:spPr>
          <a:xfrm rot="7954253">
            <a:off x="632678" y="5669606"/>
            <a:ext cx="1067422" cy="1044427"/>
          </a:xfrm>
          <a:custGeom>
            <a:avLst/>
            <a:gdLst>
              <a:gd name="connsiteX0" fmla="*/ 1062161 w 1067422"/>
              <a:gd name="connsiteY0" fmla="*/ 410889 h 1044426"/>
              <a:gd name="connsiteX1" fmla="*/ 1061209 w 1067422"/>
              <a:gd name="connsiteY1" fmla="*/ 430892 h 1044426"/>
              <a:gd name="connsiteX2" fmla="*/ 882139 w 1067422"/>
              <a:gd name="connsiteY2" fmla="*/ 595674 h 1044426"/>
              <a:gd name="connsiteX3" fmla="*/ 868804 w 1067422"/>
              <a:gd name="connsiteY3" fmla="*/ 608057 h 1044426"/>
              <a:gd name="connsiteX4" fmla="*/ 868804 w 1067422"/>
              <a:gd name="connsiteY4" fmla="*/ 623297 h 1044426"/>
              <a:gd name="connsiteX5" fmla="*/ 908809 w 1067422"/>
              <a:gd name="connsiteY5" fmla="*/ 666159 h 1044426"/>
              <a:gd name="connsiteX6" fmla="*/ 916839 w 1067422"/>
              <a:gd name="connsiteY6" fmla="*/ 666632 h 1044426"/>
              <a:gd name="connsiteX7" fmla="*/ 645694 w 1067422"/>
              <a:gd name="connsiteY7" fmla="*/ 913608 h 1044426"/>
              <a:gd name="connsiteX8" fmla="*/ 638299 w 1067422"/>
              <a:gd name="connsiteY8" fmla="*/ 901427 h 1044426"/>
              <a:gd name="connsiteX9" fmla="*/ 607819 w 1067422"/>
              <a:gd name="connsiteY9" fmla="*/ 868089 h 1044426"/>
              <a:gd name="connsiteX10" fmla="*/ 583054 w 1067422"/>
              <a:gd name="connsiteY10" fmla="*/ 867137 h 1044426"/>
              <a:gd name="connsiteX11" fmla="*/ 458276 w 1067422"/>
              <a:gd name="connsiteY11" fmla="*/ 981437 h 1044426"/>
              <a:gd name="connsiteX12" fmla="*/ 394459 w 1067422"/>
              <a:gd name="connsiteY12" fmla="*/ 1039539 h 1044426"/>
              <a:gd name="connsiteX13" fmla="*/ 375409 w 1067422"/>
              <a:gd name="connsiteY13" fmla="*/ 1038587 h 1044426"/>
              <a:gd name="connsiteX14" fmla="*/ 295399 w 1067422"/>
              <a:gd name="connsiteY14" fmla="*/ 950957 h 1044426"/>
              <a:gd name="connsiteX15" fmla="*/ 292541 w 1067422"/>
              <a:gd name="connsiteY15" fmla="*/ 930954 h 1044426"/>
              <a:gd name="connsiteX16" fmla="*/ 320164 w 1067422"/>
              <a:gd name="connsiteY16" fmla="*/ 881424 h 1044426"/>
              <a:gd name="connsiteX17" fmla="*/ 318259 w 1067422"/>
              <a:gd name="connsiteY17" fmla="*/ 862374 h 1044426"/>
              <a:gd name="connsiteX18" fmla="*/ 253489 w 1067422"/>
              <a:gd name="connsiteY18" fmla="*/ 846182 h 1044426"/>
              <a:gd name="connsiteX19" fmla="*/ 184909 w 1067422"/>
              <a:gd name="connsiteY19" fmla="*/ 831894 h 1044426"/>
              <a:gd name="connsiteX20" fmla="*/ 7744 w 1067422"/>
              <a:gd name="connsiteY20" fmla="*/ 639489 h 1044426"/>
              <a:gd name="connsiteX21" fmla="*/ 8696 w 1067422"/>
              <a:gd name="connsiteY21" fmla="*/ 609009 h 1044426"/>
              <a:gd name="connsiteX22" fmla="*/ 167764 w 1067422"/>
              <a:gd name="connsiteY22" fmla="*/ 463277 h 1044426"/>
              <a:gd name="connsiteX23" fmla="*/ 191576 w 1067422"/>
              <a:gd name="connsiteY23" fmla="*/ 464229 h 1044426"/>
              <a:gd name="connsiteX24" fmla="*/ 328736 w 1067422"/>
              <a:gd name="connsiteY24" fmla="*/ 614724 h 1044426"/>
              <a:gd name="connsiteX25" fmla="*/ 347786 w 1067422"/>
              <a:gd name="connsiteY25" fmla="*/ 615677 h 1044426"/>
              <a:gd name="connsiteX26" fmla="*/ 411604 w 1067422"/>
              <a:gd name="connsiteY26" fmla="*/ 557574 h 1044426"/>
              <a:gd name="connsiteX27" fmla="*/ 412556 w 1067422"/>
              <a:gd name="connsiteY27" fmla="*/ 541382 h 1044426"/>
              <a:gd name="connsiteX28" fmla="*/ 273491 w 1067422"/>
              <a:gd name="connsiteY28" fmla="*/ 390887 h 1044426"/>
              <a:gd name="connsiteX29" fmla="*/ 273491 w 1067422"/>
              <a:gd name="connsiteY29" fmla="*/ 366122 h 1044426"/>
              <a:gd name="connsiteX30" fmla="*/ 401126 w 1067422"/>
              <a:gd name="connsiteY30" fmla="*/ 249917 h 1044426"/>
              <a:gd name="connsiteX31" fmla="*/ 422081 w 1067422"/>
              <a:gd name="connsiteY31" fmla="*/ 250869 h 1044426"/>
              <a:gd name="connsiteX32" fmla="*/ 560194 w 1067422"/>
              <a:gd name="connsiteY32" fmla="*/ 402317 h 1044426"/>
              <a:gd name="connsiteX33" fmla="*/ 580196 w 1067422"/>
              <a:gd name="connsiteY33" fmla="*/ 403269 h 1044426"/>
              <a:gd name="connsiteX34" fmla="*/ 644014 w 1067422"/>
              <a:gd name="connsiteY34" fmla="*/ 345167 h 1044426"/>
              <a:gd name="connsiteX35" fmla="*/ 644014 w 1067422"/>
              <a:gd name="connsiteY35" fmla="*/ 328974 h 1044426"/>
              <a:gd name="connsiteX36" fmla="*/ 504949 w 1067422"/>
              <a:gd name="connsiteY36" fmla="*/ 178479 h 1044426"/>
              <a:gd name="connsiteX37" fmla="*/ 505901 w 1067422"/>
              <a:gd name="connsiteY37" fmla="*/ 154667 h 1044426"/>
              <a:gd name="connsiteX38" fmla="*/ 666874 w 1067422"/>
              <a:gd name="connsiteY38" fmla="*/ 7029 h 1044426"/>
              <a:gd name="connsiteX39" fmla="*/ 691639 w 1067422"/>
              <a:gd name="connsiteY39" fmla="*/ 7982 h 1044426"/>
              <a:gd name="connsiteX40" fmla="*/ 888806 w 1067422"/>
              <a:gd name="connsiteY40" fmla="*/ 222294 h 1044426"/>
              <a:gd name="connsiteX41" fmla="*/ 892616 w 1067422"/>
              <a:gd name="connsiteY41" fmla="*/ 252774 h 1044426"/>
              <a:gd name="connsiteX42" fmla="*/ 867851 w 1067422"/>
              <a:gd name="connsiteY42" fmla="*/ 295637 h 1044426"/>
              <a:gd name="connsiteX43" fmla="*/ 869756 w 1067422"/>
              <a:gd name="connsiteY43" fmla="*/ 317544 h 1044426"/>
              <a:gd name="connsiteX44" fmla="*/ 934526 w 1067422"/>
              <a:gd name="connsiteY44" fmla="*/ 331832 h 1044426"/>
              <a:gd name="connsiteX45" fmla="*/ 1002154 w 1067422"/>
              <a:gd name="connsiteY45" fmla="*/ 346119 h 1044426"/>
              <a:gd name="connsiteX46" fmla="*/ 1062161 w 1067422"/>
              <a:gd name="connsiteY46" fmla="*/ 410889 h 1044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67422" h="1044426">
                <a:moveTo>
                  <a:pt x="1062161" y="410889"/>
                </a:moveTo>
                <a:cubicBezTo>
                  <a:pt x="1069781" y="418509"/>
                  <a:pt x="1068829" y="423272"/>
                  <a:pt x="1061209" y="430892"/>
                </a:cubicBezTo>
                <a:cubicBezTo>
                  <a:pt x="1001201" y="485184"/>
                  <a:pt x="941194" y="540429"/>
                  <a:pt x="882139" y="595674"/>
                </a:cubicBezTo>
                <a:cubicBezTo>
                  <a:pt x="877376" y="599484"/>
                  <a:pt x="873566" y="604247"/>
                  <a:pt x="868804" y="608057"/>
                </a:cubicBezTo>
                <a:cubicBezTo>
                  <a:pt x="862136" y="612819"/>
                  <a:pt x="863089" y="617582"/>
                  <a:pt x="868804" y="623297"/>
                </a:cubicBezTo>
                <a:cubicBezTo>
                  <a:pt x="882139" y="637584"/>
                  <a:pt x="895474" y="651872"/>
                  <a:pt x="908809" y="666159"/>
                </a:cubicBezTo>
                <a:lnTo>
                  <a:pt x="916839" y="666632"/>
                </a:lnTo>
                <a:lnTo>
                  <a:pt x="645694" y="913608"/>
                </a:lnTo>
                <a:lnTo>
                  <a:pt x="638299" y="901427"/>
                </a:lnTo>
                <a:cubicBezTo>
                  <a:pt x="626869" y="891902"/>
                  <a:pt x="617344" y="880472"/>
                  <a:pt x="607819" y="868089"/>
                </a:cubicBezTo>
                <a:cubicBezTo>
                  <a:pt x="599246" y="856659"/>
                  <a:pt x="592579" y="858564"/>
                  <a:pt x="583054" y="867137"/>
                </a:cubicBezTo>
                <a:cubicBezTo>
                  <a:pt x="542096" y="905237"/>
                  <a:pt x="500186" y="943337"/>
                  <a:pt x="458276" y="981437"/>
                </a:cubicBezTo>
                <a:cubicBezTo>
                  <a:pt x="437321" y="1000487"/>
                  <a:pt x="415414" y="1019537"/>
                  <a:pt x="394459" y="1039539"/>
                </a:cubicBezTo>
                <a:cubicBezTo>
                  <a:pt x="386839" y="1046207"/>
                  <a:pt x="382076" y="1046207"/>
                  <a:pt x="375409" y="1038587"/>
                </a:cubicBezTo>
                <a:cubicBezTo>
                  <a:pt x="348739" y="1009059"/>
                  <a:pt x="322069" y="979532"/>
                  <a:pt x="295399" y="950957"/>
                </a:cubicBezTo>
                <a:cubicBezTo>
                  <a:pt x="288731" y="944289"/>
                  <a:pt x="288731" y="938574"/>
                  <a:pt x="292541" y="930954"/>
                </a:cubicBezTo>
                <a:cubicBezTo>
                  <a:pt x="302066" y="914762"/>
                  <a:pt x="310639" y="897617"/>
                  <a:pt x="320164" y="881424"/>
                </a:cubicBezTo>
                <a:cubicBezTo>
                  <a:pt x="323974" y="873804"/>
                  <a:pt x="323974" y="869042"/>
                  <a:pt x="318259" y="862374"/>
                </a:cubicBezTo>
                <a:cubicBezTo>
                  <a:pt x="292541" y="829037"/>
                  <a:pt x="292541" y="829037"/>
                  <a:pt x="253489" y="846182"/>
                </a:cubicBezTo>
                <a:cubicBezTo>
                  <a:pt x="214436" y="863327"/>
                  <a:pt x="214436" y="863327"/>
                  <a:pt x="184909" y="831894"/>
                </a:cubicBezTo>
                <a:cubicBezTo>
                  <a:pt x="125854" y="768077"/>
                  <a:pt x="66799" y="703307"/>
                  <a:pt x="7744" y="639489"/>
                </a:cubicBezTo>
                <a:cubicBezTo>
                  <a:pt x="-2734" y="628059"/>
                  <a:pt x="-2734" y="619487"/>
                  <a:pt x="8696" y="609009"/>
                </a:cubicBezTo>
                <a:cubicBezTo>
                  <a:pt x="62036" y="560432"/>
                  <a:pt x="114424" y="511854"/>
                  <a:pt x="167764" y="463277"/>
                </a:cubicBezTo>
                <a:cubicBezTo>
                  <a:pt x="177289" y="454704"/>
                  <a:pt x="183004" y="454704"/>
                  <a:pt x="191576" y="464229"/>
                </a:cubicBezTo>
                <a:cubicBezTo>
                  <a:pt x="237296" y="514712"/>
                  <a:pt x="283016" y="564242"/>
                  <a:pt x="328736" y="614724"/>
                </a:cubicBezTo>
                <a:cubicBezTo>
                  <a:pt x="336356" y="622344"/>
                  <a:pt x="340166" y="623297"/>
                  <a:pt x="347786" y="615677"/>
                </a:cubicBezTo>
                <a:cubicBezTo>
                  <a:pt x="368741" y="595674"/>
                  <a:pt x="389696" y="576624"/>
                  <a:pt x="411604" y="557574"/>
                </a:cubicBezTo>
                <a:cubicBezTo>
                  <a:pt x="418271" y="551859"/>
                  <a:pt x="418271" y="548049"/>
                  <a:pt x="412556" y="541382"/>
                </a:cubicBezTo>
                <a:cubicBezTo>
                  <a:pt x="365884" y="490899"/>
                  <a:pt x="320164" y="440417"/>
                  <a:pt x="273491" y="390887"/>
                </a:cubicBezTo>
                <a:cubicBezTo>
                  <a:pt x="264919" y="381362"/>
                  <a:pt x="263014" y="375647"/>
                  <a:pt x="273491" y="366122"/>
                </a:cubicBezTo>
                <a:cubicBezTo>
                  <a:pt x="316354" y="328022"/>
                  <a:pt x="359216" y="288969"/>
                  <a:pt x="401126" y="249917"/>
                </a:cubicBezTo>
                <a:cubicBezTo>
                  <a:pt x="409699" y="241344"/>
                  <a:pt x="414461" y="243249"/>
                  <a:pt x="422081" y="250869"/>
                </a:cubicBezTo>
                <a:cubicBezTo>
                  <a:pt x="467801" y="301352"/>
                  <a:pt x="514474" y="351834"/>
                  <a:pt x="560194" y="402317"/>
                </a:cubicBezTo>
                <a:cubicBezTo>
                  <a:pt x="567814" y="410889"/>
                  <a:pt x="572576" y="409937"/>
                  <a:pt x="580196" y="403269"/>
                </a:cubicBezTo>
                <a:cubicBezTo>
                  <a:pt x="601151" y="383267"/>
                  <a:pt x="622106" y="364217"/>
                  <a:pt x="644014" y="345167"/>
                </a:cubicBezTo>
                <a:cubicBezTo>
                  <a:pt x="650681" y="339452"/>
                  <a:pt x="649729" y="335642"/>
                  <a:pt x="644014" y="328974"/>
                </a:cubicBezTo>
                <a:cubicBezTo>
                  <a:pt x="597341" y="278492"/>
                  <a:pt x="551621" y="228009"/>
                  <a:pt x="504949" y="178479"/>
                </a:cubicBezTo>
                <a:cubicBezTo>
                  <a:pt x="495424" y="168954"/>
                  <a:pt x="495424" y="163239"/>
                  <a:pt x="505901" y="154667"/>
                </a:cubicBezTo>
                <a:cubicBezTo>
                  <a:pt x="560194" y="106089"/>
                  <a:pt x="613534" y="56559"/>
                  <a:pt x="666874" y="7029"/>
                </a:cubicBezTo>
                <a:cubicBezTo>
                  <a:pt x="676399" y="-2496"/>
                  <a:pt x="682114" y="-2496"/>
                  <a:pt x="691639" y="7982"/>
                </a:cubicBezTo>
                <a:cubicBezTo>
                  <a:pt x="757361" y="79419"/>
                  <a:pt x="823084" y="150857"/>
                  <a:pt x="888806" y="222294"/>
                </a:cubicBezTo>
                <a:cubicBezTo>
                  <a:pt x="898331" y="232772"/>
                  <a:pt x="900236" y="240392"/>
                  <a:pt x="892616" y="252774"/>
                </a:cubicBezTo>
                <a:cubicBezTo>
                  <a:pt x="883091" y="266109"/>
                  <a:pt x="876424" y="281349"/>
                  <a:pt x="867851" y="295637"/>
                </a:cubicBezTo>
                <a:cubicBezTo>
                  <a:pt x="863089" y="304209"/>
                  <a:pt x="863089" y="309924"/>
                  <a:pt x="869756" y="317544"/>
                </a:cubicBezTo>
                <a:cubicBezTo>
                  <a:pt x="896426" y="348977"/>
                  <a:pt x="896426" y="348977"/>
                  <a:pt x="934526" y="331832"/>
                </a:cubicBezTo>
                <a:cubicBezTo>
                  <a:pt x="973579" y="314687"/>
                  <a:pt x="973579" y="314687"/>
                  <a:pt x="1002154" y="346119"/>
                </a:cubicBezTo>
                <a:cubicBezTo>
                  <a:pt x="1022156" y="368027"/>
                  <a:pt x="1041206" y="388982"/>
                  <a:pt x="1062161" y="410889"/>
                </a:cubicBez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0953DDB-70B5-40EE-8E7A-E261DFF0C53B}"/>
              </a:ext>
            </a:extLst>
          </p:cNvPr>
          <p:cNvSpPr/>
          <p:nvPr/>
        </p:nvSpPr>
        <p:spPr>
          <a:xfrm rot="2450930">
            <a:off x="5848459" y="-874686"/>
            <a:ext cx="4540503" cy="4084669"/>
          </a:xfrm>
          <a:custGeom>
            <a:avLst/>
            <a:gdLst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2235881 w 3639866"/>
              <a:gd name="connsiteY56" fmla="*/ 1484947 h 3405385"/>
              <a:gd name="connsiteX57" fmla="*/ 1856786 w 3639866"/>
              <a:gd name="connsiteY57" fmla="*/ 1834515 h 3405385"/>
              <a:gd name="connsiteX58" fmla="*/ 1572941 w 3639866"/>
              <a:gd name="connsiteY58" fmla="*/ 2096452 h 3405385"/>
              <a:gd name="connsiteX59" fmla="*/ 1191941 w 3639866"/>
              <a:gd name="connsiteY59" fmla="*/ 2446972 h 3405385"/>
              <a:gd name="connsiteX60" fmla="*/ 908096 w 3639866"/>
              <a:gd name="connsiteY60" fmla="*/ 2708910 h 3405385"/>
              <a:gd name="connsiteX61" fmla="*/ 526144 w 3639866"/>
              <a:gd name="connsiteY61" fmla="*/ 3060382 h 3405385"/>
              <a:gd name="connsiteX62" fmla="*/ 308021 w 3639866"/>
              <a:gd name="connsiteY62" fmla="*/ 3262312 h 3405385"/>
              <a:gd name="connsiteX63" fmla="*/ 278494 w 3639866"/>
              <a:gd name="connsiteY63" fmla="*/ 3261360 h 3405385"/>
              <a:gd name="connsiteX64" fmla="*/ 258491 w 3639866"/>
              <a:gd name="connsiteY64" fmla="*/ 3247072 h 3405385"/>
              <a:gd name="connsiteX65" fmla="*/ 249919 w 3639866"/>
              <a:gd name="connsiteY65" fmla="*/ 3274695 h 3405385"/>
              <a:gd name="connsiteX66" fmla="*/ 145144 w 3639866"/>
              <a:gd name="connsiteY66" fmla="*/ 3404235 h 3405385"/>
              <a:gd name="connsiteX67" fmla="*/ 3221 w 3639866"/>
              <a:gd name="connsiteY67" fmla="*/ 3307080 h 3405385"/>
              <a:gd name="connsiteX68" fmla="*/ 148001 w 3639866"/>
              <a:gd name="connsiteY68" fmla="*/ 3157537 h 3405385"/>
              <a:gd name="connsiteX69" fmla="*/ 163241 w 3639866"/>
              <a:gd name="connsiteY69" fmla="*/ 3157537 h 3405385"/>
              <a:gd name="connsiteX70" fmla="*/ 166099 w 3639866"/>
              <a:gd name="connsiteY70" fmla="*/ 3139440 h 3405385"/>
              <a:gd name="connsiteX71" fmla="*/ 168004 w 3639866"/>
              <a:gd name="connsiteY71" fmla="*/ 3090862 h 3405385"/>
              <a:gd name="connsiteX72" fmla="*/ 330881 w 3639866"/>
              <a:gd name="connsiteY72" fmla="*/ 2943225 h 3405385"/>
              <a:gd name="connsiteX73" fmla="*/ 339930 w 3639866"/>
              <a:gd name="connsiteY73" fmla="*/ 2929890 h 3405385"/>
              <a:gd name="connsiteX74" fmla="*/ 339229 w 3639866"/>
              <a:gd name="connsiteY74" fmla="*/ 2928736 h 3405385"/>
              <a:gd name="connsiteX75" fmla="*/ 610374 w 3639866"/>
              <a:gd name="connsiteY75" fmla="*/ 2681760 h 3405385"/>
              <a:gd name="connsiteX76" fmla="*/ 618536 w 3639866"/>
              <a:gd name="connsiteY76" fmla="*/ 2682240 h 3405385"/>
              <a:gd name="connsiteX77" fmla="*/ 872854 w 3639866"/>
              <a:gd name="connsiteY77" fmla="*/ 2449830 h 3405385"/>
              <a:gd name="connsiteX78" fmla="*/ 1219564 w 3639866"/>
              <a:gd name="connsiteY78" fmla="*/ 2133600 h 3405385"/>
              <a:gd name="connsiteX79" fmla="*/ 1473881 w 3639866"/>
              <a:gd name="connsiteY79" fmla="*/ 1901190 h 3405385"/>
              <a:gd name="connsiteX80" fmla="*/ 1823449 w 3639866"/>
              <a:gd name="connsiteY80" fmla="*/ 1582102 h 3405385"/>
              <a:gd name="connsiteX81" fmla="*/ 2074909 w 3639866"/>
              <a:gd name="connsiteY81" fmla="*/ 1352550 h 3405385"/>
              <a:gd name="connsiteX82" fmla="*/ 2344466 w 3639866"/>
              <a:gd name="connsiteY82" fmla="*/ 1106805 h 3405385"/>
              <a:gd name="connsiteX83" fmla="*/ 2346371 w 3639866"/>
              <a:gd name="connsiteY83" fmla="*/ 1083945 h 3405385"/>
              <a:gd name="connsiteX84" fmla="*/ 2353991 w 3639866"/>
              <a:gd name="connsiteY84" fmla="*/ 947737 h 3405385"/>
              <a:gd name="connsiteX85" fmla="*/ 2489246 w 3639866"/>
              <a:gd name="connsiteY85" fmla="*/ 941070 h 3405385"/>
              <a:gd name="connsiteX86" fmla="*/ 2499724 w 3639866"/>
              <a:gd name="connsiteY86" fmla="*/ 946785 h 3405385"/>
              <a:gd name="connsiteX87" fmla="*/ 2504486 w 3639866"/>
              <a:gd name="connsiteY87" fmla="*/ 934402 h 3405385"/>
              <a:gd name="connsiteX88" fmla="*/ 2514964 w 3639866"/>
              <a:gd name="connsiteY88" fmla="*/ 855345 h 3405385"/>
              <a:gd name="connsiteX89" fmla="*/ 2534966 w 3639866"/>
              <a:gd name="connsiteY89" fmla="*/ 832485 h 3405385"/>
              <a:gd name="connsiteX90" fmla="*/ 2656886 w 3639866"/>
              <a:gd name="connsiteY90" fmla="*/ 799147 h 3405385"/>
              <a:gd name="connsiteX91" fmla="*/ 2673079 w 3639866"/>
              <a:gd name="connsiteY91" fmla="*/ 793432 h 3405385"/>
              <a:gd name="connsiteX92" fmla="*/ 2605451 w 3639866"/>
              <a:gd name="connsiteY92" fmla="*/ 782955 h 3405385"/>
              <a:gd name="connsiteX93" fmla="*/ 2296841 w 3639866"/>
              <a:gd name="connsiteY93" fmla="*/ 446722 h 3405385"/>
              <a:gd name="connsiteX94" fmla="*/ 2617834 w 3639866"/>
              <a:gd name="connsiteY94" fmla="*/ 4762 h 3405385"/>
              <a:gd name="connsiteX95" fmla="*/ 2638789 w 3639866"/>
              <a:gd name="connsiteY95" fmla="*/ 0 h 3405385"/>
              <a:gd name="connsiteX96" fmla="*/ 2734039 w 3639866"/>
              <a:gd name="connsiteY96" fmla="*/ 0 h 3405385"/>
              <a:gd name="connsiteX97" fmla="*/ 2742611 w 3639866"/>
              <a:gd name="connsiteY97" fmla="*/ 1905 h 3405385"/>
              <a:gd name="connsiteX98" fmla="*/ 3005501 w 3639866"/>
              <a:gd name="connsiteY98" fmla="*/ 160972 h 3405385"/>
              <a:gd name="connsiteX99" fmla="*/ 3027409 w 3639866"/>
              <a:gd name="connsiteY99" fmla="*/ 160972 h 3405385"/>
              <a:gd name="connsiteX100" fmla="*/ 3553412 w 3639866"/>
              <a:gd name="connsiteY10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2235881 w 3639866"/>
              <a:gd name="connsiteY56" fmla="*/ 1484947 h 3405385"/>
              <a:gd name="connsiteX57" fmla="*/ 1856786 w 3639866"/>
              <a:gd name="connsiteY57" fmla="*/ 1834515 h 3405385"/>
              <a:gd name="connsiteX58" fmla="*/ 1572941 w 3639866"/>
              <a:gd name="connsiteY58" fmla="*/ 2096452 h 3405385"/>
              <a:gd name="connsiteX59" fmla="*/ 1191941 w 3639866"/>
              <a:gd name="connsiteY59" fmla="*/ 2446972 h 3405385"/>
              <a:gd name="connsiteX60" fmla="*/ 908096 w 3639866"/>
              <a:gd name="connsiteY60" fmla="*/ 2708910 h 3405385"/>
              <a:gd name="connsiteX61" fmla="*/ 526144 w 3639866"/>
              <a:gd name="connsiteY61" fmla="*/ 3060382 h 3405385"/>
              <a:gd name="connsiteX62" fmla="*/ 308021 w 3639866"/>
              <a:gd name="connsiteY62" fmla="*/ 3262312 h 3405385"/>
              <a:gd name="connsiteX63" fmla="*/ 278494 w 3639866"/>
              <a:gd name="connsiteY63" fmla="*/ 3261360 h 3405385"/>
              <a:gd name="connsiteX64" fmla="*/ 258491 w 3639866"/>
              <a:gd name="connsiteY64" fmla="*/ 3247072 h 3405385"/>
              <a:gd name="connsiteX65" fmla="*/ 249919 w 3639866"/>
              <a:gd name="connsiteY65" fmla="*/ 3274695 h 3405385"/>
              <a:gd name="connsiteX66" fmla="*/ 145144 w 3639866"/>
              <a:gd name="connsiteY66" fmla="*/ 3404235 h 3405385"/>
              <a:gd name="connsiteX67" fmla="*/ 3221 w 3639866"/>
              <a:gd name="connsiteY67" fmla="*/ 3307080 h 3405385"/>
              <a:gd name="connsiteX68" fmla="*/ 148001 w 3639866"/>
              <a:gd name="connsiteY68" fmla="*/ 3157537 h 3405385"/>
              <a:gd name="connsiteX69" fmla="*/ 163241 w 3639866"/>
              <a:gd name="connsiteY69" fmla="*/ 3157537 h 3405385"/>
              <a:gd name="connsiteX70" fmla="*/ 166099 w 3639866"/>
              <a:gd name="connsiteY70" fmla="*/ 3139440 h 3405385"/>
              <a:gd name="connsiteX71" fmla="*/ 168004 w 3639866"/>
              <a:gd name="connsiteY71" fmla="*/ 3090862 h 3405385"/>
              <a:gd name="connsiteX72" fmla="*/ 330881 w 3639866"/>
              <a:gd name="connsiteY72" fmla="*/ 2943225 h 3405385"/>
              <a:gd name="connsiteX73" fmla="*/ 339930 w 3639866"/>
              <a:gd name="connsiteY73" fmla="*/ 2929890 h 3405385"/>
              <a:gd name="connsiteX74" fmla="*/ 339229 w 3639866"/>
              <a:gd name="connsiteY74" fmla="*/ 2928736 h 3405385"/>
              <a:gd name="connsiteX75" fmla="*/ 610374 w 3639866"/>
              <a:gd name="connsiteY75" fmla="*/ 2681760 h 3405385"/>
              <a:gd name="connsiteX76" fmla="*/ 618536 w 3639866"/>
              <a:gd name="connsiteY76" fmla="*/ 2682240 h 3405385"/>
              <a:gd name="connsiteX77" fmla="*/ 872854 w 3639866"/>
              <a:gd name="connsiteY77" fmla="*/ 2449830 h 3405385"/>
              <a:gd name="connsiteX78" fmla="*/ 1219564 w 3639866"/>
              <a:gd name="connsiteY78" fmla="*/ 2133600 h 3405385"/>
              <a:gd name="connsiteX79" fmla="*/ 1473881 w 3639866"/>
              <a:gd name="connsiteY79" fmla="*/ 1901190 h 3405385"/>
              <a:gd name="connsiteX80" fmla="*/ 1823449 w 3639866"/>
              <a:gd name="connsiteY80" fmla="*/ 1582102 h 3405385"/>
              <a:gd name="connsiteX81" fmla="*/ 2344466 w 3639866"/>
              <a:gd name="connsiteY81" fmla="*/ 1106805 h 3405385"/>
              <a:gd name="connsiteX82" fmla="*/ 2346371 w 3639866"/>
              <a:gd name="connsiteY82" fmla="*/ 1083945 h 3405385"/>
              <a:gd name="connsiteX83" fmla="*/ 2353991 w 3639866"/>
              <a:gd name="connsiteY83" fmla="*/ 947737 h 3405385"/>
              <a:gd name="connsiteX84" fmla="*/ 2489246 w 3639866"/>
              <a:gd name="connsiteY84" fmla="*/ 941070 h 3405385"/>
              <a:gd name="connsiteX85" fmla="*/ 2499724 w 3639866"/>
              <a:gd name="connsiteY85" fmla="*/ 946785 h 3405385"/>
              <a:gd name="connsiteX86" fmla="*/ 2504486 w 3639866"/>
              <a:gd name="connsiteY86" fmla="*/ 934402 h 3405385"/>
              <a:gd name="connsiteX87" fmla="*/ 2514964 w 3639866"/>
              <a:gd name="connsiteY87" fmla="*/ 855345 h 3405385"/>
              <a:gd name="connsiteX88" fmla="*/ 2534966 w 3639866"/>
              <a:gd name="connsiteY88" fmla="*/ 832485 h 3405385"/>
              <a:gd name="connsiteX89" fmla="*/ 2656886 w 3639866"/>
              <a:gd name="connsiteY89" fmla="*/ 799147 h 3405385"/>
              <a:gd name="connsiteX90" fmla="*/ 2673079 w 3639866"/>
              <a:gd name="connsiteY90" fmla="*/ 793432 h 3405385"/>
              <a:gd name="connsiteX91" fmla="*/ 2605451 w 3639866"/>
              <a:gd name="connsiteY91" fmla="*/ 782955 h 3405385"/>
              <a:gd name="connsiteX92" fmla="*/ 2296841 w 3639866"/>
              <a:gd name="connsiteY92" fmla="*/ 446722 h 3405385"/>
              <a:gd name="connsiteX93" fmla="*/ 2617834 w 3639866"/>
              <a:gd name="connsiteY93" fmla="*/ 4762 h 3405385"/>
              <a:gd name="connsiteX94" fmla="*/ 2638789 w 3639866"/>
              <a:gd name="connsiteY94" fmla="*/ 0 h 3405385"/>
              <a:gd name="connsiteX95" fmla="*/ 2734039 w 3639866"/>
              <a:gd name="connsiteY95" fmla="*/ 0 h 3405385"/>
              <a:gd name="connsiteX96" fmla="*/ 2742611 w 3639866"/>
              <a:gd name="connsiteY96" fmla="*/ 1905 h 3405385"/>
              <a:gd name="connsiteX97" fmla="*/ 3005501 w 3639866"/>
              <a:gd name="connsiteY97" fmla="*/ 160972 h 3405385"/>
              <a:gd name="connsiteX98" fmla="*/ 3027409 w 3639866"/>
              <a:gd name="connsiteY98" fmla="*/ 160972 h 3405385"/>
              <a:gd name="connsiteX99" fmla="*/ 3553412 w 3639866"/>
              <a:gd name="connsiteY99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2235881 w 3639866"/>
              <a:gd name="connsiteY56" fmla="*/ 1484947 h 3405385"/>
              <a:gd name="connsiteX57" fmla="*/ 1856786 w 3639866"/>
              <a:gd name="connsiteY57" fmla="*/ 1834515 h 3405385"/>
              <a:gd name="connsiteX58" fmla="*/ 1572941 w 3639866"/>
              <a:gd name="connsiteY58" fmla="*/ 2096452 h 3405385"/>
              <a:gd name="connsiteX59" fmla="*/ 1191941 w 3639866"/>
              <a:gd name="connsiteY59" fmla="*/ 2446972 h 3405385"/>
              <a:gd name="connsiteX60" fmla="*/ 908096 w 3639866"/>
              <a:gd name="connsiteY60" fmla="*/ 2708910 h 3405385"/>
              <a:gd name="connsiteX61" fmla="*/ 526144 w 3639866"/>
              <a:gd name="connsiteY61" fmla="*/ 3060382 h 3405385"/>
              <a:gd name="connsiteX62" fmla="*/ 308021 w 3639866"/>
              <a:gd name="connsiteY62" fmla="*/ 3262312 h 3405385"/>
              <a:gd name="connsiteX63" fmla="*/ 278494 w 3639866"/>
              <a:gd name="connsiteY63" fmla="*/ 3261360 h 3405385"/>
              <a:gd name="connsiteX64" fmla="*/ 258491 w 3639866"/>
              <a:gd name="connsiteY64" fmla="*/ 3247072 h 3405385"/>
              <a:gd name="connsiteX65" fmla="*/ 249919 w 3639866"/>
              <a:gd name="connsiteY65" fmla="*/ 3274695 h 3405385"/>
              <a:gd name="connsiteX66" fmla="*/ 145144 w 3639866"/>
              <a:gd name="connsiteY66" fmla="*/ 3404235 h 3405385"/>
              <a:gd name="connsiteX67" fmla="*/ 3221 w 3639866"/>
              <a:gd name="connsiteY67" fmla="*/ 3307080 h 3405385"/>
              <a:gd name="connsiteX68" fmla="*/ 148001 w 3639866"/>
              <a:gd name="connsiteY68" fmla="*/ 3157537 h 3405385"/>
              <a:gd name="connsiteX69" fmla="*/ 163241 w 3639866"/>
              <a:gd name="connsiteY69" fmla="*/ 3157537 h 3405385"/>
              <a:gd name="connsiteX70" fmla="*/ 166099 w 3639866"/>
              <a:gd name="connsiteY70" fmla="*/ 3139440 h 3405385"/>
              <a:gd name="connsiteX71" fmla="*/ 168004 w 3639866"/>
              <a:gd name="connsiteY71" fmla="*/ 3090862 h 3405385"/>
              <a:gd name="connsiteX72" fmla="*/ 330881 w 3639866"/>
              <a:gd name="connsiteY72" fmla="*/ 2943225 h 3405385"/>
              <a:gd name="connsiteX73" fmla="*/ 339930 w 3639866"/>
              <a:gd name="connsiteY73" fmla="*/ 2929890 h 3405385"/>
              <a:gd name="connsiteX74" fmla="*/ 339229 w 3639866"/>
              <a:gd name="connsiteY74" fmla="*/ 2928736 h 3405385"/>
              <a:gd name="connsiteX75" fmla="*/ 610374 w 3639866"/>
              <a:gd name="connsiteY75" fmla="*/ 2681760 h 3405385"/>
              <a:gd name="connsiteX76" fmla="*/ 618536 w 3639866"/>
              <a:gd name="connsiteY76" fmla="*/ 2682240 h 3405385"/>
              <a:gd name="connsiteX77" fmla="*/ 872854 w 3639866"/>
              <a:gd name="connsiteY77" fmla="*/ 2449830 h 3405385"/>
              <a:gd name="connsiteX78" fmla="*/ 1219564 w 3639866"/>
              <a:gd name="connsiteY78" fmla="*/ 2133600 h 3405385"/>
              <a:gd name="connsiteX79" fmla="*/ 1473881 w 3639866"/>
              <a:gd name="connsiteY79" fmla="*/ 1901190 h 3405385"/>
              <a:gd name="connsiteX80" fmla="*/ 2344466 w 3639866"/>
              <a:gd name="connsiteY80" fmla="*/ 1106805 h 3405385"/>
              <a:gd name="connsiteX81" fmla="*/ 2346371 w 3639866"/>
              <a:gd name="connsiteY81" fmla="*/ 1083945 h 3405385"/>
              <a:gd name="connsiteX82" fmla="*/ 2353991 w 3639866"/>
              <a:gd name="connsiteY82" fmla="*/ 947737 h 3405385"/>
              <a:gd name="connsiteX83" fmla="*/ 2489246 w 3639866"/>
              <a:gd name="connsiteY83" fmla="*/ 941070 h 3405385"/>
              <a:gd name="connsiteX84" fmla="*/ 2499724 w 3639866"/>
              <a:gd name="connsiteY84" fmla="*/ 946785 h 3405385"/>
              <a:gd name="connsiteX85" fmla="*/ 2504486 w 3639866"/>
              <a:gd name="connsiteY85" fmla="*/ 934402 h 3405385"/>
              <a:gd name="connsiteX86" fmla="*/ 2514964 w 3639866"/>
              <a:gd name="connsiteY86" fmla="*/ 855345 h 3405385"/>
              <a:gd name="connsiteX87" fmla="*/ 2534966 w 3639866"/>
              <a:gd name="connsiteY87" fmla="*/ 832485 h 3405385"/>
              <a:gd name="connsiteX88" fmla="*/ 2656886 w 3639866"/>
              <a:gd name="connsiteY88" fmla="*/ 799147 h 3405385"/>
              <a:gd name="connsiteX89" fmla="*/ 2673079 w 3639866"/>
              <a:gd name="connsiteY89" fmla="*/ 793432 h 3405385"/>
              <a:gd name="connsiteX90" fmla="*/ 2605451 w 3639866"/>
              <a:gd name="connsiteY90" fmla="*/ 782955 h 3405385"/>
              <a:gd name="connsiteX91" fmla="*/ 2296841 w 3639866"/>
              <a:gd name="connsiteY91" fmla="*/ 446722 h 3405385"/>
              <a:gd name="connsiteX92" fmla="*/ 2617834 w 3639866"/>
              <a:gd name="connsiteY92" fmla="*/ 4762 h 3405385"/>
              <a:gd name="connsiteX93" fmla="*/ 2638789 w 3639866"/>
              <a:gd name="connsiteY93" fmla="*/ 0 h 3405385"/>
              <a:gd name="connsiteX94" fmla="*/ 2734039 w 3639866"/>
              <a:gd name="connsiteY94" fmla="*/ 0 h 3405385"/>
              <a:gd name="connsiteX95" fmla="*/ 2742611 w 3639866"/>
              <a:gd name="connsiteY95" fmla="*/ 1905 h 3405385"/>
              <a:gd name="connsiteX96" fmla="*/ 3005501 w 3639866"/>
              <a:gd name="connsiteY96" fmla="*/ 160972 h 3405385"/>
              <a:gd name="connsiteX97" fmla="*/ 3027409 w 3639866"/>
              <a:gd name="connsiteY97" fmla="*/ 160972 h 3405385"/>
              <a:gd name="connsiteX98" fmla="*/ 3553412 w 3639866"/>
              <a:gd name="connsiteY98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2235881 w 3639866"/>
              <a:gd name="connsiteY56" fmla="*/ 1484947 h 3405385"/>
              <a:gd name="connsiteX57" fmla="*/ 1856786 w 3639866"/>
              <a:gd name="connsiteY57" fmla="*/ 1834515 h 3405385"/>
              <a:gd name="connsiteX58" fmla="*/ 1572941 w 3639866"/>
              <a:gd name="connsiteY58" fmla="*/ 2096452 h 3405385"/>
              <a:gd name="connsiteX59" fmla="*/ 1191941 w 3639866"/>
              <a:gd name="connsiteY59" fmla="*/ 2446972 h 3405385"/>
              <a:gd name="connsiteX60" fmla="*/ 908096 w 3639866"/>
              <a:gd name="connsiteY60" fmla="*/ 2708910 h 3405385"/>
              <a:gd name="connsiteX61" fmla="*/ 526144 w 3639866"/>
              <a:gd name="connsiteY61" fmla="*/ 3060382 h 3405385"/>
              <a:gd name="connsiteX62" fmla="*/ 308021 w 3639866"/>
              <a:gd name="connsiteY62" fmla="*/ 3262312 h 3405385"/>
              <a:gd name="connsiteX63" fmla="*/ 278494 w 3639866"/>
              <a:gd name="connsiteY63" fmla="*/ 3261360 h 3405385"/>
              <a:gd name="connsiteX64" fmla="*/ 258491 w 3639866"/>
              <a:gd name="connsiteY64" fmla="*/ 3247072 h 3405385"/>
              <a:gd name="connsiteX65" fmla="*/ 249919 w 3639866"/>
              <a:gd name="connsiteY65" fmla="*/ 3274695 h 3405385"/>
              <a:gd name="connsiteX66" fmla="*/ 145144 w 3639866"/>
              <a:gd name="connsiteY66" fmla="*/ 3404235 h 3405385"/>
              <a:gd name="connsiteX67" fmla="*/ 3221 w 3639866"/>
              <a:gd name="connsiteY67" fmla="*/ 3307080 h 3405385"/>
              <a:gd name="connsiteX68" fmla="*/ 148001 w 3639866"/>
              <a:gd name="connsiteY68" fmla="*/ 3157537 h 3405385"/>
              <a:gd name="connsiteX69" fmla="*/ 163241 w 3639866"/>
              <a:gd name="connsiteY69" fmla="*/ 3157537 h 3405385"/>
              <a:gd name="connsiteX70" fmla="*/ 166099 w 3639866"/>
              <a:gd name="connsiteY70" fmla="*/ 3139440 h 3405385"/>
              <a:gd name="connsiteX71" fmla="*/ 168004 w 3639866"/>
              <a:gd name="connsiteY71" fmla="*/ 3090862 h 3405385"/>
              <a:gd name="connsiteX72" fmla="*/ 330881 w 3639866"/>
              <a:gd name="connsiteY72" fmla="*/ 2943225 h 3405385"/>
              <a:gd name="connsiteX73" fmla="*/ 339930 w 3639866"/>
              <a:gd name="connsiteY73" fmla="*/ 2929890 h 3405385"/>
              <a:gd name="connsiteX74" fmla="*/ 339229 w 3639866"/>
              <a:gd name="connsiteY74" fmla="*/ 2928736 h 3405385"/>
              <a:gd name="connsiteX75" fmla="*/ 610374 w 3639866"/>
              <a:gd name="connsiteY75" fmla="*/ 2681760 h 3405385"/>
              <a:gd name="connsiteX76" fmla="*/ 618536 w 3639866"/>
              <a:gd name="connsiteY76" fmla="*/ 2682240 h 3405385"/>
              <a:gd name="connsiteX77" fmla="*/ 872854 w 3639866"/>
              <a:gd name="connsiteY77" fmla="*/ 2449830 h 3405385"/>
              <a:gd name="connsiteX78" fmla="*/ 1219564 w 3639866"/>
              <a:gd name="connsiteY78" fmla="*/ 2133600 h 3405385"/>
              <a:gd name="connsiteX79" fmla="*/ 2344466 w 3639866"/>
              <a:gd name="connsiteY79" fmla="*/ 1106805 h 3405385"/>
              <a:gd name="connsiteX80" fmla="*/ 2346371 w 3639866"/>
              <a:gd name="connsiteY80" fmla="*/ 1083945 h 3405385"/>
              <a:gd name="connsiteX81" fmla="*/ 2353991 w 3639866"/>
              <a:gd name="connsiteY81" fmla="*/ 947737 h 3405385"/>
              <a:gd name="connsiteX82" fmla="*/ 2489246 w 3639866"/>
              <a:gd name="connsiteY82" fmla="*/ 941070 h 3405385"/>
              <a:gd name="connsiteX83" fmla="*/ 2499724 w 3639866"/>
              <a:gd name="connsiteY83" fmla="*/ 946785 h 3405385"/>
              <a:gd name="connsiteX84" fmla="*/ 2504486 w 3639866"/>
              <a:gd name="connsiteY84" fmla="*/ 934402 h 3405385"/>
              <a:gd name="connsiteX85" fmla="*/ 2514964 w 3639866"/>
              <a:gd name="connsiteY85" fmla="*/ 855345 h 3405385"/>
              <a:gd name="connsiteX86" fmla="*/ 2534966 w 3639866"/>
              <a:gd name="connsiteY86" fmla="*/ 832485 h 3405385"/>
              <a:gd name="connsiteX87" fmla="*/ 2656886 w 3639866"/>
              <a:gd name="connsiteY87" fmla="*/ 799147 h 3405385"/>
              <a:gd name="connsiteX88" fmla="*/ 2673079 w 3639866"/>
              <a:gd name="connsiteY88" fmla="*/ 793432 h 3405385"/>
              <a:gd name="connsiteX89" fmla="*/ 2605451 w 3639866"/>
              <a:gd name="connsiteY89" fmla="*/ 782955 h 3405385"/>
              <a:gd name="connsiteX90" fmla="*/ 2296841 w 3639866"/>
              <a:gd name="connsiteY90" fmla="*/ 446722 h 3405385"/>
              <a:gd name="connsiteX91" fmla="*/ 2617834 w 3639866"/>
              <a:gd name="connsiteY91" fmla="*/ 4762 h 3405385"/>
              <a:gd name="connsiteX92" fmla="*/ 2638789 w 3639866"/>
              <a:gd name="connsiteY92" fmla="*/ 0 h 3405385"/>
              <a:gd name="connsiteX93" fmla="*/ 2734039 w 3639866"/>
              <a:gd name="connsiteY93" fmla="*/ 0 h 3405385"/>
              <a:gd name="connsiteX94" fmla="*/ 2742611 w 3639866"/>
              <a:gd name="connsiteY94" fmla="*/ 1905 h 3405385"/>
              <a:gd name="connsiteX95" fmla="*/ 3005501 w 3639866"/>
              <a:gd name="connsiteY95" fmla="*/ 160972 h 3405385"/>
              <a:gd name="connsiteX96" fmla="*/ 3027409 w 3639866"/>
              <a:gd name="connsiteY96" fmla="*/ 160972 h 3405385"/>
              <a:gd name="connsiteX97" fmla="*/ 3553412 w 3639866"/>
              <a:gd name="connsiteY97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2235881 w 3639866"/>
              <a:gd name="connsiteY56" fmla="*/ 1484947 h 3405385"/>
              <a:gd name="connsiteX57" fmla="*/ 1856786 w 3639866"/>
              <a:gd name="connsiteY57" fmla="*/ 1834515 h 3405385"/>
              <a:gd name="connsiteX58" fmla="*/ 1572941 w 3639866"/>
              <a:gd name="connsiteY58" fmla="*/ 2096452 h 3405385"/>
              <a:gd name="connsiteX59" fmla="*/ 1191941 w 3639866"/>
              <a:gd name="connsiteY59" fmla="*/ 2446972 h 3405385"/>
              <a:gd name="connsiteX60" fmla="*/ 908096 w 3639866"/>
              <a:gd name="connsiteY60" fmla="*/ 2708910 h 3405385"/>
              <a:gd name="connsiteX61" fmla="*/ 526144 w 3639866"/>
              <a:gd name="connsiteY61" fmla="*/ 3060382 h 3405385"/>
              <a:gd name="connsiteX62" fmla="*/ 308021 w 3639866"/>
              <a:gd name="connsiteY62" fmla="*/ 3262312 h 3405385"/>
              <a:gd name="connsiteX63" fmla="*/ 278494 w 3639866"/>
              <a:gd name="connsiteY63" fmla="*/ 3261360 h 3405385"/>
              <a:gd name="connsiteX64" fmla="*/ 258491 w 3639866"/>
              <a:gd name="connsiteY64" fmla="*/ 3247072 h 3405385"/>
              <a:gd name="connsiteX65" fmla="*/ 249919 w 3639866"/>
              <a:gd name="connsiteY65" fmla="*/ 3274695 h 3405385"/>
              <a:gd name="connsiteX66" fmla="*/ 145144 w 3639866"/>
              <a:gd name="connsiteY66" fmla="*/ 3404235 h 3405385"/>
              <a:gd name="connsiteX67" fmla="*/ 3221 w 3639866"/>
              <a:gd name="connsiteY67" fmla="*/ 3307080 h 3405385"/>
              <a:gd name="connsiteX68" fmla="*/ 148001 w 3639866"/>
              <a:gd name="connsiteY68" fmla="*/ 3157537 h 3405385"/>
              <a:gd name="connsiteX69" fmla="*/ 163241 w 3639866"/>
              <a:gd name="connsiteY69" fmla="*/ 3157537 h 3405385"/>
              <a:gd name="connsiteX70" fmla="*/ 166099 w 3639866"/>
              <a:gd name="connsiteY70" fmla="*/ 3139440 h 3405385"/>
              <a:gd name="connsiteX71" fmla="*/ 168004 w 3639866"/>
              <a:gd name="connsiteY71" fmla="*/ 3090862 h 3405385"/>
              <a:gd name="connsiteX72" fmla="*/ 330881 w 3639866"/>
              <a:gd name="connsiteY72" fmla="*/ 2943225 h 3405385"/>
              <a:gd name="connsiteX73" fmla="*/ 339930 w 3639866"/>
              <a:gd name="connsiteY73" fmla="*/ 2929890 h 3405385"/>
              <a:gd name="connsiteX74" fmla="*/ 339229 w 3639866"/>
              <a:gd name="connsiteY74" fmla="*/ 2928736 h 3405385"/>
              <a:gd name="connsiteX75" fmla="*/ 610374 w 3639866"/>
              <a:gd name="connsiteY75" fmla="*/ 2681760 h 3405385"/>
              <a:gd name="connsiteX76" fmla="*/ 618536 w 3639866"/>
              <a:gd name="connsiteY76" fmla="*/ 2682240 h 3405385"/>
              <a:gd name="connsiteX77" fmla="*/ 872854 w 3639866"/>
              <a:gd name="connsiteY77" fmla="*/ 2449830 h 3405385"/>
              <a:gd name="connsiteX78" fmla="*/ 2344466 w 3639866"/>
              <a:gd name="connsiteY78" fmla="*/ 1106805 h 3405385"/>
              <a:gd name="connsiteX79" fmla="*/ 2346371 w 3639866"/>
              <a:gd name="connsiteY79" fmla="*/ 1083945 h 3405385"/>
              <a:gd name="connsiteX80" fmla="*/ 2353991 w 3639866"/>
              <a:gd name="connsiteY80" fmla="*/ 947737 h 3405385"/>
              <a:gd name="connsiteX81" fmla="*/ 2489246 w 3639866"/>
              <a:gd name="connsiteY81" fmla="*/ 941070 h 3405385"/>
              <a:gd name="connsiteX82" fmla="*/ 2499724 w 3639866"/>
              <a:gd name="connsiteY82" fmla="*/ 946785 h 3405385"/>
              <a:gd name="connsiteX83" fmla="*/ 2504486 w 3639866"/>
              <a:gd name="connsiteY83" fmla="*/ 934402 h 3405385"/>
              <a:gd name="connsiteX84" fmla="*/ 2514964 w 3639866"/>
              <a:gd name="connsiteY84" fmla="*/ 855345 h 3405385"/>
              <a:gd name="connsiteX85" fmla="*/ 2534966 w 3639866"/>
              <a:gd name="connsiteY85" fmla="*/ 832485 h 3405385"/>
              <a:gd name="connsiteX86" fmla="*/ 2656886 w 3639866"/>
              <a:gd name="connsiteY86" fmla="*/ 799147 h 3405385"/>
              <a:gd name="connsiteX87" fmla="*/ 2673079 w 3639866"/>
              <a:gd name="connsiteY87" fmla="*/ 793432 h 3405385"/>
              <a:gd name="connsiteX88" fmla="*/ 2605451 w 3639866"/>
              <a:gd name="connsiteY88" fmla="*/ 782955 h 3405385"/>
              <a:gd name="connsiteX89" fmla="*/ 2296841 w 3639866"/>
              <a:gd name="connsiteY89" fmla="*/ 446722 h 3405385"/>
              <a:gd name="connsiteX90" fmla="*/ 2617834 w 3639866"/>
              <a:gd name="connsiteY90" fmla="*/ 4762 h 3405385"/>
              <a:gd name="connsiteX91" fmla="*/ 2638789 w 3639866"/>
              <a:gd name="connsiteY91" fmla="*/ 0 h 3405385"/>
              <a:gd name="connsiteX92" fmla="*/ 2734039 w 3639866"/>
              <a:gd name="connsiteY92" fmla="*/ 0 h 3405385"/>
              <a:gd name="connsiteX93" fmla="*/ 2742611 w 3639866"/>
              <a:gd name="connsiteY93" fmla="*/ 1905 h 3405385"/>
              <a:gd name="connsiteX94" fmla="*/ 3005501 w 3639866"/>
              <a:gd name="connsiteY94" fmla="*/ 160972 h 3405385"/>
              <a:gd name="connsiteX95" fmla="*/ 3027409 w 3639866"/>
              <a:gd name="connsiteY95" fmla="*/ 160972 h 3405385"/>
              <a:gd name="connsiteX96" fmla="*/ 3553412 w 3639866"/>
              <a:gd name="connsiteY96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2235881 w 3639866"/>
              <a:gd name="connsiteY56" fmla="*/ 1484947 h 3405385"/>
              <a:gd name="connsiteX57" fmla="*/ 1856786 w 3639866"/>
              <a:gd name="connsiteY57" fmla="*/ 1834515 h 3405385"/>
              <a:gd name="connsiteX58" fmla="*/ 1191941 w 3639866"/>
              <a:gd name="connsiteY58" fmla="*/ 2446972 h 3405385"/>
              <a:gd name="connsiteX59" fmla="*/ 908096 w 3639866"/>
              <a:gd name="connsiteY59" fmla="*/ 2708910 h 3405385"/>
              <a:gd name="connsiteX60" fmla="*/ 526144 w 3639866"/>
              <a:gd name="connsiteY60" fmla="*/ 3060382 h 3405385"/>
              <a:gd name="connsiteX61" fmla="*/ 308021 w 3639866"/>
              <a:gd name="connsiteY61" fmla="*/ 3262312 h 3405385"/>
              <a:gd name="connsiteX62" fmla="*/ 278494 w 3639866"/>
              <a:gd name="connsiteY62" fmla="*/ 3261360 h 3405385"/>
              <a:gd name="connsiteX63" fmla="*/ 258491 w 3639866"/>
              <a:gd name="connsiteY63" fmla="*/ 3247072 h 3405385"/>
              <a:gd name="connsiteX64" fmla="*/ 249919 w 3639866"/>
              <a:gd name="connsiteY64" fmla="*/ 3274695 h 3405385"/>
              <a:gd name="connsiteX65" fmla="*/ 145144 w 3639866"/>
              <a:gd name="connsiteY65" fmla="*/ 3404235 h 3405385"/>
              <a:gd name="connsiteX66" fmla="*/ 3221 w 3639866"/>
              <a:gd name="connsiteY66" fmla="*/ 3307080 h 3405385"/>
              <a:gd name="connsiteX67" fmla="*/ 148001 w 3639866"/>
              <a:gd name="connsiteY67" fmla="*/ 3157537 h 3405385"/>
              <a:gd name="connsiteX68" fmla="*/ 163241 w 3639866"/>
              <a:gd name="connsiteY68" fmla="*/ 3157537 h 3405385"/>
              <a:gd name="connsiteX69" fmla="*/ 166099 w 3639866"/>
              <a:gd name="connsiteY69" fmla="*/ 3139440 h 3405385"/>
              <a:gd name="connsiteX70" fmla="*/ 168004 w 3639866"/>
              <a:gd name="connsiteY70" fmla="*/ 3090862 h 3405385"/>
              <a:gd name="connsiteX71" fmla="*/ 330881 w 3639866"/>
              <a:gd name="connsiteY71" fmla="*/ 2943225 h 3405385"/>
              <a:gd name="connsiteX72" fmla="*/ 339930 w 3639866"/>
              <a:gd name="connsiteY72" fmla="*/ 2929890 h 3405385"/>
              <a:gd name="connsiteX73" fmla="*/ 339229 w 3639866"/>
              <a:gd name="connsiteY73" fmla="*/ 2928736 h 3405385"/>
              <a:gd name="connsiteX74" fmla="*/ 610374 w 3639866"/>
              <a:gd name="connsiteY74" fmla="*/ 2681760 h 3405385"/>
              <a:gd name="connsiteX75" fmla="*/ 618536 w 3639866"/>
              <a:gd name="connsiteY75" fmla="*/ 2682240 h 3405385"/>
              <a:gd name="connsiteX76" fmla="*/ 872854 w 3639866"/>
              <a:gd name="connsiteY76" fmla="*/ 2449830 h 3405385"/>
              <a:gd name="connsiteX77" fmla="*/ 2344466 w 3639866"/>
              <a:gd name="connsiteY77" fmla="*/ 1106805 h 3405385"/>
              <a:gd name="connsiteX78" fmla="*/ 2346371 w 3639866"/>
              <a:gd name="connsiteY78" fmla="*/ 1083945 h 3405385"/>
              <a:gd name="connsiteX79" fmla="*/ 2353991 w 3639866"/>
              <a:gd name="connsiteY79" fmla="*/ 947737 h 3405385"/>
              <a:gd name="connsiteX80" fmla="*/ 2489246 w 3639866"/>
              <a:gd name="connsiteY80" fmla="*/ 941070 h 3405385"/>
              <a:gd name="connsiteX81" fmla="*/ 2499724 w 3639866"/>
              <a:gd name="connsiteY81" fmla="*/ 946785 h 3405385"/>
              <a:gd name="connsiteX82" fmla="*/ 2504486 w 3639866"/>
              <a:gd name="connsiteY82" fmla="*/ 934402 h 3405385"/>
              <a:gd name="connsiteX83" fmla="*/ 2514964 w 3639866"/>
              <a:gd name="connsiteY83" fmla="*/ 855345 h 3405385"/>
              <a:gd name="connsiteX84" fmla="*/ 2534966 w 3639866"/>
              <a:gd name="connsiteY84" fmla="*/ 832485 h 3405385"/>
              <a:gd name="connsiteX85" fmla="*/ 2656886 w 3639866"/>
              <a:gd name="connsiteY85" fmla="*/ 799147 h 3405385"/>
              <a:gd name="connsiteX86" fmla="*/ 2673079 w 3639866"/>
              <a:gd name="connsiteY86" fmla="*/ 793432 h 3405385"/>
              <a:gd name="connsiteX87" fmla="*/ 2605451 w 3639866"/>
              <a:gd name="connsiteY87" fmla="*/ 782955 h 3405385"/>
              <a:gd name="connsiteX88" fmla="*/ 2296841 w 3639866"/>
              <a:gd name="connsiteY88" fmla="*/ 446722 h 3405385"/>
              <a:gd name="connsiteX89" fmla="*/ 2617834 w 3639866"/>
              <a:gd name="connsiteY89" fmla="*/ 4762 h 3405385"/>
              <a:gd name="connsiteX90" fmla="*/ 2638789 w 3639866"/>
              <a:gd name="connsiteY90" fmla="*/ 0 h 3405385"/>
              <a:gd name="connsiteX91" fmla="*/ 2734039 w 3639866"/>
              <a:gd name="connsiteY91" fmla="*/ 0 h 3405385"/>
              <a:gd name="connsiteX92" fmla="*/ 2742611 w 3639866"/>
              <a:gd name="connsiteY92" fmla="*/ 1905 h 3405385"/>
              <a:gd name="connsiteX93" fmla="*/ 3005501 w 3639866"/>
              <a:gd name="connsiteY93" fmla="*/ 160972 h 3405385"/>
              <a:gd name="connsiteX94" fmla="*/ 3027409 w 3639866"/>
              <a:gd name="connsiteY94" fmla="*/ 160972 h 3405385"/>
              <a:gd name="connsiteX95" fmla="*/ 3553412 w 3639866"/>
              <a:gd name="connsiteY95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2235881 w 3639866"/>
              <a:gd name="connsiteY56" fmla="*/ 1484947 h 3405385"/>
              <a:gd name="connsiteX57" fmla="*/ 1191941 w 3639866"/>
              <a:gd name="connsiteY57" fmla="*/ 2446972 h 3405385"/>
              <a:gd name="connsiteX58" fmla="*/ 908096 w 3639866"/>
              <a:gd name="connsiteY58" fmla="*/ 2708910 h 3405385"/>
              <a:gd name="connsiteX59" fmla="*/ 526144 w 3639866"/>
              <a:gd name="connsiteY59" fmla="*/ 3060382 h 3405385"/>
              <a:gd name="connsiteX60" fmla="*/ 308021 w 3639866"/>
              <a:gd name="connsiteY60" fmla="*/ 3262312 h 3405385"/>
              <a:gd name="connsiteX61" fmla="*/ 278494 w 3639866"/>
              <a:gd name="connsiteY61" fmla="*/ 3261360 h 3405385"/>
              <a:gd name="connsiteX62" fmla="*/ 258491 w 3639866"/>
              <a:gd name="connsiteY62" fmla="*/ 3247072 h 3405385"/>
              <a:gd name="connsiteX63" fmla="*/ 249919 w 3639866"/>
              <a:gd name="connsiteY63" fmla="*/ 3274695 h 3405385"/>
              <a:gd name="connsiteX64" fmla="*/ 145144 w 3639866"/>
              <a:gd name="connsiteY64" fmla="*/ 3404235 h 3405385"/>
              <a:gd name="connsiteX65" fmla="*/ 3221 w 3639866"/>
              <a:gd name="connsiteY65" fmla="*/ 3307080 h 3405385"/>
              <a:gd name="connsiteX66" fmla="*/ 148001 w 3639866"/>
              <a:gd name="connsiteY66" fmla="*/ 3157537 h 3405385"/>
              <a:gd name="connsiteX67" fmla="*/ 163241 w 3639866"/>
              <a:gd name="connsiteY67" fmla="*/ 3157537 h 3405385"/>
              <a:gd name="connsiteX68" fmla="*/ 166099 w 3639866"/>
              <a:gd name="connsiteY68" fmla="*/ 3139440 h 3405385"/>
              <a:gd name="connsiteX69" fmla="*/ 168004 w 3639866"/>
              <a:gd name="connsiteY69" fmla="*/ 3090862 h 3405385"/>
              <a:gd name="connsiteX70" fmla="*/ 330881 w 3639866"/>
              <a:gd name="connsiteY70" fmla="*/ 2943225 h 3405385"/>
              <a:gd name="connsiteX71" fmla="*/ 339930 w 3639866"/>
              <a:gd name="connsiteY71" fmla="*/ 2929890 h 3405385"/>
              <a:gd name="connsiteX72" fmla="*/ 339229 w 3639866"/>
              <a:gd name="connsiteY72" fmla="*/ 2928736 h 3405385"/>
              <a:gd name="connsiteX73" fmla="*/ 610374 w 3639866"/>
              <a:gd name="connsiteY73" fmla="*/ 2681760 h 3405385"/>
              <a:gd name="connsiteX74" fmla="*/ 618536 w 3639866"/>
              <a:gd name="connsiteY74" fmla="*/ 2682240 h 3405385"/>
              <a:gd name="connsiteX75" fmla="*/ 872854 w 3639866"/>
              <a:gd name="connsiteY75" fmla="*/ 2449830 h 3405385"/>
              <a:gd name="connsiteX76" fmla="*/ 2344466 w 3639866"/>
              <a:gd name="connsiteY76" fmla="*/ 1106805 h 3405385"/>
              <a:gd name="connsiteX77" fmla="*/ 2346371 w 3639866"/>
              <a:gd name="connsiteY77" fmla="*/ 1083945 h 3405385"/>
              <a:gd name="connsiteX78" fmla="*/ 2353991 w 3639866"/>
              <a:gd name="connsiteY78" fmla="*/ 947737 h 3405385"/>
              <a:gd name="connsiteX79" fmla="*/ 2489246 w 3639866"/>
              <a:gd name="connsiteY79" fmla="*/ 941070 h 3405385"/>
              <a:gd name="connsiteX80" fmla="*/ 2499724 w 3639866"/>
              <a:gd name="connsiteY80" fmla="*/ 946785 h 3405385"/>
              <a:gd name="connsiteX81" fmla="*/ 2504486 w 3639866"/>
              <a:gd name="connsiteY81" fmla="*/ 934402 h 3405385"/>
              <a:gd name="connsiteX82" fmla="*/ 2514964 w 3639866"/>
              <a:gd name="connsiteY82" fmla="*/ 855345 h 3405385"/>
              <a:gd name="connsiteX83" fmla="*/ 2534966 w 3639866"/>
              <a:gd name="connsiteY83" fmla="*/ 832485 h 3405385"/>
              <a:gd name="connsiteX84" fmla="*/ 2656886 w 3639866"/>
              <a:gd name="connsiteY84" fmla="*/ 799147 h 3405385"/>
              <a:gd name="connsiteX85" fmla="*/ 2673079 w 3639866"/>
              <a:gd name="connsiteY85" fmla="*/ 793432 h 3405385"/>
              <a:gd name="connsiteX86" fmla="*/ 2605451 w 3639866"/>
              <a:gd name="connsiteY86" fmla="*/ 782955 h 3405385"/>
              <a:gd name="connsiteX87" fmla="*/ 2296841 w 3639866"/>
              <a:gd name="connsiteY87" fmla="*/ 446722 h 3405385"/>
              <a:gd name="connsiteX88" fmla="*/ 2617834 w 3639866"/>
              <a:gd name="connsiteY88" fmla="*/ 4762 h 3405385"/>
              <a:gd name="connsiteX89" fmla="*/ 2638789 w 3639866"/>
              <a:gd name="connsiteY89" fmla="*/ 0 h 3405385"/>
              <a:gd name="connsiteX90" fmla="*/ 2734039 w 3639866"/>
              <a:gd name="connsiteY90" fmla="*/ 0 h 3405385"/>
              <a:gd name="connsiteX91" fmla="*/ 2742611 w 3639866"/>
              <a:gd name="connsiteY91" fmla="*/ 1905 h 3405385"/>
              <a:gd name="connsiteX92" fmla="*/ 3005501 w 3639866"/>
              <a:gd name="connsiteY92" fmla="*/ 160972 h 3405385"/>
              <a:gd name="connsiteX93" fmla="*/ 3027409 w 3639866"/>
              <a:gd name="connsiteY93" fmla="*/ 160972 h 3405385"/>
              <a:gd name="connsiteX94" fmla="*/ 3553412 w 3639866"/>
              <a:gd name="connsiteY94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1191941 w 3639866"/>
              <a:gd name="connsiteY56" fmla="*/ 2446972 h 3405385"/>
              <a:gd name="connsiteX57" fmla="*/ 908096 w 3639866"/>
              <a:gd name="connsiteY57" fmla="*/ 2708910 h 3405385"/>
              <a:gd name="connsiteX58" fmla="*/ 526144 w 3639866"/>
              <a:gd name="connsiteY58" fmla="*/ 3060382 h 3405385"/>
              <a:gd name="connsiteX59" fmla="*/ 308021 w 3639866"/>
              <a:gd name="connsiteY59" fmla="*/ 3262312 h 3405385"/>
              <a:gd name="connsiteX60" fmla="*/ 278494 w 3639866"/>
              <a:gd name="connsiteY60" fmla="*/ 3261360 h 3405385"/>
              <a:gd name="connsiteX61" fmla="*/ 258491 w 3639866"/>
              <a:gd name="connsiteY61" fmla="*/ 3247072 h 3405385"/>
              <a:gd name="connsiteX62" fmla="*/ 249919 w 3639866"/>
              <a:gd name="connsiteY62" fmla="*/ 3274695 h 3405385"/>
              <a:gd name="connsiteX63" fmla="*/ 145144 w 3639866"/>
              <a:gd name="connsiteY63" fmla="*/ 3404235 h 3405385"/>
              <a:gd name="connsiteX64" fmla="*/ 3221 w 3639866"/>
              <a:gd name="connsiteY64" fmla="*/ 3307080 h 3405385"/>
              <a:gd name="connsiteX65" fmla="*/ 148001 w 3639866"/>
              <a:gd name="connsiteY65" fmla="*/ 3157537 h 3405385"/>
              <a:gd name="connsiteX66" fmla="*/ 163241 w 3639866"/>
              <a:gd name="connsiteY66" fmla="*/ 3157537 h 3405385"/>
              <a:gd name="connsiteX67" fmla="*/ 166099 w 3639866"/>
              <a:gd name="connsiteY67" fmla="*/ 3139440 h 3405385"/>
              <a:gd name="connsiteX68" fmla="*/ 168004 w 3639866"/>
              <a:gd name="connsiteY68" fmla="*/ 3090862 h 3405385"/>
              <a:gd name="connsiteX69" fmla="*/ 330881 w 3639866"/>
              <a:gd name="connsiteY69" fmla="*/ 2943225 h 3405385"/>
              <a:gd name="connsiteX70" fmla="*/ 339930 w 3639866"/>
              <a:gd name="connsiteY70" fmla="*/ 2929890 h 3405385"/>
              <a:gd name="connsiteX71" fmla="*/ 339229 w 3639866"/>
              <a:gd name="connsiteY71" fmla="*/ 2928736 h 3405385"/>
              <a:gd name="connsiteX72" fmla="*/ 610374 w 3639866"/>
              <a:gd name="connsiteY72" fmla="*/ 2681760 h 3405385"/>
              <a:gd name="connsiteX73" fmla="*/ 618536 w 3639866"/>
              <a:gd name="connsiteY73" fmla="*/ 2682240 h 3405385"/>
              <a:gd name="connsiteX74" fmla="*/ 872854 w 3639866"/>
              <a:gd name="connsiteY74" fmla="*/ 2449830 h 3405385"/>
              <a:gd name="connsiteX75" fmla="*/ 2344466 w 3639866"/>
              <a:gd name="connsiteY75" fmla="*/ 1106805 h 3405385"/>
              <a:gd name="connsiteX76" fmla="*/ 2346371 w 3639866"/>
              <a:gd name="connsiteY76" fmla="*/ 1083945 h 3405385"/>
              <a:gd name="connsiteX77" fmla="*/ 2353991 w 3639866"/>
              <a:gd name="connsiteY77" fmla="*/ 947737 h 3405385"/>
              <a:gd name="connsiteX78" fmla="*/ 2489246 w 3639866"/>
              <a:gd name="connsiteY78" fmla="*/ 941070 h 3405385"/>
              <a:gd name="connsiteX79" fmla="*/ 2499724 w 3639866"/>
              <a:gd name="connsiteY79" fmla="*/ 946785 h 3405385"/>
              <a:gd name="connsiteX80" fmla="*/ 2504486 w 3639866"/>
              <a:gd name="connsiteY80" fmla="*/ 934402 h 3405385"/>
              <a:gd name="connsiteX81" fmla="*/ 2514964 w 3639866"/>
              <a:gd name="connsiteY81" fmla="*/ 855345 h 3405385"/>
              <a:gd name="connsiteX82" fmla="*/ 2534966 w 3639866"/>
              <a:gd name="connsiteY82" fmla="*/ 832485 h 3405385"/>
              <a:gd name="connsiteX83" fmla="*/ 2656886 w 3639866"/>
              <a:gd name="connsiteY83" fmla="*/ 799147 h 3405385"/>
              <a:gd name="connsiteX84" fmla="*/ 2673079 w 3639866"/>
              <a:gd name="connsiteY84" fmla="*/ 793432 h 3405385"/>
              <a:gd name="connsiteX85" fmla="*/ 2605451 w 3639866"/>
              <a:gd name="connsiteY85" fmla="*/ 782955 h 3405385"/>
              <a:gd name="connsiteX86" fmla="*/ 2296841 w 3639866"/>
              <a:gd name="connsiteY86" fmla="*/ 446722 h 3405385"/>
              <a:gd name="connsiteX87" fmla="*/ 2617834 w 3639866"/>
              <a:gd name="connsiteY87" fmla="*/ 4762 h 3405385"/>
              <a:gd name="connsiteX88" fmla="*/ 2638789 w 3639866"/>
              <a:gd name="connsiteY88" fmla="*/ 0 h 3405385"/>
              <a:gd name="connsiteX89" fmla="*/ 2734039 w 3639866"/>
              <a:gd name="connsiteY89" fmla="*/ 0 h 3405385"/>
              <a:gd name="connsiteX90" fmla="*/ 2742611 w 3639866"/>
              <a:gd name="connsiteY90" fmla="*/ 1905 h 3405385"/>
              <a:gd name="connsiteX91" fmla="*/ 3005501 w 3639866"/>
              <a:gd name="connsiteY91" fmla="*/ 160972 h 3405385"/>
              <a:gd name="connsiteX92" fmla="*/ 3027409 w 3639866"/>
              <a:gd name="connsiteY92" fmla="*/ 160972 h 3405385"/>
              <a:gd name="connsiteX93" fmla="*/ 3553412 w 3639866"/>
              <a:gd name="connsiteY9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908096 w 3639866"/>
              <a:gd name="connsiteY56" fmla="*/ 2708910 h 3405385"/>
              <a:gd name="connsiteX57" fmla="*/ 526144 w 3639866"/>
              <a:gd name="connsiteY57" fmla="*/ 3060382 h 3405385"/>
              <a:gd name="connsiteX58" fmla="*/ 308021 w 3639866"/>
              <a:gd name="connsiteY58" fmla="*/ 3262312 h 3405385"/>
              <a:gd name="connsiteX59" fmla="*/ 278494 w 3639866"/>
              <a:gd name="connsiteY59" fmla="*/ 3261360 h 3405385"/>
              <a:gd name="connsiteX60" fmla="*/ 258491 w 3639866"/>
              <a:gd name="connsiteY60" fmla="*/ 3247072 h 3405385"/>
              <a:gd name="connsiteX61" fmla="*/ 249919 w 3639866"/>
              <a:gd name="connsiteY61" fmla="*/ 3274695 h 3405385"/>
              <a:gd name="connsiteX62" fmla="*/ 145144 w 3639866"/>
              <a:gd name="connsiteY62" fmla="*/ 3404235 h 3405385"/>
              <a:gd name="connsiteX63" fmla="*/ 3221 w 3639866"/>
              <a:gd name="connsiteY63" fmla="*/ 3307080 h 3405385"/>
              <a:gd name="connsiteX64" fmla="*/ 148001 w 3639866"/>
              <a:gd name="connsiteY64" fmla="*/ 3157537 h 3405385"/>
              <a:gd name="connsiteX65" fmla="*/ 163241 w 3639866"/>
              <a:gd name="connsiteY65" fmla="*/ 3157537 h 3405385"/>
              <a:gd name="connsiteX66" fmla="*/ 166099 w 3639866"/>
              <a:gd name="connsiteY66" fmla="*/ 3139440 h 3405385"/>
              <a:gd name="connsiteX67" fmla="*/ 168004 w 3639866"/>
              <a:gd name="connsiteY67" fmla="*/ 3090862 h 3405385"/>
              <a:gd name="connsiteX68" fmla="*/ 330881 w 3639866"/>
              <a:gd name="connsiteY68" fmla="*/ 2943225 h 3405385"/>
              <a:gd name="connsiteX69" fmla="*/ 339930 w 3639866"/>
              <a:gd name="connsiteY69" fmla="*/ 2929890 h 3405385"/>
              <a:gd name="connsiteX70" fmla="*/ 339229 w 3639866"/>
              <a:gd name="connsiteY70" fmla="*/ 2928736 h 3405385"/>
              <a:gd name="connsiteX71" fmla="*/ 610374 w 3639866"/>
              <a:gd name="connsiteY71" fmla="*/ 2681760 h 3405385"/>
              <a:gd name="connsiteX72" fmla="*/ 618536 w 3639866"/>
              <a:gd name="connsiteY72" fmla="*/ 2682240 h 3405385"/>
              <a:gd name="connsiteX73" fmla="*/ 872854 w 3639866"/>
              <a:gd name="connsiteY73" fmla="*/ 2449830 h 3405385"/>
              <a:gd name="connsiteX74" fmla="*/ 2344466 w 3639866"/>
              <a:gd name="connsiteY74" fmla="*/ 1106805 h 3405385"/>
              <a:gd name="connsiteX75" fmla="*/ 2346371 w 3639866"/>
              <a:gd name="connsiteY75" fmla="*/ 1083945 h 3405385"/>
              <a:gd name="connsiteX76" fmla="*/ 2353991 w 3639866"/>
              <a:gd name="connsiteY76" fmla="*/ 947737 h 3405385"/>
              <a:gd name="connsiteX77" fmla="*/ 2489246 w 3639866"/>
              <a:gd name="connsiteY77" fmla="*/ 941070 h 3405385"/>
              <a:gd name="connsiteX78" fmla="*/ 2499724 w 3639866"/>
              <a:gd name="connsiteY78" fmla="*/ 946785 h 3405385"/>
              <a:gd name="connsiteX79" fmla="*/ 2504486 w 3639866"/>
              <a:gd name="connsiteY79" fmla="*/ 934402 h 3405385"/>
              <a:gd name="connsiteX80" fmla="*/ 2514964 w 3639866"/>
              <a:gd name="connsiteY80" fmla="*/ 855345 h 3405385"/>
              <a:gd name="connsiteX81" fmla="*/ 2534966 w 3639866"/>
              <a:gd name="connsiteY81" fmla="*/ 832485 h 3405385"/>
              <a:gd name="connsiteX82" fmla="*/ 2656886 w 3639866"/>
              <a:gd name="connsiteY82" fmla="*/ 799147 h 3405385"/>
              <a:gd name="connsiteX83" fmla="*/ 2673079 w 3639866"/>
              <a:gd name="connsiteY83" fmla="*/ 793432 h 3405385"/>
              <a:gd name="connsiteX84" fmla="*/ 2605451 w 3639866"/>
              <a:gd name="connsiteY84" fmla="*/ 782955 h 3405385"/>
              <a:gd name="connsiteX85" fmla="*/ 2296841 w 3639866"/>
              <a:gd name="connsiteY85" fmla="*/ 446722 h 3405385"/>
              <a:gd name="connsiteX86" fmla="*/ 2617834 w 3639866"/>
              <a:gd name="connsiteY86" fmla="*/ 4762 h 3405385"/>
              <a:gd name="connsiteX87" fmla="*/ 2638789 w 3639866"/>
              <a:gd name="connsiteY87" fmla="*/ 0 h 3405385"/>
              <a:gd name="connsiteX88" fmla="*/ 2734039 w 3639866"/>
              <a:gd name="connsiteY88" fmla="*/ 0 h 3405385"/>
              <a:gd name="connsiteX89" fmla="*/ 2742611 w 3639866"/>
              <a:gd name="connsiteY89" fmla="*/ 1905 h 3405385"/>
              <a:gd name="connsiteX90" fmla="*/ 3005501 w 3639866"/>
              <a:gd name="connsiteY90" fmla="*/ 160972 h 3405385"/>
              <a:gd name="connsiteX91" fmla="*/ 3027409 w 3639866"/>
              <a:gd name="connsiteY91" fmla="*/ 160972 h 3405385"/>
              <a:gd name="connsiteX92" fmla="*/ 3553412 w 3639866"/>
              <a:gd name="connsiteY92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526144 w 3639866"/>
              <a:gd name="connsiteY56" fmla="*/ 3060382 h 3405385"/>
              <a:gd name="connsiteX57" fmla="*/ 308021 w 3639866"/>
              <a:gd name="connsiteY57" fmla="*/ 3262312 h 3405385"/>
              <a:gd name="connsiteX58" fmla="*/ 278494 w 3639866"/>
              <a:gd name="connsiteY58" fmla="*/ 3261360 h 3405385"/>
              <a:gd name="connsiteX59" fmla="*/ 258491 w 3639866"/>
              <a:gd name="connsiteY59" fmla="*/ 3247072 h 3405385"/>
              <a:gd name="connsiteX60" fmla="*/ 249919 w 3639866"/>
              <a:gd name="connsiteY60" fmla="*/ 3274695 h 3405385"/>
              <a:gd name="connsiteX61" fmla="*/ 145144 w 3639866"/>
              <a:gd name="connsiteY61" fmla="*/ 3404235 h 3405385"/>
              <a:gd name="connsiteX62" fmla="*/ 3221 w 3639866"/>
              <a:gd name="connsiteY62" fmla="*/ 3307080 h 3405385"/>
              <a:gd name="connsiteX63" fmla="*/ 148001 w 3639866"/>
              <a:gd name="connsiteY63" fmla="*/ 3157537 h 3405385"/>
              <a:gd name="connsiteX64" fmla="*/ 163241 w 3639866"/>
              <a:gd name="connsiteY64" fmla="*/ 3157537 h 3405385"/>
              <a:gd name="connsiteX65" fmla="*/ 166099 w 3639866"/>
              <a:gd name="connsiteY65" fmla="*/ 3139440 h 3405385"/>
              <a:gd name="connsiteX66" fmla="*/ 168004 w 3639866"/>
              <a:gd name="connsiteY66" fmla="*/ 3090862 h 3405385"/>
              <a:gd name="connsiteX67" fmla="*/ 330881 w 3639866"/>
              <a:gd name="connsiteY67" fmla="*/ 2943225 h 3405385"/>
              <a:gd name="connsiteX68" fmla="*/ 339930 w 3639866"/>
              <a:gd name="connsiteY68" fmla="*/ 2929890 h 3405385"/>
              <a:gd name="connsiteX69" fmla="*/ 339229 w 3639866"/>
              <a:gd name="connsiteY69" fmla="*/ 2928736 h 3405385"/>
              <a:gd name="connsiteX70" fmla="*/ 610374 w 3639866"/>
              <a:gd name="connsiteY70" fmla="*/ 2681760 h 3405385"/>
              <a:gd name="connsiteX71" fmla="*/ 618536 w 3639866"/>
              <a:gd name="connsiteY71" fmla="*/ 2682240 h 3405385"/>
              <a:gd name="connsiteX72" fmla="*/ 872854 w 3639866"/>
              <a:gd name="connsiteY72" fmla="*/ 2449830 h 3405385"/>
              <a:gd name="connsiteX73" fmla="*/ 2344466 w 3639866"/>
              <a:gd name="connsiteY73" fmla="*/ 1106805 h 3405385"/>
              <a:gd name="connsiteX74" fmla="*/ 2346371 w 3639866"/>
              <a:gd name="connsiteY74" fmla="*/ 1083945 h 3405385"/>
              <a:gd name="connsiteX75" fmla="*/ 2353991 w 3639866"/>
              <a:gd name="connsiteY75" fmla="*/ 947737 h 3405385"/>
              <a:gd name="connsiteX76" fmla="*/ 2489246 w 3639866"/>
              <a:gd name="connsiteY76" fmla="*/ 941070 h 3405385"/>
              <a:gd name="connsiteX77" fmla="*/ 2499724 w 3639866"/>
              <a:gd name="connsiteY77" fmla="*/ 946785 h 3405385"/>
              <a:gd name="connsiteX78" fmla="*/ 2504486 w 3639866"/>
              <a:gd name="connsiteY78" fmla="*/ 934402 h 3405385"/>
              <a:gd name="connsiteX79" fmla="*/ 2514964 w 3639866"/>
              <a:gd name="connsiteY79" fmla="*/ 855345 h 3405385"/>
              <a:gd name="connsiteX80" fmla="*/ 2534966 w 3639866"/>
              <a:gd name="connsiteY80" fmla="*/ 832485 h 3405385"/>
              <a:gd name="connsiteX81" fmla="*/ 2656886 w 3639866"/>
              <a:gd name="connsiteY81" fmla="*/ 799147 h 3405385"/>
              <a:gd name="connsiteX82" fmla="*/ 2673079 w 3639866"/>
              <a:gd name="connsiteY82" fmla="*/ 793432 h 3405385"/>
              <a:gd name="connsiteX83" fmla="*/ 2605451 w 3639866"/>
              <a:gd name="connsiteY83" fmla="*/ 782955 h 3405385"/>
              <a:gd name="connsiteX84" fmla="*/ 2296841 w 3639866"/>
              <a:gd name="connsiteY84" fmla="*/ 446722 h 3405385"/>
              <a:gd name="connsiteX85" fmla="*/ 2617834 w 3639866"/>
              <a:gd name="connsiteY85" fmla="*/ 4762 h 3405385"/>
              <a:gd name="connsiteX86" fmla="*/ 2638789 w 3639866"/>
              <a:gd name="connsiteY86" fmla="*/ 0 h 3405385"/>
              <a:gd name="connsiteX87" fmla="*/ 2734039 w 3639866"/>
              <a:gd name="connsiteY87" fmla="*/ 0 h 3405385"/>
              <a:gd name="connsiteX88" fmla="*/ 2742611 w 3639866"/>
              <a:gd name="connsiteY88" fmla="*/ 1905 h 3405385"/>
              <a:gd name="connsiteX89" fmla="*/ 3005501 w 3639866"/>
              <a:gd name="connsiteY89" fmla="*/ 160972 h 3405385"/>
              <a:gd name="connsiteX90" fmla="*/ 3027409 w 3639866"/>
              <a:gd name="connsiteY90" fmla="*/ 160972 h 3405385"/>
              <a:gd name="connsiteX91" fmla="*/ 3553412 w 3639866"/>
              <a:gd name="connsiteY91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526144 w 3639866"/>
              <a:gd name="connsiteY56" fmla="*/ 3060382 h 3405385"/>
              <a:gd name="connsiteX57" fmla="*/ 308021 w 3639866"/>
              <a:gd name="connsiteY57" fmla="*/ 3262312 h 3405385"/>
              <a:gd name="connsiteX58" fmla="*/ 278494 w 3639866"/>
              <a:gd name="connsiteY58" fmla="*/ 3261360 h 3405385"/>
              <a:gd name="connsiteX59" fmla="*/ 258491 w 3639866"/>
              <a:gd name="connsiteY59" fmla="*/ 3247072 h 3405385"/>
              <a:gd name="connsiteX60" fmla="*/ 249919 w 3639866"/>
              <a:gd name="connsiteY60" fmla="*/ 3274695 h 3405385"/>
              <a:gd name="connsiteX61" fmla="*/ 145144 w 3639866"/>
              <a:gd name="connsiteY61" fmla="*/ 3404235 h 3405385"/>
              <a:gd name="connsiteX62" fmla="*/ 3221 w 3639866"/>
              <a:gd name="connsiteY62" fmla="*/ 3307080 h 3405385"/>
              <a:gd name="connsiteX63" fmla="*/ 148001 w 3639866"/>
              <a:gd name="connsiteY63" fmla="*/ 3157537 h 3405385"/>
              <a:gd name="connsiteX64" fmla="*/ 163241 w 3639866"/>
              <a:gd name="connsiteY64" fmla="*/ 3157537 h 3405385"/>
              <a:gd name="connsiteX65" fmla="*/ 166099 w 3639866"/>
              <a:gd name="connsiteY65" fmla="*/ 3139440 h 3405385"/>
              <a:gd name="connsiteX66" fmla="*/ 168004 w 3639866"/>
              <a:gd name="connsiteY66" fmla="*/ 3090862 h 3405385"/>
              <a:gd name="connsiteX67" fmla="*/ 330881 w 3639866"/>
              <a:gd name="connsiteY67" fmla="*/ 2943225 h 3405385"/>
              <a:gd name="connsiteX68" fmla="*/ 339930 w 3639866"/>
              <a:gd name="connsiteY68" fmla="*/ 2929890 h 3405385"/>
              <a:gd name="connsiteX69" fmla="*/ 339229 w 3639866"/>
              <a:gd name="connsiteY69" fmla="*/ 2928736 h 3405385"/>
              <a:gd name="connsiteX70" fmla="*/ 610374 w 3639866"/>
              <a:gd name="connsiteY70" fmla="*/ 2681760 h 3405385"/>
              <a:gd name="connsiteX71" fmla="*/ 618536 w 3639866"/>
              <a:gd name="connsiteY71" fmla="*/ 2682240 h 3405385"/>
              <a:gd name="connsiteX72" fmla="*/ 2344466 w 3639866"/>
              <a:gd name="connsiteY72" fmla="*/ 1106805 h 3405385"/>
              <a:gd name="connsiteX73" fmla="*/ 2346371 w 3639866"/>
              <a:gd name="connsiteY73" fmla="*/ 1083945 h 3405385"/>
              <a:gd name="connsiteX74" fmla="*/ 2353991 w 3639866"/>
              <a:gd name="connsiteY74" fmla="*/ 947737 h 3405385"/>
              <a:gd name="connsiteX75" fmla="*/ 2489246 w 3639866"/>
              <a:gd name="connsiteY75" fmla="*/ 941070 h 3405385"/>
              <a:gd name="connsiteX76" fmla="*/ 2499724 w 3639866"/>
              <a:gd name="connsiteY76" fmla="*/ 946785 h 3405385"/>
              <a:gd name="connsiteX77" fmla="*/ 2504486 w 3639866"/>
              <a:gd name="connsiteY77" fmla="*/ 934402 h 3405385"/>
              <a:gd name="connsiteX78" fmla="*/ 2514964 w 3639866"/>
              <a:gd name="connsiteY78" fmla="*/ 855345 h 3405385"/>
              <a:gd name="connsiteX79" fmla="*/ 2534966 w 3639866"/>
              <a:gd name="connsiteY79" fmla="*/ 832485 h 3405385"/>
              <a:gd name="connsiteX80" fmla="*/ 2656886 w 3639866"/>
              <a:gd name="connsiteY80" fmla="*/ 799147 h 3405385"/>
              <a:gd name="connsiteX81" fmla="*/ 2673079 w 3639866"/>
              <a:gd name="connsiteY81" fmla="*/ 793432 h 3405385"/>
              <a:gd name="connsiteX82" fmla="*/ 2605451 w 3639866"/>
              <a:gd name="connsiteY82" fmla="*/ 782955 h 3405385"/>
              <a:gd name="connsiteX83" fmla="*/ 2296841 w 3639866"/>
              <a:gd name="connsiteY83" fmla="*/ 446722 h 3405385"/>
              <a:gd name="connsiteX84" fmla="*/ 2617834 w 3639866"/>
              <a:gd name="connsiteY84" fmla="*/ 4762 h 3405385"/>
              <a:gd name="connsiteX85" fmla="*/ 2638789 w 3639866"/>
              <a:gd name="connsiteY85" fmla="*/ 0 h 3405385"/>
              <a:gd name="connsiteX86" fmla="*/ 2734039 w 3639866"/>
              <a:gd name="connsiteY86" fmla="*/ 0 h 3405385"/>
              <a:gd name="connsiteX87" fmla="*/ 2742611 w 3639866"/>
              <a:gd name="connsiteY87" fmla="*/ 1905 h 3405385"/>
              <a:gd name="connsiteX88" fmla="*/ 3005501 w 3639866"/>
              <a:gd name="connsiteY88" fmla="*/ 160972 h 3405385"/>
              <a:gd name="connsiteX89" fmla="*/ 3027409 w 3639866"/>
              <a:gd name="connsiteY89" fmla="*/ 160972 h 3405385"/>
              <a:gd name="connsiteX90" fmla="*/ 3553412 w 3639866"/>
              <a:gd name="connsiteY9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526144 w 3639866"/>
              <a:gd name="connsiteY56" fmla="*/ 3060382 h 3405385"/>
              <a:gd name="connsiteX57" fmla="*/ 308021 w 3639866"/>
              <a:gd name="connsiteY57" fmla="*/ 3262312 h 3405385"/>
              <a:gd name="connsiteX58" fmla="*/ 278494 w 3639866"/>
              <a:gd name="connsiteY58" fmla="*/ 3261360 h 3405385"/>
              <a:gd name="connsiteX59" fmla="*/ 258491 w 3639866"/>
              <a:gd name="connsiteY59" fmla="*/ 3247072 h 3405385"/>
              <a:gd name="connsiteX60" fmla="*/ 249919 w 3639866"/>
              <a:gd name="connsiteY60" fmla="*/ 3274695 h 3405385"/>
              <a:gd name="connsiteX61" fmla="*/ 145144 w 3639866"/>
              <a:gd name="connsiteY61" fmla="*/ 3404235 h 3405385"/>
              <a:gd name="connsiteX62" fmla="*/ 3221 w 3639866"/>
              <a:gd name="connsiteY62" fmla="*/ 3307080 h 3405385"/>
              <a:gd name="connsiteX63" fmla="*/ 148001 w 3639866"/>
              <a:gd name="connsiteY63" fmla="*/ 3157537 h 3405385"/>
              <a:gd name="connsiteX64" fmla="*/ 163241 w 3639866"/>
              <a:gd name="connsiteY64" fmla="*/ 3157537 h 3405385"/>
              <a:gd name="connsiteX65" fmla="*/ 166099 w 3639866"/>
              <a:gd name="connsiteY65" fmla="*/ 3139440 h 3405385"/>
              <a:gd name="connsiteX66" fmla="*/ 168004 w 3639866"/>
              <a:gd name="connsiteY66" fmla="*/ 3090862 h 3405385"/>
              <a:gd name="connsiteX67" fmla="*/ 330881 w 3639866"/>
              <a:gd name="connsiteY67" fmla="*/ 2943225 h 3405385"/>
              <a:gd name="connsiteX68" fmla="*/ 339930 w 3639866"/>
              <a:gd name="connsiteY68" fmla="*/ 2929890 h 3405385"/>
              <a:gd name="connsiteX69" fmla="*/ 339229 w 3639866"/>
              <a:gd name="connsiteY69" fmla="*/ 2928736 h 3405385"/>
              <a:gd name="connsiteX70" fmla="*/ 610374 w 3639866"/>
              <a:gd name="connsiteY70" fmla="*/ 2681760 h 3405385"/>
              <a:gd name="connsiteX71" fmla="*/ 2344466 w 3639866"/>
              <a:gd name="connsiteY71" fmla="*/ 1106805 h 3405385"/>
              <a:gd name="connsiteX72" fmla="*/ 2346371 w 3639866"/>
              <a:gd name="connsiteY72" fmla="*/ 1083945 h 3405385"/>
              <a:gd name="connsiteX73" fmla="*/ 2353991 w 3639866"/>
              <a:gd name="connsiteY73" fmla="*/ 947737 h 3405385"/>
              <a:gd name="connsiteX74" fmla="*/ 2489246 w 3639866"/>
              <a:gd name="connsiteY74" fmla="*/ 941070 h 3405385"/>
              <a:gd name="connsiteX75" fmla="*/ 2499724 w 3639866"/>
              <a:gd name="connsiteY75" fmla="*/ 946785 h 3405385"/>
              <a:gd name="connsiteX76" fmla="*/ 2504486 w 3639866"/>
              <a:gd name="connsiteY76" fmla="*/ 934402 h 3405385"/>
              <a:gd name="connsiteX77" fmla="*/ 2514964 w 3639866"/>
              <a:gd name="connsiteY77" fmla="*/ 855345 h 3405385"/>
              <a:gd name="connsiteX78" fmla="*/ 2534966 w 3639866"/>
              <a:gd name="connsiteY78" fmla="*/ 832485 h 3405385"/>
              <a:gd name="connsiteX79" fmla="*/ 2656886 w 3639866"/>
              <a:gd name="connsiteY79" fmla="*/ 799147 h 3405385"/>
              <a:gd name="connsiteX80" fmla="*/ 2673079 w 3639866"/>
              <a:gd name="connsiteY80" fmla="*/ 793432 h 3405385"/>
              <a:gd name="connsiteX81" fmla="*/ 2605451 w 3639866"/>
              <a:gd name="connsiteY81" fmla="*/ 782955 h 3405385"/>
              <a:gd name="connsiteX82" fmla="*/ 2296841 w 3639866"/>
              <a:gd name="connsiteY82" fmla="*/ 446722 h 3405385"/>
              <a:gd name="connsiteX83" fmla="*/ 2617834 w 3639866"/>
              <a:gd name="connsiteY83" fmla="*/ 4762 h 3405385"/>
              <a:gd name="connsiteX84" fmla="*/ 2638789 w 3639866"/>
              <a:gd name="connsiteY84" fmla="*/ 0 h 3405385"/>
              <a:gd name="connsiteX85" fmla="*/ 2734039 w 3639866"/>
              <a:gd name="connsiteY85" fmla="*/ 0 h 3405385"/>
              <a:gd name="connsiteX86" fmla="*/ 2742611 w 3639866"/>
              <a:gd name="connsiteY86" fmla="*/ 1905 h 3405385"/>
              <a:gd name="connsiteX87" fmla="*/ 3005501 w 3639866"/>
              <a:gd name="connsiteY87" fmla="*/ 160972 h 3405385"/>
              <a:gd name="connsiteX88" fmla="*/ 3027409 w 3639866"/>
              <a:gd name="connsiteY88" fmla="*/ 160972 h 3405385"/>
              <a:gd name="connsiteX89" fmla="*/ 3553412 w 3639866"/>
              <a:gd name="connsiteY89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526144 w 3639866"/>
              <a:gd name="connsiteY56" fmla="*/ 3060382 h 3405385"/>
              <a:gd name="connsiteX57" fmla="*/ 308021 w 3639866"/>
              <a:gd name="connsiteY57" fmla="*/ 3262312 h 3405385"/>
              <a:gd name="connsiteX58" fmla="*/ 278494 w 3639866"/>
              <a:gd name="connsiteY58" fmla="*/ 3261360 h 3405385"/>
              <a:gd name="connsiteX59" fmla="*/ 258491 w 3639866"/>
              <a:gd name="connsiteY59" fmla="*/ 3247072 h 3405385"/>
              <a:gd name="connsiteX60" fmla="*/ 249919 w 3639866"/>
              <a:gd name="connsiteY60" fmla="*/ 3274695 h 3405385"/>
              <a:gd name="connsiteX61" fmla="*/ 145144 w 3639866"/>
              <a:gd name="connsiteY61" fmla="*/ 3404235 h 3405385"/>
              <a:gd name="connsiteX62" fmla="*/ 3221 w 3639866"/>
              <a:gd name="connsiteY62" fmla="*/ 3307080 h 3405385"/>
              <a:gd name="connsiteX63" fmla="*/ 148001 w 3639866"/>
              <a:gd name="connsiteY63" fmla="*/ 3157537 h 3405385"/>
              <a:gd name="connsiteX64" fmla="*/ 163241 w 3639866"/>
              <a:gd name="connsiteY64" fmla="*/ 3157537 h 3405385"/>
              <a:gd name="connsiteX65" fmla="*/ 166099 w 3639866"/>
              <a:gd name="connsiteY65" fmla="*/ 3139440 h 3405385"/>
              <a:gd name="connsiteX66" fmla="*/ 168004 w 3639866"/>
              <a:gd name="connsiteY66" fmla="*/ 3090862 h 3405385"/>
              <a:gd name="connsiteX67" fmla="*/ 330881 w 3639866"/>
              <a:gd name="connsiteY67" fmla="*/ 2943225 h 3405385"/>
              <a:gd name="connsiteX68" fmla="*/ 339930 w 3639866"/>
              <a:gd name="connsiteY68" fmla="*/ 2929890 h 3405385"/>
              <a:gd name="connsiteX69" fmla="*/ 339229 w 3639866"/>
              <a:gd name="connsiteY69" fmla="*/ 2928736 h 3405385"/>
              <a:gd name="connsiteX70" fmla="*/ 2344466 w 3639866"/>
              <a:gd name="connsiteY70" fmla="*/ 1106805 h 3405385"/>
              <a:gd name="connsiteX71" fmla="*/ 2346371 w 3639866"/>
              <a:gd name="connsiteY71" fmla="*/ 1083945 h 3405385"/>
              <a:gd name="connsiteX72" fmla="*/ 2353991 w 3639866"/>
              <a:gd name="connsiteY72" fmla="*/ 947737 h 3405385"/>
              <a:gd name="connsiteX73" fmla="*/ 2489246 w 3639866"/>
              <a:gd name="connsiteY73" fmla="*/ 941070 h 3405385"/>
              <a:gd name="connsiteX74" fmla="*/ 2499724 w 3639866"/>
              <a:gd name="connsiteY74" fmla="*/ 946785 h 3405385"/>
              <a:gd name="connsiteX75" fmla="*/ 2504486 w 3639866"/>
              <a:gd name="connsiteY75" fmla="*/ 934402 h 3405385"/>
              <a:gd name="connsiteX76" fmla="*/ 2514964 w 3639866"/>
              <a:gd name="connsiteY76" fmla="*/ 855345 h 3405385"/>
              <a:gd name="connsiteX77" fmla="*/ 2534966 w 3639866"/>
              <a:gd name="connsiteY77" fmla="*/ 832485 h 3405385"/>
              <a:gd name="connsiteX78" fmla="*/ 2656886 w 3639866"/>
              <a:gd name="connsiteY78" fmla="*/ 799147 h 3405385"/>
              <a:gd name="connsiteX79" fmla="*/ 2673079 w 3639866"/>
              <a:gd name="connsiteY79" fmla="*/ 793432 h 3405385"/>
              <a:gd name="connsiteX80" fmla="*/ 2605451 w 3639866"/>
              <a:gd name="connsiteY80" fmla="*/ 782955 h 3405385"/>
              <a:gd name="connsiteX81" fmla="*/ 2296841 w 3639866"/>
              <a:gd name="connsiteY81" fmla="*/ 446722 h 3405385"/>
              <a:gd name="connsiteX82" fmla="*/ 2617834 w 3639866"/>
              <a:gd name="connsiteY82" fmla="*/ 4762 h 3405385"/>
              <a:gd name="connsiteX83" fmla="*/ 2638789 w 3639866"/>
              <a:gd name="connsiteY83" fmla="*/ 0 h 3405385"/>
              <a:gd name="connsiteX84" fmla="*/ 2734039 w 3639866"/>
              <a:gd name="connsiteY84" fmla="*/ 0 h 3405385"/>
              <a:gd name="connsiteX85" fmla="*/ 2742611 w 3639866"/>
              <a:gd name="connsiteY85" fmla="*/ 1905 h 3405385"/>
              <a:gd name="connsiteX86" fmla="*/ 3005501 w 3639866"/>
              <a:gd name="connsiteY86" fmla="*/ 160972 h 3405385"/>
              <a:gd name="connsiteX87" fmla="*/ 3027409 w 3639866"/>
              <a:gd name="connsiteY87" fmla="*/ 160972 h 3405385"/>
              <a:gd name="connsiteX88" fmla="*/ 3553412 w 3639866"/>
              <a:gd name="connsiteY88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526144 w 3639866"/>
              <a:gd name="connsiteY56" fmla="*/ 3060382 h 3405385"/>
              <a:gd name="connsiteX57" fmla="*/ 308021 w 3639866"/>
              <a:gd name="connsiteY57" fmla="*/ 3262312 h 3405385"/>
              <a:gd name="connsiteX58" fmla="*/ 278494 w 3639866"/>
              <a:gd name="connsiteY58" fmla="*/ 3261360 h 3405385"/>
              <a:gd name="connsiteX59" fmla="*/ 258491 w 3639866"/>
              <a:gd name="connsiteY59" fmla="*/ 3247072 h 3405385"/>
              <a:gd name="connsiteX60" fmla="*/ 249919 w 3639866"/>
              <a:gd name="connsiteY60" fmla="*/ 3274695 h 3405385"/>
              <a:gd name="connsiteX61" fmla="*/ 145144 w 3639866"/>
              <a:gd name="connsiteY61" fmla="*/ 3404235 h 3405385"/>
              <a:gd name="connsiteX62" fmla="*/ 3221 w 3639866"/>
              <a:gd name="connsiteY62" fmla="*/ 3307080 h 3405385"/>
              <a:gd name="connsiteX63" fmla="*/ 148001 w 3639866"/>
              <a:gd name="connsiteY63" fmla="*/ 3157537 h 3405385"/>
              <a:gd name="connsiteX64" fmla="*/ 163241 w 3639866"/>
              <a:gd name="connsiteY64" fmla="*/ 3157537 h 3405385"/>
              <a:gd name="connsiteX65" fmla="*/ 166099 w 3639866"/>
              <a:gd name="connsiteY65" fmla="*/ 3139440 h 3405385"/>
              <a:gd name="connsiteX66" fmla="*/ 168004 w 3639866"/>
              <a:gd name="connsiteY66" fmla="*/ 3090862 h 3405385"/>
              <a:gd name="connsiteX67" fmla="*/ 330881 w 3639866"/>
              <a:gd name="connsiteY67" fmla="*/ 2943225 h 3405385"/>
              <a:gd name="connsiteX68" fmla="*/ 339930 w 3639866"/>
              <a:gd name="connsiteY68" fmla="*/ 2929890 h 3405385"/>
              <a:gd name="connsiteX69" fmla="*/ 2344466 w 3639866"/>
              <a:gd name="connsiteY69" fmla="*/ 1106805 h 3405385"/>
              <a:gd name="connsiteX70" fmla="*/ 2346371 w 3639866"/>
              <a:gd name="connsiteY70" fmla="*/ 1083945 h 3405385"/>
              <a:gd name="connsiteX71" fmla="*/ 2353991 w 3639866"/>
              <a:gd name="connsiteY71" fmla="*/ 947737 h 3405385"/>
              <a:gd name="connsiteX72" fmla="*/ 2489246 w 3639866"/>
              <a:gd name="connsiteY72" fmla="*/ 941070 h 3405385"/>
              <a:gd name="connsiteX73" fmla="*/ 2499724 w 3639866"/>
              <a:gd name="connsiteY73" fmla="*/ 946785 h 3405385"/>
              <a:gd name="connsiteX74" fmla="*/ 2504486 w 3639866"/>
              <a:gd name="connsiteY74" fmla="*/ 934402 h 3405385"/>
              <a:gd name="connsiteX75" fmla="*/ 2514964 w 3639866"/>
              <a:gd name="connsiteY75" fmla="*/ 855345 h 3405385"/>
              <a:gd name="connsiteX76" fmla="*/ 2534966 w 3639866"/>
              <a:gd name="connsiteY76" fmla="*/ 832485 h 3405385"/>
              <a:gd name="connsiteX77" fmla="*/ 2656886 w 3639866"/>
              <a:gd name="connsiteY77" fmla="*/ 799147 h 3405385"/>
              <a:gd name="connsiteX78" fmla="*/ 2673079 w 3639866"/>
              <a:gd name="connsiteY78" fmla="*/ 793432 h 3405385"/>
              <a:gd name="connsiteX79" fmla="*/ 2605451 w 3639866"/>
              <a:gd name="connsiteY79" fmla="*/ 782955 h 3405385"/>
              <a:gd name="connsiteX80" fmla="*/ 2296841 w 3639866"/>
              <a:gd name="connsiteY80" fmla="*/ 446722 h 3405385"/>
              <a:gd name="connsiteX81" fmla="*/ 2617834 w 3639866"/>
              <a:gd name="connsiteY81" fmla="*/ 4762 h 3405385"/>
              <a:gd name="connsiteX82" fmla="*/ 2638789 w 3639866"/>
              <a:gd name="connsiteY82" fmla="*/ 0 h 3405385"/>
              <a:gd name="connsiteX83" fmla="*/ 2734039 w 3639866"/>
              <a:gd name="connsiteY83" fmla="*/ 0 h 3405385"/>
              <a:gd name="connsiteX84" fmla="*/ 2742611 w 3639866"/>
              <a:gd name="connsiteY84" fmla="*/ 1905 h 3405385"/>
              <a:gd name="connsiteX85" fmla="*/ 3005501 w 3639866"/>
              <a:gd name="connsiteY85" fmla="*/ 160972 h 3405385"/>
              <a:gd name="connsiteX86" fmla="*/ 3027409 w 3639866"/>
              <a:gd name="connsiteY86" fmla="*/ 160972 h 3405385"/>
              <a:gd name="connsiteX87" fmla="*/ 3553412 w 3639866"/>
              <a:gd name="connsiteY87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526144 w 3639866"/>
              <a:gd name="connsiteY56" fmla="*/ 3060382 h 3405385"/>
              <a:gd name="connsiteX57" fmla="*/ 308021 w 3639866"/>
              <a:gd name="connsiteY57" fmla="*/ 3262312 h 3405385"/>
              <a:gd name="connsiteX58" fmla="*/ 278494 w 3639866"/>
              <a:gd name="connsiteY58" fmla="*/ 3261360 h 3405385"/>
              <a:gd name="connsiteX59" fmla="*/ 258491 w 3639866"/>
              <a:gd name="connsiteY59" fmla="*/ 3247072 h 3405385"/>
              <a:gd name="connsiteX60" fmla="*/ 249919 w 3639866"/>
              <a:gd name="connsiteY60" fmla="*/ 3274695 h 3405385"/>
              <a:gd name="connsiteX61" fmla="*/ 145144 w 3639866"/>
              <a:gd name="connsiteY61" fmla="*/ 3404235 h 3405385"/>
              <a:gd name="connsiteX62" fmla="*/ 3221 w 3639866"/>
              <a:gd name="connsiteY62" fmla="*/ 3307080 h 3405385"/>
              <a:gd name="connsiteX63" fmla="*/ 148001 w 3639866"/>
              <a:gd name="connsiteY63" fmla="*/ 3157537 h 3405385"/>
              <a:gd name="connsiteX64" fmla="*/ 163241 w 3639866"/>
              <a:gd name="connsiteY64" fmla="*/ 3157537 h 3405385"/>
              <a:gd name="connsiteX65" fmla="*/ 166099 w 3639866"/>
              <a:gd name="connsiteY65" fmla="*/ 3139440 h 3405385"/>
              <a:gd name="connsiteX66" fmla="*/ 168004 w 3639866"/>
              <a:gd name="connsiteY66" fmla="*/ 3090862 h 3405385"/>
              <a:gd name="connsiteX67" fmla="*/ 330881 w 3639866"/>
              <a:gd name="connsiteY67" fmla="*/ 2943225 h 3405385"/>
              <a:gd name="connsiteX68" fmla="*/ 2344466 w 3639866"/>
              <a:gd name="connsiteY68" fmla="*/ 1106805 h 3405385"/>
              <a:gd name="connsiteX69" fmla="*/ 2346371 w 3639866"/>
              <a:gd name="connsiteY69" fmla="*/ 1083945 h 3405385"/>
              <a:gd name="connsiteX70" fmla="*/ 2353991 w 3639866"/>
              <a:gd name="connsiteY70" fmla="*/ 947737 h 3405385"/>
              <a:gd name="connsiteX71" fmla="*/ 2489246 w 3639866"/>
              <a:gd name="connsiteY71" fmla="*/ 941070 h 3405385"/>
              <a:gd name="connsiteX72" fmla="*/ 2499724 w 3639866"/>
              <a:gd name="connsiteY72" fmla="*/ 946785 h 3405385"/>
              <a:gd name="connsiteX73" fmla="*/ 2504486 w 3639866"/>
              <a:gd name="connsiteY73" fmla="*/ 934402 h 3405385"/>
              <a:gd name="connsiteX74" fmla="*/ 2514964 w 3639866"/>
              <a:gd name="connsiteY74" fmla="*/ 855345 h 3405385"/>
              <a:gd name="connsiteX75" fmla="*/ 2534966 w 3639866"/>
              <a:gd name="connsiteY75" fmla="*/ 832485 h 3405385"/>
              <a:gd name="connsiteX76" fmla="*/ 2656886 w 3639866"/>
              <a:gd name="connsiteY76" fmla="*/ 799147 h 3405385"/>
              <a:gd name="connsiteX77" fmla="*/ 2673079 w 3639866"/>
              <a:gd name="connsiteY77" fmla="*/ 793432 h 3405385"/>
              <a:gd name="connsiteX78" fmla="*/ 2605451 w 3639866"/>
              <a:gd name="connsiteY78" fmla="*/ 782955 h 3405385"/>
              <a:gd name="connsiteX79" fmla="*/ 2296841 w 3639866"/>
              <a:gd name="connsiteY79" fmla="*/ 446722 h 3405385"/>
              <a:gd name="connsiteX80" fmla="*/ 2617834 w 3639866"/>
              <a:gd name="connsiteY80" fmla="*/ 4762 h 3405385"/>
              <a:gd name="connsiteX81" fmla="*/ 2638789 w 3639866"/>
              <a:gd name="connsiteY81" fmla="*/ 0 h 3405385"/>
              <a:gd name="connsiteX82" fmla="*/ 2734039 w 3639866"/>
              <a:gd name="connsiteY82" fmla="*/ 0 h 3405385"/>
              <a:gd name="connsiteX83" fmla="*/ 2742611 w 3639866"/>
              <a:gd name="connsiteY83" fmla="*/ 1905 h 3405385"/>
              <a:gd name="connsiteX84" fmla="*/ 3005501 w 3639866"/>
              <a:gd name="connsiteY84" fmla="*/ 160972 h 3405385"/>
              <a:gd name="connsiteX85" fmla="*/ 3027409 w 3639866"/>
              <a:gd name="connsiteY85" fmla="*/ 160972 h 3405385"/>
              <a:gd name="connsiteX86" fmla="*/ 3553412 w 3639866"/>
              <a:gd name="connsiteY86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526144 w 3639866"/>
              <a:gd name="connsiteY56" fmla="*/ 3060382 h 3405385"/>
              <a:gd name="connsiteX57" fmla="*/ 308021 w 3639866"/>
              <a:gd name="connsiteY57" fmla="*/ 3262312 h 3405385"/>
              <a:gd name="connsiteX58" fmla="*/ 278494 w 3639866"/>
              <a:gd name="connsiteY58" fmla="*/ 3261360 h 3405385"/>
              <a:gd name="connsiteX59" fmla="*/ 258491 w 3639866"/>
              <a:gd name="connsiteY59" fmla="*/ 3247072 h 3405385"/>
              <a:gd name="connsiteX60" fmla="*/ 249919 w 3639866"/>
              <a:gd name="connsiteY60" fmla="*/ 3274695 h 3405385"/>
              <a:gd name="connsiteX61" fmla="*/ 145144 w 3639866"/>
              <a:gd name="connsiteY61" fmla="*/ 3404235 h 3405385"/>
              <a:gd name="connsiteX62" fmla="*/ 3221 w 3639866"/>
              <a:gd name="connsiteY62" fmla="*/ 3307080 h 3405385"/>
              <a:gd name="connsiteX63" fmla="*/ 148001 w 3639866"/>
              <a:gd name="connsiteY63" fmla="*/ 3157537 h 3405385"/>
              <a:gd name="connsiteX64" fmla="*/ 163241 w 3639866"/>
              <a:gd name="connsiteY64" fmla="*/ 3157537 h 3405385"/>
              <a:gd name="connsiteX65" fmla="*/ 166099 w 3639866"/>
              <a:gd name="connsiteY65" fmla="*/ 3139440 h 3405385"/>
              <a:gd name="connsiteX66" fmla="*/ 168004 w 3639866"/>
              <a:gd name="connsiteY66" fmla="*/ 3090862 h 3405385"/>
              <a:gd name="connsiteX67" fmla="*/ 2344466 w 3639866"/>
              <a:gd name="connsiteY67" fmla="*/ 1106805 h 3405385"/>
              <a:gd name="connsiteX68" fmla="*/ 2346371 w 3639866"/>
              <a:gd name="connsiteY68" fmla="*/ 1083945 h 3405385"/>
              <a:gd name="connsiteX69" fmla="*/ 2353991 w 3639866"/>
              <a:gd name="connsiteY69" fmla="*/ 947737 h 3405385"/>
              <a:gd name="connsiteX70" fmla="*/ 2489246 w 3639866"/>
              <a:gd name="connsiteY70" fmla="*/ 941070 h 3405385"/>
              <a:gd name="connsiteX71" fmla="*/ 2499724 w 3639866"/>
              <a:gd name="connsiteY71" fmla="*/ 946785 h 3405385"/>
              <a:gd name="connsiteX72" fmla="*/ 2504486 w 3639866"/>
              <a:gd name="connsiteY72" fmla="*/ 934402 h 3405385"/>
              <a:gd name="connsiteX73" fmla="*/ 2514964 w 3639866"/>
              <a:gd name="connsiteY73" fmla="*/ 855345 h 3405385"/>
              <a:gd name="connsiteX74" fmla="*/ 2534966 w 3639866"/>
              <a:gd name="connsiteY74" fmla="*/ 832485 h 3405385"/>
              <a:gd name="connsiteX75" fmla="*/ 2656886 w 3639866"/>
              <a:gd name="connsiteY75" fmla="*/ 799147 h 3405385"/>
              <a:gd name="connsiteX76" fmla="*/ 2673079 w 3639866"/>
              <a:gd name="connsiteY76" fmla="*/ 793432 h 3405385"/>
              <a:gd name="connsiteX77" fmla="*/ 2605451 w 3639866"/>
              <a:gd name="connsiteY77" fmla="*/ 782955 h 3405385"/>
              <a:gd name="connsiteX78" fmla="*/ 2296841 w 3639866"/>
              <a:gd name="connsiteY78" fmla="*/ 446722 h 3405385"/>
              <a:gd name="connsiteX79" fmla="*/ 2617834 w 3639866"/>
              <a:gd name="connsiteY79" fmla="*/ 4762 h 3405385"/>
              <a:gd name="connsiteX80" fmla="*/ 2638789 w 3639866"/>
              <a:gd name="connsiteY80" fmla="*/ 0 h 3405385"/>
              <a:gd name="connsiteX81" fmla="*/ 2734039 w 3639866"/>
              <a:gd name="connsiteY81" fmla="*/ 0 h 3405385"/>
              <a:gd name="connsiteX82" fmla="*/ 2742611 w 3639866"/>
              <a:gd name="connsiteY82" fmla="*/ 1905 h 3405385"/>
              <a:gd name="connsiteX83" fmla="*/ 3005501 w 3639866"/>
              <a:gd name="connsiteY83" fmla="*/ 160972 h 3405385"/>
              <a:gd name="connsiteX84" fmla="*/ 3027409 w 3639866"/>
              <a:gd name="connsiteY84" fmla="*/ 160972 h 3405385"/>
              <a:gd name="connsiteX85" fmla="*/ 3553412 w 3639866"/>
              <a:gd name="connsiteY85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499724 w 3639866"/>
              <a:gd name="connsiteY70" fmla="*/ 946785 h 3405385"/>
              <a:gd name="connsiteX71" fmla="*/ 2504486 w 3639866"/>
              <a:gd name="connsiteY71" fmla="*/ 934402 h 3405385"/>
              <a:gd name="connsiteX72" fmla="*/ 2514964 w 3639866"/>
              <a:gd name="connsiteY72" fmla="*/ 855345 h 3405385"/>
              <a:gd name="connsiteX73" fmla="*/ 2534966 w 3639866"/>
              <a:gd name="connsiteY73" fmla="*/ 832485 h 3405385"/>
              <a:gd name="connsiteX74" fmla="*/ 2656886 w 3639866"/>
              <a:gd name="connsiteY74" fmla="*/ 799147 h 3405385"/>
              <a:gd name="connsiteX75" fmla="*/ 2673079 w 3639866"/>
              <a:gd name="connsiteY75" fmla="*/ 793432 h 3405385"/>
              <a:gd name="connsiteX76" fmla="*/ 2605451 w 3639866"/>
              <a:gd name="connsiteY76" fmla="*/ 782955 h 3405385"/>
              <a:gd name="connsiteX77" fmla="*/ 2296841 w 3639866"/>
              <a:gd name="connsiteY77" fmla="*/ 446722 h 3405385"/>
              <a:gd name="connsiteX78" fmla="*/ 2617834 w 3639866"/>
              <a:gd name="connsiteY78" fmla="*/ 4762 h 3405385"/>
              <a:gd name="connsiteX79" fmla="*/ 2638789 w 3639866"/>
              <a:gd name="connsiteY79" fmla="*/ 0 h 3405385"/>
              <a:gd name="connsiteX80" fmla="*/ 2734039 w 3639866"/>
              <a:gd name="connsiteY80" fmla="*/ 0 h 3405385"/>
              <a:gd name="connsiteX81" fmla="*/ 2742611 w 3639866"/>
              <a:gd name="connsiteY81" fmla="*/ 1905 h 3405385"/>
              <a:gd name="connsiteX82" fmla="*/ 3005501 w 3639866"/>
              <a:gd name="connsiteY82" fmla="*/ 160972 h 3405385"/>
              <a:gd name="connsiteX83" fmla="*/ 3027409 w 3639866"/>
              <a:gd name="connsiteY83" fmla="*/ 160972 h 3405385"/>
              <a:gd name="connsiteX84" fmla="*/ 3553412 w 3639866"/>
              <a:gd name="connsiteY84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6886 w 3639866"/>
              <a:gd name="connsiteY73" fmla="*/ 799147 h 3405385"/>
              <a:gd name="connsiteX74" fmla="*/ 2673079 w 3639866"/>
              <a:gd name="connsiteY74" fmla="*/ 793432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6886 w 3639866"/>
              <a:gd name="connsiteY73" fmla="*/ 799147 h 3405385"/>
              <a:gd name="connsiteX74" fmla="*/ 2627534 w 3639866"/>
              <a:gd name="connsiteY74" fmla="*/ 902559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6886 w 3639866"/>
              <a:gd name="connsiteY73" fmla="*/ 799147 h 3405385"/>
              <a:gd name="connsiteX74" fmla="*/ 2627534 w 3639866"/>
              <a:gd name="connsiteY74" fmla="*/ 902559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6886 w 3639866"/>
              <a:gd name="connsiteY73" fmla="*/ 799147 h 3405385"/>
              <a:gd name="connsiteX74" fmla="*/ 2627534 w 3639866"/>
              <a:gd name="connsiteY74" fmla="*/ 902559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6886 w 3639866"/>
              <a:gd name="connsiteY73" fmla="*/ 799147 h 3405385"/>
              <a:gd name="connsiteX74" fmla="*/ 2627534 w 3639866"/>
              <a:gd name="connsiteY74" fmla="*/ 902559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6886 w 3639866"/>
              <a:gd name="connsiteY73" fmla="*/ 799147 h 3405385"/>
              <a:gd name="connsiteX74" fmla="*/ 2627534 w 3639866"/>
              <a:gd name="connsiteY74" fmla="*/ 902559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6886 w 3639866"/>
              <a:gd name="connsiteY73" fmla="*/ 799147 h 3405385"/>
              <a:gd name="connsiteX74" fmla="*/ 2698231 w 3639866"/>
              <a:gd name="connsiteY74" fmla="*/ 796291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6764 w 3639866"/>
              <a:gd name="connsiteY73" fmla="*/ 837912 h 3405385"/>
              <a:gd name="connsiteX74" fmla="*/ 2698231 w 3639866"/>
              <a:gd name="connsiteY74" fmla="*/ 796291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6764 w 3639866"/>
              <a:gd name="connsiteY73" fmla="*/ 837912 h 3405385"/>
              <a:gd name="connsiteX74" fmla="*/ 2656923 w 3639866"/>
              <a:gd name="connsiteY74" fmla="*/ 814592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9465 w 3639866"/>
              <a:gd name="connsiteY73" fmla="*/ 816126 h 3405385"/>
              <a:gd name="connsiteX74" fmla="*/ 2656923 w 3639866"/>
              <a:gd name="connsiteY74" fmla="*/ 814592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9465 w 3639866"/>
              <a:gd name="connsiteY73" fmla="*/ 816126 h 3405385"/>
              <a:gd name="connsiteX74" fmla="*/ 2656923 w 3639866"/>
              <a:gd name="connsiteY74" fmla="*/ 814592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07381 w 3639866"/>
              <a:gd name="connsiteY47" fmla="*/ 996315 h 3405385"/>
              <a:gd name="connsiteX48" fmla="*/ 2772139 w 3639866"/>
              <a:gd name="connsiteY48" fmla="*/ 1093470 h 3405385"/>
              <a:gd name="connsiteX49" fmla="*/ 2751184 w 3639866"/>
              <a:gd name="connsiteY49" fmla="*/ 1108710 h 3405385"/>
              <a:gd name="connsiteX50" fmla="*/ 2653076 w 3639866"/>
              <a:gd name="connsiteY50" fmla="*/ 1113472 h 3405385"/>
              <a:gd name="connsiteX51" fmla="*/ 2676889 w 3639866"/>
              <a:gd name="connsiteY51" fmla="*/ 1163002 h 3405385"/>
              <a:gd name="connsiteX52" fmla="*/ 2628311 w 3639866"/>
              <a:gd name="connsiteY52" fmla="*/ 1270635 h 3405385"/>
              <a:gd name="connsiteX53" fmla="*/ 2511154 w 3639866"/>
              <a:gd name="connsiteY53" fmla="*/ 1259205 h 3405385"/>
              <a:gd name="connsiteX54" fmla="*/ 2480674 w 3639866"/>
              <a:gd name="connsiteY54" fmla="*/ 1259205 h 3405385"/>
              <a:gd name="connsiteX55" fmla="*/ 308021 w 3639866"/>
              <a:gd name="connsiteY55" fmla="*/ 3262312 h 3405385"/>
              <a:gd name="connsiteX56" fmla="*/ 278494 w 3639866"/>
              <a:gd name="connsiteY56" fmla="*/ 3261360 h 3405385"/>
              <a:gd name="connsiteX57" fmla="*/ 258491 w 3639866"/>
              <a:gd name="connsiteY57" fmla="*/ 3247072 h 3405385"/>
              <a:gd name="connsiteX58" fmla="*/ 249919 w 3639866"/>
              <a:gd name="connsiteY58" fmla="*/ 3274695 h 3405385"/>
              <a:gd name="connsiteX59" fmla="*/ 145144 w 3639866"/>
              <a:gd name="connsiteY59" fmla="*/ 3404235 h 3405385"/>
              <a:gd name="connsiteX60" fmla="*/ 3221 w 3639866"/>
              <a:gd name="connsiteY60" fmla="*/ 3307080 h 3405385"/>
              <a:gd name="connsiteX61" fmla="*/ 148001 w 3639866"/>
              <a:gd name="connsiteY61" fmla="*/ 3157537 h 3405385"/>
              <a:gd name="connsiteX62" fmla="*/ 163241 w 3639866"/>
              <a:gd name="connsiteY62" fmla="*/ 3157537 h 3405385"/>
              <a:gd name="connsiteX63" fmla="*/ 166099 w 3639866"/>
              <a:gd name="connsiteY63" fmla="*/ 3139440 h 3405385"/>
              <a:gd name="connsiteX64" fmla="*/ 168004 w 3639866"/>
              <a:gd name="connsiteY64" fmla="*/ 3090862 h 3405385"/>
              <a:gd name="connsiteX65" fmla="*/ 2344466 w 3639866"/>
              <a:gd name="connsiteY65" fmla="*/ 1106805 h 3405385"/>
              <a:gd name="connsiteX66" fmla="*/ 2346371 w 3639866"/>
              <a:gd name="connsiteY66" fmla="*/ 1083945 h 3405385"/>
              <a:gd name="connsiteX67" fmla="*/ 2353991 w 3639866"/>
              <a:gd name="connsiteY67" fmla="*/ 947737 h 3405385"/>
              <a:gd name="connsiteX68" fmla="*/ 2489246 w 3639866"/>
              <a:gd name="connsiteY68" fmla="*/ 941070 h 3405385"/>
              <a:gd name="connsiteX69" fmla="*/ 2504486 w 3639866"/>
              <a:gd name="connsiteY69" fmla="*/ 934402 h 3405385"/>
              <a:gd name="connsiteX70" fmla="*/ 2514964 w 3639866"/>
              <a:gd name="connsiteY70" fmla="*/ 855345 h 3405385"/>
              <a:gd name="connsiteX71" fmla="*/ 2534966 w 3639866"/>
              <a:gd name="connsiteY71" fmla="*/ 832485 h 3405385"/>
              <a:gd name="connsiteX72" fmla="*/ 2659465 w 3639866"/>
              <a:gd name="connsiteY72" fmla="*/ 816126 h 3405385"/>
              <a:gd name="connsiteX73" fmla="*/ 2656923 w 3639866"/>
              <a:gd name="connsiteY73" fmla="*/ 814592 h 3405385"/>
              <a:gd name="connsiteX74" fmla="*/ 2605451 w 3639866"/>
              <a:gd name="connsiteY74" fmla="*/ 782955 h 3405385"/>
              <a:gd name="connsiteX75" fmla="*/ 2296841 w 3639866"/>
              <a:gd name="connsiteY75" fmla="*/ 446722 h 3405385"/>
              <a:gd name="connsiteX76" fmla="*/ 2617834 w 3639866"/>
              <a:gd name="connsiteY76" fmla="*/ 4762 h 3405385"/>
              <a:gd name="connsiteX77" fmla="*/ 2638789 w 3639866"/>
              <a:gd name="connsiteY77" fmla="*/ 0 h 3405385"/>
              <a:gd name="connsiteX78" fmla="*/ 2734039 w 3639866"/>
              <a:gd name="connsiteY78" fmla="*/ 0 h 3405385"/>
              <a:gd name="connsiteX79" fmla="*/ 2742611 w 3639866"/>
              <a:gd name="connsiteY79" fmla="*/ 1905 h 3405385"/>
              <a:gd name="connsiteX80" fmla="*/ 3005501 w 3639866"/>
              <a:gd name="connsiteY80" fmla="*/ 160972 h 3405385"/>
              <a:gd name="connsiteX81" fmla="*/ 3027409 w 3639866"/>
              <a:gd name="connsiteY81" fmla="*/ 160972 h 3405385"/>
              <a:gd name="connsiteX82" fmla="*/ 3553412 w 3639866"/>
              <a:gd name="connsiteY82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59465 w 3639866"/>
              <a:gd name="connsiteY71" fmla="*/ 816126 h 3405385"/>
              <a:gd name="connsiteX72" fmla="*/ 2656923 w 3639866"/>
              <a:gd name="connsiteY72" fmla="*/ 814592 h 3405385"/>
              <a:gd name="connsiteX73" fmla="*/ 2605451 w 3639866"/>
              <a:gd name="connsiteY73" fmla="*/ 782955 h 3405385"/>
              <a:gd name="connsiteX74" fmla="*/ 2296841 w 3639866"/>
              <a:gd name="connsiteY74" fmla="*/ 446722 h 3405385"/>
              <a:gd name="connsiteX75" fmla="*/ 2617834 w 3639866"/>
              <a:gd name="connsiteY75" fmla="*/ 4762 h 3405385"/>
              <a:gd name="connsiteX76" fmla="*/ 2638789 w 3639866"/>
              <a:gd name="connsiteY76" fmla="*/ 0 h 3405385"/>
              <a:gd name="connsiteX77" fmla="*/ 2734039 w 3639866"/>
              <a:gd name="connsiteY77" fmla="*/ 0 h 3405385"/>
              <a:gd name="connsiteX78" fmla="*/ 2742611 w 3639866"/>
              <a:gd name="connsiteY78" fmla="*/ 1905 h 3405385"/>
              <a:gd name="connsiteX79" fmla="*/ 3005501 w 3639866"/>
              <a:gd name="connsiteY79" fmla="*/ 160972 h 3405385"/>
              <a:gd name="connsiteX80" fmla="*/ 3027409 w 3639866"/>
              <a:gd name="connsiteY80" fmla="*/ 160972 h 3405385"/>
              <a:gd name="connsiteX81" fmla="*/ 3553412 w 3639866"/>
              <a:gd name="connsiteY81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59465 w 3639866"/>
              <a:gd name="connsiteY71" fmla="*/ 816126 h 3405385"/>
              <a:gd name="connsiteX72" fmla="*/ 2656923 w 3639866"/>
              <a:gd name="connsiteY72" fmla="*/ 814592 h 3405385"/>
              <a:gd name="connsiteX73" fmla="*/ 2665563 w 3639866"/>
              <a:gd name="connsiteY73" fmla="*/ 816498 h 3405385"/>
              <a:gd name="connsiteX74" fmla="*/ 2605451 w 3639866"/>
              <a:gd name="connsiteY74" fmla="*/ 782955 h 3405385"/>
              <a:gd name="connsiteX75" fmla="*/ 2296841 w 3639866"/>
              <a:gd name="connsiteY75" fmla="*/ 446722 h 3405385"/>
              <a:gd name="connsiteX76" fmla="*/ 2617834 w 3639866"/>
              <a:gd name="connsiteY76" fmla="*/ 4762 h 3405385"/>
              <a:gd name="connsiteX77" fmla="*/ 2638789 w 3639866"/>
              <a:gd name="connsiteY77" fmla="*/ 0 h 3405385"/>
              <a:gd name="connsiteX78" fmla="*/ 2734039 w 3639866"/>
              <a:gd name="connsiteY78" fmla="*/ 0 h 3405385"/>
              <a:gd name="connsiteX79" fmla="*/ 2742611 w 3639866"/>
              <a:gd name="connsiteY79" fmla="*/ 1905 h 3405385"/>
              <a:gd name="connsiteX80" fmla="*/ 3005501 w 3639866"/>
              <a:gd name="connsiteY80" fmla="*/ 160972 h 3405385"/>
              <a:gd name="connsiteX81" fmla="*/ 3027409 w 3639866"/>
              <a:gd name="connsiteY81" fmla="*/ 160972 h 3405385"/>
              <a:gd name="connsiteX82" fmla="*/ 3553412 w 3639866"/>
              <a:gd name="connsiteY82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59465 w 3639866"/>
              <a:gd name="connsiteY71" fmla="*/ 816126 h 3405385"/>
              <a:gd name="connsiteX72" fmla="*/ 2656923 w 3639866"/>
              <a:gd name="connsiteY72" fmla="*/ 814592 h 3405385"/>
              <a:gd name="connsiteX73" fmla="*/ 2605451 w 3639866"/>
              <a:gd name="connsiteY73" fmla="*/ 782955 h 3405385"/>
              <a:gd name="connsiteX74" fmla="*/ 2296841 w 3639866"/>
              <a:gd name="connsiteY74" fmla="*/ 446722 h 3405385"/>
              <a:gd name="connsiteX75" fmla="*/ 2617834 w 3639866"/>
              <a:gd name="connsiteY75" fmla="*/ 4762 h 3405385"/>
              <a:gd name="connsiteX76" fmla="*/ 2638789 w 3639866"/>
              <a:gd name="connsiteY76" fmla="*/ 0 h 3405385"/>
              <a:gd name="connsiteX77" fmla="*/ 2734039 w 3639866"/>
              <a:gd name="connsiteY77" fmla="*/ 0 h 3405385"/>
              <a:gd name="connsiteX78" fmla="*/ 2742611 w 3639866"/>
              <a:gd name="connsiteY78" fmla="*/ 1905 h 3405385"/>
              <a:gd name="connsiteX79" fmla="*/ 3005501 w 3639866"/>
              <a:gd name="connsiteY79" fmla="*/ 160972 h 3405385"/>
              <a:gd name="connsiteX80" fmla="*/ 3027409 w 3639866"/>
              <a:gd name="connsiteY80" fmla="*/ 160972 h 3405385"/>
              <a:gd name="connsiteX81" fmla="*/ 3553412 w 3639866"/>
              <a:gd name="connsiteY81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59465 w 3639866"/>
              <a:gd name="connsiteY71" fmla="*/ 816126 h 3405385"/>
              <a:gd name="connsiteX72" fmla="*/ 2605451 w 3639866"/>
              <a:gd name="connsiteY72" fmla="*/ 782955 h 3405385"/>
              <a:gd name="connsiteX73" fmla="*/ 2296841 w 3639866"/>
              <a:gd name="connsiteY73" fmla="*/ 446722 h 3405385"/>
              <a:gd name="connsiteX74" fmla="*/ 2617834 w 3639866"/>
              <a:gd name="connsiteY74" fmla="*/ 4762 h 3405385"/>
              <a:gd name="connsiteX75" fmla="*/ 2638789 w 3639866"/>
              <a:gd name="connsiteY75" fmla="*/ 0 h 3405385"/>
              <a:gd name="connsiteX76" fmla="*/ 2734039 w 3639866"/>
              <a:gd name="connsiteY76" fmla="*/ 0 h 3405385"/>
              <a:gd name="connsiteX77" fmla="*/ 2742611 w 3639866"/>
              <a:gd name="connsiteY77" fmla="*/ 1905 h 3405385"/>
              <a:gd name="connsiteX78" fmla="*/ 3005501 w 3639866"/>
              <a:gd name="connsiteY78" fmla="*/ 160972 h 3405385"/>
              <a:gd name="connsiteX79" fmla="*/ 3027409 w 3639866"/>
              <a:gd name="connsiteY79" fmla="*/ 160972 h 3405385"/>
              <a:gd name="connsiteX80" fmla="*/ 3553412 w 3639866"/>
              <a:gd name="connsiteY8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63142 w 3639866"/>
              <a:gd name="connsiteY71" fmla="*/ 809555 h 3405385"/>
              <a:gd name="connsiteX72" fmla="*/ 2605451 w 3639866"/>
              <a:gd name="connsiteY72" fmla="*/ 782955 h 3405385"/>
              <a:gd name="connsiteX73" fmla="*/ 2296841 w 3639866"/>
              <a:gd name="connsiteY73" fmla="*/ 446722 h 3405385"/>
              <a:gd name="connsiteX74" fmla="*/ 2617834 w 3639866"/>
              <a:gd name="connsiteY74" fmla="*/ 4762 h 3405385"/>
              <a:gd name="connsiteX75" fmla="*/ 2638789 w 3639866"/>
              <a:gd name="connsiteY75" fmla="*/ 0 h 3405385"/>
              <a:gd name="connsiteX76" fmla="*/ 2734039 w 3639866"/>
              <a:gd name="connsiteY76" fmla="*/ 0 h 3405385"/>
              <a:gd name="connsiteX77" fmla="*/ 2742611 w 3639866"/>
              <a:gd name="connsiteY77" fmla="*/ 1905 h 3405385"/>
              <a:gd name="connsiteX78" fmla="*/ 3005501 w 3639866"/>
              <a:gd name="connsiteY78" fmla="*/ 160972 h 3405385"/>
              <a:gd name="connsiteX79" fmla="*/ 3027409 w 3639866"/>
              <a:gd name="connsiteY79" fmla="*/ 160972 h 3405385"/>
              <a:gd name="connsiteX80" fmla="*/ 3553412 w 3639866"/>
              <a:gd name="connsiteY8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63142 w 3639866"/>
              <a:gd name="connsiteY71" fmla="*/ 809555 h 3405385"/>
              <a:gd name="connsiteX72" fmla="*/ 2605451 w 3639866"/>
              <a:gd name="connsiteY72" fmla="*/ 782955 h 3405385"/>
              <a:gd name="connsiteX73" fmla="*/ 2296841 w 3639866"/>
              <a:gd name="connsiteY73" fmla="*/ 446722 h 3405385"/>
              <a:gd name="connsiteX74" fmla="*/ 2617834 w 3639866"/>
              <a:gd name="connsiteY74" fmla="*/ 4762 h 3405385"/>
              <a:gd name="connsiteX75" fmla="*/ 2638789 w 3639866"/>
              <a:gd name="connsiteY75" fmla="*/ 0 h 3405385"/>
              <a:gd name="connsiteX76" fmla="*/ 2734039 w 3639866"/>
              <a:gd name="connsiteY76" fmla="*/ 0 h 3405385"/>
              <a:gd name="connsiteX77" fmla="*/ 2742611 w 3639866"/>
              <a:gd name="connsiteY77" fmla="*/ 1905 h 3405385"/>
              <a:gd name="connsiteX78" fmla="*/ 3005501 w 3639866"/>
              <a:gd name="connsiteY78" fmla="*/ 160972 h 3405385"/>
              <a:gd name="connsiteX79" fmla="*/ 3027409 w 3639866"/>
              <a:gd name="connsiteY79" fmla="*/ 160972 h 3405385"/>
              <a:gd name="connsiteX80" fmla="*/ 3553412 w 3639866"/>
              <a:gd name="connsiteY8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63142 w 3639866"/>
              <a:gd name="connsiteY71" fmla="*/ 809555 h 3405385"/>
              <a:gd name="connsiteX72" fmla="*/ 2605451 w 3639866"/>
              <a:gd name="connsiteY72" fmla="*/ 782955 h 3405385"/>
              <a:gd name="connsiteX73" fmla="*/ 2296841 w 3639866"/>
              <a:gd name="connsiteY73" fmla="*/ 446722 h 3405385"/>
              <a:gd name="connsiteX74" fmla="*/ 2617834 w 3639866"/>
              <a:gd name="connsiteY74" fmla="*/ 4762 h 3405385"/>
              <a:gd name="connsiteX75" fmla="*/ 2638789 w 3639866"/>
              <a:gd name="connsiteY75" fmla="*/ 0 h 3405385"/>
              <a:gd name="connsiteX76" fmla="*/ 2734039 w 3639866"/>
              <a:gd name="connsiteY76" fmla="*/ 0 h 3405385"/>
              <a:gd name="connsiteX77" fmla="*/ 2742611 w 3639866"/>
              <a:gd name="connsiteY77" fmla="*/ 1905 h 3405385"/>
              <a:gd name="connsiteX78" fmla="*/ 3005501 w 3639866"/>
              <a:gd name="connsiteY78" fmla="*/ 160972 h 3405385"/>
              <a:gd name="connsiteX79" fmla="*/ 3027409 w 3639866"/>
              <a:gd name="connsiteY79" fmla="*/ 160972 h 3405385"/>
              <a:gd name="connsiteX80" fmla="*/ 3553412 w 3639866"/>
              <a:gd name="connsiteY8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63142 w 3639866"/>
              <a:gd name="connsiteY71" fmla="*/ 809555 h 3405385"/>
              <a:gd name="connsiteX72" fmla="*/ 2605451 w 3639866"/>
              <a:gd name="connsiteY72" fmla="*/ 782955 h 3405385"/>
              <a:gd name="connsiteX73" fmla="*/ 2296841 w 3639866"/>
              <a:gd name="connsiteY73" fmla="*/ 446722 h 3405385"/>
              <a:gd name="connsiteX74" fmla="*/ 2617834 w 3639866"/>
              <a:gd name="connsiteY74" fmla="*/ 4762 h 3405385"/>
              <a:gd name="connsiteX75" fmla="*/ 2638789 w 3639866"/>
              <a:gd name="connsiteY75" fmla="*/ 0 h 3405385"/>
              <a:gd name="connsiteX76" fmla="*/ 2734039 w 3639866"/>
              <a:gd name="connsiteY76" fmla="*/ 0 h 3405385"/>
              <a:gd name="connsiteX77" fmla="*/ 2742611 w 3639866"/>
              <a:gd name="connsiteY77" fmla="*/ 1905 h 3405385"/>
              <a:gd name="connsiteX78" fmla="*/ 3005501 w 3639866"/>
              <a:gd name="connsiteY78" fmla="*/ 160972 h 3405385"/>
              <a:gd name="connsiteX79" fmla="*/ 3027409 w 3639866"/>
              <a:gd name="connsiteY79" fmla="*/ 160972 h 3405385"/>
              <a:gd name="connsiteX80" fmla="*/ 3553412 w 3639866"/>
              <a:gd name="connsiteY8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63142 w 3639866"/>
              <a:gd name="connsiteY71" fmla="*/ 809555 h 3405385"/>
              <a:gd name="connsiteX72" fmla="*/ 2605451 w 3639866"/>
              <a:gd name="connsiteY72" fmla="*/ 782955 h 3405385"/>
              <a:gd name="connsiteX73" fmla="*/ 2296841 w 3639866"/>
              <a:gd name="connsiteY73" fmla="*/ 446722 h 3405385"/>
              <a:gd name="connsiteX74" fmla="*/ 2617834 w 3639866"/>
              <a:gd name="connsiteY74" fmla="*/ 4762 h 3405385"/>
              <a:gd name="connsiteX75" fmla="*/ 2638789 w 3639866"/>
              <a:gd name="connsiteY75" fmla="*/ 0 h 3405385"/>
              <a:gd name="connsiteX76" fmla="*/ 2734039 w 3639866"/>
              <a:gd name="connsiteY76" fmla="*/ 0 h 3405385"/>
              <a:gd name="connsiteX77" fmla="*/ 2742611 w 3639866"/>
              <a:gd name="connsiteY77" fmla="*/ 1905 h 3405385"/>
              <a:gd name="connsiteX78" fmla="*/ 3005501 w 3639866"/>
              <a:gd name="connsiteY78" fmla="*/ 160972 h 3405385"/>
              <a:gd name="connsiteX79" fmla="*/ 3027409 w 3639866"/>
              <a:gd name="connsiteY79" fmla="*/ 160972 h 3405385"/>
              <a:gd name="connsiteX80" fmla="*/ 3553412 w 3639866"/>
              <a:gd name="connsiteY8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63142 w 3639866"/>
              <a:gd name="connsiteY71" fmla="*/ 809555 h 3405385"/>
              <a:gd name="connsiteX72" fmla="*/ 2605451 w 3639866"/>
              <a:gd name="connsiteY72" fmla="*/ 782955 h 3405385"/>
              <a:gd name="connsiteX73" fmla="*/ 2296841 w 3639866"/>
              <a:gd name="connsiteY73" fmla="*/ 446722 h 3405385"/>
              <a:gd name="connsiteX74" fmla="*/ 2617834 w 3639866"/>
              <a:gd name="connsiteY74" fmla="*/ 4762 h 3405385"/>
              <a:gd name="connsiteX75" fmla="*/ 2638789 w 3639866"/>
              <a:gd name="connsiteY75" fmla="*/ 0 h 3405385"/>
              <a:gd name="connsiteX76" fmla="*/ 2734039 w 3639866"/>
              <a:gd name="connsiteY76" fmla="*/ 0 h 3405385"/>
              <a:gd name="connsiteX77" fmla="*/ 2742611 w 3639866"/>
              <a:gd name="connsiteY77" fmla="*/ 1905 h 3405385"/>
              <a:gd name="connsiteX78" fmla="*/ 3005501 w 3639866"/>
              <a:gd name="connsiteY78" fmla="*/ 160972 h 3405385"/>
              <a:gd name="connsiteX79" fmla="*/ 3027409 w 3639866"/>
              <a:gd name="connsiteY79" fmla="*/ 160972 h 3405385"/>
              <a:gd name="connsiteX80" fmla="*/ 3553412 w 3639866"/>
              <a:gd name="connsiteY8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63142 w 3639866"/>
              <a:gd name="connsiteY71" fmla="*/ 809555 h 3405385"/>
              <a:gd name="connsiteX72" fmla="*/ 2605451 w 3639866"/>
              <a:gd name="connsiteY72" fmla="*/ 782955 h 3405385"/>
              <a:gd name="connsiteX73" fmla="*/ 2296841 w 3639866"/>
              <a:gd name="connsiteY73" fmla="*/ 446722 h 3405385"/>
              <a:gd name="connsiteX74" fmla="*/ 2617834 w 3639866"/>
              <a:gd name="connsiteY74" fmla="*/ 4762 h 3405385"/>
              <a:gd name="connsiteX75" fmla="*/ 2638789 w 3639866"/>
              <a:gd name="connsiteY75" fmla="*/ 0 h 3405385"/>
              <a:gd name="connsiteX76" fmla="*/ 2734039 w 3639866"/>
              <a:gd name="connsiteY76" fmla="*/ 0 h 3405385"/>
              <a:gd name="connsiteX77" fmla="*/ 2742611 w 3639866"/>
              <a:gd name="connsiteY77" fmla="*/ 1905 h 3405385"/>
              <a:gd name="connsiteX78" fmla="*/ 3005501 w 3639866"/>
              <a:gd name="connsiteY78" fmla="*/ 160972 h 3405385"/>
              <a:gd name="connsiteX79" fmla="*/ 3027409 w 3639866"/>
              <a:gd name="connsiteY79" fmla="*/ 160972 h 3405385"/>
              <a:gd name="connsiteX80" fmla="*/ 3553412 w 3639866"/>
              <a:gd name="connsiteY8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63142 w 3639866"/>
              <a:gd name="connsiteY71" fmla="*/ 809555 h 3405385"/>
              <a:gd name="connsiteX72" fmla="*/ 2605451 w 3639866"/>
              <a:gd name="connsiteY72" fmla="*/ 782955 h 3405385"/>
              <a:gd name="connsiteX73" fmla="*/ 2296841 w 3639866"/>
              <a:gd name="connsiteY73" fmla="*/ 446722 h 3405385"/>
              <a:gd name="connsiteX74" fmla="*/ 2617834 w 3639866"/>
              <a:gd name="connsiteY74" fmla="*/ 4762 h 3405385"/>
              <a:gd name="connsiteX75" fmla="*/ 2638789 w 3639866"/>
              <a:gd name="connsiteY75" fmla="*/ 0 h 3405385"/>
              <a:gd name="connsiteX76" fmla="*/ 2734039 w 3639866"/>
              <a:gd name="connsiteY76" fmla="*/ 0 h 3405385"/>
              <a:gd name="connsiteX77" fmla="*/ 2742611 w 3639866"/>
              <a:gd name="connsiteY77" fmla="*/ 1905 h 3405385"/>
              <a:gd name="connsiteX78" fmla="*/ 3005501 w 3639866"/>
              <a:gd name="connsiteY78" fmla="*/ 160972 h 3405385"/>
              <a:gd name="connsiteX79" fmla="*/ 3027409 w 3639866"/>
              <a:gd name="connsiteY79" fmla="*/ 160972 h 3405385"/>
              <a:gd name="connsiteX80" fmla="*/ 3553412 w 3639866"/>
              <a:gd name="connsiteY80" fmla="*/ 136464 h 340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639866" h="3405385">
                <a:moveTo>
                  <a:pt x="3439678" y="236637"/>
                </a:moveTo>
                <a:cubicBezTo>
                  <a:pt x="3390788" y="183773"/>
                  <a:pt x="3313635" y="161448"/>
                  <a:pt x="3240769" y="185737"/>
                </a:cubicBezTo>
                <a:cubicBezTo>
                  <a:pt x="3167426" y="210502"/>
                  <a:pt x="3104561" y="283845"/>
                  <a:pt x="3115039" y="388620"/>
                </a:cubicBezTo>
                <a:cubicBezTo>
                  <a:pt x="3115991" y="401955"/>
                  <a:pt x="3113134" y="405765"/>
                  <a:pt x="3099799" y="406717"/>
                </a:cubicBezTo>
                <a:cubicBezTo>
                  <a:pt x="3055984" y="408622"/>
                  <a:pt x="3011216" y="408622"/>
                  <a:pt x="2967401" y="409575"/>
                </a:cubicBezTo>
                <a:cubicBezTo>
                  <a:pt x="2935016" y="410527"/>
                  <a:pt x="2935969" y="410527"/>
                  <a:pt x="2935016" y="378142"/>
                </a:cubicBezTo>
                <a:cubicBezTo>
                  <a:pt x="2931206" y="243840"/>
                  <a:pt x="2810239" y="122872"/>
                  <a:pt x="2653076" y="145732"/>
                </a:cubicBezTo>
                <a:cubicBezTo>
                  <a:pt x="2512106" y="165735"/>
                  <a:pt x="2423524" y="290512"/>
                  <a:pt x="2443526" y="430530"/>
                </a:cubicBezTo>
                <a:cubicBezTo>
                  <a:pt x="2460671" y="546735"/>
                  <a:pt x="2564494" y="637222"/>
                  <a:pt x="2681651" y="638175"/>
                </a:cubicBezTo>
                <a:cubicBezTo>
                  <a:pt x="2732134" y="639127"/>
                  <a:pt x="2778806" y="626745"/>
                  <a:pt x="2821669" y="599122"/>
                </a:cubicBezTo>
                <a:cubicBezTo>
                  <a:pt x="2834051" y="591502"/>
                  <a:pt x="2841671" y="592455"/>
                  <a:pt x="2850244" y="603885"/>
                </a:cubicBezTo>
                <a:cubicBezTo>
                  <a:pt x="2856911" y="612457"/>
                  <a:pt x="2864531" y="620077"/>
                  <a:pt x="2872151" y="627697"/>
                </a:cubicBezTo>
                <a:cubicBezTo>
                  <a:pt x="2875009" y="630555"/>
                  <a:pt x="2877866" y="635317"/>
                  <a:pt x="2883581" y="632460"/>
                </a:cubicBezTo>
                <a:cubicBezTo>
                  <a:pt x="2888344" y="629602"/>
                  <a:pt x="2892154" y="625792"/>
                  <a:pt x="2891201" y="620077"/>
                </a:cubicBezTo>
                <a:cubicBezTo>
                  <a:pt x="2891201" y="616267"/>
                  <a:pt x="2890249" y="611505"/>
                  <a:pt x="2889296" y="607695"/>
                </a:cubicBezTo>
                <a:cubicBezTo>
                  <a:pt x="2879771" y="544830"/>
                  <a:pt x="2931206" y="495300"/>
                  <a:pt x="2994071" y="506730"/>
                </a:cubicBezTo>
                <a:cubicBezTo>
                  <a:pt x="3070271" y="520065"/>
                  <a:pt x="3128374" y="585787"/>
                  <a:pt x="3132184" y="662940"/>
                </a:cubicBezTo>
                <a:cubicBezTo>
                  <a:pt x="3134089" y="702945"/>
                  <a:pt x="3109324" y="739140"/>
                  <a:pt x="3070271" y="750570"/>
                </a:cubicBezTo>
                <a:cubicBezTo>
                  <a:pt x="3053126" y="755332"/>
                  <a:pt x="3035981" y="756285"/>
                  <a:pt x="3018836" y="751522"/>
                </a:cubicBezTo>
                <a:cubicBezTo>
                  <a:pt x="3010264" y="749617"/>
                  <a:pt x="3000739" y="747712"/>
                  <a:pt x="2995976" y="757237"/>
                </a:cubicBezTo>
                <a:cubicBezTo>
                  <a:pt x="2991214" y="766762"/>
                  <a:pt x="3001691" y="768667"/>
                  <a:pt x="3005501" y="774382"/>
                </a:cubicBezTo>
                <a:cubicBezTo>
                  <a:pt x="3010264" y="780097"/>
                  <a:pt x="3015026" y="785812"/>
                  <a:pt x="3021694" y="791527"/>
                </a:cubicBezTo>
                <a:cubicBezTo>
                  <a:pt x="3034076" y="802005"/>
                  <a:pt x="3034076" y="810577"/>
                  <a:pt x="3023599" y="823912"/>
                </a:cubicBezTo>
                <a:cubicBezTo>
                  <a:pt x="2993119" y="862012"/>
                  <a:pt x="2976926" y="907732"/>
                  <a:pt x="2974069" y="956310"/>
                </a:cubicBezTo>
                <a:cubicBezTo>
                  <a:pt x="2963591" y="1101090"/>
                  <a:pt x="3075986" y="1220152"/>
                  <a:pt x="3220766" y="1220152"/>
                </a:cubicBezTo>
                <a:cubicBezTo>
                  <a:pt x="3233149" y="1219200"/>
                  <a:pt x="3246484" y="1220152"/>
                  <a:pt x="3258866" y="1217295"/>
                </a:cubicBezTo>
                <a:cubicBezTo>
                  <a:pt x="3356974" y="1199197"/>
                  <a:pt x="3426506" y="1143000"/>
                  <a:pt x="3456034" y="1047750"/>
                </a:cubicBezTo>
                <a:cubicBezTo>
                  <a:pt x="3486514" y="951547"/>
                  <a:pt x="3463654" y="864870"/>
                  <a:pt x="3392216" y="793432"/>
                </a:cubicBezTo>
                <a:cubicBezTo>
                  <a:pt x="3351259" y="752475"/>
                  <a:pt x="3298871" y="730567"/>
                  <a:pt x="3240769" y="725805"/>
                </a:cubicBezTo>
                <a:cubicBezTo>
                  <a:pt x="3224576" y="724852"/>
                  <a:pt x="3221719" y="717232"/>
                  <a:pt x="3223624" y="702945"/>
                </a:cubicBezTo>
                <a:cubicBezTo>
                  <a:pt x="3229339" y="658177"/>
                  <a:pt x="3234101" y="613410"/>
                  <a:pt x="3238864" y="568642"/>
                </a:cubicBezTo>
                <a:cubicBezTo>
                  <a:pt x="3241721" y="544830"/>
                  <a:pt x="3242674" y="543877"/>
                  <a:pt x="3266486" y="547687"/>
                </a:cubicBezTo>
                <a:cubicBezTo>
                  <a:pt x="3301729" y="553402"/>
                  <a:pt x="3336019" y="551497"/>
                  <a:pt x="3369356" y="538162"/>
                </a:cubicBezTo>
                <a:cubicBezTo>
                  <a:pt x="3464606" y="501015"/>
                  <a:pt x="3512231" y="394335"/>
                  <a:pt x="3477941" y="299085"/>
                </a:cubicBezTo>
                <a:cubicBezTo>
                  <a:pt x="3469130" y="275272"/>
                  <a:pt x="3455974" y="254258"/>
                  <a:pt x="3439678" y="236637"/>
                </a:cubicBezTo>
                <a:close/>
                <a:moveTo>
                  <a:pt x="3553412" y="136464"/>
                </a:moveTo>
                <a:cubicBezTo>
                  <a:pt x="3573147" y="158338"/>
                  <a:pt x="3590456" y="183356"/>
                  <a:pt x="3604624" y="211455"/>
                </a:cubicBezTo>
                <a:cubicBezTo>
                  <a:pt x="3621769" y="245745"/>
                  <a:pt x="3630341" y="281940"/>
                  <a:pt x="3638914" y="318135"/>
                </a:cubicBezTo>
                <a:cubicBezTo>
                  <a:pt x="3639866" y="349567"/>
                  <a:pt x="3639866" y="381000"/>
                  <a:pt x="3639866" y="412432"/>
                </a:cubicBezTo>
                <a:cubicBezTo>
                  <a:pt x="3629389" y="457200"/>
                  <a:pt x="3617006" y="501015"/>
                  <a:pt x="3592241" y="540067"/>
                </a:cubicBezTo>
                <a:cubicBezTo>
                  <a:pt x="3563666" y="586740"/>
                  <a:pt x="3526519" y="624840"/>
                  <a:pt x="3478894" y="653415"/>
                </a:cubicBezTo>
                <a:cubicBezTo>
                  <a:pt x="3463654" y="662940"/>
                  <a:pt x="3463654" y="662940"/>
                  <a:pt x="3476989" y="674370"/>
                </a:cubicBezTo>
                <a:cubicBezTo>
                  <a:pt x="3557951" y="745807"/>
                  <a:pt x="3603671" y="835342"/>
                  <a:pt x="3613196" y="943927"/>
                </a:cubicBezTo>
                <a:cubicBezTo>
                  <a:pt x="3627484" y="1120140"/>
                  <a:pt x="3521756" y="1285875"/>
                  <a:pt x="3353164" y="1343977"/>
                </a:cubicBezTo>
                <a:cubicBezTo>
                  <a:pt x="3216956" y="1391602"/>
                  <a:pt x="3088369" y="1370647"/>
                  <a:pt x="2974069" y="1281112"/>
                </a:cubicBezTo>
                <a:cubicBezTo>
                  <a:pt x="2875009" y="1203007"/>
                  <a:pt x="2827384" y="1098232"/>
                  <a:pt x="2825479" y="973455"/>
                </a:cubicBezTo>
                <a:cubicBezTo>
                  <a:pt x="2797698" y="925989"/>
                  <a:pt x="2816271" y="976313"/>
                  <a:pt x="2807381" y="996315"/>
                </a:cubicBezTo>
                <a:cubicBezTo>
                  <a:pt x="2794999" y="1028700"/>
                  <a:pt x="2783569" y="1061085"/>
                  <a:pt x="2772139" y="1093470"/>
                </a:cubicBezTo>
                <a:cubicBezTo>
                  <a:pt x="2768329" y="1104900"/>
                  <a:pt x="2762614" y="1108710"/>
                  <a:pt x="2751184" y="1108710"/>
                </a:cubicBezTo>
                <a:cubicBezTo>
                  <a:pt x="2719751" y="1109662"/>
                  <a:pt x="2687366" y="1111567"/>
                  <a:pt x="2653076" y="1113472"/>
                </a:cubicBezTo>
                <a:cubicBezTo>
                  <a:pt x="2664506" y="1130617"/>
                  <a:pt x="2673079" y="1145857"/>
                  <a:pt x="2676889" y="1163002"/>
                </a:cubicBezTo>
                <a:cubicBezTo>
                  <a:pt x="2685461" y="1203960"/>
                  <a:pt x="2665459" y="1248727"/>
                  <a:pt x="2628311" y="1270635"/>
                </a:cubicBezTo>
                <a:cubicBezTo>
                  <a:pt x="2590211" y="1292542"/>
                  <a:pt x="2540681" y="1288732"/>
                  <a:pt x="2511154" y="1259205"/>
                </a:cubicBezTo>
                <a:cubicBezTo>
                  <a:pt x="2498771" y="1246822"/>
                  <a:pt x="2492104" y="1248727"/>
                  <a:pt x="2480674" y="1259205"/>
                </a:cubicBezTo>
                <a:lnTo>
                  <a:pt x="308021" y="3262312"/>
                </a:lnTo>
                <a:cubicBezTo>
                  <a:pt x="291829" y="3276600"/>
                  <a:pt x="292781" y="3276600"/>
                  <a:pt x="278494" y="3261360"/>
                </a:cubicBezTo>
                <a:cubicBezTo>
                  <a:pt x="272779" y="3255645"/>
                  <a:pt x="268969" y="3242310"/>
                  <a:pt x="258491" y="3247072"/>
                </a:cubicBezTo>
                <a:cubicBezTo>
                  <a:pt x="247061" y="3251835"/>
                  <a:pt x="249919" y="3264217"/>
                  <a:pt x="249919" y="3274695"/>
                </a:cubicBezTo>
                <a:cubicBezTo>
                  <a:pt x="251824" y="3339465"/>
                  <a:pt x="205151" y="3395662"/>
                  <a:pt x="145144" y="3404235"/>
                </a:cubicBezTo>
                <a:cubicBezTo>
                  <a:pt x="77516" y="3412807"/>
                  <a:pt x="17509" y="3372802"/>
                  <a:pt x="3221" y="3307080"/>
                </a:cubicBezTo>
                <a:cubicBezTo>
                  <a:pt x="-16781" y="3220402"/>
                  <a:pt x="59419" y="3143250"/>
                  <a:pt x="148001" y="3157537"/>
                </a:cubicBezTo>
                <a:cubicBezTo>
                  <a:pt x="152764" y="3158490"/>
                  <a:pt x="157526" y="3160395"/>
                  <a:pt x="163241" y="3157537"/>
                </a:cubicBezTo>
                <a:cubicBezTo>
                  <a:pt x="169909" y="3152775"/>
                  <a:pt x="174671" y="3148965"/>
                  <a:pt x="166099" y="3139440"/>
                </a:cubicBezTo>
                <a:cubicBezTo>
                  <a:pt x="143239" y="3114675"/>
                  <a:pt x="143239" y="3113722"/>
                  <a:pt x="168004" y="3090862"/>
                </a:cubicBezTo>
                <a:lnTo>
                  <a:pt x="2344466" y="1106805"/>
                </a:lnTo>
                <a:cubicBezTo>
                  <a:pt x="2376024" y="1078078"/>
                  <a:pt x="2353991" y="1093470"/>
                  <a:pt x="2346371" y="1083945"/>
                </a:cubicBezTo>
                <a:cubicBezTo>
                  <a:pt x="2313034" y="1042035"/>
                  <a:pt x="2316844" y="984885"/>
                  <a:pt x="2353991" y="947737"/>
                </a:cubicBezTo>
                <a:cubicBezTo>
                  <a:pt x="2390186" y="911542"/>
                  <a:pt x="2447336" y="908685"/>
                  <a:pt x="2489246" y="941070"/>
                </a:cubicBezTo>
                <a:cubicBezTo>
                  <a:pt x="2514328" y="938848"/>
                  <a:pt x="2500200" y="948690"/>
                  <a:pt x="2504486" y="934402"/>
                </a:cubicBezTo>
                <a:cubicBezTo>
                  <a:pt x="2508296" y="907732"/>
                  <a:pt x="2512106" y="882015"/>
                  <a:pt x="2514964" y="855345"/>
                </a:cubicBezTo>
                <a:cubicBezTo>
                  <a:pt x="2515916" y="842010"/>
                  <a:pt x="2510270" y="840117"/>
                  <a:pt x="2534966" y="832485"/>
                </a:cubicBezTo>
                <a:cubicBezTo>
                  <a:pt x="2559662" y="824853"/>
                  <a:pt x="2625839" y="801103"/>
                  <a:pt x="2663142" y="809555"/>
                </a:cubicBezTo>
                <a:cubicBezTo>
                  <a:pt x="2636754" y="787723"/>
                  <a:pt x="2637399" y="795239"/>
                  <a:pt x="2605451" y="782955"/>
                </a:cubicBezTo>
                <a:cubicBezTo>
                  <a:pt x="2448238" y="722506"/>
                  <a:pt x="2319701" y="609600"/>
                  <a:pt x="2296841" y="446722"/>
                </a:cubicBezTo>
                <a:cubicBezTo>
                  <a:pt x="2267314" y="238125"/>
                  <a:pt x="2410189" y="40957"/>
                  <a:pt x="2617834" y="4762"/>
                </a:cubicBezTo>
                <a:cubicBezTo>
                  <a:pt x="2624501" y="3810"/>
                  <a:pt x="2632121" y="1905"/>
                  <a:pt x="2638789" y="0"/>
                </a:cubicBezTo>
                <a:lnTo>
                  <a:pt x="2734039" y="0"/>
                </a:lnTo>
                <a:cubicBezTo>
                  <a:pt x="2736896" y="952"/>
                  <a:pt x="2739754" y="1905"/>
                  <a:pt x="2742611" y="1905"/>
                </a:cubicBezTo>
                <a:cubicBezTo>
                  <a:pt x="2851196" y="20002"/>
                  <a:pt x="2939779" y="72390"/>
                  <a:pt x="3005501" y="160972"/>
                </a:cubicBezTo>
                <a:cubicBezTo>
                  <a:pt x="3016931" y="176212"/>
                  <a:pt x="3016931" y="176212"/>
                  <a:pt x="3027409" y="160972"/>
                </a:cubicBezTo>
                <a:cubicBezTo>
                  <a:pt x="3158258" y="-15717"/>
                  <a:pt x="3415269" y="-16654"/>
                  <a:pt x="3553412" y="136464"/>
                </a:cubicBez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그룹 6">
            <a:extLst>
              <a:ext uri="{FF2B5EF4-FFF2-40B4-BE49-F238E27FC236}">
                <a16:creationId xmlns:a16="http://schemas.microsoft.com/office/drawing/2014/main" id="{A26251AC-47BF-4063-BE7F-E52054DF8B19}"/>
              </a:ext>
            </a:extLst>
          </p:cNvPr>
          <p:cNvGrpSpPr/>
          <p:nvPr/>
        </p:nvGrpSpPr>
        <p:grpSpPr>
          <a:xfrm>
            <a:off x="820271" y="1448644"/>
            <a:ext cx="3324247" cy="2880972"/>
            <a:chOff x="2097778" y="1265900"/>
            <a:chExt cx="2183932" cy="1895581"/>
          </a:xfrm>
        </p:grpSpPr>
        <p:sp>
          <p:nvSpPr>
            <p:cNvPr id="23" name="Rounded Rectangle 14">
              <a:extLst>
                <a:ext uri="{FF2B5EF4-FFF2-40B4-BE49-F238E27FC236}">
                  <a16:creationId xmlns:a16="http://schemas.microsoft.com/office/drawing/2014/main" id="{21890149-26EB-480B-A01E-19F553A73AD0}"/>
                </a:ext>
              </a:extLst>
            </p:cNvPr>
            <p:cNvSpPr/>
            <p:nvPr/>
          </p:nvSpPr>
          <p:spPr>
            <a:xfrm>
              <a:off x="2097778" y="2362580"/>
              <a:ext cx="138452" cy="283691"/>
            </a:xfrm>
            <a:custGeom>
              <a:avLst/>
              <a:gdLst/>
              <a:ahLst/>
              <a:cxnLst/>
              <a:rect l="l" t="t" r="r" b="b"/>
              <a:pathLst>
                <a:path w="142312" h="291601">
                  <a:moveTo>
                    <a:pt x="142312" y="0"/>
                  </a:moveTo>
                  <a:lnTo>
                    <a:pt x="142312" y="291601"/>
                  </a:lnTo>
                  <a:cubicBezTo>
                    <a:pt x="63311" y="290095"/>
                    <a:pt x="0" y="225341"/>
                    <a:pt x="0" y="145800"/>
                  </a:cubicBezTo>
                  <a:cubicBezTo>
                    <a:pt x="0" y="66260"/>
                    <a:pt x="63311" y="1506"/>
                    <a:pt x="142312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4" name="자유형: 도형 117">
              <a:extLst>
                <a:ext uri="{FF2B5EF4-FFF2-40B4-BE49-F238E27FC236}">
                  <a16:creationId xmlns:a16="http://schemas.microsoft.com/office/drawing/2014/main" id="{25149942-CCF6-4A77-B822-0C89D57C31E8}"/>
                </a:ext>
              </a:extLst>
            </p:cNvPr>
            <p:cNvSpPr/>
            <p:nvPr/>
          </p:nvSpPr>
          <p:spPr>
            <a:xfrm rot="13500000">
              <a:off x="2297584" y="1177356"/>
              <a:ext cx="1895581" cy="2072670"/>
            </a:xfrm>
            <a:custGeom>
              <a:avLst/>
              <a:gdLst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1555636 w 1895581"/>
                <a:gd name="connsiteY14" fmla="*/ 842725 h 2072670"/>
                <a:gd name="connsiteX15" fmla="*/ 712411 w 1895581"/>
                <a:gd name="connsiteY15" fmla="*/ 1685950 h 2072670"/>
                <a:gd name="connsiteX16" fmla="*/ 712175 w 1895581"/>
                <a:gd name="connsiteY16" fmla="*/ 1685715 h 2072670"/>
                <a:gd name="connsiteX17" fmla="*/ 509099 w 1895581"/>
                <a:gd name="connsiteY17" fmla="*/ 1888790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712411 w 1895581"/>
                <a:gd name="connsiteY14" fmla="*/ 1685950 h 2072670"/>
                <a:gd name="connsiteX15" fmla="*/ 712175 w 1895581"/>
                <a:gd name="connsiteY15" fmla="*/ 1685715 h 2072670"/>
                <a:gd name="connsiteX16" fmla="*/ 509099 w 1895581"/>
                <a:gd name="connsiteY16" fmla="*/ 1888790 h 2072670"/>
                <a:gd name="connsiteX17" fmla="*/ 682524 w 1895581"/>
                <a:gd name="connsiteY17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712411 w 1895581"/>
                <a:gd name="connsiteY14" fmla="*/ 1685950 h 2072670"/>
                <a:gd name="connsiteX15" fmla="*/ 509099 w 1895581"/>
                <a:gd name="connsiteY15" fmla="*/ 1888790 h 2072670"/>
                <a:gd name="connsiteX16" fmla="*/ 682524 w 1895581"/>
                <a:gd name="connsiteY16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1249238 w 1895581"/>
                <a:gd name="connsiteY6" fmla="*/ 509421 h 2072670"/>
                <a:gd name="connsiteX7" fmla="*/ 1255435 w 1895581"/>
                <a:gd name="connsiteY7" fmla="*/ 515618 h 2072670"/>
                <a:gd name="connsiteX8" fmla="*/ 1531526 w 1895581"/>
                <a:gd name="connsiteY8" fmla="*/ 239527 h 2072670"/>
                <a:gd name="connsiteX9" fmla="*/ 1531526 w 1895581"/>
                <a:gd name="connsiteY9" fmla="*/ 0 h 2072670"/>
                <a:gd name="connsiteX10" fmla="*/ 1845973 w 1895581"/>
                <a:gd name="connsiteY10" fmla="*/ 314448 h 2072670"/>
                <a:gd name="connsiteX11" fmla="*/ 1845973 w 1895581"/>
                <a:gd name="connsiteY11" fmla="*/ 553975 h 2072670"/>
                <a:gd name="connsiteX12" fmla="*/ 1556430 w 1895581"/>
                <a:gd name="connsiteY12" fmla="*/ 843519 h 2072670"/>
                <a:gd name="connsiteX13" fmla="*/ 712411 w 1895581"/>
                <a:gd name="connsiteY13" fmla="*/ 1685950 h 2072670"/>
                <a:gd name="connsiteX14" fmla="*/ 509099 w 1895581"/>
                <a:gd name="connsiteY14" fmla="*/ 1888790 h 2072670"/>
                <a:gd name="connsiteX15" fmla="*/ 682524 w 1895581"/>
                <a:gd name="connsiteY15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1556430 w 1895581"/>
                <a:gd name="connsiteY11" fmla="*/ 843519 h 2072670"/>
                <a:gd name="connsiteX12" fmla="*/ 712411 w 1895581"/>
                <a:gd name="connsiteY12" fmla="*/ 1685950 h 2072670"/>
                <a:gd name="connsiteX13" fmla="*/ 509099 w 1895581"/>
                <a:gd name="connsiteY13" fmla="*/ 1888790 h 2072670"/>
                <a:gd name="connsiteX14" fmla="*/ 682524 w 1895581"/>
                <a:gd name="connsiteY14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1556430 w 1895581"/>
                <a:gd name="connsiteY11" fmla="*/ 843519 h 2072670"/>
                <a:gd name="connsiteX12" fmla="*/ 509099 w 1895581"/>
                <a:gd name="connsiteY12" fmla="*/ 1888790 h 2072670"/>
                <a:gd name="connsiteX13" fmla="*/ 682524 w 1895581"/>
                <a:gd name="connsiteY13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509099 w 1895581"/>
                <a:gd name="connsiteY11" fmla="*/ 1888790 h 2072670"/>
                <a:gd name="connsiteX12" fmla="*/ 682524 w 1895581"/>
                <a:gd name="connsiteY12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531526 w 1895581"/>
                <a:gd name="connsiteY6" fmla="*/ 239527 h 2072670"/>
                <a:gd name="connsiteX7" fmla="*/ 1531526 w 1895581"/>
                <a:gd name="connsiteY7" fmla="*/ 0 h 2072670"/>
                <a:gd name="connsiteX8" fmla="*/ 1845973 w 1895581"/>
                <a:gd name="connsiteY8" fmla="*/ 314448 h 2072670"/>
                <a:gd name="connsiteX9" fmla="*/ 1845973 w 1895581"/>
                <a:gd name="connsiteY9" fmla="*/ 553975 h 2072670"/>
                <a:gd name="connsiteX10" fmla="*/ 509099 w 1895581"/>
                <a:gd name="connsiteY10" fmla="*/ 1888790 h 2072670"/>
                <a:gd name="connsiteX11" fmla="*/ 682524 w 1895581"/>
                <a:gd name="connsiteY11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531526 w 1895581"/>
                <a:gd name="connsiteY5" fmla="*/ 239527 h 2072670"/>
                <a:gd name="connsiteX6" fmla="*/ 1531526 w 1895581"/>
                <a:gd name="connsiteY6" fmla="*/ 0 h 2072670"/>
                <a:gd name="connsiteX7" fmla="*/ 1845973 w 1895581"/>
                <a:gd name="connsiteY7" fmla="*/ 314448 h 2072670"/>
                <a:gd name="connsiteX8" fmla="*/ 1845973 w 1895581"/>
                <a:gd name="connsiteY8" fmla="*/ 553975 h 2072670"/>
                <a:gd name="connsiteX9" fmla="*/ 509099 w 1895581"/>
                <a:gd name="connsiteY9" fmla="*/ 1888790 h 2072670"/>
                <a:gd name="connsiteX10" fmla="*/ 682524 w 1895581"/>
                <a:gd name="connsiteY10" fmla="*/ 1996592 h 207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5581" h="2072670">
                  <a:moveTo>
                    <a:pt x="682524" y="1996592"/>
                  </a:moveTo>
                  <a:lnTo>
                    <a:pt x="11451" y="2072670"/>
                  </a:lnTo>
                  <a:lnTo>
                    <a:pt x="0" y="2061220"/>
                  </a:lnTo>
                  <a:lnTo>
                    <a:pt x="84087" y="1398156"/>
                  </a:lnTo>
                  <a:lnTo>
                    <a:pt x="196646" y="1572348"/>
                  </a:lnTo>
                  <a:lnTo>
                    <a:pt x="1531526" y="239527"/>
                  </a:lnTo>
                  <a:cubicBezTo>
                    <a:pt x="1597670" y="173383"/>
                    <a:pt x="1597670" y="66144"/>
                    <a:pt x="1531526" y="0"/>
                  </a:cubicBezTo>
                  <a:lnTo>
                    <a:pt x="1845973" y="314448"/>
                  </a:lnTo>
                  <a:cubicBezTo>
                    <a:pt x="1912117" y="380592"/>
                    <a:pt x="1912117" y="487832"/>
                    <a:pt x="1845973" y="553975"/>
                  </a:cubicBezTo>
                  <a:lnTo>
                    <a:pt x="509099" y="1888790"/>
                  </a:lnTo>
                  <a:lnTo>
                    <a:pt x="682524" y="19965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36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5" name="그룹 7">
            <a:extLst>
              <a:ext uri="{FF2B5EF4-FFF2-40B4-BE49-F238E27FC236}">
                <a16:creationId xmlns:a16="http://schemas.microsoft.com/office/drawing/2014/main" id="{4B6950AA-5C9B-4880-8E24-0E927B231BE4}"/>
              </a:ext>
            </a:extLst>
          </p:cNvPr>
          <p:cNvGrpSpPr/>
          <p:nvPr/>
        </p:nvGrpSpPr>
        <p:grpSpPr>
          <a:xfrm>
            <a:off x="820272" y="2443156"/>
            <a:ext cx="3324247" cy="2880972"/>
            <a:chOff x="3912068" y="2691711"/>
            <a:chExt cx="2183932" cy="1895581"/>
          </a:xfrm>
        </p:grpSpPr>
        <p:sp>
          <p:nvSpPr>
            <p:cNvPr id="26" name="Rounded Rectangle 14">
              <a:extLst>
                <a:ext uri="{FF2B5EF4-FFF2-40B4-BE49-F238E27FC236}">
                  <a16:creationId xmlns:a16="http://schemas.microsoft.com/office/drawing/2014/main" id="{BF594E08-6F6A-4DE0-A30C-F18D37CC9C41}"/>
                </a:ext>
              </a:extLst>
            </p:cNvPr>
            <p:cNvSpPr/>
            <p:nvPr/>
          </p:nvSpPr>
          <p:spPr>
            <a:xfrm>
              <a:off x="3912068" y="3788391"/>
              <a:ext cx="138452" cy="283691"/>
            </a:xfrm>
            <a:custGeom>
              <a:avLst/>
              <a:gdLst/>
              <a:ahLst/>
              <a:cxnLst/>
              <a:rect l="l" t="t" r="r" b="b"/>
              <a:pathLst>
                <a:path w="142312" h="291601">
                  <a:moveTo>
                    <a:pt x="142312" y="0"/>
                  </a:moveTo>
                  <a:lnTo>
                    <a:pt x="142312" y="291601"/>
                  </a:lnTo>
                  <a:cubicBezTo>
                    <a:pt x="63311" y="290095"/>
                    <a:pt x="0" y="225341"/>
                    <a:pt x="0" y="145800"/>
                  </a:cubicBezTo>
                  <a:cubicBezTo>
                    <a:pt x="0" y="66260"/>
                    <a:pt x="63311" y="1506"/>
                    <a:pt x="142312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7" name="자유형: 도형 120">
              <a:extLst>
                <a:ext uri="{FF2B5EF4-FFF2-40B4-BE49-F238E27FC236}">
                  <a16:creationId xmlns:a16="http://schemas.microsoft.com/office/drawing/2014/main" id="{A637B382-6257-4234-B1DF-346A1DC637A5}"/>
                </a:ext>
              </a:extLst>
            </p:cNvPr>
            <p:cNvSpPr/>
            <p:nvPr/>
          </p:nvSpPr>
          <p:spPr>
            <a:xfrm rot="13500000">
              <a:off x="4111874" y="2603167"/>
              <a:ext cx="1895581" cy="2072670"/>
            </a:xfrm>
            <a:custGeom>
              <a:avLst/>
              <a:gdLst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1555636 w 1895581"/>
                <a:gd name="connsiteY14" fmla="*/ 842725 h 2072670"/>
                <a:gd name="connsiteX15" fmla="*/ 712411 w 1895581"/>
                <a:gd name="connsiteY15" fmla="*/ 1685950 h 2072670"/>
                <a:gd name="connsiteX16" fmla="*/ 712175 w 1895581"/>
                <a:gd name="connsiteY16" fmla="*/ 1685715 h 2072670"/>
                <a:gd name="connsiteX17" fmla="*/ 509099 w 1895581"/>
                <a:gd name="connsiteY17" fmla="*/ 1888790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712411 w 1895581"/>
                <a:gd name="connsiteY14" fmla="*/ 1685950 h 2072670"/>
                <a:gd name="connsiteX15" fmla="*/ 712175 w 1895581"/>
                <a:gd name="connsiteY15" fmla="*/ 1685715 h 2072670"/>
                <a:gd name="connsiteX16" fmla="*/ 509099 w 1895581"/>
                <a:gd name="connsiteY16" fmla="*/ 1888790 h 2072670"/>
                <a:gd name="connsiteX17" fmla="*/ 682524 w 1895581"/>
                <a:gd name="connsiteY17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712411 w 1895581"/>
                <a:gd name="connsiteY14" fmla="*/ 1685950 h 2072670"/>
                <a:gd name="connsiteX15" fmla="*/ 509099 w 1895581"/>
                <a:gd name="connsiteY15" fmla="*/ 1888790 h 2072670"/>
                <a:gd name="connsiteX16" fmla="*/ 682524 w 1895581"/>
                <a:gd name="connsiteY16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1249238 w 1895581"/>
                <a:gd name="connsiteY6" fmla="*/ 509421 h 2072670"/>
                <a:gd name="connsiteX7" fmla="*/ 1255435 w 1895581"/>
                <a:gd name="connsiteY7" fmla="*/ 515618 h 2072670"/>
                <a:gd name="connsiteX8" fmla="*/ 1531526 w 1895581"/>
                <a:gd name="connsiteY8" fmla="*/ 239527 h 2072670"/>
                <a:gd name="connsiteX9" fmla="*/ 1531526 w 1895581"/>
                <a:gd name="connsiteY9" fmla="*/ 0 h 2072670"/>
                <a:gd name="connsiteX10" fmla="*/ 1845973 w 1895581"/>
                <a:gd name="connsiteY10" fmla="*/ 314448 h 2072670"/>
                <a:gd name="connsiteX11" fmla="*/ 1845973 w 1895581"/>
                <a:gd name="connsiteY11" fmla="*/ 553975 h 2072670"/>
                <a:gd name="connsiteX12" fmla="*/ 1556430 w 1895581"/>
                <a:gd name="connsiteY12" fmla="*/ 843519 h 2072670"/>
                <a:gd name="connsiteX13" fmla="*/ 712411 w 1895581"/>
                <a:gd name="connsiteY13" fmla="*/ 1685950 h 2072670"/>
                <a:gd name="connsiteX14" fmla="*/ 509099 w 1895581"/>
                <a:gd name="connsiteY14" fmla="*/ 1888790 h 2072670"/>
                <a:gd name="connsiteX15" fmla="*/ 682524 w 1895581"/>
                <a:gd name="connsiteY15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1556430 w 1895581"/>
                <a:gd name="connsiteY11" fmla="*/ 843519 h 2072670"/>
                <a:gd name="connsiteX12" fmla="*/ 712411 w 1895581"/>
                <a:gd name="connsiteY12" fmla="*/ 1685950 h 2072670"/>
                <a:gd name="connsiteX13" fmla="*/ 509099 w 1895581"/>
                <a:gd name="connsiteY13" fmla="*/ 1888790 h 2072670"/>
                <a:gd name="connsiteX14" fmla="*/ 682524 w 1895581"/>
                <a:gd name="connsiteY14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1556430 w 1895581"/>
                <a:gd name="connsiteY11" fmla="*/ 843519 h 2072670"/>
                <a:gd name="connsiteX12" fmla="*/ 509099 w 1895581"/>
                <a:gd name="connsiteY12" fmla="*/ 1888790 h 2072670"/>
                <a:gd name="connsiteX13" fmla="*/ 682524 w 1895581"/>
                <a:gd name="connsiteY13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509099 w 1895581"/>
                <a:gd name="connsiteY11" fmla="*/ 1888790 h 2072670"/>
                <a:gd name="connsiteX12" fmla="*/ 682524 w 1895581"/>
                <a:gd name="connsiteY12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531526 w 1895581"/>
                <a:gd name="connsiteY6" fmla="*/ 239527 h 2072670"/>
                <a:gd name="connsiteX7" fmla="*/ 1531526 w 1895581"/>
                <a:gd name="connsiteY7" fmla="*/ 0 h 2072670"/>
                <a:gd name="connsiteX8" fmla="*/ 1845973 w 1895581"/>
                <a:gd name="connsiteY8" fmla="*/ 314448 h 2072670"/>
                <a:gd name="connsiteX9" fmla="*/ 1845973 w 1895581"/>
                <a:gd name="connsiteY9" fmla="*/ 553975 h 2072670"/>
                <a:gd name="connsiteX10" fmla="*/ 509099 w 1895581"/>
                <a:gd name="connsiteY10" fmla="*/ 1888790 h 2072670"/>
                <a:gd name="connsiteX11" fmla="*/ 682524 w 1895581"/>
                <a:gd name="connsiteY11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531526 w 1895581"/>
                <a:gd name="connsiteY5" fmla="*/ 239527 h 2072670"/>
                <a:gd name="connsiteX6" fmla="*/ 1531526 w 1895581"/>
                <a:gd name="connsiteY6" fmla="*/ 0 h 2072670"/>
                <a:gd name="connsiteX7" fmla="*/ 1845973 w 1895581"/>
                <a:gd name="connsiteY7" fmla="*/ 314448 h 2072670"/>
                <a:gd name="connsiteX8" fmla="*/ 1845973 w 1895581"/>
                <a:gd name="connsiteY8" fmla="*/ 553975 h 2072670"/>
                <a:gd name="connsiteX9" fmla="*/ 509099 w 1895581"/>
                <a:gd name="connsiteY9" fmla="*/ 1888790 h 2072670"/>
                <a:gd name="connsiteX10" fmla="*/ 682524 w 1895581"/>
                <a:gd name="connsiteY10" fmla="*/ 1996592 h 207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5581" h="2072670">
                  <a:moveTo>
                    <a:pt x="682524" y="1996592"/>
                  </a:moveTo>
                  <a:lnTo>
                    <a:pt x="11451" y="2072670"/>
                  </a:lnTo>
                  <a:lnTo>
                    <a:pt x="0" y="2061220"/>
                  </a:lnTo>
                  <a:lnTo>
                    <a:pt x="84087" y="1398156"/>
                  </a:lnTo>
                  <a:lnTo>
                    <a:pt x="196646" y="1572348"/>
                  </a:lnTo>
                  <a:lnTo>
                    <a:pt x="1531526" y="239527"/>
                  </a:lnTo>
                  <a:cubicBezTo>
                    <a:pt x="1597670" y="173383"/>
                    <a:pt x="1597670" y="66144"/>
                    <a:pt x="1531526" y="0"/>
                  </a:cubicBezTo>
                  <a:lnTo>
                    <a:pt x="1845973" y="314448"/>
                  </a:lnTo>
                  <a:cubicBezTo>
                    <a:pt x="1912117" y="380592"/>
                    <a:pt x="1912117" y="487832"/>
                    <a:pt x="1845973" y="553975"/>
                  </a:cubicBezTo>
                  <a:lnTo>
                    <a:pt x="509099" y="1888790"/>
                  </a:lnTo>
                  <a:lnTo>
                    <a:pt x="682524" y="19965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8" name="그룹 8">
            <a:extLst>
              <a:ext uri="{FF2B5EF4-FFF2-40B4-BE49-F238E27FC236}">
                <a16:creationId xmlns:a16="http://schemas.microsoft.com/office/drawing/2014/main" id="{C8393102-D91E-48B6-9FE1-7F1CD89EE241}"/>
              </a:ext>
            </a:extLst>
          </p:cNvPr>
          <p:cNvGrpSpPr/>
          <p:nvPr/>
        </p:nvGrpSpPr>
        <p:grpSpPr>
          <a:xfrm>
            <a:off x="820272" y="3399377"/>
            <a:ext cx="3324247" cy="2880972"/>
            <a:chOff x="6720625" y="4117522"/>
            <a:chExt cx="2183932" cy="1895581"/>
          </a:xfrm>
        </p:grpSpPr>
        <p:sp>
          <p:nvSpPr>
            <p:cNvPr id="29" name="Rounded Rectangle 14">
              <a:extLst>
                <a:ext uri="{FF2B5EF4-FFF2-40B4-BE49-F238E27FC236}">
                  <a16:creationId xmlns:a16="http://schemas.microsoft.com/office/drawing/2014/main" id="{83B53FED-0563-499A-9831-FE596144B8F0}"/>
                </a:ext>
              </a:extLst>
            </p:cNvPr>
            <p:cNvSpPr/>
            <p:nvPr/>
          </p:nvSpPr>
          <p:spPr>
            <a:xfrm>
              <a:off x="6720625" y="5214202"/>
              <a:ext cx="138452" cy="283691"/>
            </a:xfrm>
            <a:custGeom>
              <a:avLst/>
              <a:gdLst/>
              <a:ahLst/>
              <a:cxnLst/>
              <a:rect l="l" t="t" r="r" b="b"/>
              <a:pathLst>
                <a:path w="142312" h="291601">
                  <a:moveTo>
                    <a:pt x="142312" y="0"/>
                  </a:moveTo>
                  <a:lnTo>
                    <a:pt x="142312" y="291601"/>
                  </a:lnTo>
                  <a:cubicBezTo>
                    <a:pt x="63311" y="290095"/>
                    <a:pt x="0" y="225341"/>
                    <a:pt x="0" y="145800"/>
                  </a:cubicBezTo>
                  <a:cubicBezTo>
                    <a:pt x="0" y="66260"/>
                    <a:pt x="63311" y="1506"/>
                    <a:pt x="14231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0" name="자유형: 도형 123">
              <a:extLst>
                <a:ext uri="{FF2B5EF4-FFF2-40B4-BE49-F238E27FC236}">
                  <a16:creationId xmlns:a16="http://schemas.microsoft.com/office/drawing/2014/main" id="{897ED52C-18B8-454D-BC10-E8CF6E4EFC94}"/>
                </a:ext>
              </a:extLst>
            </p:cNvPr>
            <p:cNvSpPr/>
            <p:nvPr/>
          </p:nvSpPr>
          <p:spPr>
            <a:xfrm rot="13500000">
              <a:off x="6920431" y="4028978"/>
              <a:ext cx="1895581" cy="2072670"/>
            </a:xfrm>
            <a:custGeom>
              <a:avLst/>
              <a:gdLst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1555636 w 1895581"/>
                <a:gd name="connsiteY14" fmla="*/ 842725 h 2072670"/>
                <a:gd name="connsiteX15" fmla="*/ 712411 w 1895581"/>
                <a:gd name="connsiteY15" fmla="*/ 1685950 h 2072670"/>
                <a:gd name="connsiteX16" fmla="*/ 712175 w 1895581"/>
                <a:gd name="connsiteY16" fmla="*/ 1685715 h 2072670"/>
                <a:gd name="connsiteX17" fmla="*/ 509099 w 1895581"/>
                <a:gd name="connsiteY17" fmla="*/ 1888790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712411 w 1895581"/>
                <a:gd name="connsiteY14" fmla="*/ 1685950 h 2072670"/>
                <a:gd name="connsiteX15" fmla="*/ 712175 w 1895581"/>
                <a:gd name="connsiteY15" fmla="*/ 1685715 h 2072670"/>
                <a:gd name="connsiteX16" fmla="*/ 509099 w 1895581"/>
                <a:gd name="connsiteY16" fmla="*/ 1888790 h 2072670"/>
                <a:gd name="connsiteX17" fmla="*/ 682524 w 1895581"/>
                <a:gd name="connsiteY17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712411 w 1895581"/>
                <a:gd name="connsiteY14" fmla="*/ 1685950 h 2072670"/>
                <a:gd name="connsiteX15" fmla="*/ 509099 w 1895581"/>
                <a:gd name="connsiteY15" fmla="*/ 1888790 h 2072670"/>
                <a:gd name="connsiteX16" fmla="*/ 682524 w 1895581"/>
                <a:gd name="connsiteY16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1249238 w 1895581"/>
                <a:gd name="connsiteY6" fmla="*/ 509421 h 2072670"/>
                <a:gd name="connsiteX7" fmla="*/ 1255435 w 1895581"/>
                <a:gd name="connsiteY7" fmla="*/ 515618 h 2072670"/>
                <a:gd name="connsiteX8" fmla="*/ 1531526 w 1895581"/>
                <a:gd name="connsiteY8" fmla="*/ 239527 h 2072670"/>
                <a:gd name="connsiteX9" fmla="*/ 1531526 w 1895581"/>
                <a:gd name="connsiteY9" fmla="*/ 0 h 2072670"/>
                <a:gd name="connsiteX10" fmla="*/ 1845973 w 1895581"/>
                <a:gd name="connsiteY10" fmla="*/ 314448 h 2072670"/>
                <a:gd name="connsiteX11" fmla="*/ 1845973 w 1895581"/>
                <a:gd name="connsiteY11" fmla="*/ 553975 h 2072670"/>
                <a:gd name="connsiteX12" fmla="*/ 1556430 w 1895581"/>
                <a:gd name="connsiteY12" fmla="*/ 843519 h 2072670"/>
                <a:gd name="connsiteX13" fmla="*/ 712411 w 1895581"/>
                <a:gd name="connsiteY13" fmla="*/ 1685950 h 2072670"/>
                <a:gd name="connsiteX14" fmla="*/ 509099 w 1895581"/>
                <a:gd name="connsiteY14" fmla="*/ 1888790 h 2072670"/>
                <a:gd name="connsiteX15" fmla="*/ 682524 w 1895581"/>
                <a:gd name="connsiteY15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1556430 w 1895581"/>
                <a:gd name="connsiteY11" fmla="*/ 843519 h 2072670"/>
                <a:gd name="connsiteX12" fmla="*/ 712411 w 1895581"/>
                <a:gd name="connsiteY12" fmla="*/ 1685950 h 2072670"/>
                <a:gd name="connsiteX13" fmla="*/ 509099 w 1895581"/>
                <a:gd name="connsiteY13" fmla="*/ 1888790 h 2072670"/>
                <a:gd name="connsiteX14" fmla="*/ 682524 w 1895581"/>
                <a:gd name="connsiteY14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1556430 w 1895581"/>
                <a:gd name="connsiteY11" fmla="*/ 843519 h 2072670"/>
                <a:gd name="connsiteX12" fmla="*/ 509099 w 1895581"/>
                <a:gd name="connsiteY12" fmla="*/ 1888790 h 2072670"/>
                <a:gd name="connsiteX13" fmla="*/ 682524 w 1895581"/>
                <a:gd name="connsiteY13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509099 w 1895581"/>
                <a:gd name="connsiteY11" fmla="*/ 1888790 h 2072670"/>
                <a:gd name="connsiteX12" fmla="*/ 682524 w 1895581"/>
                <a:gd name="connsiteY12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531526 w 1895581"/>
                <a:gd name="connsiteY6" fmla="*/ 239527 h 2072670"/>
                <a:gd name="connsiteX7" fmla="*/ 1531526 w 1895581"/>
                <a:gd name="connsiteY7" fmla="*/ 0 h 2072670"/>
                <a:gd name="connsiteX8" fmla="*/ 1845973 w 1895581"/>
                <a:gd name="connsiteY8" fmla="*/ 314448 h 2072670"/>
                <a:gd name="connsiteX9" fmla="*/ 1845973 w 1895581"/>
                <a:gd name="connsiteY9" fmla="*/ 553975 h 2072670"/>
                <a:gd name="connsiteX10" fmla="*/ 509099 w 1895581"/>
                <a:gd name="connsiteY10" fmla="*/ 1888790 h 2072670"/>
                <a:gd name="connsiteX11" fmla="*/ 682524 w 1895581"/>
                <a:gd name="connsiteY11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531526 w 1895581"/>
                <a:gd name="connsiteY5" fmla="*/ 239527 h 2072670"/>
                <a:gd name="connsiteX6" fmla="*/ 1531526 w 1895581"/>
                <a:gd name="connsiteY6" fmla="*/ 0 h 2072670"/>
                <a:gd name="connsiteX7" fmla="*/ 1845973 w 1895581"/>
                <a:gd name="connsiteY7" fmla="*/ 314448 h 2072670"/>
                <a:gd name="connsiteX8" fmla="*/ 1845973 w 1895581"/>
                <a:gd name="connsiteY8" fmla="*/ 553975 h 2072670"/>
                <a:gd name="connsiteX9" fmla="*/ 509099 w 1895581"/>
                <a:gd name="connsiteY9" fmla="*/ 1888790 h 2072670"/>
                <a:gd name="connsiteX10" fmla="*/ 682524 w 1895581"/>
                <a:gd name="connsiteY10" fmla="*/ 1996592 h 207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5581" h="2072670">
                  <a:moveTo>
                    <a:pt x="682524" y="1996592"/>
                  </a:moveTo>
                  <a:lnTo>
                    <a:pt x="11451" y="2072670"/>
                  </a:lnTo>
                  <a:lnTo>
                    <a:pt x="0" y="2061220"/>
                  </a:lnTo>
                  <a:lnTo>
                    <a:pt x="84087" y="1398156"/>
                  </a:lnTo>
                  <a:lnTo>
                    <a:pt x="196646" y="1572348"/>
                  </a:lnTo>
                  <a:lnTo>
                    <a:pt x="1531526" y="239527"/>
                  </a:lnTo>
                  <a:cubicBezTo>
                    <a:pt x="1597670" y="173383"/>
                    <a:pt x="1597670" y="66144"/>
                    <a:pt x="1531526" y="0"/>
                  </a:cubicBezTo>
                  <a:lnTo>
                    <a:pt x="1845973" y="314448"/>
                  </a:lnTo>
                  <a:cubicBezTo>
                    <a:pt x="1912117" y="380592"/>
                    <a:pt x="1912117" y="487832"/>
                    <a:pt x="1845973" y="553975"/>
                  </a:cubicBezTo>
                  <a:lnTo>
                    <a:pt x="509099" y="1888790"/>
                  </a:lnTo>
                  <a:lnTo>
                    <a:pt x="682524" y="199659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701112E0-95F1-4FE5-8EDC-2FE50E0A5132}"/>
              </a:ext>
            </a:extLst>
          </p:cNvPr>
          <p:cNvSpPr txBox="1"/>
          <p:nvPr/>
        </p:nvSpPr>
        <p:spPr>
          <a:xfrm>
            <a:off x="1166391" y="2600347"/>
            <a:ext cx="26640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altLang="ko-KR" sz="2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תרופות שלא בסל</a:t>
            </a:r>
            <a:endParaRPr lang="ko-KR" altLang="en-US" sz="2200" b="1" dirty="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B711959-7D3E-45C6-BC64-3469836F4E5E}"/>
              </a:ext>
            </a:extLst>
          </p:cNvPr>
          <p:cNvSpPr txBox="1"/>
          <p:nvPr/>
        </p:nvSpPr>
        <p:spPr>
          <a:xfrm>
            <a:off x="1364542" y="3514635"/>
            <a:ext cx="24050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altLang="ko-KR" sz="2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רפואת חו"ל</a:t>
            </a:r>
            <a:endParaRPr lang="ko-KR" altLang="en-US" sz="2200" b="1" dirty="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16F999C-A4C1-4278-A59D-E0BDFA5E0337}"/>
              </a:ext>
            </a:extLst>
          </p:cNvPr>
          <p:cNvSpPr txBox="1"/>
          <p:nvPr/>
        </p:nvSpPr>
        <p:spPr>
          <a:xfrm>
            <a:off x="1030406" y="4332082"/>
            <a:ext cx="2904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altLang="ko-KR" sz="2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ניתוחים ומחליפי ניתוח פרטיים בארץ</a:t>
            </a:r>
            <a:endParaRPr lang="ko-KR" altLang="en-US" sz="2000" b="1" dirty="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058F05-BF09-4B68-BC3C-62B50BC5701E}"/>
              </a:ext>
            </a:extLst>
          </p:cNvPr>
          <p:cNvSpPr/>
          <p:nvPr/>
        </p:nvSpPr>
        <p:spPr>
          <a:xfrm>
            <a:off x="4694037" y="2249764"/>
            <a:ext cx="6559827" cy="80507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207D80A-BFC1-431D-8E88-F55F3CD29D37}"/>
              </a:ext>
            </a:extLst>
          </p:cNvPr>
          <p:cNvSpPr/>
          <p:nvPr/>
        </p:nvSpPr>
        <p:spPr>
          <a:xfrm>
            <a:off x="4694037" y="3196084"/>
            <a:ext cx="6559827" cy="80507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202038D-4E33-4512-82EC-06ABA980B649}"/>
              </a:ext>
            </a:extLst>
          </p:cNvPr>
          <p:cNvSpPr/>
          <p:nvPr/>
        </p:nvSpPr>
        <p:spPr>
          <a:xfrm>
            <a:off x="4694037" y="4142404"/>
            <a:ext cx="6559827" cy="116336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9C25260C-F61A-4267-91F0-704D82E8AE8B}"/>
              </a:ext>
            </a:extLst>
          </p:cNvPr>
          <p:cNvSpPr/>
          <p:nvPr/>
        </p:nvSpPr>
        <p:spPr>
          <a:xfrm>
            <a:off x="10429561" y="2466042"/>
            <a:ext cx="372516" cy="372514"/>
          </a:xfrm>
          <a:custGeom>
            <a:avLst/>
            <a:gdLst>
              <a:gd name="connsiteX0" fmla="*/ 65159 w 508153"/>
              <a:gd name="connsiteY0" fmla="*/ 59684 h 508153"/>
              <a:gd name="connsiteX1" fmla="*/ 65159 w 508153"/>
              <a:gd name="connsiteY1" fmla="*/ 60435 h 508153"/>
              <a:gd name="connsiteX2" fmla="*/ 60435 w 508153"/>
              <a:gd name="connsiteY2" fmla="*/ 60435 h 508153"/>
              <a:gd name="connsiteX3" fmla="*/ 60435 w 508153"/>
              <a:gd name="connsiteY3" fmla="*/ 447718 h 508153"/>
              <a:gd name="connsiteX4" fmla="*/ 62409 w 508153"/>
              <a:gd name="connsiteY4" fmla="*/ 447718 h 508153"/>
              <a:gd name="connsiteX5" fmla="*/ 62409 w 508153"/>
              <a:gd name="connsiteY5" fmla="*/ 448422 h 508153"/>
              <a:gd name="connsiteX6" fmla="*/ 446072 w 508153"/>
              <a:gd name="connsiteY6" fmla="*/ 448422 h 508153"/>
              <a:gd name="connsiteX7" fmla="*/ 446072 w 508153"/>
              <a:gd name="connsiteY7" fmla="*/ 447718 h 508153"/>
              <a:gd name="connsiteX8" fmla="*/ 447719 w 508153"/>
              <a:gd name="connsiteY8" fmla="*/ 447718 h 508153"/>
              <a:gd name="connsiteX9" fmla="*/ 447719 w 508153"/>
              <a:gd name="connsiteY9" fmla="*/ 93564 h 508153"/>
              <a:gd name="connsiteX10" fmla="*/ 448303 w 508153"/>
              <a:gd name="connsiteY10" fmla="*/ 93564 h 508153"/>
              <a:gd name="connsiteX11" fmla="*/ 448303 w 508153"/>
              <a:gd name="connsiteY11" fmla="*/ 59684 h 508153"/>
              <a:gd name="connsiteX12" fmla="*/ 0 w 508153"/>
              <a:gd name="connsiteY12" fmla="*/ 0 h 508153"/>
              <a:gd name="connsiteX13" fmla="*/ 508153 w 508153"/>
              <a:gd name="connsiteY13" fmla="*/ 0 h 508153"/>
              <a:gd name="connsiteX14" fmla="*/ 508153 w 508153"/>
              <a:gd name="connsiteY14" fmla="*/ 508153 h 508153"/>
              <a:gd name="connsiteX15" fmla="*/ 0 w 508153"/>
              <a:gd name="connsiteY15" fmla="*/ 508153 h 50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8153" h="508153">
                <a:moveTo>
                  <a:pt x="65159" y="59684"/>
                </a:moveTo>
                <a:lnTo>
                  <a:pt x="65159" y="60435"/>
                </a:lnTo>
                <a:lnTo>
                  <a:pt x="60435" y="60435"/>
                </a:lnTo>
                <a:lnTo>
                  <a:pt x="60435" y="447718"/>
                </a:lnTo>
                <a:lnTo>
                  <a:pt x="62409" y="447718"/>
                </a:lnTo>
                <a:lnTo>
                  <a:pt x="62409" y="448422"/>
                </a:lnTo>
                <a:lnTo>
                  <a:pt x="446072" y="448422"/>
                </a:lnTo>
                <a:lnTo>
                  <a:pt x="446072" y="447718"/>
                </a:lnTo>
                <a:lnTo>
                  <a:pt x="447719" y="447718"/>
                </a:lnTo>
                <a:lnTo>
                  <a:pt x="447719" y="93564"/>
                </a:lnTo>
                <a:lnTo>
                  <a:pt x="448303" y="93564"/>
                </a:lnTo>
                <a:lnTo>
                  <a:pt x="448303" y="59684"/>
                </a:lnTo>
                <a:close/>
                <a:moveTo>
                  <a:pt x="0" y="0"/>
                </a:moveTo>
                <a:lnTo>
                  <a:pt x="508153" y="0"/>
                </a:lnTo>
                <a:lnTo>
                  <a:pt x="508153" y="508153"/>
                </a:lnTo>
                <a:lnTo>
                  <a:pt x="0" y="5081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80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7A47FD28-FA96-4080-A0D3-92A53E4FB10B}"/>
              </a:ext>
            </a:extLst>
          </p:cNvPr>
          <p:cNvSpPr/>
          <p:nvPr/>
        </p:nvSpPr>
        <p:spPr>
          <a:xfrm>
            <a:off x="10435917" y="2397104"/>
            <a:ext cx="385143" cy="372514"/>
          </a:xfrm>
          <a:custGeom>
            <a:avLst/>
            <a:gdLst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383663 w 383663"/>
              <a:gd name="connsiteY4" fmla="*/ 354858 h 354858"/>
              <a:gd name="connsiteX5" fmla="*/ 0 w 383663"/>
              <a:gd name="connsiteY5" fmla="*/ 354858 h 354858"/>
              <a:gd name="connsiteX6" fmla="*/ 0 w 383663"/>
              <a:gd name="connsiteY6" fmla="*/ 354154 h 354858"/>
              <a:gd name="connsiteX7" fmla="*/ 177414 w 383663"/>
              <a:gd name="connsiteY7" fmla="*/ 354154 h 354858"/>
              <a:gd name="connsiteX8" fmla="*/ 5975 w 383663"/>
              <a:gd name="connsiteY8" fmla="*/ 168762 h 354858"/>
              <a:gd name="connsiteX9" fmla="*/ 31730 w 383663"/>
              <a:gd name="connsiteY9" fmla="*/ 92306 h 354858"/>
              <a:gd name="connsiteX10" fmla="*/ 179862 w 383663"/>
              <a:gd name="connsiteY10" fmla="*/ 208180 h 354858"/>
              <a:gd name="connsiteX11" fmla="*/ 287872 w 383663"/>
              <a:gd name="connsiteY11" fmla="*/ 0 h 354858"/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0 w 383663"/>
              <a:gd name="connsiteY4" fmla="*/ 354858 h 354858"/>
              <a:gd name="connsiteX5" fmla="*/ 0 w 383663"/>
              <a:gd name="connsiteY5" fmla="*/ 354154 h 354858"/>
              <a:gd name="connsiteX6" fmla="*/ 177414 w 383663"/>
              <a:gd name="connsiteY6" fmla="*/ 354154 h 354858"/>
              <a:gd name="connsiteX7" fmla="*/ 5975 w 383663"/>
              <a:gd name="connsiteY7" fmla="*/ 168762 h 354858"/>
              <a:gd name="connsiteX8" fmla="*/ 31730 w 383663"/>
              <a:gd name="connsiteY8" fmla="*/ 92306 h 354858"/>
              <a:gd name="connsiteX9" fmla="*/ 179862 w 383663"/>
              <a:gd name="connsiteY9" fmla="*/ 208180 h 354858"/>
              <a:gd name="connsiteX10" fmla="*/ 287872 w 383663"/>
              <a:gd name="connsiteY10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0 w 372135"/>
              <a:gd name="connsiteY4" fmla="*/ 354154 h 354858"/>
              <a:gd name="connsiteX5" fmla="*/ 177414 w 372135"/>
              <a:gd name="connsiteY5" fmla="*/ 354154 h 354858"/>
              <a:gd name="connsiteX6" fmla="*/ 5975 w 372135"/>
              <a:gd name="connsiteY6" fmla="*/ 168762 h 354858"/>
              <a:gd name="connsiteX7" fmla="*/ 31730 w 372135"/>
              <a:gd name="connsiteY7" fmla="*/ 92306 h 354858"/>
              <a:gd name="connsiteX8" fmla="*/ 179862 w 372135"/>
              <a:gd name="connsiteY8" fmla="*/ 208180 h 354858"/>
              <a:gd name="connsiteX9" fmla="*/ 287872 w 372135"/>
              <a:gd name="connsiteY9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177414 w 372135"/>
              <a:gd name="connsiteY4" fmla="*/ 354154 h 354858"/>
              <a:gd name="connsiteX5" fmla="*/ 5975 w 372135"/>
              <a:gd name="connsiteY5" fmla="*/ 168762 h 354858"/>
              <a:gd name="connsiteX6" fmla="*/ 31730 w 372135"/>
              <a:gd name="connsiteY6" fmla="*/ 92306 h 354858"/>
              <a:gd name="connsiteX7" fmla="*/ 179862 w 372135"/>
              <a:gd name="connsiteY7" fmla="*/ 208180 h 354858"/>
              <a:gd name="connsiteX8" fmla="*/ 287872 w 372135"/>
              <a:gd name="connsiteY8" fmla="*/ 0 h 354858"/>
              <a:gd name="connsiteX0" fmla="*/ 281897 w 366160"/>
              <a:gd name="connsiteY0" fmla="*/ 0 h 354154"/>
              <a:gd name="connsiteX1" fmla="*/ 366160 w 366160"/>
              <a:gd name="connsiteY1" fmla="*/ 0 h 354154"/>
              <a:gd name="connsiteX2" fmla="*/ 179182 w 366160"/>
              <a:gd name="connsiteY2" fmla="*/ 354154 h 354154"/>
              <a:gd name="connsiteX3" fmla="*/ 171439 w 366160"/>
              <a:gd name="connsiteY3" fmla="*/ 354154 h 354154"/>
              <a:gd name="connsiteX4" fmla="*/ 0 w 366160"/>
              <a:gd name="connsiteY4" fmla="*/ 168762 h 354154"/>
              <a:gd name="connsiteX5" fmla="*/ 25755 w 366160"/>
              <a:gd name="connsiteY5" fmla="*/ 92306 h 354154"/>
              <a:gd name="connsiteX6" fmla="*/ 173887 w 366160"/>
              <a:gd name="connsiteY6" fmla="*/ 208180 h 354154"/>
              <a:gd name="connsiteX7" fmla="*/ 281897 w 366160"/>
              <a:gd name="connsiteY7" fmla="*/ 0 h 35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160" h="354154">
                <a:moveTo>
                  <a:pt x="281897" y="0"/>
                </a:moveTo>
                <a:lnTo>
                  <a:pt x="366160" y="0"/>
                </a:lnTo>
                <a:cubicBezTo>
                  <a:pt x="297282" y="97851"/>
                  <a:pt x="230801" y="237971"/>
                  <a:pt x="179182" y="354154"/>
                </a:cubicBezTo>
                <a:lnTo>
                  <a:pt x="171439" y="354154"/>
                </a:lnTo>
                <a:cubicBezTo>
                  <a:pt x="130348" y="287662"/>
                  <a:pt x="88066" y="176483"/>
                  <a:pt x="0" y="168762"/>
                </a:cubicBezTo>
                <a:lnTo>
                  <a:pt x="25755" y="92306"/>
                </a:lnTo>
                <a:cubicBezTo>
                  <a:pt x="109280" y="119668"/>
                  <a:pt x="132183" y="149667"/>
                  <a:pt x="173887" y="208180"/>
                </a:cubicBezTo>
                <a:cubicBezTo>
                  <a:pt x="212269" y="122778"/>
                  <a:pt x="233856" y="77184"/>
                  <a:pt x="28189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80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B71D3D33-6EEF-432F-B2AD-B186F9AD6353}"/>
              </a:ext>
            </a:extLst>
          </p:cNvPr>
          <p:cNvSpPr/>
          <p:nvPr/>
        </p:nvSpPr>
        <p:spPr>
          <a:xfrm>
            <a:off x="10429561" y="3412362"/>
            <a:ext cx="372516" cy="372514"/>
          </a:xfrm>
          <a:custGeom>
            <a:avLst/>
            <a:gdLst>
              <a:gd name="connsiteX0" fmla="*/ 65159 w 508153"/>
              <a:gd name="connsiteY0" fmla="*/ 59684 h 508153"/>
              <a:gd name="connsiteX1" fmla="*/ 65159 w 508153"/>
              <a:gd name="connsiteY1" fmla="*/ 60435 h 508153"/>
              <a:gd name="connsiteX2" fmla="*/ 60435 w 508153"/>
              <a:gd name="connsiteY2" fmla="*/ 60435 h 508153"/>
              <a:gd name="connsiteX3" fmla="*/ 60435 w 508153"/>
              <a:gd name="connsiteY3" fmla="*/ 447718 h 508153"/>
              <a:gd name="connsiteX4" fmla="*/ 62409 w 508153"/>
              <a:gd name="connsiteY4" fmla="*/ 447718 h 508153"/>
              <a:gd name="connsiteX5" fmla="*/ 62409 w 508153"/>
              <a:gd name="connsiteY5" fmla="*/ 448422 h 508153"/>
              <a:gd name="connsiteX6" fmla="*/ 446072 w 508153"/>
              <a:gd name="connsiteY6" fmla="*/ 448422 h 508153"/>
              <a:gd name="connsiteX7" fmla="*/ 446072 w 508153"/>
              <a:gd name="connsiteY7" fmla="*/ 447718 h 508153"/>
              <a:gd name="connsiteX8" fmla="*/ 447719 w 508153"/>
              <a:gd name="connsiteY8" fmla="*/ 447718 h 508153"/>
              <a:gd name="connsiteX9" fmla="*/ 447719 w 508153"/>
              <a:gd name="connsiteY9" fmla="*/ 93564 h 508153"/>
              <a:gd name="connsiteX10" fmla="*/ 448303 w 508153"/>
              <a:gd name="connsiteY10" fmla="*/ 93564 h 508153"/>
              <a:gd name="connsiteX11" fmla="*/ 448303 w 508153"/>
              <a:gd name="connsiteY11" fmla="*/ 59684 h 508153"/>
              <a:gd name="connsiteX12" fmla="*/ 0 w 508153"/>
              <a:gd name="connsiteY12" fmla="*/ 0 h 508153"/>
              <a:gd name="connsiteX13" fmla="*/ 508153 w 508153"/>
              <a:gd name="connsiteY13" fmla="*/ 0 h 508153"/>
              <a:gd name="connsiteX14" fmla="*/ 508153 w 508153"/>
              <a:gd name="connsiteY14" fmla="*/ 508153 h 508153"/>
              <a:gd name="connsiteX15" fmla="*/ 0 w 508153"/>
              <a:gd name="connsiteY15" fmla="*/ 508153 h 50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8153" h="508153">
                <a:moveTo>
                  <a:pt x="65159" y="59684"/>
                </a:moveTo>
                <a:lnTo>
                  <a:pt x="65159" y="60435"/>
                </a:lnTo>
                <a:lnTo>
                  <a:pt x="60435" y="60435"/>
                </a:lnTo>
                <a:lnTo>
                  <a:pt x="60435" y="447718"/>
                </a:lnTo>
                <a:lnTo>
                  <a:pt x="62409" y="447718"/>
                </a:lnTo>
                <a:lnTo>
                  <a:pt x="62409" y="448422"/>
                </a:lnTo>
                <a:lnTo>
                  <a:pt x="446072" y="448422"/>
                </a:lnTo>
                <a:lnTo>
                  <a:pt x="446072" y="447718"/>
                </a:lnTo>
                <a:lnTo>
                  <a:pt x="447719" y="447718"/>
                </a:lnTo>
                <a:lnTo>
                  <a:pt x="447719" y="93564"/>
                </a:lnTo>
                <a:lnTo>
                  <a:pt x="448303" y="93564"/>
                </a:lnTo>
                <a:lnTo>
                  <a:pt x="448303" y="59684"/>
                </a:lnTo>
                <a:close/>
                <a:moveTo>
                  <a:pt x="0" y="0"/>
                </a:moveTo>
                <a:lnTo>
                  <a:pt x="508153" y="0"/>
                </a:lnTo>
                <a:lnTo>
                  <a:pt x="508153" y="508153"/>
                </a:lnTo>
                <a:lnTo>
                  <a:pt x="0" y="50815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80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891EC576-8D3E-425D-9C10-A72B6F0B18E2}"/>
              </a:ext>
            </a:extLst>
          </p:cNvPr>
          <p:cNvSpPr/>
          <p:nvPr/>
        </p:nvSpPr>
        <p:spPr>
          <a:xfrm>
            <a:off x="10429561" y="4358682"/>
            <a:ext cx="372516" cy="372514"/>
          </a:xfrm>
          <a:custGeom>
            <a:avLst/>
            <a:gdLst>
              <a:gd name="connsiteX0" fmla="*/ 65159 w 508153"/>
              <a:gd name="connsiteY0" fmla="*/ 59684 h 508153"/>
              <a:gd name="connsiteX1" fmla="*/ 65159 w 508153"/>
              <a:gd name="connsiteY1" fmla="*/ 60435 h 508153"/>
              <a:gd name="connsiteX2" fmla="*/ 60435 w 508153"/>
              <a:gd name="connsiteY2" fmla="*/ 60435 h 508153"/>
              <a:gd name="connsiteX3" fmla="*/ 60435 w 508153"/>
              <a:gd name="connsiteY3" fmla="*/ 447718 h 508153"/>
              <a:gd name="connsiteX4" fmla="*/ 62409 w 508153"/>
              <a:gd name="connsiteY4" fmla="*/ 447718 h 508153"/>
              <a:gd name="connsiteX5" fmla="*/ 62409 w 508153"/>
              <a:gd name="connsiteY5" fmla="*/ 448422 h 508153"/>
              <a:gd name="connsiteX6" fmla="*/ 446072 w 508153"/>
              <a:gd name="connsiteY6" fmla="*/ 448422 h 508153"/>
              <a:gd name="connsiteX7" fmla="*/ 446072 w 508153"/>
              <a:gd name="connsiteY7" fmla="*/ 447718 h 508153"/>
              <a:gd name="connsiteX8" fmla="*/ 447719 w 508153"/>
              <a:gd name="connsiteY8" fmla="*/ 447718 h 508153"/>
              <a:gd name="connsiteX9" fmla="*/ 447719 w 508153"/>
              <a:gd name="connsiteY9" fmla="*/ 93564 h 508153"/>
              <a:gd name="connsiteX10" fmla="*/ 448303 w 508153"/>
              <a:gd name="connsiteY10" fmla="*/ 93564 h 508153"/>
              <a:gd name="connsiteX11" fmla="*/ 448303 w 508153"/>
              <a:gd name="connsiteY11" fmla="*/ 59684 h 508153"/>
              <a:gd name="connsiteX12" fmla="*/ 0 w 508153"/>
              <a:gd name="connsiteY12" fmla="*/ 0 h 508153"/>
              <a:gd name="connsiteX13" fmla="*/ 508153 w 508153"/>
              <a:gd name="connsiteY13" fmla="*/ 0 h 508153"/>
              <a:gd name="connsiteX14" fmla="*/ 508153 w 508153"/>
              <a:gd name="connsiteY14" fmla="*/ 508153 h 508153"/>
              <a:gd name="connsiteX15" fmla="*/ 0 w 508153"/>
              <a:gd name="connsiteY15" fmla="*/ 508153 h 50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8153" h="508153">
                <a:moveTo>
                  <a:pt x="65159" y="59684"/>
                </a:moveTo>
                <a:lnTo>
                  <a:pt x="65159" y="60435"/>
                </a:lnTo>
                <a:lnTo>
                  <a:pt x="60435" y="60435"/>
                </a:lnTo>
                <a:lnTo>
                  <a:pt x="60435" y="447718"/>
                </a:lnTo>
                <a:lnTo>
                  <a:pt x="62409" y="447718"/>
                </a:lnTo>
                <a:lnTo>
                  <a:pt x="62409" y="448422"/>
                </a:lnTo>
                <a:lnTo>
                  <a:pt x="446072" y="448422"/>
                </a:lnTo>
                <a:lnTo>
                  <a:pt x="446072" y="447718"/>
                </a:lnTo>
                <a:lnTo>
                  <a:pt x="447719" y="447718"/>
                </a:lnTo>
                <a:lnTo>
                  <a:pt x="447719" y="93564"/>
                </a:lnTo>
                <a:lnTo>
                  <a:pt x="448303" y="93564"/>
                </a:lnTo>
                <a:lnTo>
                  <a:pt x="448303" y="59684"/>
                </a:lnTo>
                <a:close/>
                <a:moveTo>
                  <a:pt x="0" y="0"/>
                </a:moveTo>
                <a:lnTo>
                  <a:pt x="508153" y="0"/>
                </a:lnTo>
                <a:lnTo>
                  <a:pt x="508153" y="508153"/>
                </a:lnTo>
                <a:lnTo>
                  <a:pt x="0" y="50815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80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B6BD7A9-D8B6-460B-B78E-D1ED3E92965F}"/>
              </a:ext>
            </a:extLst>
          </p:cNvPr>
          <p:cNvSpPr/>
          <p:nvPr/>
        </p:nvSpPr>
        <p:spPr>
          <a:xfrm>
            <a:off x="10435917" y="3357563"/>
            <a:ext cx="385143" cy="372514"/>
          </a:xfrm>
          <a:custGeom>
            <a:avLst/>
            <a:gdLst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383663 w 383663"/>
              <a:gd name="connsiteY4" fmla="*/ 354858 h 354858"/>
              <a:gd name="connsiteX5" fmla="*/ 0 w 383663"/>
              <a:gd name="connsiteY5" fmla="*/ 354858 h 354858"/>
              <a:gd name="connsiteX6" fmla="*/ 0 w 383663"/>
              <a:gd name="connsiteY6" fmla="*/ 354154 h 354858"/>
              <a:gd name="connsiteX7" fmla="*/ 177414 w 383663"/>
              <a:gd name="connsiteY7" fmla="*/ 354154 h 354858"/>
              <a:gd name="connsiteX8" fmla="*/ 5975 w 383663"/>
              <a:gd name="connsiteY8" fmla="*/ 168762 h 354858"/>
              <a:gd name="connsiteX9" fmla="*/ 31730 w 383663"/>
              <a:gd name="connsiteY9" fmla="*/ 92306 h 354858"/>
              <a:gd name="connsiteX10" fmla="*/ 179862 w 383663"/>
              <a:gd name="connsiteY10" fmla="*/ 208180 h 354858"/>
              <a:gd name="connsiteX11" fmla="*/ 287872 w 383663"/>
              <a:gd name="connsiteY11" fmla="*/ 0 h 354858"/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0 w 383663"/>
              <a:gd name="connsiteY4" fmla="*/ 354858 h 354858"/>
              <a:gd name="connsiteX5" fmla="*/ 0 w 383663"/>
              <a:gd name="connsiteY5" fmla="*/ 354154 h 354858"/>
              <a:gd name="connsiteX6" fmla="*/ 177414 w 383663"/>
              <a:gd name="connsiteY6" fmla="*/ 354154 h 354858"/>
              <a:gd name="connsiteX7" fmla="*/ 5975 w 383663"/>
              <a:gd name="connsiteY7" fmla="*/ 168762 h 354858"/>
              <a:gd name="connsiteX8" fmla="*/ 31730 w 383663"/>
              <a:gd name="connsiteY8" fmla="*/ 92306 h 354858"/>
              <a:gd name="connsiteX9" fmla="*/ 179862 w 383663"/>
              <a:gd name="connsiteY9" fmla="*/ 208180 h 354858"/>
              <a:gd name="connsiteX10" fmla="*/ 287872 w 383663"/>
              <a:gd name="connsiteY10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0 w 372135"/>
              <a:gd name="connsiteY4" fmla="*/ 354154 h 354858"/>
              <a:gd name="connsiteX5" fmla="*/ 177414 w 372135"/>
              <a:gd name="connsiteY5" fmla="*/ 354154 h 354858"/>
              <a:gd name="connsiteX6" fmla="*/ 5975 w 372135"/>
              <a:gd name="connsiteY6" fmla="*/ 168762 h 354858"/>
              <a:gd name="connsiteX7" fmla="*/ 31730 w 372135"/>
              <a:gd name="connsiteY7" fmla="*/ 92306 h 354858"/>
              <a:gd name="connsiteX8" fmla="*/ 179862 w 372135"/>
              <a:gd name="connsiteY8" fmla="*/ 208180 h 354858"/>
              <a:gd name="connsiteX9" fmla="*/ 287872 w 372135"/>
              <a:gd name="connsiteY9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177414 w 372135"/>
              <a:gd name="connsiteY4" fmla="*/ 354154 h 354858"/>
              <a:gd name="connsiteX5" fmla="*/ 5975 w 372135"/>
              <a:gd name="connsiteY5" fmla="*/ 168762 h 354858"/>
              <a:gd name="connsiteX6" fmla="*/ 31730 w 372135"/>
              <a:gd name="connsiteY6" fmla="*/ 92306 h 354858"/>
              <a:gd name="connsiteX7" fmla="*/ 179862 w 372135"/>
              <a:gd name="connsiteY7" fmla="*/ 208180 h 354858"/>
              <a:gd name="connsiteX8" fmla="*/ 287872 w 372135"/>
              <a:gd name="connsiteY8" fmla="*/ 0 h 354858"/>
              <a:gd name="connsiteX0" fmla="*/ 281897 w 366160"/>
              <a:gd name="connsiteY0" fmla="*/ 0 h 354154"/>
              <a:gd name="connsiteX1" fmla="*/ 366160 w 366160"/>
              <a:gd name="connsiteY1" fmla="*/ 0 h 354154"/>
              <a:gd name="connsiteX2" fmla="*/ 179182 w 366160"/>
              <a:gd name="connsiteY2" fmla="*/ 354154 h 354154"/>
              <a:gd name="connsiteX3" fmla="*/ 171439 w 366160"/>
              <a:gd name="connsiteY3" fmla="*/ 354154 h 354154"/>
              <a:gd name="connsiteX4" fmla="*/ 0 w 366160"/>
              <a:gd name="connsiteY4" fmla="*/ 168762 h 354154"/>
              <a:gd name="connsiteX5" fmla="*/ 25755 w 366160"/>
              <a:gd name="connsiteY5" fmla="*/ 92306 h 354154"/>
              <a:gd name="connsiteX6" fmla="*/ 173887 w 366160"/>
              <a:gd name="connsiteY6" fmla="*/ 208180 h 354154"/>
              <a:gd name="connsiteX7" fmla="*/ 281897 w 366160"/>
              <a:gd name="connsiteY7" fmla="*/ 0 h 35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160" h="354154">
                <a:moveTo>
                  <a:pt x="281897" y="0"/>
                </a:moveTo>
                <a:lnTo>
                  <a:pt x="366160" y="0"/>
                </a:lnTo>
                <a:cubicBezTo>
                  <a:pt x="297282" y="97851"/>
                  <a:pt x="230801" y="237971"/>
                  <a:pt x="179182" y="354154"/>
                </a:cubicBezTo>
                <a:lnTo>
                  <a:pt x="171439" y="354154"/>
                </a:lnTo>
                <a:cubicBezTo>
                  <a:pt x="130348" y="287662"/>
                  <a:pt x="88066" y="176483"/>
                  <a:pt x="0" y="168762"/>
                </a:cubicBezTo>
                <a:lnTo>
                  <a:pt x="25755" y="92306"/>
                </a:lnTo>
                <a:cubicBezTo>
                  <a:pt x="109280" y="119668"/>
                  <a:pt x="132183" y="149667"/>
                  <a:pt x="173887" y="208180"/>
                </a:cubicBezTo>
                <a:cubicBezTo>
                  <a:pt x="212269" y="122778"/>
                  <a:pt x="233856" y="77184"/>
                  <a:pt x="2818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80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62ABA6C0-8971-4A51-BF28-CA5D001A0029}"/>
              </a:ext>
            </a:extLst>
          </p:cNvPr>
          <p:cNvSpPr/>
          <p:nvPr/>
        </p:nvSpPr>
        <p:spPr>
          <a:xfrm>
            <a:off x="10450257" y="4301291"/>
            <a:ext cx="385143" cy="372514"/>
          </a:xfrm>
          <a:custGeom>
            <a:avLst/>
            <a:gdLst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383663 w 383663"/>
              <a:gd name="connsiteY4" fmla="*/ 354858 h 354858"/>
              <a:gd name="connsiteX5" fmla="*/ 0 w 383663"/>
              <a:gd name="connsiteY5" fmla="*/ 354858 h 354858"/>
              <a:gd name="connsiteX6" fmla="*/ 0 w 383663"/>
              <a:gd name="connsiteY6" fmla="*/ 354154 h 354858"/>
              <a:gd name="connsiteX7" fmla="*/ 177414 w 383663"/>
              <a:gd name="connsiteY7" fmla="*/ 354154 h 354858"/>
              <a:gd name="connsiteX8" fmla="*/ 5975 w 383663"/>
              <a:gd name="connsiteY8" fmla="*/ 168762 h 354858"/>
              <a:gd name="connsiteX9" fmla="*/ 31730 w 383663"/>
              <a:gd name="connsiteY9" fmla="*/ 92306 h 354858"/>
              <a:gd name="connsiteX10" fmla="*/ 179862 w 383663"/>
              <a:gd name="connsiteY10" fmla="*/ 208180 h 354858"/>
              <a:gd name="connsiteX11" fmla="*/ 287872 w 383663"/>
              <a:gd name="connsiteY11" fmla="*/ 0 h 354858"/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0 w 383663"/>
              <a:gd name="connsiteY4" fmla="*/ 354858 h 354858"/>
              <a:gd name="connsiteX5" fmla="*/ 0 w 383663"/>
              <a:gd name="connsiteY5" fmla="*/ 354154 h 354858"/>
              <a:gd name="connsiteX6" fmla="*/ 177414 w 383663"/>
              <a:gd name="connsiteY6" fmla="*/ 354154 h 354858"/>
              <a:gd name="connsiteX7" fmla="*/ 5975 w 383663"/>
              <a:gd name="connsiteY7" fmla="*/ 168762 h 354858"/>
              <a:gd name="connsiteX8" fmla="*/ 31730 w 383663"/>
              <a:gd name="connsiteY8" fmla="*/ 92306 h 354858"/>
              <a:gd name="connsiteX9" fmla="*/ 179862 w 383663"/>
              <a:gd name="connsiteY9" fmla="*/ 208180 h 354858"/>
              <a:gd name="connsiteX10" fmla="*/ 287872 w 383663"/>
              <a:gd name="connsiteY10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0 w 372135"/>
              <a:gd name="connsiteY4" fmla="*/ 354154 h 354858"/>
              <a:gd name="connsiteX5" fmla="*/ 177414 w 372135"/>
              <a:gd name="connsiteY5" fmla="*/ 354154 h 354858"/>
              <a:gd name="connsiteX6" fmla="*/ 5975 w 372135"/>
              <a:gd name="connsiteY6" fmla="*/ 168762 h 354858"/>
              <a:gd name="connsiteX7" fmla="*/ 31730 w 372135"/>
              <a:gd name="connsiteY7" fmla="*/ 92306 h 354858"/>
              <a:gd name="connsiteX8" fmla="*/ 179862 w 372135"/>
              <a:gd name="connsiteY8" fmla="*/ 208180 h 354858"/>
              <a:gd name="connsiteX9" fmla="*/ 287872 w 372135"/>
              <a:gd name="connsiteY9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177414 w 372135"/>
              <a:gd name="connsiteY4" fmla="*/ 354154 h 354858"/>
              <a:gd name="connsiteX5" fmla="*/ 5975 w 372135"/>
              <a:gd name="connsiteY5" fmla="*/ 168762 h 354858"/>
              <a:gd name="connsiteX6" fmla="*/ 31730 w 372135"/>
              <a:gd name="connsiteY6" fmla="*/ 92306 h 354858"/>
              <a:gd name="connsiteX7" fmla="*/ 179862 w 372135"/>
              <a:gd name="connsiteY7" fmla="*/ 208180 h 354858"/>
              <a:gd name="connsiteX8" fmla="*/ 287872 w 372135"/>
              <a:gd name="connsiteY8" fmla="*/ 0 h 354858"/>
              <a:gd name="connsiteX0" fmla="*/ 281897 w 366160"/>
              <a:gd name="connsiteY0" fmla="*/ 0 h 354154"/>
              <a:gd name="connsiteX1" fmla="*/ 366160 w 366160"/>
              <a:gd name="connsiteY1" fmla="*/ 0 h 354154"/>
              <a:gd name="connsiteX2" fmla="*/ 179182 w 366160"/>
              <a:gd name="connsiteY2" fmla="*/ 354154 h 354154"/>
              <a:gd name="connsiteX3" fmla="*/ 171439 w 366160"/>
              <a:gd name="connsiteY3" fmla="*/ 354154 h 354154"/>
              <a:gd name="connsiteX4" fmla="*/ 0 w 366160"/>
              <a:gd name="connsiteY4" fmla="*/ 168762 h 354154"/>
              <a:gd name="connsiteX5" fmla="*/ 25755 w 366160"/>
              <a:gd name="connsiteY5" fmla="*/ 92306 h 354154"/>
              <a:gd name="connsiteX6" fmla="*/ 173887 w 366160"/>
              <a:gd name="connsiteY6" fmla="*/ 208180 h 354154"/>
              <a:gd name="connsiteX7" fmla="*/ 281897 w 366160"/>
              <a:gd name="connsiteY7" fmla="*/ 0 h 35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160" h="354154">
                <a:moveTo>
                  <a:pt x="281897" y="0"/>
                </a:moveTo>
                <a:lnTo>
                  <a:pt x="366160" y="0"/>
                </a:lnTo>
                <a:cubicBezTo>
                  <a:pt x="297282" y="97851"/>
                  <a:pt x="230801" y="237971"/>
                  <a:pt x="179182" y="354154"/>
                </a:cubicBezTo>
                <a:lnTo>
                  <a:pt x="171439" y="354154"/>
                </a:lnTo>
                <a:cubicBezTo>
                  <a:pt x="130348" y="287662"/>
                  <a:pt x="88066" y="176483"/>
                  <a:pt x="0" y="168762"/>
                </a:cubicBezTo>
                <a:lnTo>
                  <a:pt x="25755" y="92306"/>
                </a:lnTo>
                <a:cubicBezTo>
                  <a:pt x="109280" y="119668"/>
                  <a:pt x="132183" y="149667"/>
                  <a:pt x="173887" y="208180"/>
                </a:cubicBezTo>
                <a:cubicBezTo>
                  <a:pt x="212269" y="122778"/>
                  <a:pt x="233856" y="77184"/>
                  <a:pt x="28189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80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A6B8068-8688-4DCE-9E65-B6F115A5C887}"/>
              </a:ext>
            </a:extLst>
          </p:cNvPr>
          <p:cNvSpPr txBox="1"/>
          <p:nvPr/>
        </p:nvSpPr>
        <p:spPr>
          <a:xfrm>
            <a:off x="5011798" y="2508013"/>
            <a:ext cx="5148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>
              <a:defRPr/>
            </a:pPr>
            <a:r>
              <a:rPr lang="he-IL" sz="1400" dirty="0">
                <a:latin typeface="Tahoma" pitchFamily="34" charset="0"/>
                <a:cs typeface="Tahoma" pitchFamily="34" charset="0"/>
              </a:rPr>
              <a:t>שיפוי לתרופות שאינן מכוסות בסל או </a:t>
            </a:r>
            <a:r>
              <a:rPr lang="he-IL" sz="1400" dirty="0" err="1">
                <a:latin typeface="Tahoma" pitchFamily="34" charset="0"/>
                <a:cs typeface="Tahoma" pitchFamily="34" charset="0"/>
              </a:rPr>
              <a:t>בשב"ן</a:t>
            </a:r>
            <a:endParaRPr lang="he-IL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8CB7D14-ADA8-4C52-AC3C-53AFDC7EF027}"/>
              </a:ext>
            </a:extLst>
          </p:cNvPr>
          <p:cNvSpPr txBox="1"/>
          <p:nvPr/>
        </p:nvSpPr>
        <p:spPr>
          <a:xfrm>
            <a:off x="5011798" y="3268411"/>
            <a:ext cx="5248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he-IL" sz="1400" dirty="0">
                <a:latin typeface="Tahoma" pitchFamily="34" charset="0"/>
                <a:cs typeface="Tahoma" pitchFamily="34" charset="0"/>
              </a:rPr>
              <a:t>שיפוי מלא לניתוחים, טיפולים, מחליפי ניתוח  והשתלות בחו"ל  </a:t>
            </a:r>
          </a:p>
          <a:p>
            <a:pPr lvl="0" algn="r" rtl="1"/>
            <a:r>
              <a:rPr lang="he-IL" sz="1400" dirty="0">
                <a:latin typeface="Tahoma" pitchFamily="34" charset="0"/>
                <a:cs typeface="Tahoma" pitchFamily="34" charset="0"/>
              </a:rPr>
              <a:t>כיסוי למיטב הרופאים והטכנולוגיות הקיימות  בחו"ל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B8B4EA6-D9DB-4CDA-991A-8F75244DC0C8}"/>
              </a:ext>
            </a:extLst>
          </p:cNvPr>
          <p:cNvSpPr txBox="1"/>
          <p:nvPr/>
        </p:nvSpPr>
        <p:spPr>
          <a:xfrm>
            <a:off x="5280738" y="4150982"/>
            <a:ext cx="5207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itchFamily="34" charset="0"/>
              <a:buChar char="•"/>
            </a:pPr>
            <a:r>
              <a:rPr lang="he-IL" sz="1400" dirty="0">
                <a:latin typeface="Tahoma" pitchFamily="34" charset="0"/>
                <a:cs typeface="Tahoma" pitchFamily="34" charset="0"/>
              </a:rPr>
              <a:t>בחירת מנתח ומרדים מהטובים בארץ 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1400" dirty="0">
                <a:latin typeface="Tahoma" pitchFamily="34" charset="0"/>
                <a:cs typeface="Tahoma" pitchFamily="34" charset="0"/>
              </a:rPr>
              <a:t>בחירת טכנולוגיות מתקדמות המחליפות צורך בניתוח 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1400" dirty="0">
                <a:latin typeface="Tahoma" pitchFamily="34" charset="0"/>
                <a:cs typeface="Tahoma" pitchFamily="34" charset="0"/>
              </a:rPr>
              <a:t>בחירת אביזרים ושתלים מתקדמים במהלך ניתוח 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1400" dirty="0">
                <a:latin typeface="Tahoma" pitchFamily="34" charset="0"/>
                <a:cs typeface="Tahoma" pitchFamily="34" charset="0"/>
              </a:rPr>
              <a:t>קיצור זמן המתנה לניתוח באופן פרטי </a:t>
            </a:r>
          </a:p>
        </p:txBody>
      </p:sp>
      <p:grpSp>
        <p:nvGrpSpPr>
          <p:cNvPr id="37" name="그룹 8">
            <a:extLst>
              <a:ext uri="{FF2B5EF4-FFF2-40B4-BE49-F238E27FC236}">
                <a16:creationId xmlns:a16="http://schemas.microsoft.com/office/drawing/2014/main" id="{C8393102-D91E-48B6-9FE1-7F1CD89EE241}"/>
              </a:ext>
            </a:extLst>
          </p:cNvPr>
          <p:cNvGrpSpPr/>
          <p:nvPr/>
        </p:nvGrpSpPr>
        <p:grpSpPr>
          <a:xfrm>
            <a:off x="820272" y="4488016"/>
            <a:ext cx="3324247" cy="2880972"/>
            <a:chOff x="6720625" y="4117522"/>
            <a:chExt cx="2183932" cy="1895581"/>
          </a:xfrm>
        </p:grpSpPr>
        <p:sp>
          <p:nvSpPr>
            <p:cNvPr id="38" name="Rounded Rectangle 14">
              <a:extLst>
                <a:ext uri="{FF2B5EF4-FFF2-40B4-BE49-F238E27FC236}">
                  <a16:creationId xmlns:a16="http://schemas.microsoft.com/office/drawing/2014/main" id="{83B53FED-0563-499A-9831-FE596144B8F0}"/>
                </a:ext>
              </a:extLst>
            </p:cNvPr>
            <p:cNvSpPr/>
            <p:nvPr/>
          </p:nvSpPr>
          <p:spPr>
            <a:xfrm>
              <a:off x="6720625" y="5214202"/>
              <a:ext cx="138452" cy="283691"/>
            </a:xfrm>
            <a:custGeom>
              <a:avLst/>
              <a:gdLst/>
              <a:ahLst/>
              <a:cxnLst/>
              <a:rect l="l" t="t" r="r" b="b"/>
              <a:pathLst>
                <a:path w="142312" h="291601">
                  <a:moveTo>
                    <a:pt x="142312" y="0"/>
                  </a:moveTo>
                  <a:lnTo>
                    <a:pt x="142312" y="291601"/>
                  </a:lnTo>
                  <a:cubicBezTo>
                    <a:pt x="63311" y="290095"/>
                    <a:pt x="0" y="225341"/>
                    <a:pt x="0" y="145800"/>
                  </a:cubicBezTo>
                  <a:cubicBezTo>
                    <a:pt x="0" y="66260"/>
                    <a:pt x="63311" y="1506"/>
                    <a:pt x="14231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4" name="자유형: 도형 123">
              <a:extLst>
                <a:ext uri="{FF2B5EF4-FFF2-40B4-BE49-F238E27FC236}">
                  <a16:creationId xmlns:a16="http://schemas.microsoft.com/office/drawing/2014/main" id="{897ED52C-18B8-454D-BC10-E8CF6E4EFC94}"/>
                </a:ext>
              </a:extLst>
            </p:cNvPr>
            <p:cNvSpPr/>
            <p:nvPr/>
          </p:nvSpPr>
          <p:spPr>
            <a:xfrm rot="13500000">
              <a:off x="6920431" y="4028978"/>
              <a:ext cx="1895581" cy="2072670"/>
            </a:xfrm>
            <a:custGeom>
              <a:avLst/>
              <a:gdLst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1555636 w 1895581"/>
                <a:gd name="connsiteY14" fmla="*/ 842725 h 2072670"/>
                <a:gd name="connsiteX15" fmla="*/ 712411 w 1895581"/>
                <a:gd name="connsiteY15" fmla="*/ 1685950 h 2072670"/>
                <a:gd name="connsiteX16" fmla="*/ 712175 w 1895581"/>
                <a:gd name="connsiteY16" fmla="*/ 1685715 h 2072670"/>
                <a:gd name="connsiteX17" fmla="*/ 509099 w 1895581"/>
                <a:gd name="connsiteY17" fmla="*/ 1888790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712411 w 1895581"/>
                <a:gd name="connsiteY14" fmla="*/ 1685950 h 2072670"/>
                <a:gd name="connsiteX15" fmla="*/ 712175 w 1895581"/>
                <a:gd name="connsiteY15" fmla="*/ 1685715 h 2072670"/>
                <a:gd name="connsiteX16" fmla="*/ 509099 w 1895581"/>
                <a:gd name="connsiteY16" fmla="*/ 1888790 h 2072670"/>
                <a:gd name="connsiteX17" fmla="*/ 682524 w 1895581"/>
                <a:gd name="connsiteY17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712411 w 1895581"/>
                <a:gd name="connsiteY14" fmla="*/ 1685950 h 2072670"/>
                <a:gd name="connsiteX15" fmla="*/ 509099 w 1895581"/>
                <a:gd name="connsiteY15" fmla="*/ 1888790 h 2072670"/>
                <a:gd name="connsiteX16" fmla="*/ 682524 w 1895581"/>
                <a:gd name="connsiteY16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1249238 w 1895581"/>
                <a:gd name="connsiteY6" fmla="*/ 509421 h 2072670"/>
                <a:gd name="connsiteX7" fmla="*/ 1255435 w 1895581"/>
                <a:gd name="connsiteY7" fmla="*/ 515618 h 2072670"/>
                <a:gd name="connsiteX8" fmla="*/ 1531526 w 1895581"/>
                <a:gd name="connsiteY8" fmla="*/ 239527 h 2072670"/>
                <a:gd name="connsiteX9" fmla="*/ 1531526 w 1895581"/>
                <a:gd name="connsiteY9" fmla="*/ 0 h 2072670"/>
                <a:gd name="connsiteX10" fmla="*/ 1845973 w 1895581"/>
                <a:gd name="connsiteY10" fmla="*/ 314448 h 2072670"/>
                <a:gd name="connsiteX11" fmla="*/ 1845973 w 1895581"/>
                <a:gd name="connsiteY11" fmla="*/ 553975 h 2072670"/>
                <a:gd name="connsiteX12" fmla="*/ 1556430 w 1895581"/>
                <a:gd name="connsiteY12" fmla="*/ 843519 h 2072670"/>
                <a:gd name="connsiteX13" fmla="*/ 712411 w 1895581"/>
                <a:gd name="connsiteY13" fmla="*/ 1685950 h 2072670"/>
                <a:gd name="connsiteX14" fmla="*/ 509099 w 1895581"/>
                <a:gd name="connsiteY14" fmla="*/ 1888790 h 2072670"/>
                <a:gd name="connsiteX15" fmla="*/ 682524 w 1895581"/>
                <a:gd name="connsiteY15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1556430 w 1895581"/>
                <a:gd name="connsiteY11" fmla="*/ 843519 h 2072670"/>
                <a:gd name="connsiteX12" fmla="*/ 712411 w 1895581"/>
                <a:gd name="connsiteY12" fmla="*/ 1685950 h 2072670"/>
                <a:gd name="connsiteX13" fmla="*/ 509099 w 1895581"/>
                <a:gd name="connsiteY13" fmla="*/ 1888790 h 2072670"/>
                <a:gd name="connsiteX14" fmla="*/ 682524 w 1895581"/>
                <a:gd name="connsiteY14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1556430 w 1895581"/>
                <a:gd name="connsiteY11" fmla="*/ 843519 h 2072670"/>
                <a:gd name="connsiteX12" fmla="*/ 509099 w 1895581"/>
                <a:gd name="connsiteY12" fmla="*/ 1888790 h 2072670"/>
                <a:gd name="connsiteX13" fmla="*/ 682524 w 1895581"/>
                <a:gd name="connsiteY13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509099 w 1895581"/>
                <a:gd name="connsiteY11" fmla="*/ 1888790 h 2072670"/>
                <a:gd name="connsiteX12" fmla="*/ 682524 w 1895581"/>
                <a:gd name="connsiteY12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531526 w 1895581"/>
                <a:gd name="connsiteY6" fmla="*/ 239527 h 2072670"/>
                <a:gd name="connsiteX7" fmla="*/ 1531526 w 1895581"/>
                <a:gd name="connsiteY7" fmla="*/ 0 h 2072670"/>
                <a:gd name="connsiteX8" fmla="*/ 1845973 w 1895581"/>
                <a:gd name="connsiteY8" fmla="*/ 314448 h 2072670"/>
                <a:gd name="connsiteX9" fmla="*/ 1845973 w 1895581"/>
                <a:gd name="connsiteY9" fmla="*/ 553975 h 2072670"/>
                <a:gd name="connsiteX10" fmla="*/ 509099 w 1895581"/>
                <a:gd name="connsiteY10" fmla="*/ 1888790 h 2072670"/>
                <a:gd name="connsiteX11" fmla="*/ 682524 w 1895581"/>
                <a:gd name="connsiteY11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531526 w 1895581"/>
                <a:gd name="connsiteY5" fmla="*/ 239527 h 2072670"/>
                <a:gd name="connsiteX6" fmla="*/ 1531526 w 1895581"/>
                <a:gd name="connsiteY6" fmla="*/ 0 h 2072670"/>
                <a:gd name="connsiteX7" fmla="*/ 1845973 w 1895581"/>
                <a:gd name="connsiteY7" fmla="*/ 314448 h 2072670"/>
                <a:gd name="connsiteX8" fmla="*/ 1845973 w 1895581"/>
                <a:gd name="connsiteY8" fmla="*/ 553975 h 2072670"/>
                <a:gd name="connsiteX9" fmla="*/ 509099 w 1895581"/>
                <a:gd name="connsiteY9" fmla="*/ 1888790 h 2072670"/>
                <a:gd name="connsiteX10" fmla="*/ 682524 w 1895581"/>
                <a:gd name="connsiteY10" fmla="*/ 1996592 h 207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5581" h="2072670">
                  <a:moveTo>
                    <a:pt x="682524" y="1996592"/>
                  </a:moveTo>
                  <a:lnTo>
                    <a:pt x="11451" y="2072670"/>
                  </a:lnTo>
                  <a:lnTo>
                    <a:pt x="0" y="2061220"/>
                  </a:lnTo>
                  <a:lnTo>
                    <a:pt x="84087" y="1398156"/>
                  </a:lnTo>
                  <a:lnTo>
                    <a:pt x="196646" y="1572348"/>
                  </a:lnTo>
                  <a:lnTo>
                    <a:pt x="1531526" y="239527"/>
                  </a:lnTo>
                  <a:cubicBezTo>
                    <a:pt x="1597670" y="173383"/>
                    <a:pt x="1597670" y="66144"/>
                    <a:pt x="1531526" y="0"/>
                  </a:cubicBezTo>
                  <a:lnTo>
                    <a:pt x="1845973" y="314448"/>
                  </a:lnTo>
                  <a:cubicBezTo>
                    <a:pt x="1912117" y="380592"/>
                    <a:pt x="1912117" y="487832"/>
                    <a:pt x="1845973" y="553975"/>
                  </a:cubicBezTo>
                  <a:lnTo>
                    <a:pt x="509099" y="1888790"/>
                  </a:lnTo>
                  <a:lnTo>
                    <a:pt x="682524" y="1996592"/>
                  </a:lnTo>
                  <a:close/>
                </a:path>
              </a:pathLst>
            </a:custGeom>
            <a:solidFill>
              <a:srgbClr val="E6106D"/>
            </a:solidFill>
            <a:ln>
              <a:noFill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A16F999C-A4C1-4278-A59D-E0BDFA5E0337}"/>
              </a:ext>
            </a:extLst>
          </p:cNvPr>
          <p:cNvSpPr txBox="1"/>
          <p:nvPr/>
        </p:nvSpPr>
        <p:spPr>
          <a:xfrm>
            <a:off x="1280271" y="5440562"/>
            <a:ext cx="2405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altLang="ko-KR" sz="2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שירותים וכיסויים נוספים</a:t>
            </a:r>
            <a:endParaRPr lang="ko-KR" altLang="en-US" sz="2000" b="1" dirty="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6" name="Rectangle 42">
            <a:extLst>
              <a:ext uri="{FF2B5EF4-FFF2-40B4-BE49-F238E27FC236}">
                <a16:creationId xmlns:a16="http://schemas.microsoft.com/office/drawing/2014/main" id="{6202038D-4E33-4512-82EC-06ABA980B649}"/>
              </a:ext>
            </a:extLst>
          </p:cNvPr>
          <p:cNvSpPr/>
          <p:nvPr/>
        </p:nvSpPr>
        <p:spPr>
          <a:xfrm>
            <a:off x="4752309" y="5611170"/>
            <a:ext cx="6559827" cy="805070"/>
          </a:xfrm>
          <a:prstGeom prst="rect">
            <a:avLst/>
          </a:prstGeom>
          <a:solidFill>
            <a:schemeClr val="bg1"/>
          </a:solidFill>
          <a:ln w="38100">
            <a:solidFill>
              <a:srgbClr val="E610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Freeform: Shape 50">
            <a:extLst>
              <a:ext uri="{FF2B5EF4-FFF2-40B4-BE49-F238E27FC236}">
                <a16:creationId xmlns:a16="http://schemas.microsoft.com/office/drawing/2014/main" id="{891EC576-8D3E-425D-9C10-A72B6F0B18E2}"/>
              </a:ext>
            </a:extLst>
          </p:cNvPr>
          <p:cNvSpPr/>
          <p:nvPr/>
        </p:nvSpPr>
        <p:spPr>
          <a:xfrm>
            <a:off x="10487831" y="5815441"/>
            <a:ext cx="372516" cy="372514"/>
          </a:xfrm>
          <a:custGeom>
            <a:avLst/>
            <a:gdLst>
              <a:gd name="connsiteX0" fmla="*/ 65159 w 508153"/>
              <a:gd name="connsiteY0" fmla="*/ 59684 h 508153"/>
              <a:gd name="connsiteX1" fmla="*/ 65159 w 508153"/>
              <a:gd name="connsiteY1" fmla="*/ 60435 h 508153"/>
              <a:gd name="connsiteX2" fmla="*/ 60435 w 508153"/>
              <a:gd name="connsiteY2" fmla="*/ 60435 h 508153"/>
              <a:gd name="connsiteX3" fmla="*/ 60435 w 508153"/>
              <a:gd name="connsiteY3" fmla="*/ 447718 h 508153"/>
              <a:gd name="connsiteX4" fmla="*/ 62409 w 508153"/>
              <a:gd name="connsiteY4" fmla="*/ 447718 h 508153"/>
              <a:gd name="connsiteX5" fmla="*/ 62409 w 508153"/>
              <a:gd name="connsiteY5" fmla="*/ 448422 h 508153"/>
              <a:gd name="connsiteX6" fmla="*/ 446072 w 508153"/>
              <a:gd name="connsiteY6" fmla="*/ 448422 h 508153"/>
              <a:gd name="connsiteX7" fmla="*/ 446072 w 508153"/>
              <a:gd name="connsiteY7" fmla="*/ 447718 h 508153"/>
              <a:gd name="connsiteX8" fmla="*/ 447719 w 508153"/>
              <a:gd name="connsiteY8" fmla="*/ 447718 h 508153"/>
              <a:gd name="connsiteX9" fmla="*/ 447719 w 508153"/>
              <a:gd name="connsiteY9" fmla="*/ 93564 h 508153"/>
              <a:gd name="connsiteX10" fmla="*/ 448303 w 508153"/>
              <a:gd name="connsiteY10" fmla="*/ 93564 h 508153"/>
              <a:gd name="connsiteX11" fmla="*/ 448303 w 508153"/>
              <a:gd name="connsiteY11" fmla="*/ 59684 h 508153"/>
              <a:gd name="connsiteX12" fmla="*/ 0 w 508153"/>
              <a:gd name="connsiteY12" fmla="*/ 0 h 508153"/>
              <a:gd name="connsiteX13" fmla="*/ 508153 w 508153"/>
              <a:gd name="connsiteY13" fmla="*/ 0 h 508153"/>
              <a:gd name="connsiteX14" fmla="*/ 508153 w 508153"/>
              <a:gd name="connsiteY14" fmla="*/ 508153 h 508153"/>
              <a:gd name="connsiteX15" fmla="*/ 0 w 508153"/>
              <a:gd name="connsiteY15" fmla="*/ 508153 h 50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8153" h="508153">
                <a:moveTo>
                  <a:pt x="65159" y="59684"/>
                </a:moveTo>
                <a:lnTo>
                  <a:pt x="65159" y="60435"/>
                </a:lnTo>
                <a:lnTo>
                  <a:pt x="60435" y="60435"/>
                </a:lnTo>
                <a:lnTo>
                  <a:pt x="60435" y="447718"/>
                </a:lnTo>
                <a:lnTo>
                  <a:pt x="62409" y="447718"/>
                </a:lnTo>
                <a:lnTo>
                  <a:pt x="62409" y="448422"/>
                </a:lnTo>
                <a:lnTo>
                  <a:pt x="446072" y="448422"/>
                </a:lnTo>
                <a:lnTo>
                  <a:pt x="446072" y="447718"/>
                </a:lnTo>
                <a:lnTo>
                  <a:pt x="447719" y="447718"/>
                </a:lnTo>
                <a:lnTo>
                  <a:pt x="447719" y="93564"/>
                </a:lnTo>
                <a:lnTo>
                  <a:pt x="448303" y="93564"/>
                </a:lnTo>
                <a:lnTo>
                  <a:pt x="448303" y="59684"/>
                </a:lnTo>
                <a:close/>
                <a:moveTo>
                  <a:pt x="0" y="0"/>
                </a:moveTo>
                <a:lnTo>
                  <a:pt x="508153" y="0"/>
                </a:lnTo>
                <a:lnTo>
                  <a:pt x="508153" y="508153"/>
                </a:lnTo>
                <a:lnTo>
                  <a:pt x="0" y="50815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80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4" name="Freeform: Shape 52">
            <a:extLst>
              <a:ext uri="{FF2B5EF4-FFF2-40B4-BE49-F238E27FC236}">
                <a16:creationId xmlns:a16="http://schemas.microsoft.com/office/drawing/2014/main" id="{62ABA6C0-8971-4A51-BF28-CA5D001A0029}"/>
              </a:ext>
            </a:extLst>
          </p:cNvPr>
          <p:cNvSpPr/>
          <p:nvPr/>
        </p:nvSpPr>
        <p:spPr>
          <a:xfrm>
            <a:off x="10508529" y="5758050"/>
            <a:ext cx="385143" cy="372514"/>
          </a:xfrm>
          <a:custGeom>
            <a:avLst/>
            <a:gdLst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383663 w 383663"/>
              <a:gd name="connsiteY4" fmla="*/ 354858 h 354858"/>
              <a:gd name="connsiteX5" fmla="*/ 0 w 383663"/>
              <a:gd name="connsiteY5" fmla="*/ 354858 h 354858"/>
              <a:gd name="connsiteX6" fmla="*/ 0 w 383663"/>
              <a:gd name="connsiteY6" fmla="*/ 354154 h 354858"/>
              <a:gd name="connsiteX7" fmla="*/ 177414 w 383663"/>
              <a:gd name="connsiteY7" fmla="*/ 354154 h 354858"/>
              <a:gd name="connsiteX8" fmla="*/ 5975 w 383663"/>
              <a:gd name="connsiteY8" fmla="*/ 168762 h 354858"/>
              <a:gd name="connsiteX9" fmla="*/ 31730 w 383663"/>
              <a:gd name="connsiteY9" fmla="*/ 92306 h 354858"/>
              <a:gd name="connsiteX10" fmla="*/ 179862 w 383663"/>
              <a:gd name="connsiteY10" fmla="*/ 208180 h 354858"/>
              <a:gd name="connsiteX11" fmla="*/ 287872 w 383663"/>
              <a:gd name="connsiteY11" fmla="*/ 0 h 354858"/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0 w 383663"/>
              <a:gd name="connsiteY4" fmla="*/ 354858 h 354858"/>
              <a:gd name="connsiteX5" fmla="*/ 0 w 383663"/>
              <a:gd name="connsiteY5" fmla="*/ 354154 h 354858"/>
              <a:gd name="connsiteX6" fmla="*/ 177414 w 383663"/>
              <a:gd name="connsiteY6" fmla="*/ 354154 h 354858"/>
              <a:gd name="connsiteX7" fmla="*/ 5975 w 383663"/>
              <a:gd name="connsiteY7" fmla="*/ 168762 h 354858"/>
              <a:gd name="connsiteX8" fmla="*/ 31730 w 383663"/>
              <a:gd name="connsiteY8" fmla="*/ 92306 h 354858"/>
              <a:gd name="connsiteX9" fmla="*/ 179862 w 383663"/>
              <a:gd name="connsiteY9" fmla="*/ 208180 h 354858"/>
              <a:gd name="connsiteX10" fmla="*/ 287872 w 383663"/>
              <a:gd name="connsiteY10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0 w 372135"/>
              <a:gd name="connsiteY4" fmla="*/ 354154 h 354858"/>
              <a:gd name="connsiteX5" fmla="*/ 177414 w 372135"/>
              <a:gd name="connsiteY5" fmla="*/ 354154 h 354858"/>
              <a:gd name="connsiteX6" fmla="*/ 5975 w 372135"/>
              <a:gd name="connsiteY6" fmla="*/ 168762 h 354858"/>
              <a:gd name="connsiteX7" fmla="*/ 31730 w 372135"/>
              <a:gd name="connsiteY7" fmla="*/ 92306 h 354858"/>
              <a:gd name="connsiteX8" fmla="*/ 179862 w 372135"/>
              <a:gd name="connsiteY8" fmla="*/ 208180 h 354858"/>
              <a:gd name="connsiteX9" fmla="*/ 287872 w 372135"/>
              <a:gd name="connsiteY9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177414 w 372135"/>
              <a:gd name="connsiteY4" fmla="*/ 354154 h 354858"/>
              <a:gd name="connsiteX5" fmla="*/ 5975 w 372135"/>
              <a:gd name="connsiteY5" fmla="*/ 168762 h 354858"/>
              <a:gd name="connsiteX6" fmla="*/ 31730 w 372135"/>
              <a:gd name="connsiteY6" fmla="*/ 92306 h 354858"/>
              <a:gd name="connsiteX7" fmla="*/ 179862 w 372135"/>
              <a:gd name="connsiteY7" fmla="*/ 208180 h 354858"/>
              <a:gd name="connsiteX8" fmla="*/ 287872 w 372135"/>
              <a:gd name="connsiteY8" fmla="*/ 0 h 354858"/>
              <a:gd name="connsiteX0" fmla="*/ 281897 w 366160"/>
              <a:gd name="connsiteY0" fmla="*/ 0 h 354154"/>
              <a:gd name="connsiteX1" fmla="*/ 366160 w 366160"/>
              <a:gd name="connsiteY1" fmla="*/ 0 h 354154"/>
              <a:gd name="connsiteX2" fmla="*/ 179182 w 366160"/>
              <a:gd name="connsiteY2" fmla="*/ 354154 h 354154"/>
              <a:gd name="connsiteX3" fmla="*/ 171439 w 366160"/>
              <a:gd name="connsiteY3" fmla="*/ 354154 h 354154"/>
              <a:gd name="connsiteX4" fmla="*/ 0 w 366160"/>
              <a:gd name="connsiteY4" fmla="*/ 168762 h 354154"/>
              <a:gd name="connsiteX5" fmla="*/ 25755 w 366160"/>
              <a:gd name="connsiteY5" fmla="*/ 92306 h 354154"/>
              <a:gd name="connsiteX6" fmla="*/ 173887 w 366160"/>
              <a:gd name="connsiteY6" fmla="*/ 208180 h 354154"/>
              <a:gd name="connsiteX7" fmla="*/ 281897 w 366160"/>
              <a:gd name="connsiteY7" fmla="*/ 0 h 35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160" h="354154">
                <a:moveTo>
                  <a:pt x="281897" y="0"/>
                </a:moveTo>
                <a:lnTo>
                  <a:pt x="366160" y="0"/>
                </a:lnTo>
                <a:cubicBezTo>
                  <a:pt x="297282" y="97851"/>
                  <a:pt x="230801" y="237971"/>
                  <a:pt x="179182" y="354154"/>
                </a:cubicBezTo>
                <a:lnTo>
                  <a:pt x="171439" y="354154"/>
                </a:lnTo>
                <a:cubicBezTo>
                  <a:pt x="130348" y="287662"/>
                  <a:pt x="88066" y="176483"/>
                  <a:pt x="0" y="168762"/>
                </a:cubicBezTo>
                <a:lnTo>
                  <a:pt x="25755" y="92306"/>
                </a:lnTo>
                <a:cubicBezTo>
                  <a:pt x="109280" y="119668"/>
                  <a:pt x="132183" y="149667"/>
                  <a:pt x="173887" y="208180"/>
                </a:cubicBezTo>
                <a:cubicBezTo>
                  <a:pt x="212269" y="122778"/>
                  <a:pt x="233856" y="77184"/>
                  <a:pt x="28189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80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B8B4EA6-D9DB-4CDA-991A-8F75244DC0C8}"/>
              </a:ext>
            </a:extLst>
          </p:cNvPr>
          <p:cNvSpPr txBox="1"/>
          <p:nvPr/>
        </p:nvSpPr>
        <p:spPr>
          <a:xfrm>
            <a:off x="5065586" y="5639770"/>
            <a:ext cx="49795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1400" dirty="0" err="1">
                <a:latin typeface="Tahoma" pitchFamily="34" charset="0"/>
                <a:cs typeface="Tahoma" pitchFamily="34" charset="0"/>
              </a:rPr>
              <a:t>ייעוצים</a:t>
            </a:r>
            <a:r>
              <a:rPr lang="he-IL" sz="1400" dirty="0">
                <a:latin typeface="Tahoma" pitchFamily="34" charset="0"/>
                <a:cs typeface="Tahoma" pitchFamily="34" charset="0"/>
              </a:rPr>
              <a:t> ובדיקות אבחנתיות, בדיקות הריון, רפואה משלימה, התפתחות הילד, ייעוץ פסיכולוגי , טכנולוגיות ואביזרים מתקדמים , אבחון מהיר, ניהול תיק לקוח ועוד </a:t>
            </a:r>
          </a:p>
        </p:txBody>
      </p:sp>
    </p:spTree>
    <p:extLst>
      <p:ext uri="{BB962C8B-B14F-4D97-AF65-F5344CB8AC3E}">
        <p14:creationId xmlns:p14="http://schemas.microsoft.com/office/powerpoint/2010/main" val="2172038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4" name="Google Shape;3844;p55">
            <a:hlinkClick r:id="" action="ppaction://hlinkshowjump?jump=previousslide"/>
          </p:cNvPr>
          <p:cNvPicPr preferRelativeResize="0"/>
          <p:nvPr/>
        </p:nvPicPr>
        <p:blipFill rotWithShape="1">
          <a:blip r:embed="rId3">
            <a:alphaModFix/>
          </a:blip>
          <a:srcRect t="308" b="317"/>
          <a:stretch/>
        </p:blipFill>
        <p:spPr>
          <a:xfrm>
            <a:off x="259456" y="729034"/>
            <a:ext cx="244233" cy="482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5" name="Google Shape;3845;p55">
            <a:hlinkClick r:id="" action="ppaction://hlinkshowjump?jump=nextslide"/>
          </p:cNvPr>
          <p:cNvPicPr preferRelativeResize="0"/>
          <p:nvPr/>
        </p:nvPicPr>
        <p:blipFill rotWithShape="1">
          <a:blip r:embed="rId3">
            <a:alphaModFix/>
          </a:blip>
          <a:srcRect t="308" b="317"/>
          <a:stretch/>
        </p:blipFill>
        <p:spPr>
          <a:xfrm rot="10800000">
            <a:off x="259456" y="5655667"/>
            <a:ext cx="244233" cy="4824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2" name="טבלה 13">
            <a:extLst>
              <a:ext uri="{FF2B5EF4-FFF2-40B4-BE49-F238E27FC236}">
                <a16:creationId xmlns:a16="http://schemas.microsoft.com/office/drawing/2014/main" id="{A8D65809-F7F4-F049-AD3E-4E8977A6D4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130475"/>
              </p:ext>
            </p:extLst>
          </p:nvPr>
        </p:nvGraphicFramePr>
        <p:xfrm>
          <a:off x="1342084" y="1246184"/>
          <a:ext cx="9500800" cy="4446553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37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5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1520">
                <a:tc>
                  <a:txBody>
                    <a:bodyPr/>
                    <a:lstStyle/>
                    <a:p>
                      <a:pPr marR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sz="1100" b="1" dirty="0">
                        <a:solidFill>
                          <a:srgbClr val="00206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 rtl="1" latinLnBrk="1"/>
                      <a:r>
                        <a:rPr lang="he-IL" altLang="ko-KR" sz="16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ביטוח</a:t>
                      </a:r>
                      <a:r>
                        <a:rPr lang="he-IL" altLang="ko-KR" sz="1600" b="1" baseline="0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בריאות ממלכתי</a:t>
                      </a:r>
                      <a:endParaRPr lang="en-US" altLang="ko-KR" sz="16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60960" marB="6096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r>
                        <a:rPr lang="he-IL" altLang="ko-KR" sz="1600" b="1" dirty="0" err="1">
                          <a:solidFill>
                            <a:schemeClr val="bg1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שב"ן</a:t>
                      </a:r>
                      <a:endParaRPr lang="en-US" altLang="ko-KR" sz="1600" b="1" dirty="0">
                        <a:solidFill>
                          <a:schemeClr val="bg1">
                            <a:lumMod val="2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60960" marB="6096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1" hangingPunct="1"/>
                      <a:r>
                        <a:rPr lang="he-IL" altLang="ko-KR" sz="1600" b="1" kern="1200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ביטוח</a:t>
                      </a:r>
                      <a:r>
                        <a:rPr lang="he-IL" altLang="ko-KR" sz="1600" b="1" kern="1200" baseline="0" dirty="0">
                          <a:solidFill>
                            <a:schemeClr val="bg1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פרטי</a:t>
                      </a:r>
                      <a:endParaRPr lang="en-US" altLang="ko-KR" sz="1600" b="1" kern="1200" dirty="0">
                        <a:solidFill>
                          <a:schemeClr val="bg1">
                            <a:lumMod val="25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T="60960" marB="6096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544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altLang="ko-KR" sz="1400" b="0" dirty="0">
                        <a:solidFill>
                          <a:srgbClr val="00206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400" b="0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אילו</a:t>
                      </a:r>
                      <a:r>
                        <a:rPr lang="he-IL" altLang="ko-KR" sz="1400" b="0" baseline="0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סוגי תרופות ניתן לקבל למחלה?</a:t>
                      </a:r>
                      <a:endParaRPr lang="en-US" altLang="ko-KR" sz="1400" b="0" dirty="0">
                        <a:solidFill>
                          <a:srgbClr val="00206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r" rtl="1"/>
                      <a:endParaRPr lang="he-IL" sz="14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רק</a:t>
                      </a:r>
                      <a:r>
                        <a:rPr lang="he-IL" altLang="ko-KR" sz="1400" b="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תרופות שבסל</a:t>
                      </a:r>
                      <a:endParaRPr lang="en-US" altLang="ko-KR" sz="14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60960" marB="6096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תרופות מחוץ לסל לאיכות חיים </a:t>
                      </a:r>
                      <a:br>
                        <a:rPr lang="en-US" altLang="ko-KR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he-IL" altLang="ko-KR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(בעלויות</a:t>
                      </a:r>
                      <a:r>
                        <a:rPr lang="he-IL" altLang="ko-KR" sz="1400" b="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נמוכות) </a:t>
                      </a:r>
                      <a:br>
                        <a:rPr lang="en-US" altLang="ko-KR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he-IL" altLang="ko-KR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למעט תרופות</a:t>
                      </a:r>
                      <a:r>
                        <a:rPr lang="he-IL" altLang="ko-KR" sz="1400" b="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מצילות ומאריכות חיים*</a:t>
                      </a:r>
                    </a:p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400" b="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קיים כיסוי חלקי ל"מחלה קשה " בחלק מהקופות </a:t>
                      </a:r>
                      <a:endParaRPr lang="en-US" altLang="ko-KR" sz="14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60960" marB="6096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תרופות</a:t>
                      </a:r>
                      <a:r>
                        <a:rPr lang="he-IL" altLang="ko-KR" sz="1400" b="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מחוץ לסל</a:t>
                      </a:r>
                      <a:b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he-IL" altLang="ko-KR" sz="1400" b="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תקרות מתחדשות</a:t>
                      </a:r>
                      <a:b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he-IL" altLang="ko-KR" sz="1400" b="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עד 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</a:t>
                      </a:r>
                      <a:r>
                        <a:rPr lang="he-IL" altLang="ko-KR" sz="1400" b="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מתחדש</a:t>
                      </a:r>
                    </a:p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400" b="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* </a:t>
                      </a:r>
                      <a:r>
                        <a:rPr lang="he-IL" altLang="ko-KR" sz="1200" b="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תלוי חברת ביטוח </a:t>
                      </a:r>
                      <a:endParaRPr lang="en-US" altLang="ko-KR" sz="12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60960" marB="6096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0873">
                <a:tc>
                  <a:txBody>
                    <a:bodyPr/>
                    <a:lstStyle/>
                    <a:p>
                      <a:pPr algn="r" rtl="1"/>
                      <a:endParaRPr lang="he-IL" sz="1400" b="0" kern="1200" baseline="0" dirty="0">
                        <a:solidFill>
                          <a:srgbClr val="00206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r" rtl="1"/>
                      <a:r>
                        <a:rPr lang="he-IL" sz="1400" b="0" kern="1200" baseline="0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האם ניתן לקבל בדיקה גנטית לאפיון מחלה?</a:t>
                      </a:r>
                      <a:endParaRPr lang="he-IL" sz="1400" b="0" kern="1200" baseline="0" dirty="0">
                        <a:solidFill>
                          <a:srgbClr val="00206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לא (רק במקרים מיוחדים)</a:t>
                      </a:r>
                      <a:endParaRPr lang="en-US" altLang="ko-KR" sz="14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60960" marB="6096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לא ( רק במקרים מיוחדים)</a:t>
                      </a:r>
                      <a:endParaRPr lang="en-US" altLang="ko-KR" sz="14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60960" marB="6096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altLang="ko-KR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he-IL" altLang="ko-KR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החזר</a:t>
                      </a:r>
                      <a:r>
                        <a:rPr lang="he-IL" altLang="ko-KR" sz="1400" b="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של עד 40,000 אלף ₪</a:t>
                      </a:r>
                    </a:p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200" b="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* תלוי חברת ביטוח </a:t>
                      </a:r>
                      <a:endParaRPr lang="en-US" altLang="ko-KR" sz="12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60960" marB="6096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altLang="ko-KR" sz="1400" b="0" dirty="0">
                        <a:solidFill>
                          <a:srgbClr val="00206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400" b="0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האם ניתן לקבל תרופות בהתאמה אישית?</a:t>
                      </a:r>
                    </a:p>
                    <a:p>
                      <a:pPr algn="r" rtl="1"/>
                      <a:endParaRPr lang="he-IL" sz="14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לא</a:t>
                      </a:r>
                    </a:p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כפוף לוועדת חריגים והוכחת יעילות </a:t>
                      </a:r>
                      <a:endParaRPr lang="en-US" altLang="ko-KR" sz="14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60960" marB="6096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לא</a:t>
                      </a:r>
                      <a:endParaRPr lang="en-US" altLang="ko-KR" sz="14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60960" marB="6096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altLang="ko-KR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he-IL" altLang="ko-KR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החזר עד </a:t>
                      </a:r>
                      <a:r>
                        <a:rPr lang="he-IL" altLang="ko-KR" sz="1400" b="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800,000 </a:t>
                      </a:r>
                    </a:p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400" b="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* תלוי חברת ביטוח </a:t>
                      </a:r>
                      <a:endParaRPr lang="en-US" altLang="ko-KR" sz="14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60960" marB="6096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1" name="Google Shape;2583;p35">
            <a:extLst>
              <a:ext uri="{FF2B5EF4-FFF2-40B4-BE49-F238E27FC236}">
                <a16:creationId xmlns:a16="http://schemas.microsoft.com/office/drawing/2014/main" id="{55FAE72F-BD86-6449-9B52-6856973917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04641" y="455449"/>
            <a:ext cx="6957462" cy="7860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he-IL" sz="3600" b="1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תרופות מחוץ לסל </a:t>
            </a:r>
            <a:endParaRPr sz="3600" b="1" dirty="0">
              <a:ln>
                <a:solidFill>
                  <a:schemeClr val="tx1"/>
                </a:solidFill>
              </a:ln>
              <a:solidFill>
                <a:schemeClr val="dk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" name="Google Shape;13451;p83">
            <a:extLst>
              <a:ext uri="{FF2B5EF4-FFF2-40B4-BE49-F238E27FC236}">
                <a16:creationId xmlns:a16="http://schemas.microsoft.com/office/drawing/2014/main" id="{74A033D1-8181-8445-88E2-8FC9834ED896}"/>
              </a:ext>
            </a:extLst>
          </p:cNvPr>
          <p:cNvGrpSpPr/>
          <p:nvPr/>
        </p:nvGrpSpPr>
        <p:grpSpPr>
          <a:xfrm>
            <a:off x="10599161" y="320687"/>
            <a:ext cx="590307" cy="483108"/>
            <a:chOff x="3462865" y="2459296"/>
            <a:chExt cx="442730" cy="362331"/>
          </a:xfrm>
        </p:grpSpPr>
        <p:sp>
          <p:nvSpPr>
            <p:cNvPr id="15" name="Google Shape;13452;p83">
              <a:extLst>
                <a:ext uri="{FF2B5EF4-FFF2-40B4-BE49-F238E27FC236}">
                  <a16:creationId xmlns:a16="http://schemas.microsoft.com/office/drawing/2014/main" id="{000A6EFA-FCF0-8541-8CBE-2BA1143E4635}"/>
                </a:ext>
              </a:extLst>
            </p:cNvPr>
            <p:cNvSpPr/>
            <p:nvPr/>
          </p:nvSpPr>
          <p:spPr>
            <a:xfrm>
              <a:off x="3770009" y="2778221"/>
              <a:ext cx="43040" cy="36888"/>
            </a:xfrm>
            <a:custGeom>
              <a:avLst/>
              <a:gdLst/>
              <a:ahLst/>
              <a:cxnLst/>
              <a:rect l="l" t="t" r="r" b="b"/>
              <a:pathLst>
                <a:path w="1644" h="1409" extrusionOk="0">
                  <a:moveTo>
                    <a:pt x="942" y="0"/>
                  </a:moveTo>
                  <a:cubicBezTo>
                    <a:pt x="312" y="0"/>
                    <a:pt x="0" y="759"/>
                    <a:pt x="442" y="1201"/>
                  </a:cubicBezTo>
                  <a:cubicBezTo>
                    <a:pt x="585" y="1344"/>
                    <a:pt x="761" y="1408"/>
                    <a:pt x="934" y="1408"/>
                  </a:cubicBezTo>
                  <a:cubicBezTo>
                    <a:pt x="1296" y="1408"/>
                    <a:pt x="1643" y="1129"/>
                    <a:pt x="1643" y="706"/>
                  </a:cubicBezTo>
                  <a:cubicBezTo>
                    <a:pt x="1643" y="317"/>
                    <a:pt x="1326" y="0"/>
                    <a:pt x="942" y="0"/>
                  </a:cubicBez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13453;p83">
              <a:extLst>
                <a:ext uri="{FF2B5EF4-FFF2-40B4-BE49-F238E27FC236}">
                  <a16:creationId xmlns:a16="http://schemas.microsoft.com/office/drawing/2014/main" id="{703D4AB7-7B08-0642-9F0F-D64476E6B43F}"/>
                </a:ext>
              </a:extLst>
            </p:cNvPr>
            <p:cNvSpPr/>
            <p:nvPr/>
          </p:nvSpPr>
          <p:spPr>
            <a:xfrm>
              <a:off x="3540724" y="2605040"/>
              <a:ext cx="287038" cy="158415"/>
            </a:xfrm>
            <a:custGeom>
              <a:avLst/>
              <a:gdLst/>
              <a:ahLst/>
              <a:cxnLst/>
              <a:rect l="l" t="t" r="r" b="b"/>
              <a:pathLst>
                <a:path w="10964" h="6051" extrusionOk="0">
                  <a:moveTo>
                    <a:pt x="0" y="0"/>
                  </a:moveTo>
                  <a:lnTo>
                    <a:pt x="0" y="4127"/>
                  </a:lnTo>
                  <a:cubicBezTo>
                    <a:pt x="1603" y="5409"/>
                    <a:pt x="3542" y="6051"/>
                    <a:pt x="5482" y="6051"/>
                  </a:cubicBezTo>
                  <a:cubicBezTo>
                    <a:pt x="7421" y="6051"/>
                    <a:pt x="9361" y="5409"/>
                    <a:pt x="10963" y="4127"/>
                  </a:cubicBezTo>
                  <a:lnTo>
                    <a:pt x="10963" y="0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13454;p83">
              <a:extLst>
                <a:ext uri="{FF2B5EF4-FFF2-40B4-BE49-F238E27FC236}">
                  <a16:creationId xmlns:a16="http://schemas.microsoft.com/office/drawing/2014/main" id="{ED36A7CE-C24A-8047-B626-BDE6C68DE3B1}"/>
                </a:ext>
              </a:extLst>
            </p:cNvPr>
            <p:cNvSpPr/>
            <p:nvPr/>
          </p:nvSpPr>
          <p:spPr>
            <a:xfrm>
              <a:off x="3540724" y="2605040"/>
              <a:ext cx="70450" cy="146529"/>
            </a:xfrm>
            <a:custGeom>
              <a:avLst/>
              <a:gdLst/>
              <a:ahLst/>
              <a:cxnLst/>
              <a:rect l="l" t="t" r="r" b="b"/>
              <a:pathLst>
                <a:path w="2691" h="5597" extrusionOk="0">
                  <a:moveTo>
                    <a:pt x="0" y="0"/>
                  </a:moveTo>
                  <a:lnTo>
                    <a:pt x="0" y="4127"/>
                  </a:lnTo>
                  <a:cubicBezTo>
                    <a:pt x="803" y="4771"/>
                    <a:pt x="1715" y="5270"/>
                    <a:pt x="2691" y="5597"/>
                  </a:cubicBezTo>
                  <a:lnTo>
                    <a:pt x="2691" y="0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13455;p83">
              <a:extLst>
                <a:ext uri="{FF2B5EF4-FFF2-40B4-BE49-F238E27FC236}">
                  <a16:creationId xmlns:a16="http://schemas.microsoft.com/office/drawing/2014/main" id="{2B301041-9BE7-1646-BAC8-87F83407C840}"/>
                </a:ext>
              </a:extLst>
            </p:cNvPr>
            <p:cNvSpPr/>
            <p:nvPr/>
          </p:nvSpPr>
          <p:spPr>
            <a:xfrm>
              <a:off x="3764956" y="2619806"/>
              <a:ext cx="13247" cy="133021"/>
            </a:xfrm>
            <a:custGeom>
              <a:avLst/>
              <a:gdLst/>
              <a:ahLst/>
              <a:cxnLst/>
              <a:rect l="l" t="t" r="r" b="b"/>
              <a:pathLst>
                <a:path w="506" h="5081" extrusionOk="0">
                  <a:moveTo>
                    <a:pt x="253" y="1"/>
                  </a:moveTo>
                  <a:cubicBezTo>
                    <a:pt x="127" y="1"/>
                    <a:pt x="1" y="85"/>
                    <a:pt x="1" y="253"/>
                  </a:cubicBezTo>
                  <a:lnTo>
                    <a:pt x="1" y="4831"/>
                  </a:lnTo>
                  <a:cubicBezTo>
                    <a:pt x="1" y="4970"/>
                    <a:pt x="116" y="5081"/>
                    <a:pt x="251" y="5081"/>
                  </a:cubicBezTo>
                  <a:cubicBezTo>
                    <a:pt x="390" y="5081"/>
                    <a:pt x="505" y="4970"/>
                    <a:pt x="505" y="4831"/>
                  </a:cubicBezTo>
                  <a:lnTo>
                    <a:pt x="505" y="253"/>
                  </a:lnTo>
                  <a:cubicBezTo>
                    <a:pt x="505" y="85"/>
                    <a:pt x="379" y="1"/>
                    <a:pt x="253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13456;p83">
              <a:extLst>
                <a:ext uri="{FF2B5EF4-FFF2-40B4-BE49-F238E27FC236}">
                  <a16:creationId xmlns:a16="http://schemas.microsoft.com/office/drawing/2014/main" id="{37373760-4C2C-0A41-9C07-BCDF5931CC8C}"/>
                </a:ext>
              </a:extLst>
            </p:cNvPr>
            <p:cNvSpPr/>
            <p:nvPr/>
          </p:nvSpPr>
          <p:spPr>
            <a:xfrm>
              <a:off x="3469410" y="2465920"/>
              <a:ext cx="429666" cy="193837"/>
            </a:xfrm>
            <a:custGeom>
              <a:avLst/>
              <a:gdLst/>
              <a:ahLst/>
              <a:cxnLst/>
              <a:rect l="l" t="t" r="r" b="b"/>
              <a:pathLst>
                <a:path w="16412" h="7404" extrusionOk="0">
                  <a:moveTo>
                    <a:pt x="8206" y="1"/>
                  </a:moveTo>
                  <a:lnTo>
                    <a:pt x="0" y="3128"/>
                  </a:lnTo>
                  <a:lnTo>
                    <a:pt x="0" y="4272"/>
                  </a:lnTo>
                  <a:lnTo>
                    <a:pt x="8206" y="7404"/>
                  </a:lnTo>
                  <a:lnTo>
                    <a:pt x="16411" y="4272"/>
                  </a:lnTo>
                  <a:lnTo>
                    <a:pt x="16411" y="3128"/>
                  </a:lnTo>
                  <a:lnTo>
                    <a:pt x="8206" y="1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13457;p83">
              <a:extLst>
                <a:ext uri="{FF2B5EF4-FFF2-40B4-BE49-F238E27FC236}">
                  <a16:creationId xmlns:a16="http://schemas.microsoft.com/office/drawing/2014/main" id="{5B911150-7A9A-934C-BF5C-BFCCE23DD5E5}"/>
                </a:ext>
              </a:extLst>
            </p:cNvPr>
            <p:cNvSpPr/>
            <p:nvPr/>
          </p:nvSpPr>
          <p:spPr>
            <a:xfrm>
              <a:off x="3469410" y="2547811"/>
              <a:ext cx="214833" cy="111946"/>
            </a:xfrm>
            <a:custGeom>
              <a:avLst/>
              <a:gdLst/>
              <a:ahLst/>
              <a:cxnLst/>
              <a:rect l="l" t="t" r="r" b="b"/>
              <a:pathLst>
                <a:path w="8206" h="4276" extrusionOk="0">
                  <a:moveTo>
                    <a:pt x="0" y="0"/>
                  </a:moveTo>
                  <a:lnTo>
                    <a:pt x="0" y="1144"/>
                  </a:lnTo>
                  <a:lnTo>
                    <a:pt x="8206" y="4276"/>
                  </a:lnTo>
                  <a:lnTo>
                    <a:pt x="8206" y="3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13458;p83">
              <a:extLst>
                <a:ext uri="{FF2B5EF4-FFF2-40B4-BE49-F238E27FC236}">
                  <a16:creationId xmlns:a16="http://schemas.microsoft.com/office/drawing/2014/main" id="{37C8122C-926E-4948-9D1B-43D440A81DDE}"/>
                </a:ext>
              </a:extLst>
            </p:cNvPr>
            <p:cNvSpPr/>
            <p:nvPr/>
          </p:nvSpPr>
          <p:spPr>
            <a:xfrm>
              <a:off x="3462865" y="2459296"/>
              <a:ext cx="442730" cy="362331"/>
            </a:xfrm>
            <a:custGeom>
              <a:avLst/>
              <a:gdLst/>
              <a:ahLst/>
              <a:cxnLst/>
              <a:rect l="l" t="t" r="r" b="b"/>
              <a:pathLst>
                <a:path w="16911" h="13840" extrusionOk="0">
                  <a:moveTo>
                    <a:pt x="16406" y="3746"/>
                  </a:moveTo>
                  <a:lnTo>
                    <a:pt x="16406" y="4352"/>
                  </a:lnTo>
                  <a:lnTo>
                    <a:pt x="12924" y="5682"/>
                  </a:lnTo>
                  <a:lnTo>
                    <a:pt x="12924" y="5072"/>
                  </a:lnTo>
                  <a:lnTo>
                    <a:pt x="16406" y="3746"/>
                  </a:lnTo>
                  <a:close/>
                  <a:moveTo>
                    <a:pt x="12419" y="5265"/>
                  </a:moveTo>
                  <a:lnTo>
                    <a:pt x="12419" y="5875"/>
                  </a:lnTo>
                  <a:lnTo>
                    <a:pt x="8706" y="7287"/>
                  </a:lnTo>
                  <a:lnTo>
                    <a:pt x="8706" y="6682"/>
                  </a:lnTo>
                  <a:lnTo>
                    <a:pt x="12419" y="5265"/>
                  </a:lnTo>
                  <a:close/>
                  <a:moveTo>
                    <a:pt x="505" y="3746"/>
                  </a:moveTo>
                  <a:lnTo>
                    <a:pt x="8206" y="6682"/>
                  </a:lnTo>
                  <a:lnTo>
                    <a:pt x="8206" y="7292"/>
                  </a:lnTo>
                  <a:lnTo>
                    <a:pt x="505" y="4352"/>
                  </a:lnTo>
                  <a:lnTo>
                    <a:pt x="505" y="3746"/>
                  </a:lnTo>
                  <a:close/>
                  <a:moveTo>
                    <a:pt x="13687" y="5927"/>
                  </a:moveTo>
                  <a:lnTo>
                    <a:pt x="13687" y="9569"/>
                  </a:lnTo>
                  <a:cubicBezTo>
                    <a:pt x="13442" y="9761"/>
                    <a:pt x="13188" y="9934"/>
                    <a:pt x="12924" y="10097"/>
                  </a:cubicBezTo>
                  <a:lnTo>
                    <a:pt x="12924" y="6221"/>
                  </a:lnTo>
                  <a:lnTo>
                    <a:pt x="13687" y="5927"/>
                  </a:lnTo>
                  <a:close/>
                  <a:moveTo>
                    <a:pt x="12674" y="12437"/>
                  </a:moveTo>
                  <a:cubicBezTo>
                    <a:pt x="12919" y="12437"/>
                    <a:pt x="13125" y="12639"/>
                    <a:pt x="13125" y="12888"/>
                  </a:cubicBezTo>
                  <a:cubicBezTo>
                    <a:pt x="13125" y="13158"/>
                    <a:pt x="12901" y="13338"/>
                    <a:pt x="12668" y="13338"/>
                  </a:cubicBezTo>
                  <a:cubicBezTo>
                    <a:pt x="12557" y="13338"/>
                    <a:pt x="12443" y="13297"/>
                    <a:pt x="12352" y="13206"/>
                  </a:cubicBezTo>
                  <a:cubicBezTo>
                    <a:pt x="12068" y="12922"/>
                    <a:pt x="12270" y="12437"/>
                    <a:pt x="12674" y="12437"/>
                  </a:cubicBezTo>
                  <a:close/>
                  <a:moveTo>
                    <a:pt x="8456" y="0"/>
                  </a:moveTo>
                  <a:cubicBezTo>
                    <a:pt x="8425" y="0"/>
                    <a:pt x="8393" y="7"/>
                    <a:pt x="8364" y="19"/>
                  </a:cubicBezTo>
                  <a:lnTo>
                    <a:pt x="159" y="3146"/>
                  </a:lnTo>
                  <a:cubicBezTo>
                    <a:pt x="63" y="3184"/>
                    <a:pt x="1" y="3276"/>
                    <a:pt x="1" y="3381"/>
                  </a:cubicBezTo>
                  <a:lnTo>
                    <a:pt x="1" y="4529"/>
                  </a:lnTo>
                  <a:cubicBezTo>
                    <a:pt x="1" y="4630"/>
                    <a:pt x="63" y="4726"/>
                    <a:pt x="159" y="4760"/>
                  </a:cubicBezTo>
                  <a:lnTo>
                    <a:pt x="2725" y="5740"/>
                  </a:lnTo>
                  <a:lnTo>
                    <a:pt x="2725" y="6610"/>
                  </a:lnTo>
                  <a:cubicBezTo>
                    <a:pt x="2725" y="6775"/>
                    <a:pt x="2849" y="6858"/>
                    <a:pt x="2974" y="6858"/>
                  </a:cubicBezTo>
                  <a:cubicBezTo>
                    <a:pt x="3099" y="6858"/>
                    <a:pt x="3224" y="6775"/>
                    <a:pt x="3224" y="6610"/>
                  </a:cubicBezTo>
                  <a:lnTo>
                    <a:pt x="3224" y="5932"/>
                  </a:lnTo>
                  <a:lnTo>
                    <a:pt x="8364" y="7892"/>
                  </a:lnTo>
                  <a:cubicBezTo>
                    <a:pt x="8393" y="7904"/>
                    <a:pt x="8423" y="7910"/>
                    <a:pt x="8454" y="7910"/>
                  </a:cubicBezTo>
                  <a:cubicBezTo>
                    <a:pt x="8485" y="7910"/>
                    <a:pt x="8516" y="7904"/>
                    <a:pt x="8547" y="7892"/>
                  </a:cubicBezTo>
                  <a:lnTo>
                    <a:pt x="12419" y="6413"/>
                  </a:lnTo>
                  <a:lnTo>
                    <a:pt x="12419" y="10390"/>
                  </a:lnTo>
                  <a:cubicBezTo>
                    <a:pt x="11171" y="11047"/>
                    <a:pt x="9810" y="11370"/>
                    <a:pt x="8455" y="11370"/>
                  </a:cubicBezTo>
                  <a:cubicBezTo>
                    <a:pt x="6598" y="11370"/>
                    <a:pt x="4752" y="10763"/>
                    <a:pt x="3224" y="9574"/>
                  </a:cubicBezTo>
                  <a:lnTo>
                    <a:pt x="3224" y="7614"/>
                  </a:lnTo>
                  <a:cubicBezTo>
                    <a:pt x="3224" y="7446"/>
                    <a:pt x="3099" y="7361"/>
                    <a:pt x="2974" y="7361"/>
                  </a:cubicBezTo>
                  <a:cubicBezTo>
                    <a:pt x="2849" y="7361"/>
                    <a:pt x="2725" y="7446"/>
                    <a:pt x="2725" y="7614"/>
                  </a:cubicBezTo>
                  <a:lnTo>
                    <a:pt x="2725" y="9694"/>
                  </a:lnTo>
                  <a:cubicBezTo>
                    <a:pt x="2725" y="9771"/>
                    <a:pt x="2758" y="9843"/>
                    <a:pt x="2821" y="9891"/>
                  </a:cubicBezTo>
                  <a:cubicBezTo>
                    <a:pt x="4451" y="11199"/>
                    <a:pt x="6445" y="11872"/>
                    <a:pt x="8455" y="11872"/>
                  </a:cubicBezTo>
                  <a:cubicBezTo>
                    <a:pt x="9804" y="11872"/>
                    <a:pt x="11160" y="11570"/>
                    <a:pt x="12419" y="10952"/>
                  </a:cubicBezTo>
                  <a:lnTo>
                    <a:pt x="12419" y="11966"/>
                  </a:lnTo>
                  <a:cubicBezTo>
                    <a:pt x="11958" y="12091"/>
                    <a:pt x="11660" y="12543"/>
                    <a:pt x="11727" y="13013"/>
                  </a:cubicBezTo>
                  <a:cubicBezTo>
                    <a:pt x="11790" y="13489"/>
                    <a:pt x="12193" y="13840"/>
                    <a:pt x="12669" y="13840"/>
                  </a:cubicBezTo>
                  <a:cubicBezTo>
                    <a:pt x="13149" y="13840"/>
                    <a:pt x="13553" y="13489"/>
                    <a:pt x="13615" y="13013"/>
                  </a:cubicBezTo>
                  <a:cubicBezTo>
                    <a:pt x="13678" y="12543"/>
                    <a:pt x="13385" y="12091"/>
                    <a:pt x="12924" y="11966"/>
                  </a:cubicBezTo>
                  <a:lnTo>
                    <a:pt x="12924" y="10683"/>
                  </a:lnTo>
                  <a:cubicBezTo>
                    <a:pt x="13332" y="10453"/>
                    <a:pt x="13726" y="10184"/>
                    <a:pt x="14096" y="9891"/>
                  </a:cubicBezTo>
                  <a:cubicBezTo>
                    <a:pt x="14153" y="9843"/>
                    <a:pt x="14187" y="9771"/>
                    <a:pt x="14187" y="9694"/>
                  </a:cubicBezTo>
                  <a:lnTo>
                    <a:pt x="14187" y="5740"/>
                  </a:lnTo>
                  <a:lnTo>
                    <a:pt x="16748" y="4760"/>
                  </a:lnTo>
                  <a:cubicBezTo>
                    <a:pt x="16848" y="4726"/>
                    <a:pt x="16911" y="4630"/>
                    <a:pt x="16911" y="4525"/>
                  </a:cubicBezTo>
                  <a:lnTo>
                    <a:pt x="16911" y="3381"/>
                  </a:lnTo>
                  <a:cubicBezTo>
                    <a:pt x="16911" y="3276"/>
                    <a:pt x="16848" y="3184"/>
                    <a:pt x="16752" y="3146"/>
                  </a:cubicBezTo>
                  <a:lnTo>
                    <a:pt x="11401" y="1104"/>
                  </a:lnTo>
                  <a:cubicBezTo>
                    <a:pt x="11366" y="1091"/>
                    <a:pt x="11333" y="1085"/>
                    <a:pt x="11302" y="1085"/>
                  </a:cubicBezTo>
                  <a:cubicBezTo>
                    <a:pt x="11055" y="1085"/>
                    <a:pt x="10945" y="1468"/>
                    <a:pt x="11223" y="1575"/>
                  </a:cubicBezTo>
                  <a:lnTo>
                    <a:pt x="15955" y="3377"/>
                  </a:lnTo>
                  <a:lnTo>
                    <a:pt x="12683" y="4630"/>
                  </a:lnTo>
                  <a:lnTo>
                    <a:pt x="8561" y="2762"/>
                  </a:lnTo>
                  <a:cubicBezTo>
                    <a:pt x="8523" y="2745"/>
                    <a:pt x="8486" y="2737"/>
                    <a:pt x="8451" y="2737"/>
                  </a:cubicBezTo>
                  <a:cubicBezTo>
                    <a:pt x="8210" y="2737"/>
                    <a:pt x="8086" y="3101"/>
                    <a:pt x="8355" y="3223"/>
                  </a:cubicBezTo>
                  <a:lnTo>
                    <a:pt x="12016" y="4880"/>
                  </a:lnTo>
                  <a:lnTo>
                    <a:pt x="8456" y="6240"/>
                  </a:lnTo>
                  <a:lnTo>
                    <a:pt x="957" y="3381"/>
                  </a:lnTo>
                  <a:lnTo>
                    <a:pt x="8456" y="523"/>
                  </a:lnTo>
                  <a:lnTo>
                    <a:pt x="10301" y="1224"/>
                  </a:lnTo>
                  <a:cubicBezTo>
                    <a:pt x="10336" y="1238"/>
                    <a:pt x="10370" y="1244"/>
                    <a:pt x="10401" y="1244"/>
                  </a:cubicBezTo>
                  <a:cubicBezTo>
                    <a:pt x="10651" y="1244"/>
                    <a:pt x="10761" y="860"/>
                    <a:pt x="10483" y="754"/>
                  </a:cubicBezTo>
                  <a:lnTo>
                    <a:pt x="8547" y="19"/>
                  </a:lnTo>
                  <a:cubicBezTo>
                    <a:pt x="8518" y="7"/>
                    <a:pt x="8487" y="0"/>
                    <a:pt x="845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22" name="Picture 21" descr="Text&#10;&#10;Description automatically generated">
            <a:extLst>
              <a:ext uri="{FF2B5EF4-FFF2-40B4-BE49-F238E27FC236}">
                <a16:creationId xmlns:a16="http://schemas.microsoft.com/office/drawing/2014/main" id="{A29BC25A-529B-1044-A9F6-C1073371FE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5" r="71550"/>
          <a:stretch/>
        </p:blipFill>
        <p:spPr>
          <a:xfrm>
            <a:off x="620265" y="5833916"/>
            <a:ext cx="698177" cy="802704"/>
          </a:xfrm>
          <a:prstGeom prst="rect">
            <a:avLst/>
          </a:prstGeom>
        </p:spPr>
      </p:pic>
      <p:sp>
        <p:nvSpPr>
          <p:cNvPr id="23" name="Google Shape;104;p2">
            <a:extLst>
              <a:ext uri="{FF2B5EF4-FFF2-40B4-BE49-F238E27FC236}">
                <a16:creationId xmlns:a16="http://schemas.microsoft.com/office/drawing/2014/main" id="{F809596F-EE26-184A-96C9-8AC5FD7CDF77}"/>
              </a:ext>
            </a:extLst>
          </p:cNvPr>
          <p:cNvSpPr/>
          <p:nvPr/>
        </p:nvSpPr>
        <p:spPr>
          <a:xfrm rot="5400000">
            <a:off x="11366800" y="327167"/>
            <a:ext cx="1152400" cy="49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>
              <a:buClr>
                <a:srgbClr val="000000"/>
              </a:buClr>
            </a:pPr>
            <a:r>
              <a:rPr lang="he-IL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שיעור 1</a:t>
            </a:r>
          </a:p>
        </p:txBody>
      </p:sp>
    </p:spTree>
    <p:extLst>
      <p:ext uri="{BB962C8B-B14F-4D97-AF65-F5344CB8AC3E}">
        <p14:creationId xmlns:p14="http://schemas.microsoft.com/office/powerpoint/2010/main" val="189625918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Contents Slide Master">
  <a:themeElements>
    <a:clrScheme name="התאמה אישית 10">
      <a:dk1>
        <a:sysClr val="windowText" lastClr="000000"/>
      </a:dk1>
      <a:lt1>
        <a:srgbClr val="00B0F0"/>
      </a:lt1>
      <a:dk2>
        <a:srgbClr val="44546A"/>
      </a:dk2>
      <a:lt2>
        <a:srgbClr val="FFC000"/>
      </a:lt2>
      <a:accent1>
        <a:srgbClr val="00B0F0"/>
      </a:accent1>
      <a:accent2>
        <a:srgbClr val="2C2C2C"/>
      </a:accent2>
      <a:accent3>
        <a:srgbClr val="FFC000"/>
      </a:accent3>
      <a:accent4>
        <a:srgbClr val="2C2C2C"/>
      </a:accent4>
      <a:accent5>
        <a:srgbClr val="FFC000"/>
      </a:accent5>
      <a:accent6>
        <a:srgbClr val="2C2C2C"/>
      </a:accent6>
      <a:hlink>
        <a:srgbClr val="262626"/>
      </a:hlink>
      <a:folHlink>
        <a:srgbClr val="000000"/>
      </a:folHlink>
    </a:clrScheme>
    <a:fontScheme name="התאמה אישית 12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התאמה אישית 10">
      <a:dk1>
        <a:sysClr val="windowText" lastClr="000000"/>
      </a:dk1>
      <a:lt1>
        <a:srgbClr val="00B0F0"/>
      </a:lt1>
      <a:dk2>
        <a:srgbClr val="44546A"/>
      </a:dk2>
      <a:lt2>
        <a:srgbClr val="FFC000"/>
      </a:lt2>
      <a:accent1>
        <a:srgbClr val="00B0F0"/>
      </a:accent1>
      <a:accent2>
        <a:srgbClr val="2C2C2C"/>
      </a:accent2>
      <a:accent3>
        <a:srgbClr val="FFC000"/>
      </a:accent3>
      <a:accent4>
        <a:srgbClr val="2C2C2C"/>
      </a:accent4>
      <a:accent5>
        <a:srgbClr val="FFC000"/>
      </a:accent5>
      <a:accent6>
        <a:srgbClr val="2C2C2C"/>
      </a:accent6>
      <a:hlink>
        <a:srgbClr val="FFFFFF"/>
      </a:hlink>
      <a:folHlink>
        <a:srgbClr val="000000"/>
      </a:folHlink>
    </a:clrScheme>
    <a:fontScheme name="התאמה אישית 12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tents Slide Master">
  <a:themeElements>
    <a:clrScheme name="התאמה אישית 10">
      <a:dk1>
        <a:sysClr val="windowText" lastClr="000000"/>
      </a:dk1>
      <a:lt1>
        <a:srgbClr val="00B0F0"/>
      </a:lt1>
      <a:dk2>
        <a:srgbClr val="44546A"/>
      </a:dk2>
      <a:lt2>
        <a:srgbClr val="FFC000"/>
      </a:lt2>
      <a:accent1>
        <a:srgbClr val="00B0F0"/>
      </a:accent1>
      <a:accent2>
        <a:srgbClr val="2C2C2C"/>
      </a:accent2>
      <a:accent3>
        <a:srgbClr val="FFC000"/>
      </a:accent3>
      <a:accent4>
        <a:srgbClr val="2C2C2C"/>
      </a:accent4>
      <a:accent5>
        <a:srgbClr val="FFC000"/>
      </a:accent5>
      <a:accent6>
        <a:srgbClr val="2C2C2C"/>
      </a:accent6>
      <a:hlink>
        <a:srgbClr val="262626"/>
      </a:hlink>
      <a:folHlink>
        <a:srgbClr val="000000"/>
      </a:folHlink>
    </a:clrScheme>
    <a:fontScheme name="התאמה אישית 12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ontents Slide Master">
  <a:themeElements>
    <a:clrScheme name="התאמה אישית 10">
      <a:dk1>
        <a:sysClr val="windowText" lastClr="000000"/>
      </a:dk1>
      <a:lt1>
        <a:srgbClr val="00B0F0"/>
      </a:lt1>
      <a:dk2>
        <a:srgbClr val="44546A"/>
      </a:dk2>
      <a:lt2>
        <a:srgbClr val="FFC000"/>
      </a:lt2>
      <a:accent1>
        <a:srgbClr val="00B0F0"/>
      </a:accent1>
      <a:accent2>
        <a:srgbClr val="2C2C2C"/>
      </a:accent2>
      <a:accent3>
        <a:srgbClr val="FFC000"/>
      </a:accent3>
      <a:accent4>
        <a:srgbClr val="2C2C2C"/>
      </a:accent4>
      <a:accent5>
        <a:srgbClr val="FFC000"/>
      </a:accent5>
      <a:accent6>
        <a:srgbClr val="2C2C2C"/>
      </a:accent6>
      <a:hlink>
        <a:srgbClr val="262626"/>
      </a:hlink>
      <a:folHlink>
        <a:srgbClr val="000000"/>
      </a:folHlink>
    </a:clrScheme>
    <a:fontScheme name="התאמה אישית 12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ontents Slide Master">
  <a:themeElements>
    <a:clrScheme name="התאמה אישית 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2C2C2C"/>
      </a:accent2>
      <a:accent3>
        <a:srgbClr val="FFC000"/>
      </a:accent3>
      <a:accent4>
        <a:srgbClr val="2C2C2C"/>
      </a:accent4>
      <a:accent5>
        <a:srgbClr val="FFC000"/>
      </a:accent5>
      <a:accent6>
        <a:srgbClr val="2C2C2C"/>
      </a:accent6>
      <a:hlink>
        <a:srgbClr val="FFFFFF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ontents Slide Master">
  <a:themeElements>
    <a:clrScheme name="ALLPPT-Bussiness Ke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06D"/>
      </a:accent1>
      <a:accent2>
        <a:srgbClr val="2C2C2C"/>
      </a:accent2>
      <a:accent3>
        <a:srgbClr val="E6106D"/>
      </a:accent3>
      <a:accent4>
        <a:srgbClr val="2C2C2C"/>
      </a:accent4>
      <a:accent5>
        <a:srgbClr val="E6106D"/>
      </a:accent5>
      <a:accent6>
        <a:srgbClr val="2C2C2C"/>
      </a:accent6>
      <a:hlink>
        <a:srgbClr val="FFFFFF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edical Interactive Agenda by Slidesgo">
  <a:themeElements>
    <a:clrScheme name="Simple Light">
      <a:dk1>
        <a:srgbClr val="313D4D"/>
      </a:dk1>
      <a:lt1>
        <a:srgbClr val="FDFDFD"/>
      </a:lt1>
      <a:dk2>
        <a:srgbClr val="E86B77"/>
      </a:dk2>
      <a:lt2>
        <a:srgbClr val="FE8876"/>
      </a:lt2>
      <a:accent1>
        <a:srgbClr val="8B8CE7"/>
      </a:accent1>
      <a:accent2>
        <a:srgbClr val="C2EAE8"/>
      </a:accent2>
      <a:accent3>
        <a:srgbClr val="6263F4"/>
      </a:accent3>
      <a:accent4>
        <a:srgbClr val="EFC7C7"/>
      </a:accent4>
      <a:accent5>
        <a:srgbClr val="FFC35F"/>
      </a:accent5>
      <a:accent6>
        <a:srgbClr val="8B8CE7"/>
      </a:accent6>
      <a:hlink>
        <a:srgbClr val="E86B77"/>
      </a:hlink>
      <a:folHlink>
        <a:srgbClr val="0097A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ערכת נושא Office">
  <a:themeElements>
    <a:clrScheme name="גווני אפור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3E4F19A7-A959-40BB-972C-4880BAF8EB09}"/>
    </a:ext>
  </a:extLst>
</a:theme>
</file>

<file path=ppt/theme/theme9.xml><?xml version="1.0" encoding="utf-8"?>
<a:theme xmlns:a="http://schemas.openxmlformats.org/drawingml/2006/main" name="1_Medical Interactive Agenda by Slidesgo">
  <a:themeElements>
    <a:clrScheme name="Simple Light">
      <a:dk1>
        <a:srgbClr val="313D4D"/>
      </a:dk1>
      <a:lt1>
        <a:srgbClr val="FDFDFD"/>
      </a:lt1>
      <a:dk2>
        <a:srgbClr val="E86B77"/>
      </a:dk2>
      <a:lt2>
        <a:srgbClr val="FE8876"/>
      </a:lt2>
      <a:accent1>
        <a:srgbClr val="8B8CE7"/>
      </a:accent1>
      <a:accent2>
        <a:srgbClr val="C2EAE8"/>
      </a:accent2>
      <a:accent3>
        <a:srgbClr val="6263F4"/>
      </a:accent3>
      <a:accent4>
        <a:srgbClr val="EFC7C7"/>
      </a:accent4>
      <a:accent5>
        <a:srgbClr val="FFC35F"/>
      </a:accent5>
      <a:accent6>
        <a:srgbClr val="8B8CE7"/>
      </a:accent6>
      <a:hlink>
        <a:srgbClr val="E86B77"/>
      </a:hlink>
      <a:folHlink>
        <a:srgbClr val="0097A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11587</TotalTime>
  <Words>3458</Words>
  <Application>Microsoft Office PowerPoint</Application>
  <PresentationFormat>מסך רחב</PresentationFormat>
  <Paragraphs>620</Paragraphs>
  <Slides>36</Slides>
  <Notes>15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12</vt:i4>
      </vt:variant>
      <vt:variant>
        <vt:lpstr>ערכת נושא</vt:lpstr>
      </vt:variant>
      <vt:variant>
        <vt:i4>9</vt:i4>
      </vt:variant>
      <vt:variant>
        <vt:lpstr>כותרות שקופיות</vt:lpstr>
      </vt:variant>
      <vt:variant>
        <vt:i4>36</vt:i4>
      </vt:variant>
    </vt:vector>
  </HeadingPairs>
  <TitlesOfParts>
    <vt:vector size="57" baseType="lpstr">
      <vt:lpstr>Arial</vt:lpstr>
      <vt:lpstr>Calibri</vt:lpstr>
      <vt:lpstr>Calibri Light</vt:lpstr>
      <vt:lpstr>Changa One</vt:lpstr>
      <vt:lpstr>Quicksand</vt:lpstr>
      <vt:lpstr>Raleway</vt:lpstr>
      <vt:lpstr>Raleway Thin</vt:lpstr>
      <vt:lpstr>Segoe UI</vt:lpstr>
      <vt:lpstr>Segoe UI Light</vt:lpstr>
      <vt:lpstr>Segoe UI Semibold</vt:lpstr>
      <vt:lpstr>Segoe UI Semilight</vt:lpstr>
      <vt:lpstr>Tahoma</vt:lpstr>
      <vt:lpstr>Contents Slide Master</vt:lpstr>
      <vt:lpstr>Section Break Slide Master</vt:lpstr>
      <vt:lpstr>1_Contents Slide Master</vt:lpstr>
      <vt:lpstr>2_Contents Slide Master</vt:lpstr>
      <vt:lpstr>3_Contents Slide Master</vt:lpstr>
      <vt:lpstr>4_Contents Slide Master</vt:lpstr>
      <vt:lpstr>Medical Interactive Agenda by Slidesgo</vt:lpstr>
      <vt:lpstr>ערכת נושא Office</vt:lpstr>
      <vt:lpstr>1_Medical Interactive Agenda by Slidesgo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בריאות - כמה זה עולה לנו</vt:lpstr>
      <vt:lpstr>מצגת של PowerPoint‏</vt:lpstr>
      <vt:lpstr>מצגת של PowerPoint‏</vt:lpstr>
      <vt:lpstr>תרופות מחוץ לסל </vt:lpstr>
      <vt:lpstr>השתלות וטיפולים מיוחדים בחו"ל </vt:lpstr>
      <vt:lpstr>רפואת חו"ל - דוגמאות</vt:lpstr>
      <vt:lpstr>ניתוחים ומחליפי ניתוח בארץ ובחו"ל </vt:lpstr>
      <vt:lpstr>אמבולטורי וכתבי שרות  </vt:lpstr>
      <vt:lpstr>שירותים וכיסויים נוספים</vt:lpstr>
      <vt:lpstr>מצגת של PowerPoint‏</vt:lpstr>
      <vt:lpstr>הבדלים בין ביטוח פרטי לביטוח קבוצתי</vt:lpstr>
      <vt:lpstr>"חוסרים בקולקטיב"</vt:lpstr>
      <vt:lpstr>מצגת של PowerPoint‏</vt:lpstr>
      <vt:lpstr>ביטוחי בריאות  התפתחויות ושינויים </vt:lpstr>
      <vt:lpstr>ביטוחי בריאות לדורותיהם – לפני ואחרי רפורמת הבריאות </vt:lpstr>
      <vt:lpstr>חסרונות הפוליסה האחידה- דור ד' </vt:lpstr>
      <vt:lpstr>יתרונות הפוליסה האחידה ( דור ד' )</vt:lpstr>
      <vt:lpstr>ניתוחים בארץ</vt:lpstr>
      <vt:lpstr>ניתוחים בארץ</vt:lpstr>
      <vt:lpstr>ניתוחים בארץ</vt:lpstr>
      <vt:lpstr>ניתוחים בארץ</vt:lpstr>
      <vt:lpstr>השתלות</vt:lpstr>
      <vt:lpstr>טיפולים מיוחדים בחו"ל</vt:lpstr>
      <vt:lpstr>תרופות / השתלות </vt:lpstr>
      <vt:lpstr>ניתוחים בחו"ל</vt:lpstr>
      <vt:lpstr>רפורמת אוקטובר 2023 – "אחידה אך לא יחידה" </vt:lpstr>
      <vt:lpstr>מצגת של PowerPoint‏</vt:lpstr>
      <vt:lpstr>מצגת של PowerPoint‏</vt:lpstr>
      <vt:lpstr>כותרת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חני - מרכז שפיס היימן</cp:lastModifiedBy>
  <cp:revision>189</cp:revision>
  <dcterms:created xsi:type="dcterms:W3CDTF">2019-01-14T06:35:35Z</dcterms:created>
  <dcterms:modified xsi:type="dcterms:W3CDTF">2024-01-25T08:46:44Z</dcterms:modified>
</cp:coreProperties>
</file>