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1"/>
  </p:notesMasterIdLst>
  <p:handoutMasterIdLst>
    <p:handoutMasterId r:id="rId12"/>
  </p:handoutMasterIdLst>
  <p:sldIdLst>
    <p:sldId id="261" r:id="rId2"/>
    <p:sldId id="327" r:id="rId3"/>
    <p:sldId id="320" r:id="rId4"/>
    <p:sldId id="321" r:id="rId5"/>
    <p:sldId id="340" r:id="rId6"/>
    <p:sldId id="264" r:id="rId7"/>
    <p:sldId id="262" r:id="rId8"/>
    <p:sldId id="271" r:id="rId9"/>
    <p:sldId id="366" r:id="rId10"/>
  </p:sldIdLst>
  <p:sldSz cx="9144000" cy="5143500" type="screen16x9"/>
  <p:notesSz cx="6858000" cy="9144000"/>
  <p:embeddedFontLst>
    <p:embeddedFont>
      <p:font typeface="Changa One" panose="020B0604020202020204" charset="0"/>
      <p:regular r:id="rId13"/>
      <p:italic r:id="rId14"/>
    </p:embeddedFont>
    <p:embeddedFont>
      <p:font typeface="Raleway" panose="020B0604020202020204" charset="0"/>
      <p:regular r:id="rId15"/>
      <p:bold r:id="rId16"/>
      <p:italic r:id="rId17"/>
      <p:boldItalic r:id="rId18"/>
    </p:embeddedFont>
    <p:embeddedFont>
      <p:font typeface="Segoe UI" panose="020B0502040204020203" pitchFamily="34" charset="0"/>
      <p:regular r:id="rId19"/>
      <p:bold r:id="rId20"/>
      <p:italic r:id="rId21"/>
      <p:boldItalic r:id="rId22"/>
    </p:embeddedFont>
    <p:embeddedFont>
      <p:font typeface="Quicksand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D46004-DB62-4B87-94F5-6945B92A7F1E}">
  <a:tblStyle styleId="{E6D46004-DB62-4B87-94F5-6945B92A7F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6"/>
    <p:restoredTop sz="94664"/>
  </p:normalViewPr>
  <p:slideViewPr>
    <p:cSldViewPr snapToGrid="0" snapToObjects="1">
      <p:cViewPr varScale="1">
        <p:scale>
          <a:sx n="106" d="100"/>
          <a:sy n="106" d="100"/>
        </p:scale>
        <p:origin x="29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4" d="100"/>
          <a:sy n="104" d="100"/>
        </p:scale>
        <p:origin x="272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BCF99A-860E-3845-AD64-BA750A051D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82FB8-B8F2-9E45-955C-613DFFEE6D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69E54-A9AC-7543-AAAD-5F426D6D689A}" type="datetimeFigureOut">
              <a:rPr lang="x-none" smtClean="0"/>
              <a:t>2/19/2023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CBDE1-79E5-4A4F-9165-60A288621A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4A80F7-0E2C-244E-B3B0-05EC451335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E2D15-7A10-DF4B-8313-14CEBB5FF02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6008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73140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" name="Google Shape;2827;ga97dc3e45d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8" name="Google Shape;2828;ga97dc3e45d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3" name="Google Shape;3783;g5416e28fca_0_2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4" name="Google Shape;3784;g5416e28fca_0_2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842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5416e28fca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5" name="Google Shape;3015;g5416e28fca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245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5416e28fca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5" name="Google Shape;3015;g5416e28fca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7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5416e28fca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5" name="Google Shape;3015;g5416e28fca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7850" y="137"/>
            <a:ext cx="8793542" cy="5143239"/>
            <a:chOff x="0" y="-13"/>
            <a:chExt cx="8793542" cy="5143239"/>
          </a:xfrm>
        </p:grpSpPr>
        <p:sp>
          <p:nvSpPr>
            <p:cNvPr id="107" name="Google Shape;107;p3"/>
            <p:cNvSpPr/>
            <p:nvPr/>
          </p:nvSpPr>
          <p:spPr>
            <a:xfrm>
              <a:off x="861641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53645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6060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75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243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97915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197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101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074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8217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01896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235677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430556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64727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844470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04910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25606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4532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6675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8648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079157" y="-13"/>
              <a:ext cx="12270" cy="5143239"/>
            </a:xfrm>
            <a:custGeom>
              <a:avLst/>
              <a:gdLst/>
              <a:ahLst/>
              <a:cxnLst/>
              <a:rect l="l" t="t" r="r" b="b"/>
              <a:pathLst>
                <a:path w="127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27" y="532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295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451258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7074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92418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12138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32601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53297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73993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94457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15152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635848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656302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677007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97462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20109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40805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61268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81964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0169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2312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0" y="17777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0" y="34337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0" y="51139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0" y="6770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0" y="84501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0" y="101062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0" y="1168978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0" y="132482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0" y="149284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0" y="165844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0" y="182646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0" y="198230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0" y="216008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0" y="231593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0" y="249370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0" y="264955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0" y="282732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0" y="2992932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0" y="316095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0" y="332655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0" y="349457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0" y="366017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0" y="380867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0" y="396452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0" y="414229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0" y="429814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0" y="4485679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0" y="464152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0" y="48193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0" y="497514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842852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3"/>
          <p:cNvSpPr/>
          <p:nvPr/>
        </p:nvSpPr>
        <p:spPr>
          <a:xfrm>
            <a:off x="1521200" y="-204000"/>
            <a:ext cx="6101700" cy="4807500"/>
          </a:xfrm>
          <a:prstGeom prst="roundRect">
            <a:avLst>
              <a:gd name="adj" fmla="val 0"/>
            </a:avLst>
          </a:prstGeom>
          <a:blipFill>
            <a:blip r:embed="rId2">
              <a:alphaModFix amt="8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1760369" y="-97300"/>
            <a:ext cx="5623200" cy="4491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 txBox="1">
            <a:spLocks noGrp="1"/>
          </p:cNvSpPr>
          <p:nvPr>
            <p:ph type="title"/>
          </p:nvPr>
        </p:nvSpPr>
        <p:spPr>
          <a:xfrm>
            <a:off x="2792900" y="2051125"/>
            <a:ext cx="3558300" cy="112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3"/>
          <p:cNvSpPr txBox="1">
            <a:spLocks noGrp="1"/>
          </p:cNvSpPr>
          <p:nvPr>
            <p:ph type="subTitle" idx="1"/>
          </p:nvPr>
        </p:nvSpPr>
        <p:spPr>
          <a:xfrm>
            <a:off x="2792900" y="3178225"/>
            <a:ext cx="3558300" cy="70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3"/>
          <p:cNvSpPr txBox="1">
            <a:spLocks noGrp="1"/>
          </p:cNvSpPr>
          <p:nvPr>
            <p:ph type="title" idx="2" hasCustomPrompt="1"/>
          </p:nvPr>
        </p:nvSpPr>
        <p:spPr>
          <a:xfrm>
            <a:off x="2793050" y="1061725"/>
            <a:ext cx="35583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184" name="Google Shape;184;p3"/>
          <p:cNvSpPr/>
          <p:nvPr/>
        </p:nvSpPr>
        <p:spPr>
          <a:xfrm rot="5400000">
            <a:off x="7743888" y="143400"/>
            <a:ext cx="834000" cy="547200"/>
          </a:xfrm>
          <a:prstGeom prst="homePlate">
            <a:avLst>
              <a:gd name="adj" fmla="val 190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-8700" y="-12175"/>
            <a:ext cx="581100" cy="515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grpSp>
        <p:nvGrpSpPr>
          <p:cNvPr id="186" name="Google Shape;186;p3"/>
          <p:cNvGrpSpPr/>
          <p:nvPr/>
        </p:nvGrpSpPr>
        <p:grpSpPr>
          <a:xfrm>
            <a:off x="8770500" y="-25"/>
            <a:ext cx="373500" cy="5143197"/>
            <a:chOff x="8770500" y="-25"/>
            <a:chExt cx="373500" cy="5143197"/>
          </a:xfrm>
        </p:grpSpPr>
        <p:sp>
          <p:nvSpPr>
            <p:cNvPr id="187" name="Google Shape;187;p3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6"/>
          <p:cNvGrpSpPr/>
          <p:nvPr/>
        </p:nvGrpSpPr>
        <p:grpSpPr>
          <a:xfrm>
            <a:off x="7850" y="137"/>
            <a:ext cx="8793542" cy="5143239"/>
            <a:chOff x="0" y="-13"/>
            <a:chExt cx="8793542" cy="5143239"/>
          </a:xfrm>
        </p:grpSpPr>
        <p:sp>
          <p:nvSpPr>
            <p:cNvPr id="385" name="Google Shape;385;p6"/>
            <p:cNvSpPr/>
            <p:nvPr/>
          </p:nvSpPr>
          <p:spPr>
            <a:xfrm>
              <a:off x="861641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53645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36060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5675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76243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97915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197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4101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6074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18217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201896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2235677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2430556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264727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2844470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04910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25606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4532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36675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38648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4079157" y="-13"/>
              <a:ext cx="12270" cy="5143239"/>
            </a:xfrm>
            <a:custGeom>
              <a:avLst/>
              <a:gdLst/>
              <a:ahLst/>
              <a:cxnLst/>
              <a:rect l="l" t="t" r="r" b="b"/>
              <a:pathLst>
                <a:path w="127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27" y="532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4295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451258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47074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492418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512138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532601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553297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573993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594457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615152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635848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656302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677007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697462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720109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740805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761268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781964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80169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82312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0" y="17777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0" y="34337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0" y="51139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0" y="6770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0" y="84501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0" y="101062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0" y="1168978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0" y="132482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0" y="149284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0" y="165844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0" y="182646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0" y="198230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0" y="216008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0" y="231593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0" y="249370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0" y="264955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0" y="282732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0" y="2992932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0" y="316095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0" y="332655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0" y="349457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0" y="366017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0" y="380867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0" y="396452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0" y="414229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0" y="429814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0" y="4485679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0" y="464152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0" y="48193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0" y="497514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842852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" name="Google Shape;457;p6"/>
          <p:cNvSpPr/>
          <p:nvPr/>
        </p:nvSpPr>
        <p:spPr>
          <a:xfrm>
            <a:off x="-8700" y="4891550"/>
            <a:ext cx="8802300" cy="25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8" name="Google Shape;458;p6"/>
          <p:cNvCxnSpPr/>
          <p:nvPr/>
        </p:nvCxnSpPr>
        <p:spPr>
          <a:xfrm>
            <a:off x="572300" y="-4350"/>
            <a:ext cx="0" cy="5152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9" name="Google Shape;459;p6"/>
          <p:cNvSpPr/>
          <p:nvPr/>
        </p:nvSpPr>
        <p:spPr>
          <a:xfrm rot="5400000">
            <a:off x="7743888" y="143400"/>
            <a:ext cx="834000" cy="547200"/>
          </a:xfrm>
          <a:prstGeom prst="homePlate">
            <a:avLst>
              <a:gd name="adj" fmla="val 190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1" name="Google Shape;461;p6"/>
          <p:cNvGrpSpPr/>
          <p:nvPr/>
        </p:nvGrpSpPr>
        <p:grpSpPr>
          <a:xfrm>
            <a:off x="8770500" y="-25"/>
            <a:ext cx="373500" cy="5143197"/>
            <a:chOff x="8770500" y="-25"/>
            <a:chExt cx="373500" cy="5143197"/>
          </a:xfrm>
        </p:grpSpPr>
        <p:sp>
          <p:nvSpPr>
            <p:cNvPr id="462" name="Google Shape;462;p6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1" name="Google Shape;2351;p29"/>
          <p:cNvGrpSpPr/>
          <p:nvPr/>
        </p:nvGrpSpPr>
        <p:grpSpPr>
          <a:xfrm>
            <a:off x="7850" y="137"/>
            <a:ext cx="9247474" cy="5143239"/>
            <a:chOff x="7850" y="137"/>
            <a:chExt cx="9247474" cy="5143239"/>
          </a:xfrm>
        </p:grpSpPr>
        <p:grpSp>
          <p:nvGrpSpPr>
            <p:cNvPr id="2352" name="Google Shape;2352;p29"/>
            <p:cNvGrpSpPr/>
            <p:nvPr/>
          </p:nvGrpSpPr>
          <p:grpSpPr>
            <a:xfrm>
              <a:off x="7850" y="137"/>
              <a:ext cx="9144058" cy="5143239"/>
              <a:chOff x="0" y="-13"/>
              <a:chExt cx="9144058" cy="5143239"/>
            </a:xfrm>
          </p:grpSpPr>
          <p:sp>
            <p:nvSpPr>
              <p:cNvPr id="2353" name="Google Shape;2353;p29"/>
              <p:cNvSpPr/>
              <p:nvPr/>
            </p:nvSpPr>
            <p:spPr>
              <a:xfrm>
                <a:off x="8616419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29"/>
              <p:cNvSpPr/>
              <p:nvPr/>
            </p:nvSpPr>
            <p:spPr>
              <a:xfrm>
                <a:off x="153645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29"/>
              <p:cNvSpPr/>
              <p:nvPr/>
            </p:nvSpPr>
            <p:spPr>
              <a:xfrm>
                <a:off x="36060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29"/>
              <p:cNvSpPr/>
              <p:nvPr/>
            </p:nvSpPr>
            <p:spPr>
              <a:xfrm>
                <a:off x="56755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29"/>
              <p:cNvSpPr/>
              <p:nvPr/>
            </p:nvSpPr>
            <p:spPr>
              <a:xfrm>
                <a:off x="762438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29"/>
              <p:cNvSpPr/>
              <p:nvPr/>
            </p:nvSpPr>
            <p:spPr>
              <a:xfrm>
                <a:off x="97915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29"/>
              <p:cNvSpPr/>
              <p:nvPr/>
            </p:nvSpPr>
            <p:spPr>
              <a:xfrm>
                <a:off x="119787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29"/>
              <p:cNvSpPr/>
              <p:nvPr/>
            </p:nvSpPr>
            <p:spPr>
              <a:xfrm>
                <a:off x="141016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29"/>
              <p:cNvSpPr/>
              <p:nvPr/>
            </p:nvSpPr>
            <p:spPr>
              <a:xfrm>
                <a:off x="160746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29"/>
              <p:cNvSpPr/>
              <p:nvPr/>
            </p:nvSpPr>
            <p:spPr>
              <a:xfrm>
                <a:off x="182176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29"/>
              <p:cNvSpPr/>
              <p:nvPr/>
            </p:nvSpPr>
            <p:spPr>
              <a:xfrm>
                <a:off x="201896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29"/>
              <p:cNvSpPr/>
              <p:nvPr/>
            </p:nvSpPr>
            <p:spPr>
              <a:xfrm>
                <a:off x="2235677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29"/>
              <p:cNvSpPr/>
              <p:nvPr/>
            </p:nvSpPr>
            <p:spPr>
              <a:xfrm>
                <a:off x="2430556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29"/>
              <p:cNvSpPr/>
              <p:nvPr/>
            </p:nvSpPr>
            <p:spPr>
              <a:xfrm>
                <a:off x="264727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29"/>
              <p:cNvSpPr/>
              <p:nvPr/>
            </p:nvSpPr>
            <p:spPr>
              <a:xfrm>
                <a:off x="2844470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29"/>
              <p:cNvSpPr/>
              <p:nvPr/>
            </p:nvSpPr>
            <p:spPr>
              <a:xfrm>
                <a:off x="3049108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29"/>
              <p:cNvSpPr/>
              <p:nvPr/>
            </p:nvSpPr>
            <p:spPr>
              <a:xfrm>
                <a:off x="325606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29"/>
              <p:cNvSpPr/>
              <p:nvPr/>
            </p:nvSpPr>
            <p:spPr>
              <a:xfrm>
                <a:off x="345326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29"/>
              <p:cNvSpPr/>
              <p:nvPr/>
            </p:nvSpPr>
            <p:spPr>
              <a:xfrm>
                <a:off x="366756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29"/>
              <p:cNvSpPr/>
              <p:nvPr/>
            </p:nvSpPr>
            <p:spPr>
              <a:xfrm>
                <a:off x="386485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29"/>
              <p:cNvSpPr/>
              <p:nvPr/>
            </p:nvSpPr>
            <p:spPr>
              <a:xfrm>
                <a:off x="4079157" y="-13"/>
                <a:ext cx="12270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27" y="53233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29"/>
              <p:cNvSpPr/>
              <p:nvPr/>
            </p:nvSpPr>
            <p:spPr>
              <a:xfrm>
                <a:off x="429587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29"/>
              <p:cNvSpPr/>
              <p:nvPr/>
            </p:nvSpPr>
            <p:spPr>
              <a:xfrm>
                <a:off x="451258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29"/>
              <p:cNvSpPr/>
              <p:nvPr/>
            </p:nvSpPr>
            <p:spPr>
              <a:xfrm>
                <a:off x="470746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29"/>
              <p:cNvSpPr/>
              <p:nvPr/>
            </p:nvSpPr>
            <p:spPr>
              <a:xfrm>
                <a:off x="492418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29"/>
              <p:cNvSpPr/>
              <p:nvPr/>
            </p:nvSpPr>
            <p:spPr>
              <a:xfrm>
                <a:off x="512138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29"/>
              <p:cNvSpPr/>
              <p:nvPr/>
            </p:nvSpPr>
            <p:spPr>
              <a:xfrm>
                <a:off x="532601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29"/>
              <p:cNvSpPr/>
              <p:nvPr/>
            </p:nvSpPr>
            <p:spPr>
              <a:xfrm>
                <a:off x="553297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29"/>
              <p:cNvSpPr/>
              <p:nvPr/>
            </p:nvSpPr>
            <p:spPr>
              <a:xfrm>
                <a:off x="573993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29"/>
              <p:cNvSpPr/>
              <p:nvPr/>
            </p:nvSpPr>
            <p:spPr>
              <a:xfrm>
                <a:off x="594457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29"/>
              <p:cNvSpPr/>
              <p:nvPr/>
            </p:nvSpPr>
            <p:spPr>
              <a:xfrm>
                <a:off x="615152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29"/>
              <p:cNvSpPr/>
              <p:nvPr/>
            </p:nvSpPr>
            <p:spPr>
              <a:xfrm>
                <a:off x="635848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29"/>
              <p:cNvSpPr/>
              <p:nvPr/>
            </p:nvSpPr>
            <p:spPr>
              <a:xfrm>
                <a:off x="656302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29"/>
              <p:cNvSpPr/>
              <p:nvPr/>
            </p:nvSpPr>
            <p:spPr>
              <a:xfrm>
                <a:off x="6770079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29"/>
              <p:cNvSpPr/>
              <p:nvPr/>
            </p:nvSpPr>
            <p:spPr>
              <a:xfrm>
                <a:off x="697462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29"/>
              <p:cNvSpPr/>
              <p:nvPr/>
            </p:nvSpPr>
            <p:spPr>
              <a:xfrm>
                <a:off x="720109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29"/>
              <p:cNvSpPr/>
              <p:nvPr/>
            </p:nvSpPr>
            <p:spPr>
              <a:xfrm>
                <a:off x="740805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29"/>
              <p:cNvSpPr/>
              <p:nvPr/>
            </p:nvSpPr>
            <p:spPr>
              <a:xfrm>
                <a:off x="761268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29"/>
              <p:cNvSpPr/>
              <p:nvPr/>
            </p:nvSpPr>
            <p:spPr>
              <a:xfrm>
                <a:off x="781964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29"/>
              <p:cNvSpPr/>
              <p:nvPr/>
            </p:nvSpPr>
            <p:spPr>
              <a:xfrm>
                <a:off x="80169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29"/>
              <p:cNvSpPr/>
              <p:nvPr/>
            </p:nvSpPr>
            <p:spPr>
              <a:xfrm>
                <a:off x="82312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29"/>
              <p:cNvSpPr/>
              <p:nvPr/>
            </p:nvSpPr>
            <p:spPr>
              <a:xfrm>
                <a:off x="0" y="17777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29"/>
              <p:cNvSpPr/>
              <p:nvPr/>
            </p:nvSpPr>
            <p:spPr>
              <a:xfrm>
                <a:off x="0" y="34337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29"/>
              <p:cNvSpPr/>
              <p:nvPr/>
            </p:nvSpPr>
            <p:spPr>
              <a:xfrm>
                <a:off x="0" y="51139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29"/>
              <p:cNvSpPr/>
              <p:nvPr/>
            </p:nvSpPr>
            <p:spPr>
              <a:xfrm>
                <a:off x="0" y="67700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29"/>
              <p:cNvSpPr/>
              <p:nvPr/>
            </p:nvSpPr>
            <p:spPr>
              <a:xfrm>
                <a:off x="0" y="84501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29"/>
              <p:cNvSpPr/>
              <p:nvPr/>
            </p:nvSpPr>
            <p:spPr>
              <a:xfrm>
                <a:off x="0" y="101062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29"/>
              <p:cNvSpPr/>
              <p:nvPr/>
            </p:nvSpPr>
            <p:spPr>
              <a:xfrm>
                <a:off x="0" y="1168978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29"/>
              <p:cNvSpPr/>
              <p:nvPr/>
            </p:nvSpPr>
            <p:spPr>
              <a:xfrm>
                <a:off x="0" y="1324823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29"/>
              <p:cNvSpPr/>
              <p:nvPr/>
            </p:nvSpPr>
            <p:spPr>
              <a:xfrm>
                <a:off x="0" y="149284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29"/>
              <p:cNvSpPr/>
              <p:nvPr/>
            </p:nvSpPr>
            <p:spPr>
              <a:xfrm>
                <a:off x="0" y="1658445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29"/>
              <p:cNvSpPr/>
              <p:nvPr/>
            </p:nvSpPr>
            <p:spPr>
              <a:xfrm>
                <a:off x="0" y="182646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29"/>
              <p:cNvSpPr/>
              <p:nvPr/>
            </p:nvSpPr>
            <p:spPr>
              <a:xfrm>
                <a:off x="0" y="198230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29"/>
              <p:cNvSpPr/>
              <p:nvPr/>
            </p:nvSpPr>
            <p:spPr>
              <a:xfrm>
                <a:off x="0" y="216008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29"/>
              <p:cNvSpPr/>
              <p:nvPr/>
            </p:nvSpPr>
            <p:spPr>
              <a:xfrm>
                <a:off x="0" y="231593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29"/>
              <p:cNvSpPr/>
              <p:nvPr/>
            </p:nvSpPr>
            <p:spPr>
              <a:xfrm>
                <a:off x="0" y="249370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29"/>
              <p:cNvSpPr/>
              <p:nvPr/>
            </p:nvSpPr>
            <p:spPr>
              <a:xfrm>
                <a:off x="0" y="2649551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29"/>
              <p:cNvSpPr/>
              <p:nvPr/>
            </p:nvSpPr>
            <p:spPr>
              <a:xfrm>
                <a:off x="0" y="282732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29"/>
              <p:cNvSpPr/>
              <p:nvPr/>
            </p:nvSpPr>
            <p:spPr>
              <a:xfrm>
                <a:off x="0" y="2992932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29"/>
              <p:cNvSpPr/>
              <p:nvPr/>
            </p:nvSpPr>
            <p:spPr>
              <a:xfrm>
                <a:off x="0" y="316095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29"/>
              <p:cNvSpPr/>
              <p:nvPr/>
            </p:nvSpPr>
            <p:spPr>
              <a:xfrm>
                <a:off x="0" y="3326553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29"/>
              <p:cNvSpPr/>
              <p:nvPr/>
            </p:nvSpPr>
            <p:spPr>
              <a:xfrm>
                <a:off x="0" y="349457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29"/>
              <p:cNvSpPr/>
              <p:nvPr/>
            </p:nvSpPr>
            <p:spPr>
              <a:xfrm>
                <a:off x="0" y="3660175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29"/>
              <p:cNvSpPr/>
              <p:nvPr/>
            </p:nvSpPr>
            <p:spPr>
              <a:xfrm>
                <a:off x="0" y="380867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29"/>
              <p:cNvSpPr/>
              <p:nvPr/>
            </p:nvSpPr>
            <p:spPr>
              <a:xfrm>
                <a:off x="0" y="3964521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29"/>
              <p:cNvSpPr/>
              <p:nvPr/>
            </p:nvSpPr>
            <p:spPr>
              <a:xfrm>
                <a:off x="0" y="414229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29"/>
              <p:cNvSpPr/>
              <p:nvPr/>
            </p:nvSpPr>
            <p:spPr>
              <a:xfrm>
                <a:off x="0" y="429814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29"/>
              <p:cNvSpPr/>
              <p:nvPr/>
            </p:nvSpPr>
            <p:spPr>
              <a:xfrm>
                <a:off x="0" y="4485679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29"/>
              <p:cNvSpPr/>
              <p:nvPr/>
            </p:nvSpPr>
            <p:spPr>
              <a:xfrm>
                <a:off x="0" y="464152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29"/>
              <p:cNvSpPr/>
              <p:nvPr/>
            </p:nvSpPr>
            <p:spPr>
              <a:xfrm>
                <a:off x="0" y="481930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29"/>
              <p:cNvSpPr/>
              <p:nvPr/>
            </p:nvSpPr>
            <p:spPr>
              <a:xfrm>
                <a:off x="0" y="497514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29"/>
              <p:cNvSpPr/>
              <p:nvPr/>
            </p:nvSpPr>
            <p:spPr>
              <a:xfrm>
                <a:off x="842852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5" name="Google Shape;2425;p29"/>
            <p:cNvGrpSpPr/>
            <p:nvPr/>
          </p:nvGrpSpPr>
          <p:grpSpPr>
            <a:xfrm>
              <a:off x="8841314" y="137"/>
              <a:ext cx="414010" cy="5143239"/>
              <a:chOff x="7612689" y="-13"/>
              <a:chExt cx="414010" cy="5143239"/>
            </a:xfrm>
          </p:grpSpPr>
          <p:sp>
            <p:nvSpPr>
              <p:cNvPr id="2426" name="Google Shape;2426;p29"/>
              <p:cNvSpPr/>
              <p:nvPr/>
            </p:nvSpPr>
            <p:spPr>
              <a:xfrm>
                <a:off x="761268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29"/>
              <p:cNvSpPr/>
              <p:nvPr/>
            </p:nvSpPr>
            <p:spPr>
              <a:xfrm>
                <a:off x="781964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29"/>
              <p:cNvSpPr/>
              <p:nvPr/>
            </p:nvSpPr>
            <p:spPr>
              <a:xfrm>
                <a:off x="80169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29" name="Google Shape;2429;p29"/>
          <p:cNvSpPr/>
          <p:nvPr/>
        </p:nvSpPr>
        <p:spPr>
          <a:xfrm>
            <a:off x="1521200" y="-204000"/>
            <a:ext cx="6101700" cy="48075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0" name="Google Shape;2430;p29"/>
          <p:cNvSpPr/>
          <p:nvPr/>
        </p:nvSpPr>
        <p:spPr>
          <a:xfrm>
            <a:off x="1760369" y="-97300"/>
            <a:ext cx="5623200" cy="4491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29"/>
          <p:cNvSpPr/>
          <p:nvPr/>
        </p:nvSpPr>
        <p:spPr>
          <a:xfrm>
            <a:off x="-25" y="-12175"/>
            <a:ext cx="572400" cy="515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9"/>
          <p:cNvSpPr/>
          <p:nvPr/>
        </p:nvSpPr>
        <p:spPr>
          <a:xfrm>
            <a:off x="467487" y="-12175"/>
            <a:ext cx="104700" cy="5155800"/>
          </a:xfrm>
          <a:prstGeom prst="rect">
            <a:avLst/>
          </a:prstGeom>
          <a:solidFill>
            <a:srgbClr val="43777D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3" name="Google Shape;2433;p29"/>
          <p:cNvGrpSpPr/>
          <p:nvPr/>
        </p:nvGrpSpPr>
        <p:grpSpPr>
          <a:xfrm>
            <a:off x="8174000" y="-12175"/>
            <a:ext cx="249900" cy="5155800"/>
            <a:chOff x="8174000" y="-12175"/>
            <a:chExt cx="249900" cy="5155800"/>
          </a:xfrm>
        </p:grpSpPr>
        <p:sp>
          <p:nvSpPr>
            <p:cNvPr id="2434" name="Google Shape;2434;p29"/>
            <p:cNvSpPr/>
            <p:nvPr/>
          </p:nvSpPr>
          <p:spPr>
            <a:xfrm>
              <a:off x="8174000" y="-12175"/>
              <a:ext cx="249900" cy="5155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35" name="Google Shape;2435;p29"/>
            <p:cNvCxnSpPr>
              <a:stCxn id="2434" idx="0"/>
              <a:endCxn id="2434" idx="2"/>
            </p:cNvCxnSpPr>
            <p:nvPr/>
          </p:nvCxnSpPr>
          <p:spPr>
            <a:xfrm>
              <a:off x="82989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6" name="Google Shape;2436;p29"/>
            <p:cNvCxnSpPr/>
            <p:nvPr/>
          </p:nvCxnSpPr>
          <p:spPr>
            <a:xfrm>
              <a:off x="82191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7" name="Google Shape;2437;p29"/>
            <p:cNvCxnSpPr/>
            <p:nvPr/>
          </p:nvCxnSpPr>
          <p:spPr>
            <a:xfrm>
              <a:off x="83787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38" name="Google Shape;2438;p29"/>
          <p:cNvGrpSpPr/>
          <p:nvPr/>
        </p:nvGrpSpPr>
        <p:grpSpPr>
          <a:xfrm>
            <a:off x="8770500" y="-25"/>
            <a:ext cx="373500" cy="5143197"/>
            <a:chOff x="8770500" y="-25"/>
            <a:chExt cx="373500" cy="5143197"/>
          </a:xfrm>
        </p:grpSpPr>
        <p:sp>
          <p:nvSpPr>
            <p:cNvPr id="2439" name="Google Shape;2439;p29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9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9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9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9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9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9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9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9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9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9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1" name="Google Shape;2451;p30"/>
          <p:cNvGrpSpPr/>
          <p:nvPr/>
        </p:nvGrpSpPr>
        <p:grpSpPr>
          <a:xfrm>
            <a:off x="7850" y="137"/>
            <a:ext cx="9247474" cy="5143239"/>
            <a:chOff x="7850" y="137"/>
            <a:chExt cx="9247474" cy="5143239"/>
          </a:xfrm>
        </p:grpSpPr>
        <p:grpSp>
          <p:nvGrpSpPr>
            <p:cNvPr id="2452" name="Google Shape;2452;p30"/>
            <p:cNvGrpSpPr/>
            <p:nvPr/>
          </p:nvGrpSpPr>
          <p:grpSpPr>
            <a:xfrm>
              <a:off x="7850" y="137"/>
              <a:ext cx="9144058" cy="5143239"/>
              <a:chOff x="0" y="-13"/>
              <a:chExt cx="9144058" cy="5143239"/>
            </a:xfrm>
          </p:grpSpPr>
          <p:sp>
            <p:nvSpPr>
              <p:cNvPr id="2453" name="Google Shape;2453;p30"/>
              <p:cNvSpPr/>
              <p:nvPr/>
            </p:nvSpPr>
            <p:spPr>
              <a:xfrm>
                <a:off x="8616419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30"/>
              <p:cNvSpPr/>
              <p:nvPr/>
            </p:nvSpPr>
            <p:spPr>
              <a:xfrm>
                <a:off x="153645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0"/>
              <p:cNvSpPr/>
              <p:nvPr/>
            </p:nvSpPr>
            <p:spPr>
              <a:xfrm>
                <a:off x="36060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0"/>
              <p:cNvSpPr/>
              <p:nvPr/>
            </p:nvSpPr>
            <p:spPr>
              <a:xfrm>
                <a:off x="56755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0"/>
              <p:cNvSpPr/>
              <p:nvPr/>
            </p:nvSpPr>
            <p:spPr>
              <a:xfrm>
                <a:off x="762438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30"/>
              <p:cNvSpPr/>
              <p:nvPr/>
            </p:nvSpPr>
            <p:spPr>
              <a:xfrm>
                <a:off x="97915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30"/>
              <p:cNvSpPr/>
              <p:nvPr/>
            </p:nvSpPr>
            <p:spPr>
              <a:xfrm>
                <a:off x="119787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0"/>
              <p:cNvSpPr/>
              <p:nvPr/>
            </p:nvSpPr>
            <p:spPr>
              <a:xfrm>
                <a:off x="141016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0"/>
              <p:cNvSpPr/>
              <p:nvPr/>
            </p:nvSpPr>
            <p:spPr>
              <a:xfrm>
                <a:off x="160746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0"/>
              <p:cNvSpPr/>
              <p:nvPr/>
            </p:nvSpPr>
            <p:spPr>
              <a:xfrm>
                <a:off x="182176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30"/>
              <p:cNvSpPr/>
              <p:nvPr/>
            </p:nvSpPr>
            <p:spPr>
              <a:xfrm>
                <a:off x="201896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30"/>
              <p:cNvSpPr/>
              <p:nvPr/>
            </p:nvSpPr>
            <p:spPr>
              <a:xfrm>
                <a:off x="2235677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0"/>
              <p:cNvSpPr/>
              <p:nvPr/>
            </p:nvSpPr>
            <p:spPr>
              <a:xfrm>
                <a:off x="2430556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0"/>
              <p:cNvSpPr/>
              <p:nvPr/>
            </p:nvSpPr>
            <p:spPr>
              <a:xfrm>
                <a:off x="264727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0"/>
              <p:cNvSpPr/>
              <p:nvPr/>
            </p:nvSpPr>
            <p:spPr>
              <a:xfrm>
                <a:off x="2844470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30"/>
              <p:cNvSpPr/>
              <p:nvPr/>
            </p:nvSpPr>
            <p:spPr>
              <a:xfrm>
                <a:off x="3049108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0"/>
              <p:cNvSpPr/>
              <p:nvPr/>
            </p:nvSpPr>
            <p:spPr>
              <a:xfrm>
                <a:off x="325606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0"/>
              <p:cNvSpPr/>
              <p:nvPr/>
            </p:nvSpPr>
            <p:spPr>
              <a:xfrm>
                <a:off x="345326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0"/>
              <p:cNvSpPr/>
              <p:nvPr/>
            </p:nvSpPr>
            <p:spPr>
              <a:xfrm>
                <a:off x="366756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0"/>
              <p:cNvSpPr/>
              <p:nvPr/>
            </p:nvSpPr>
            <p:spPr>
              <a:xfrm>
                <a:off x="386485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0"/>
              <p:cNvSpPr/>
              <p:nvPr/>
            </p:nvSpPr>
            <p:spPr>
              <a:xfrm>
                <a:off x="4079157" y="-13"/>
                <a:ext cx="12270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27" y="53233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0"/>
              <p:cNvSpPr/>
              <p:nvPr/>
            </p:nvSpPr>
            <p:spPr>
              <a:xfrm>
                <a:off x="429587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0"/>
              <p:cNvSpPr/>
              <p:nvPr/>
            </p:nvSpPr>
            <p:spPr>
              <a:xfrm>
                <a:off x="451258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0"/>
              <p:cNvSpPr/>
              <p:nvPr/>
            </p:nvSpPr>
            <p:spPr>
              <a:xfrm>
                <a:off x="470746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0"/>
              <p:cNvSpPr/>
              <p:nvPr/>
            </p:nvSpPr>
            <p:spPr>
              <a:xfrm>
                <a:off x="492418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0"/>
              <p:cNvSpPr/>
              <p:nvPr/>
            </p:nvSpPr>
            <p:spPr>
              <a:xfrm>
                <a:off x="512138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0"/>
              <p:cNvSpPr/>
              <p:nvPr/>
            </p:nvSpPr>
            <p:spPr>
              <a:xfrm>
                <a:off x="532601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0"/>
              <p:cNvSpPr/>
              <p:nvPr/>
            </p:nvSpPr>
            <p:spPr>
              <a:xfrm>
                <a:off x="553297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0"/>
              <p:cNvSpPr/>
              <p:nvPr/>
            </p:nvSpPr>
            <p:spPr>
              <a:xfrm>
                <a:off x="5739933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0"/>
              <p:cNvSpPr/>
              <p:nvPr/>
            </p:nvSpPr>
            <p:spPr>
              <a:xfrm>
                <a:off x="594457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0"/>
              <p:cNvSpPr/>
              <p:nvPr/>
            </p:nvSpPr>
            <p:spPr>
              <a:xfrm>
                <a:off x="6151528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0"/>
              <p:cNvSpPr/>
              <p:nvPr/>
            </p:nvSpPr>
            <p:spPr>
              <a:xfrm>
                <a:off x="635848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30"/>
              <p:cNvSpPr/>
              <p:nvPr/>
            </p:nvSpPr>
            <p:spPr>
              <a:xfrm>
                <a:off x="656302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30"/>
              <p:cNvSpPr/>
              <p:nvPr/>
            </p:nvSpPr>
            <p:spPr>
              <a:xfrm>
                <a:off x="6770079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30"/>
              <p:cNvSpPr/>
              <p:nvPr/>
            </p:nvSpPr>
            <p:spPr>
              <a:xfrm>
                <a:off x="697462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30"/>
              <p:cNvSpPr/>
              <p:nvPr/>
            </p:nvSpPr>
            <p:spPr>
              <a:xfrm>
                <a:off x="7201094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30"/>
              <p:cNvSpPr/>
              <p:nvPr/>
            </p:nvSpPr>
            <p:spPr>
              <a:xfrm>
                <a:off x="7408051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1" y="1"/>
                    </a:moveTo>
                    <a:lnTo>
                      <a:pt x="1" y="53233"/>
                    </a:lnTo>
                    <a:lnTo>
                      <a:pt x="102" y="53233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30"/>
              <p:cNvSpPr/>
              <p:nvPr/>
            </p:nvSpPr>
            <p:spPr>
              <a:xfrm>
                <a:off x="761268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30"/>
              <p:cNvSpPr/>
              <p:nvPr/>
            </p:nvSpPr>
            <p:spPr>
              <a:xfrm>
                <a:off x="781964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30"/>
              <p:cNvSpPr/>
              <p:nvPr/>
            </p:nvSpPr>
            <p:spPr>
              <a:xfrm>
                <a:off x="80169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30"/>
              <p:cNvSpPr/>
              <p:nvPr/>
            </p:nvSpPr>
            <p:spPr>
              <a:xfrm>
                <a:off x="82312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30"/>
              <p:cNvSpPr/>
              <p:nvPr/>
            </p:nvSpPr>
            <p:spPr>
              <a:xfrm>
                <a:off x="0" y="17777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30"/>
              <p:cNvSpPr/>
              <p:nvPr/>
            </p:nvSpPr>
            <p:spPr>
              <a:xfrm>
                <a:off x="0" y="34337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30"/>
              <p:cNvSpPr/>
              <p:nvPr/>
            </p:nvSpPr>
            <p:spPr>
              <a:xfrm>
                <a:off x="0" y="51139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30"/>
              <p:cNvSpPr/>
              <p:nvPr/>
            </p:nvSpPr>
            <p:spPr>
              <a:xfrm>
                <a:off x="0" y="67700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30"/>
              <p:cNvSpPr/>
              <p:nvPr/>
            </p:nvSpPr>
            <p:spPr>
              <a:xfrm>
                <a:off x="0" y="84501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30"/>
              <p:cNvSpPr/>
              <p:nvPr/>
            </p:nvSpPr>
            <p:spPr>
              <a:xfrm>
                <a:off x="0" y="101062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30"/>
              <p:cNvSpPr/>
              <p:nvPr/>
            </p:nvSpPr>
            <p:spPr>
              <a:xfrm>
                <a:off x="0" y="1168978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0"/>
              <p:cNvSpPr/>
              <p:nvPr/>
            </p:nvSpPr>
            <p:spPr>
              <a:xfrm>
                <a:off x="0" y="1324823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0"/>
              <p:cNvSpPr/>
              <p:nvPr/>
            </p:nvSpPr>
            <p:spPr>
              <a:xfrm>
                <a:off x="0" y="149284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0"/>
              <p:cNvSpPr/>
              <p:nvPr/>
            </p:nvSpPr>
            <p:spPr>
              <a:xfrm>
                <a:off x="0" y="1658445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30"/>
              <p:cNvSpPr/>
              <p:nvPr/>
            </p:nvSpPr>
            <p:spPr>
              <a:xfrm>
                <a:off x="0" y="182646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0"/>
              <p:cNvSpPr/>
              <p:nvPr/>
            </p:nvSpPr>
            <p:spPr>
              <a:xfrm>
                <a:off x="0" y="198230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0"/>
              <p:cNvSpPr/>
              <p:nvPr/>
            </p:nvSpPr>
            <p:spPr>
              <a:xfrm>
                <a:off x="0" y="216008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30"/>
              <p:cNvSpPr/>
              <p:nvPr/>
            </p:nvSpPr>
            <p:spPr>
              <a:xfrm>
                <a:off x="0" y="231593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30"/>
              <p:cNvSpPr/>
              <p:nvPr/>
            </p:nvSpPr>
            <p:spPr>
              <a:xfrm>
                <a:off x="0" y="249370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30"/>
              <p:cNvSpPr/>
              <p:nvPr/>
            </p:nvSpPr>
            <p:spPr>
              <a:xfrm>
                <a:off x="0" y="2649551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30"/>
              <p:cNvSpPr/>
              <p:nvPr/>
            </p:nvSpPr>
            <p:spPr>
              <a:xfrm>
                <a:off x="0" y="282732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30"/>
              <p:cNvSpPr/>
              <p:nvPr/>
            </p:nvSpPr>
            <p:spPr>
              <a:xfrm>
                <a:off x="0" y="2992932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30"/>
              <p:cNvSpPr/>
              <p:nvPr/>
            </p:nvSpPr>
            <p:spPr>
              <a:xfrm>
                <a:off x="0" y="316095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30"/>
              <p:cNvSpPr/>
              <p:nvPr/>
            </p:nvSpPr>
            <p:spPr>
              <a:xfrm>
                <a:off x="0" y="3326553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30"/>
              <p:cNvSpPr/>
              <p:nvPr/>
            </p:nvSpPr>
            <p:spPr>
              <a:xfrm>
                <a:off x="0" y="3494572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30"/>
              <p:cNvSpPr/>
              <p:nvPr/>
            </p:nvSpPr>
            <p:spPr>
              <a:xfrm>
                <a:off x="0" y="3660175"/>
                <a:ext cx="9144058" cy="9758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0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30"/>
              <p:cNvSpPr/>
              <p:nvPr/>
            </p:nvSpPr>
            <p:spPr>
              <a:xfrm>
                <a:off x="0" y="3808677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30"/>
              <p:cNvSpPr/>
              <p:nvPr/>
            </p:nvSpPr>
            <p:spPr>
              <a:xfrm>
                <a:off x="0" y="3964521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30"/>
              <p:cNvSpPr/>
              <p:nvPr/>
            </p:nvSpPr>
            <p:spPr>
              <a:xfrm>
                <a:off x="0" y="4142298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30"/>
              <p:cNvSpPr/>
              <p:nvPr/>
            </p:nvSpPr>
            <p:spPr>
              <a:xfrm>
                <a:off x="0" y="429814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2"/>
                    </a:lnTo>
                    <a:lnTo>
                      <a:pt x="90107" y="102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30"/>
              <p:cNvSpPr/>
              <p:nvPr/>
            </p:nvSpPr>
            <p:spPr>
              <a:xfrm>
                <a:off x="0" y="4485679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30"/>
              <p:cNvSpPr/>
              <p:nvPr/>
            </p:nvSpPr>
            <p:spPr>
              <a:xfrm>
                <a:off x="0" y="4641523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30"/>
              <p:cNvSpPr/>
              <p:nvPr/>
            </p:nvSpPr>
            <p:spPr>
              <a:xfrm>
                <a:off x="0" y="4819300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30"/>
              <p:cNvSpPr/>
              <p:nvPr/>
            </p:nvSpPr>
            <p:spPr>
              <a:xfrm>
                <a:off x="0" y="4975145"/>
                <a:ext cx="9144058" cy="9855"/>
              </a:xfrm>
              <a:custGeom>
                <a:avLst/>
                <a:gdLst/>
                <a:ahLst/>
                <a:cxnLst/>
                <a:rect l="l" t="t" r="r" b="b"/>
                <a:pathLst>
                  <a:path w="90107" h="102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90107" y="101"/>
                    </a:lnTo>
                    <a:lnTo>
                      <a:pt x="90107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30"/>
              <p:cNvSpPr/>
              <p:nvPr/>
            </p:nvSpPr>
            <p:spPr>
              <a:xfrm>
                <a:off x="8428523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5" name="Google Shape;2525;p30"/>
            <p:cNvGrpSpPr/>
            <p:nvPr/>
          </p:nvGrpSpPr>
          <p:grpSpPr>
            <a:xfrm>
              <a:off x="8841314" y="137"/>
              <a:ext cx="414010" cy="5143239"/>
              <a:chOff x="7612689" y="-13"/>
              <a:chExt cx="414010" cy="5143239"/>
            </a:xfrm>
          </p:grpSpPr>
          <p:sp>
            <p:nvSpPr>
              <p:cNvPr id="2526" name="Google Shape;2526;p30"/>
              <p:cNvSpPr/>
              <p:nvPr/>
            </p:nvSpPr>
            <p:spPr>
              <a:xfrm>
                <a:off x="7612689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30"/>
              <p:cNvSpPr/>
              <p:nvPr/>
            </p:nvSpPr>
            <p:spPr>
              <a:xfrm>
                <a:off x="7819646" y="-13"/>
                <a:ext cx="9855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30"/>
              <p:cNvSpPr/>
              <p:nvPr/>
            </p:nvSpPr>
            <p:spPr>
              <a:xfrm>
                <a:off x="8016941" y="-13"/>
                <a:ext cx="9758" cy="5143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3233" extrusionOk="0">
                    <a:moveTo>
                      <a:pt x="0" y="1"/>
                    </a:moveTo>
                    <a:lnTo>
                      <a:pt x="0" y="53233"/>
                    </a:lnTo>
                    <a:lnTo>
                      <a:pt x="101" y="5323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EFC7C7">
                  <a:alpha val="38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29" name="Google Shape;2529;p30"/>
          <p:cNvSpPr/>
          <p:nvPr/>
        </p:nvSpPr>
        <p:spPr>
          <a:xfrm>
            <a:off x="-8700" y="4891550"/>
            <a:ext cx="8802300" cy="25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30" name="Google Shape;2530;p30"/>
          <p:cNvCxnSpPr/>
          <p:nvPr/>
        </p:nvCxnSpPr>
        <p:spPr>
          <a:xfrm>
            <a:off x="572300" y="-4350"/>
            <a:ext cx="0" cy="5152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1" name="Google Shape;2531;p30"/>
          <p:cNvSpPr/>
          <p:nvPr/>
        </p:nvSpPr>
        <p:spPr>
          <a:xfrm rot="5400000">
            <a:off x="7743888" y="143400"/>
            <a:ext cx="834000" cy="547200"/>
          </a:xfrm>
          <a:prstGeom prst="homePlate">
            <a:avLst>
              <a:gd name="adj" fmla="val 190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2" name="Google Shape;2532;p30"/>
          <p:cNvGrpSpPr/>
          <p:nvPr/>
        </p:nvGrpSpPr>
        <p:grpSpPr>
          <a:xfrm>
            <a:off x="8770500" y="-25"/>
            <a:ext cx="373500" cy="5143197"/>
            <a:chOff x="8770500" y="-25"/>
            <a:chExt cx="373500" cy="5143197"/>
          </a:xfrm>
        </p:grpSpPr>
        <p:sp>
          <p:nvSpPr>
            <p:cNvPr id="2533" name="Google Shape;2533;p30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0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0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0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0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0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0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0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0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0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0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0" name="Google Shape;1140;p16"/>
          <p:cNvGrpSpPr/>
          <p:nvPr/>
        </p:nvGrpSpPr>
        <p:grpSpPr>
          <a:xfrm>
            <a:off x="7850" y="137"/>
            <a:ext cx="8793542" cy="5143239"/>
            <a:chOff x="0" y="-13"/>
            <a:chExt cx="8793542" cy="5143239"/>
          </a:xfrm>
        </p:grpSpPr>
        <p:sp>
          <p:nvSpPr>
            <p:cNvPr id="1141" name="Google Shape;1141;p16"/>
            <p:cNvSpPr/>
            <p:nvPr/>
          </p:nvSpPr>
          <p:spPr>
            <a:xfrm>
              <a:off x="861641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153645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6"/>
            <p:cNvSpPr/>
            <p:nvPr/>
          </p:nvSpPr>
          <p:spPr>
            <a:xfrm>
              <a:off x="36060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6"/>
            <p:cNvSpPr/>
            <p:nvPr/>
          </p:nvSpPr>
          <p:spPr>
            <a:xfrm>
              <a:off x="5675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76243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6"/>
            <p:cNvSpPr/>
            <p:nvPr/>
          </p:nvSpPr>
          <p:spPr>
            <a:xfrm>
              <a:off x="97915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6"/>
            <p:cNvSpPr/>
            <p:nvPr/>
          </p:nvSpPr>
          <p:spPr>
            <a:xfrm>
              <a:off x="1197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6"/>
            <p:cNvSpPr/>
            <p:nvPr/>
          </p:nvSpPr>
          <p:spPr>
            <a:xfrm>
              <a:off x="14101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6"/>
            <p:cNvSpPr/>
            <p:nvPr/>
          </p:nvSpPr>
          <p:spPr>
            <a:xfrm>
              <a:off x="16074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6"/>
            <p:cNvSpPr/>
            <p:nvPr/>
          </p:nvSpPr>
          <p:spPr>
            <a:xfrm>
              <a:off x="18217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201896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6"/>
            <p:cNvSpPr/>
            <p:nvPr/>
          </p:nvSpPr>
          <p:spPr>
            <a:xfrm>
              <a:off x="2235677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6"/>
            <p:cNvSpPr/>
            <p:nvPr/>
          </p:nvSpPr>
          <p:spPr>
            <a:xfrm>
              <a:off x="2430556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6"/>
            <p:cNvSpPr/>
            <p:nvPr/>
          </p:nvSpPr>
          <p:spPr>
            <a:xfrm>
              <a:off x="264727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6"/>
            <p:cNvSpPr/>
            <p:nvPr/>
          </p:nvSpPr>
          <p:spPr>
            <a:xfrm>
              <a:off x="2844470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6"/>
            <p:cNvSpPr/>
            <p:nvPr/>
          </p:nvSpPr>
          <p:spPr>
            <a:xfrm>
              <a:off x="304910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6"/>
            <p:cNvSpPr/>
            <p:nvPr/>
          </p:nvSpPr>
          <p:spPr>
            <a:xfrm>
              <a:off x="325606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6"/>
            <p:cNvSpPr/>
            <p:nvPr/>
          </p:nvSpPr>
          <p:spPr>
            <a:xfrm>
              <a:off x="34532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6"/>
            <p:cNvSpPr/>
            <p:nvPr/>
          </p:nvSpPr>
          <p:spPr>
            <a:xfrm>
              <a:off x="36675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6"/>
            <p:cNvSpPr/>
            <p:nvPr/>
          </p:nvSpPr>
          <p:spPr>
            <a:xfrm>
              <a:off x="38648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6"/>
            <p:cNvSpPr/>
            <p:nvPr/>
          </p:nvSpPr>
          <p:spPr>
            <a:xfrm>
              <a:off x="4079157" y="-13"/>
              <a:ext cx="12270" cy="5143239"/>
            </a:xfrm>
            <a:custGeom>
              <a:avLst/>
              <a:gdLst/>
              <a:ahLst/>
              <a:cxnLst/>
              <a:rect l="l" t="t" r="r" b="b"/>
              <a:pathLst>
                <a:path w="127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27" y="532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6"/>
            <p:cNvSpPr/>
            <p:nvPr/>
          </p:nvSpPr>
          <p:spPr>
            <a:xfrm>
              <a:off x="4295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6"/>
            <p:cNvSpPr/>
            <p:nvPr/>
          </p:nvSpPr>
          <p:spPr>
            <a:xfrm>
              <a:off x="451258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6"/>
            <p:cNvSpPr/>
            <p:nvPr/>
          </p:nvSpPr>
          <p:spPr>
            <a:xfrm>
              <a:off x="47074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6"/>
            <p:cNvSpPr/>
            <p:nvPr/>
          </p:nvSpPr>
          <p:spPr>
            <a:xfrm>
              <a:off x="492418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6"/>
            <p:cNvSpPr/>
            <p:nvPr/>
          </p:nvSpPr>
          <p:spPr>
            <a:xfrm>
              <a:off x="512138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6"/>
            <p:cNvSpPr/>
            <p:nvPr/>
          </p:nvSpPr>
          <p:spPr>
            <a:xfrm>
              <a:off x="532601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6"/>
            <p:cNvSpPr/>
            <p:nvPr/>
          </p:nvSpPr>
          <p:spPr>
            <a:xfrm>
              <a:off x="553297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6"/>
            <p:cNvSpPr/>
            <p:nvPr/>
          </p:nvSpPr>
          <p:spPr>
            <a:xfrm>
              <a:off x="573993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6"/>
            <p:cNvSpPr/>
            <p:nvPr/>
          </p:nvSpPr>
          <p:spPr>
            <a:xfrm>
              <a:off x="594457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6"/>
            <p:cNvSpPr/>
            <p:nvPr/>
          </p:nvSpPr>
          <p:spPr>
            <a:xfrm>
              <a:off x="615152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6"/>
            <p:cNvSpPr/>
            <p:nvPr/>
          </p:nvSpPr>
          <p:spPr>
            <a:xfrm>
              <a:off x="635848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6"/>
            <p:cNvSpPr/>
            <p:nvPr/>
          </p:nvSpPr>
          <p:spPr>
            <a:xfrm>
              <a:off x="656302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6"/>
            <p:cNvSpPr/>
            <p:nvPr/>
          </p:nvSpPr>
          <p:spPr>
            <a:xfrm>
              <a:off x="677007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6"/>
            <p:cNvSpPr/>
            <p:nvPr/>
          </p:nvSpPr>
          <p:spPr>
            <a:xfrm>
              <a:off x="697462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6"/>
            <p:cNvSpPr/>
            <p:nvPr/>
          </p:nvSpPr>
          <p:spPr>
            <a:xfrm>
              <a:off x="720109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6"/>
            <p:cNvSpPr/>
            <p:nvPr/>
          </p:nvSpPr>
          <p:spPr>
            <a:xfrm>
              <a:off x="740805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761268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6"/>
            <p:cNvSpPr/>
            <p:nvPr/>
          </p:nvSpPr>
          <p:spPr>
            <a:xfrm>
              <a:off x="781964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80169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82312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0" y="17777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0" y="34337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0" y="51139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6"/>
            <p:cNvSpPr/>
            <p:nvPr/>
          </p:nvSpPr>
          <p:spPr>
            <a:xfrm>
              <a:off x="0" y="6770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6"/>
            <p:cNvSpPr/>
            <p:nvPr/>
          </p:nvSpPr>
          <p:spPr>
            <a:xfrm>
              <a:off x="0" y="84501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6"/>
            <p:cNvSpPr/>
            <p:nvPr/>
          </p:nvSpPr>
          <p:spPr>
            <a:xfrm>
              <a:off x="0" y="101062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6"/>
            <p:cNvSpPr/>
            <p:nvPr/>
          </p:nvSpPr>
          <p:spPr>
            <a:xfrm>
              <a:off x="0" y="1168978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6"/>
            <p:cNvSpPr/>
            <p:nvPr/>
          </p:nvSpPr>
          <p:spPr>
            <a:xfrm>
              <a:off x="0" y="132482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6"/>
            <p:cNvSpPr/>
            <p:nvPr/>
          </p:nvSpPr>
          <p:spPr>
            <a:xfrm>
              <a:off x="0" y="149284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6"/>
            <p:cNvSpPr/>
            <p:nvPr/>
          </p:nvSpPr>
          <p:spPr>
            <a:xfrm>
              <a:off x="0" y="165844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6"/>
            <p:cNvSpPr/>
            <p:nvPr/>
          </p:nvSpPr>
          <p:spPr>
            <a:xfrm>
              <a:off x="0" y="182646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6"/>
            <p:cNvSpPr/>
            <p:nvPr/>
          </p:nvSpPr>
          <p:spPr>
            <a:xfrm>
              <a:off x="0" y="198230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0" y="216008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0" y="231593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0" y="249370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6"/>
            <p:cNvSpPr/>
            <p:nvPr/>
          </p:nvSpPr>
          <p:spPr>
            <a:xfrm>
              <a:off x="0" y="264955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6"/>
            <p:cNvSpPr/>
            <p:nvPr/>
          </p:nvSpPr>
          <p:spPr>
            <a:xfrm>
              <a:off x="0" y="282732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6"/>
            <p:cNvSpPr/>
            <p:nvPr/>
          </p:nvSpPr>
          <p:spPr>
            <a:xfrm>
              <a:off x="0" y="2992932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6"/>
            <p:cNvSpPr/>
            <p:nvPr/>
          </p:nvSpPr>
          <p:spPr>
            <a:xfrm>
              <a:off x="0" y="316095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6"/>
            <p:cNvSpPr/>
            <p:nvPr/>
          </p:nvSpPr>
          <p:spPr>
            <a:xfrm>
              <a:off x="0" y="332655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6"/>
            <p:cNvSpPr/>
            <p:nvPr/>
          </p:nvSpPr>
          <p:spPr>
            <a:xfrm>
              <a:off x="0" y="349457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6"/>
            <p:cNvSpPr/>
            <p:nvPr/>
          </p:nvSpPr>
          <p:spPr>
            <a:xfrm>
              <a:off x="0" y="366017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6"/>
            <p:cNvSpPr/>
            <p:nvPr/>
          </p:nvSpPr>
          <p:spPr>
            <a:xfrm>
              <a:off x="0" y="380867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6"/>
            <p:cNvSpPr/>
            <p:nvPr/>
          </p:nvSpPr>
          <p:spPr>
            <a:xfrm>
              <a:off x="0" y="396452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6"/>
            <p:cNvSpPr/>
            <p:nvPr/>
          </p:nvSpPr>
          <p:spPr>
            <a:xfrm>
              <a:off x="0" y="414229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6"/>
            <p:cNvSpPr/>
            <p:nvPr/>
          </p:nvSpPr>
          <p:spPr>
            <a:xfrm>
              <a:off x="0" y="429814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0" y="4485679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6"/>
            <p:cNvSpPr/>
            <p:nvPr/>
          </p:nvSpPr>
          <p:spPr>
            <a:xfrm>
              <a:off x="0" y="464152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6"/>
            <p:cNvSpPr/>
            <p:nvPr/>
          </p:nvSpPr>
          <p:spPr>
            <a:xfrm>
              <a:off x="0" y="48193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6"/>
            <p:cNvSpPr/>
            <p:nvPr/>
          </p:nvSpPr>
          <p:spPr>
            <a:xfrm>
              <a:off x="0" y="497514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6"/>
            <p:cNvSpPr/>
            <p:nvPr/>
          </p:nvSpPr>
          <p:spPr>
            <a:xfrm>
              <a:off x="842852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16"/>
          <p:cNvSpPr/>
          <p:nvPr/>
        </p:nvSpPr>
        <p:spPr>
          <a:xfrm>
            <a:off x="-8700" y="4891550"/>
            <a:ext cx="8802300" cy="25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14" name="Google Shape;1214;p16"/>
          <p:cNvCxnSpPr/>
          <p:nvPr/>
        </p:nvCxnSpPr>
        <p:spPr>
          <a:xfrm>
            <a:off x="572300" y="-4350"/>
            <a:ext cx="0" cy="5152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5" name="Google Shape;1215;p16"/>
          <p:cNvSpPr/>
          <p:nvPr/>
        </p:nvSpPr>
        <p:spPr>
          <a:xfrm rot="5400000">
            <a:off x="7743888" y="143400"/>
            <a:ext cx="834000" cy="547200"/>
          </a:xfrm>
          <a:prstGeom prst="homePlate">
            <a:avLst>
              <a:gd name="adj" fmla="val 190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6213300" cy="56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16"/>
          <p:cNvSpPr txBox="1">
            <a:spLocks noGrp="1"/>
          </p:cNvSpPr>
          <p:nvPr>
            <p:ph type="subTitle" idx="1"/>
          </p:nvPr>
        </p:nvSpPr>
        <p:spPr>
          <a:xfrm>
            <a:off x="769125" y="2492800"/>
            <a:ext cx="2256600" cy="50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18" name="Google Shape;1218;p16"/>
          <p:cNvSpPr txBox="1">
            <a:spLocks noGrp="1"/>
          </p:cNvSpPr>
          <p:nvPr>
            <p:ph type="subTitle" idx="2"/>
          </p:nvPr>
        </p:nvSpPr>
        <p:spPr>
          <a:xfrm>
            <a:off x="769125" y="2994100"/>
            <a:ext cx="2256600" cy="103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19" name="Google Shape;1219;p16"/>
          <p:cNvSpPr txBox="1">
            <a:spLocks noGrp="1"/>
          </p:cNvSpPr>
          <p:nvPr>
            <p:ph type="subTitle" idx="3"/>
          </p:nvPr>
        </p:nvSpPr>
        <p:spPr>
          <a:xfrm>
            <a:off x="6124050" y="2492800"/>
            <a:ext cx="2256600" cy="50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20" name="Google Shape;1220;p16"/>
          <p:cNvSpPr txBox="1">
            <a:spLocks noGrp="1"/>
          </p:cNvSpPr>
          <p:nvPr>
            <p:ph type="subTitle" idx="4"/>
          </p:nvPr>
        </p:nvSpPr>
        <p:spPr>
          <a:xfrm>
            <a:off x="6124050" y="2994100"/>
            <a:ext cx="2256600" cy="103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21" name="Google Shape;1221;p16"/>
          <p:cNvSpPr txBox="1">
            <a:spLocks noGrp="1"/>
          </p:cNvSpPr>
          <p:nvPr>
            <p:ph type="subTitle" idx="5"/>
          </p:nvPr>
        </p:nvSpPr>
        <p:spPr>
          <a:xfrm>
            <a:off x="3443700" y="2492800"/>
            <a:ext cx="2256600" cy="50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22" name="Google Shape;1222;p16"/>
          <p:cNvSpPr txBox="1">
            <a:spLocks noGrp="1"/>
          </p:cNvSpPr>
          <p:nvPr>
            <p:ph type="subTitle" idx="6"/>
          </p:nvPr>
        </p:nvSpPr>
        <p:spPr>
          <a:xfrm>
            <a:off x="3443700" y="2994100"/>
            <a:ext cx="2256600" cy="103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223" name="Google Shape;1223;p16"/>
          <p:cNvGrpSpPr/>
          <p:nvPr/>
        </p:nvGrpSpPr>
        <p:grpSpPr>
          <a:xfrm>
            <a:off x="8770500" y="-25"/>
            <a:ext cx="373500" cy="5143197"/>
            <a:chOff x="8770500" y="-25"/>
            <a:chExt cx="373500" cy="5143197"/>
          </a:xfrm>
        </p:grpSpPr>
        <p:sp>
          <p:nvSpPr>
            <p:cNvPr id="1224" name="Google Shape;1224;p16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6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6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6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6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6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6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6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6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6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6"/>
            <p:cNvSpPr/>
            <p:nvPr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0468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4F0B-FBA3-453E-A446-3A441B1B9D5A}" type="datetimeFigureOut">
              <a:rPr lang="he-IL" smtClean="0"/>
              <a:t>כ"ח/שבט/תשפ"ג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1976-4AAA-403C-AFC7-6FD7A436CE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572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850" y="137"/>
            <a:ext cx="8793542" cy="5143239"/>
            <a:chOff x="0" y="-13"/>
            <a:chExt cx="8793542" cy="5143239"/>
          </a:xfrm>
        </p:grpSpPr>
        <p:sp>
          <p:nvSpPr>
            <p:cNvPr id="10" name="Google Shape;10;p2"/>
            <p:cNvSpPr/>
            <p:nvPr/>
          </p:nvSpPr>
          <p:spPr>
            <a:xfrm>
              <a:off x="861641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3645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6060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675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6243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7915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97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4101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074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2176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1896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5677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30556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4727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844470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49108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25606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32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6756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6485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079157" y="-13"/>
              <a:ext cx="12270" cy="5143239"/>
            </a:xfrm>
            <a:custGeom>
              <a:avLst/>
              <a:gdLst/>
              <a:ahLst/>
              <a:cxnLst/>
              <a:rect l="l" t="t" r="r" b="b"/>
              <a:pathLst>
                <a:path w="127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27" y="532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29587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1258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0746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92418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12138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32601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53297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9933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94457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51528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5848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6302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70079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97462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201094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408051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1" y="1"/>
                  </a:moveTo>
                  <a:lnTo>
                    <a:pt x="1" y="53233"/>
                  </a:lnTo>
                  <a:lnTo>
                    <a:pt x="102" y="5323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612689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819646" y="-13"/>
              <a:ext cx="9855" cy="5143239"/>
            </a:xfrm>
            <a:custGeom>
              <a:avLst/>
              <a:gdLst/>
              <a:ahLst/>
              <a:cxnLst/>
              <a:rect l="l" t="t" r="r" b="b"/>
              <a:pathLst>
                <a:path w="102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0169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231241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0" y="17777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0" y="34337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0" y="51139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0" y="6770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0" y="84501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0" y="101062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0" y="1168978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0" y="132482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0" y="149284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0" y="165844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0" y="182646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0" y="198230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0" y="216008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0" y="231593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0" y="249370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0" y="264955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0" y="282732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0" y="2992932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0" y="316095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0" y="3326553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0" y="3494572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0" y="3660175"/>
              <a:ext cx="8793542" cy="9758"/>
            </a:xfrm>
            <a:custGeom>
              <a:avLst/>
              <a:gdLst/>
              <a:ahLst/>
              <a:cxnLst/>
              <a:rect l="l" t="t" r="r" b="b"/>
              <a:pathLst>
                <a:path w="90107" h="101" extrusionOk="0">
                  <a:moveTo>
                    <a:pt x="1" y="0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0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0" y="3808677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0" y="3964521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0" y="4142298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0" y="429814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2"/>
                  </a:lnTo>
                  <a:lnTo>
                    <a:pt x="90107" y="102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0" y="4485679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0" y="4641523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0" y="4819300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0" y="4975145"/>
              <a:ext cx="8793542" cy="9855"/>
            </a:xfrm>
            <a:custGeom>
              <a:avLst/>
              <a:gdLst/>
              <a:ahLst/>
              <a:cxnLst/>
              <a:rect l="l" t="t" r="r" b="b"/>
              <a:pathLst>
                <a:path w="90107" h="102" extrusionOk="0">
                  <a:moveTo>
                    <a:pt x="1" y="1"/>
                  </a:moveTo>
                  <a:lnTo>
                    <a:pt x="1" y="101"/>
                  </a:lnTo>
                  <a:lnTo>
                    <a:pt x="90107" y="101"/>
                  </a:lnTo>
                  <a:lnTo>
                    <a:pt x="90107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428523" y="-13"/>
              <a:ext cx="9758" cy="5143239"/>
            </a:xfrm>
            <a:custGeom>
              <a:avLst/>
              <a:gdLst/>
              <a:ahLst/>
              <a:cxnLst/>
              <a:rect l="l" t="t" r="r" b="b"/>
              <a:pathLst>
                <a:path w="101" h="53233" extrusionOk="0">
                  <a:moveTo>
                    <a:pt x="0" y="1"/>
                  </a:moveTo>
                  <a:lnTo>
                    <a:pt x="0" y="53233"/>
                  </a:lnTo>
                  <a:lnTo>
                    <a:pt x="101" y="5323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FC7C7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2"/>
          <p:cNvSpPr/>
          <p:nvPr/>
        </p:nvSpPr>
        <p:spPr>
          <a:xfrm>
            <a:off x="1521200" y="-204000"/>
            <a:ext cx="6101700" cy="4807500"/>
          </a:xfrm>
          <a:prstGeom prst="roundRect">
            <a:avLst>
              <a:gd name="adj" fmla="val 0"/>
            </a:avLst>
          </a:prstGeom>
          <a:blipFill dpi="0" rotWithShape="1">
            <a:blip r:embed="rId2">
              <a:alphaModFix amt="8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1760369" y="-97300"/>
            <a:ext cx="5623200" cy="4491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-25" y="-12175"/>
            <a:ext cx="572400" cy="515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467487" y="-12175"/>
            <a:ext cx="104700" cy="5155800"/>
          </a:xfrm>
          <a:prstGeom prst="rect">
            <a:avLst/>
          </a:prstGeom>
          <a:solidFill>
            <a:srgbClr val="313D4D">
              <a:alpha val="10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2"/>
          <p:cNvGrpSpPr/>
          <p:nvPr/>
        </p:nvGrpSpPr>
        <p:grpSpPr>
          <a:xfrm>
            <a:off x="8174000" y="-12175"/>
            <a:ext cx="249900" cy="5155800"/>
            <a:chOff x="8174000" y="-12175"/>
            <a:chExt cx="249900" cy="5155800"/>
          </a:xfrm>
        </p:grpSpPr>
        <p:sp>
          <p:nvSpPr>
            <p:cNvPr id="87" name="Google Shape;87;p2"/>
            <p:cNvSpPr/>
            <p:nvPr/>
          </p:nvSpPr>
          <p:spPr>
            <a:xfrm>
              <a:off x="8174000" y="-12175"/>
              <a:ext cx="249900" cy="5155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8" name="Google Shape;88;p2"/>
            <p:cNvCxnSpPr>
              <a:stCxn id="87" idx="0"/>
              <a:endCxn id="87" idx="2"/>
            </p:cNvCxnSpPr>
            <p:nvPr/>
          </p:nvCxnSpPr>
          <p:spPr>
            <a:xfrm>
              <a:off x="82989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2"/>
            <p:cNvCxnSpPr/>
            <p:nvPr/>
          </p:nvCxnSpPr>
          <p:spPr>
            <a:xfrm>
              <a:off x="82191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2"/>
            <p:cNvCxnSpPr/>
            <p:nvPr/>
          </p:nvCxnSpPr>
          <p:spPr>
            <a:xfrm>
              <a:off x="8378750" y="-12175"/>
              <a:ext cx="0" cy="515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1" name="Google Shape;91;p2"/>
          <p:cNvSpPr txBox="1">
            <a:spLocks noGrp="1"/>
          </p:cNvSpPr>
          <p:nvPr>
            <p:ph type="ctrTitle"/>
          </p:nvPr>
        </p:nvSpPr>
        <p:spPr>
          <a:xfrm>
            <a:off x="2656200" y="1063300"/>
            <a:ext cx="3831600" cy="153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2949900" y="2594375"/>
            <a:ext cx="3244200" cy="9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93" name="Google Shape;93;p2"/>
          <p:cNvGrpSpPr/>
          <p:nvPr/>
        </p:nvGrpSpPr>
        <p:grpSpPr>
          <a:xfrm>
            <a:off x="8770500" y="-25"/>
            <a:ext cx="373500" cy="5143197"/>
            <a:chOff x="8770500" y="-25"/>
            <a:chExt cx="373500" cy="5143197"/>
          </a:xfrm>
        </p:grpSpPr>
        <p:sp>
          <p:nvSpPr>
            <p:cNvPr id="94" name="Google Shape;94;p2"/>
            <p:cNvSpPr/>
            <p:nvPr/>
          </p:nvSpPr>
          <p:spPr>
            <a:xfrm rot="5400000">
              <a:off x="8361300" y="43604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5400000">
              <a:off x="8525100" y="37407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5400000">
              <a:off x="8361300" y="3504766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5400000">
              <a:off x="8525100" y="28834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5400000">
              <a:off x="8361300" y="2649035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rot="5400000">
              <a:off x="8525100" y="2019150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rot="5400000">
              <a:off x="8529300" y="1961397"/>
              <a:ext cx="855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rot="5400000">
              <a:off x="8926950" y="1563625"/>
              <a:ext cx="606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rot="5400000">
              <a:off x="8361300" y="937572"/>
              <a:ext cx="11919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rot="5400000">
              <a:off x="8525100" y="29752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000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 userDrawn="1"/>
          </p:nvSpPr>
          <p:spPr>
            <a:xfrm rot="5400000">
              <a:off x="8525100" y="245375"/>
              <a:ext cx="864300" cy="3735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he-IL" b="1" i="0" baseline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שיעור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270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0525"/>
            <a:ext cx="716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hanga One"/>
              <a:buNone/>
              <a:defRPr sz="27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●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○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■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●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○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■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●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○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Quicksand"/>
              <a:buChar char="■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8" r:id="rId3"/>
    <p:sldLayoutId id="2147483675" r:id="rId4"/>
    <p:sldLayoutId id="2147483676" r:id="rId5"/>
    <p:sldLayoutId id="2147483679" r:id="rId6"/>
    <p:sldLayoutId id="2147483680" r:id="rId7"/>
    <p:sldLayoutId id="214748368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1" name="Google Shape;2831;p38"/>
          <p:cNvSpPr txBox="1">
            <a:spLocks noGrp="1"/>
          </p:cNvSpPr>
          <p:nvPr>
            <p:ph type="subTitle" idx="1"/>
          </p:nvPr>
        </p:nvSpPr>
        <p:spPr>
          <a:xfrm>
            <a:off x="4369396" y="1031462"/>
            <a:ext cx="2821191" cy="123204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רפורמות הבריאות לדורותיהם ...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2022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חני שפיס </a:t>
            </a:r>
            <a:endParaRPr sz="2400" b="1" kern="12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pic>
        <p:nvPicPr>
          <p:cNvPr id="2834" name="Google Shape;2834;p38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5" name="Google Shape;2835;p38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3451;p83">
            <a:extLst>
              <a:ext uri="{FF2B5EF4-FFF2-40B4-BE49-F238E27FC236}">
                <a16:creationId xmlns:a16="http://schemas.microsoft.com/office/drawing/2014/main" id="{4F6C16BB-0B55-9046-AF31-C3C5057771EF}"/>
              </a:ext>
            </a:extLst>
          </p:cNvPr>
          <p:cNvGrpSpPr/>
          <p:nvPr/>
        </p:nvGrpSpPr>
        <p:grpSpPr>
          <a:xfrm>
            <a:off x="7949371" y="240515"/>
            <a:ext cx="442730" cy="362331"/>
            <a:chOff x="3462865" y="2459296"/>
            <a:chExt cx="442730" cy="362331"/>
          </a:xfrm>
        </p:grpSpPr>
        <p:sp>
          <p:nvSpPr>
            <p:cNvPr id="17" name="Google Shape;13452;p83">
              <a:extLst>
                <a:ext uri="{FF2B5EF4-FFF2-40B4-BE49-F238E27FC236}">
                  <a16:creationId xmlns:a16="http://schemas.microsoft.com/office/drawing/2014/main" id="{CEBC35AC-D1DE-3B4C-B2DD-521AACDE9EA9}"/>
                </a:ext>
              </a:extLst>
            </p:cNvPr>
            <p:cNvSpPr/>
            <p:nvPr/>
          </p:nvSpPr>
          <p:spPr>
            <a:xfrm>
              <a:off x="3770009" y="2778221"/>
              <a:ext cx="43040" cy="36888"/>
            </a:xfrm>
            <a:custGeom>
              <a:avLst/>
              <a:gdLst/>
              <a:ahLst/>
              <a:cxnLst/>
              <a:rect l="l" t="t" r="r" b="b"/>
              <a:pathLst>
                <a:path w="1644" h="1409" extrusionOk="0">
                  <a:moveTo>
                    <a:pt x="942" y="0"/>
                  </a:moveTo>
                  <a:cubicBezTo>
                    <a:pt x="312" y="0"/>
                    <a:pt x="0" y="759"/>
                    <a:pt x="442" y="1201"/>
                  </a:cubicBezTo>
                  <a:cubicBezTo>
                    <a:pt x="585" y="1344"/>
                    <a:pt x="761" y="1408"/>
                    <a:pt x="934" y="1408"/>
                  </a:cubicBezTo>
                  <a:cubicBezTo>
                    <a:pt x="1296" y="1408"/>
                    <a:pt x="1643" y="1129"/>
                    <a:pt x="1643" y="706"/>
                  </a:cubicBezTo>
                  <a:cubicBezTo>
                    <a:pt x="1643" y="317"/>
                    <a:pt x="1326" y="0"/>
                    <a:pt x="942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453;p83">
              <a:extLst>
                <a:ext uri="{FF2B5EF4-FFF2-40B4-BE49-F238E27FC236}">
                  <a16:creationId xmlns:a16="http://schemas.microsoft.com/office/drawing/2014/main" id="{82055479-1388-4E49-8E55-22054C7AD79F}"/>
                </a:ext>
              </a:extLst>
            </p:cNvPr>
            <p:cNvSpPr/>
            <p:nvPr/>
          </p:nvSpPr>
          <p:spPr>
            <a:xfrm>
              <a:off x="3540724" y="2605040"/>
              <a:ext cx="287038" cy="158415"/>
            </a:xfrm>
            <a:custGeom>
              <a:avLst/>
              <a:gdLst/>
              <a:ahLst/>
              <a:cxnLst/>
              <a:rect l="l" t="t" r="r" b="b"/>
              <a:pathLst>
                <a:path w="10964" h="6051" extrusionOk="0">
                  <a:moveTo>
                    <a:pt x="0" y="0"/>
                  </a:moveTo>
                  <a:lnTo>
                    <a:pt x="0" y="4127"/>
                  </a:lnTo>
                  <a:cubicBezTo>
                    <a:pt x="1603" y="5409"/>
                    <a:pt x="3542" y="6051"/>
                    <a:pt x="5482" y="6051"/>
                  </a:cubicBezTo>
                  <a:cubicBezTo>
                    <a:pt x="7421" y="6051"/>
                    <a:pt x="9361" y="5409"/>
                    <a:pt x="10963" y="4127"/>
                  </a:cubicBezTo>
                  <a:lnTo>
                    <a:pt x="10963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454;p83">
              <a:extLst>
                <a:ext uri="{FF2B5EF4-FFF2-40B4-BE49-F238E27FC236}">
                  <a16:creationId xmlns:a16="http://schemas.microsoft.com/office/drawing/2014/main" id="{195CDFE8-155B-A240-B75C-D23389EB7E9A}"/>
                </a:ext>
              </a:extLst>
            </p:cNvPr>
            <p:cNvSpPr/>
            <p:nvPr/>
          </p:nvSpPr>
          <p:spPr>
            <a:xfrm>
              <a:off x="3540724" y="2605040"/>
              <a:ext cx="70450" cy="146529"/>
            </a:xfrm>
            <a:custGeom>
              <a:avLst/>
              <a:gdLst/>
              <a:ahLst/>
              <a:cxnLst/>
              <a:rect l="l" t="t" r="r" b="b"/>
              <a:pathLst>
                <a:path w="2691" h="5597" extrusionOk="0">
                  <a:moveTo>
                    <a:pt x="0" y="0"/>
                  </a:moveTo>
                  <a:lnTo>
                    <a:pt x="0" y="4127"/>
                  </a:lnTo>
                  <a:cubicBezTo>
                    <a:pt x="803" y="4771"/>
                    <a:pt x="1715" y="5270"/>
                    <a:pt x="2691" y="5597"/>
                  </a:cubicBezTo>
                  <a:lnTo>
                    <a:pt x="2691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455;p83">
              <a:extLst>
                <a:ext uri="{FF2B5EF4-FFF2-40B4-BE49-F238E27FC236}">
                  <a16:creationId xmlns:a16="http://schemas.microsoft.com/office/drawing/2014/main" id="{EC613124-3C75-8341-A791-76BE3BA1714F}"/>
                </a:ext>
              </a:extLst>
            </p:cNvPr>
            <p:cNvSpPr/>
            <p:nvPr/>
          </p:nvSpPr>
          <p:spPr>
            <a:xfrm>
              <a:off x="3764956" y="2619806"/>
              <a:ext cx="13247" cy="133021"/>
            </a:xfrm>
            <a:custGeom>
              <a:avLst/>
              <a:gdLst/>
              <a:ahLst/>
              <a:cxnLst/>
              <a:rect l="l" t="t" r="r" b="b"/>
              <a:pathLst>
                <a:path w="506" h="5081" extrusionOk="0">
                  <a:moveTo>
                    <a:pt x="253" y="1"/>
                  </a:moveTo>
                  <a:cubicBezTo>
                    <a:pt x="127" y="1"/>
                    <a:pt x="1" y="85"/>
                    <a:pt x="1" y="253"/>
                  </a:cubicBezTo>
                  <a:lnTo>
                    <a:pt x="1" y="4831"/>
                  </a:lnTo>
                  <a:cubicBezTo>
                    <a:pt x="1" y="4970"/>
                    <a:pt x="116" y="5081"/>
                    <a:pt x="251" y="5081"/>
                  </a:cubicBezTo>
                  <a:cubicBezTo>
                    <a:pt x="390" y="5081"/>
                    <a:pt x="505" y="4970"/>
                    <a:pt x="505" y="4831"/>
                  </a:cubicBezTo>
                  <a:lnTo>
                    <a:pt x="505" y="253"/>
                  </a:lnTo>
                  <a:cubicBezTo>
                    <a:pt x="505" y="85"/>
                    <a:pt x="379" y="1"/>
                    <a:pt x="25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456;p83">
              <a:extLst>
                <a:ext uri="{FF2B5EF4-FFF2-40B4-BE49-F238E27FC236}">
                  <a16:creationId xmlns:a16="http://schemas.microsoft.com/office/drawing/2014/main" id="{D9E4D4CD-D802-0540-B233-AF25E086C23D}"/>
                </a:ext>
              </a:extLst>
            </p:cNvPr>
            <p:cNvSpPr/>
            <p:nvPr/>
          </p:nvSpPr>
          <p:spPr>
            <a:xfrm>
              <a:off x="3469410" y="2465920"/>
              <a:ext cx="429666" cy="193837"/>
            </a:xfrm>
            <a:custGeom>
              <a:avLst/>
              <a:gdLst/>
              <a:ahLst/>
              <a:cxnLst/>
              <a:rect l="l" t="t" r="r" b="b"/>
              <a:pathLst>
                <a:path w="16412" h="7404" extrusionOk="0">
                  <a:moveTo>
                    <a:pt x="8206" y="1"/>
                  </a:moveTo>
                  <a:lnTo>
                    <a:pt x="0" y="3128"/>
                  </a:lnTo>
                  <a:lnTo>
                    <a:pt x="0" y="4272"/>
                  </a:lnTo>
                  <a:lnTo>
                    <a:pt x="8206" y="7404"/>
                  </a:lnTo>
                  <a:lnTo>
                    <a:pt x="16411" y="4272"/>
                  </a:lnTo>
                  <a:lnTo>
                    <a:pt x="16411" y="3128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457;p83">
              <a:extLst>
                <a:ext uri="{FF2B5EF4-FFF2-40B4-BE49-F238E27FC236}">
                  <a16:creationId xmlns:a16="http://schemas.microsoft.com/office/drawing/2014/main" id="{8868D5FA-9960-3E47-8446-9A19AB51A3C8}"/>
                </a:ext>
              </a:extLst>
            </p:cNvPr>
            <p:cNvSpPr/>
            <p:nvPr/>
          </p:nvSpPr>
          <p:spPr>
            <a:xfrm>
              <a:off x="3469410" y="2547811"/>
              <a:ext cx="214833" cy="111946"/>
            </a:xfrm>
            <a:custGeom>
              <a:avLst/>
              <a:gdLst/>
              <a:ahLst/>
              <a:cxnLst/>
              <a:rect l="l" t="t" r="r" b="b"/>
              <a:pathLst>
                <a:path w="8206" h="4276" extrusionOk="0">
                  <a:moveTo>
                    <a:pt x="0" y="0"/>
                  </a:moveTo>
                  <a:lnTo>
                    <a:pt x="0" y="1144"/>
                  </a:lnTo>
                  <a:lnTo>
                    <a:pt x="8206" y="4276"/>
                  </a:lnTo>
                  <a:lnTo>
                    <a:pt x="8206" y="3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458;p83">
              <a:extLst>
                <a:ext uri="{FF2B5EF4-FFF2-40B4-BE49-F238E27FC236}">
                  <a16:creationId xmlns:a16="http://schemas.microsoft.com/office/drawing/2014/main" id="{BE1EE6B0-D067-FD4F-BB38-0347EB9534B9}"/>
                </a:ext>
              </a:extLst>
            </p:cNvPr>
            <p:cNvSpPr/>
            <p:nvPr/>
          </p:nvSpPr>
          <p:spPr>
            <a:xfrm>
              <a:off x="3462865" y="2459296"/>
              <a:ext cx="442730" cy="362331"/>
            </a:xfrm>
            <a:custGeom>
              <a:avLst/>
              <a:gdLst/>
              <a:ahLst/>
              <a:cxnLst/>
              <a:rect l="l" t="t" r="r" b="b"/>
              <a:pathLst>
                <a:path w="16911" h="13840" extrusionOk="0">
                  <a:moveTo>
                    <a:pt x="16406" y="3746"/>
                  </a:moveTo>
                  <a:lnTo>
                    <a:pt x="16406" y="4352"/>
                  </a:lnTo>
                  <a:lnTo>
                    <a:pt x="12924" y="5682"/>
                  </a:lnTo>
                  <a:lnTo>
                    <a:pt x="12924" y="5072"/>
                  </a:lnTo>
                  <a:lnTo>
                    <a:pt x="16406" y="3746"/>
                  </a:lnTo>
                  <a:close/>
                  <a:moveTo>
                    <a:pt x="12419" y="5265"/>
                  </a:moveTo>
                  <a:lnTo>
                    <a:pt x="12419" y="5875"/>
                  </a:lnTo>
                  <a:lnTo>
                    <a:pt x="8706" y="7287"/>
                  </a:lnTo>
                  <a:lnTo>
                    <a:pt x="8706" y="6682"/>
                  </a:lnTo>
                  <a:lnTo>
                    <a:pt x="12419" y="5265"/>
                  </a:lnTo>
                  <a:close/>
                  <a:moveTo>
                    <a:pt x="505" y="3746"/>
                  </a:moveTo>
                  <a:lnTo>
                    <a:pt x="8206" y="6682"/>
                  </a:lnTo>
                  <a:lnTo>
                    <a:pt x="8206" y="7292"/>
                  </a:lnTo>
                  <a:lnTo>
                    <a:pt x="505" y="4352"/>
                  </a:lnTo>
                  <a:lnTo>
                    <a:pt x="505" y="3746"/>
                  </a:lnTo>
                  <a:close/>
                  <a:moveTo>
                    <a:pt x="13687" y="5927"/>
                  </a:moveTo>
                  <a:lnTo>
                    <a:pt x="13687" y="9569"/>
                  </a:lnTo>
                  <a:cubicBezTo>
                    <a:pt x="13442" y="9761"/>
                    <a:pt x="13188" y="9934"/>
                    <a:pt x="12924" y="10097"/>
                  </a:cubicBezTo>
                  <a:lnTo>
                    <a:pt x="12924" y="6221"/>
                  </a:lnTo>
                  <a:lnTo>
                    <a:pt x="13687" y="5927"/>
                  </a:lnTo>
                  <a:close/>
                  <a:moveTo>
                    <a:pt x="12674" y="12437"/>
                  </a:moveTo>
                  <a:cubicBezTo>
                    <a:pt x="12919" y="12437"/>
                    <a:pt x="13125" y="12639"/>
                    <a:pt x="13125" y="12888"/>
                  </a:cubicBezTo>
                  <a:cubicBezTo>
                    <a:pt x="13125" y="13158"/>
                    <a:pt x="12901" y="13338"/>
                    <a:pt x="12668" y="13338"/>
                  </a:cubicBezTo>
                  <a:cubicBezTo>
                    <a:pt x="12557" y="13338"/>
                    <a:pt x="12443" y="13297"/>
                    <a:pt x="12352" y="13206"/>
                  </a:cubicBezTo>
                  <a:cubicBezTo>
                    <a:pt x="12068" y="12922"/>
                    <a:pt x="12270" y="12437"/>
                    <a:pt x="12674" y="12437"/>
                  </a:cubicBezTo>
                  <a:close/>
                  <a:moveTo>
                    <a:pt x="8456" y="0"/>
                  </a:moveTo>
                  <a:cubicBezTo>
                    <a:pt x="8425" y="0"/>
                    <a:pt x="8393" y="7"/>
                    <a:pt x="8364" y="19"/>
                  </a:cubicBezTo>
                  <a:lnTo>
                    <a:pt x="159" y="3146"/>
                  </a:lnTo>
                  <a:cubicBezTo>
                    <a:pt x="63" y="3184"/>
                    <a:pt x="1" y="3276"/>
                    <a:pt x="1" y="3381"/>
                  </a:cubicBezTo>
                  <a:lnTo>
                    <a:pt x="1" y="4529"/>
                  </a:lnTo>
                  <a:cubicBezTo>
                    <a:pt x="1" y="4630"/>
                    <a:pt x="63" y="4726"/>
                    <a:pt x="159" y="4760"/>
                  </a:cubicBezTo>
                  <a:lnTo>
                    <a:pt x="2725" y="5740"/>
                  </a:lnTo>
                  <a:lnTo>
                    <a:pt x="2725" y="6610"/>
                  </a:lnTo>
                  <a:cubicBezTo>
                    <a:pt x="2725" y="6775"/>
                    <a:pt x="2849" y="6858"/>
                    <a:pt x="2974" y="6858"/>
                  </a:cubicBezTo>
                  <a:cubicBezTo>
                    <a:pt x="3099" y="6858"/>
                    <a:pt x="3224" y="6775"/>
                    <a:pt x="3224" y="6610"/>
                  </a:cubicBezTo>
                  <a:lnTo>
                    <a:pt x="3224" y="5932"/>
                  </a:lnTo>
                  <a:lnTo>
                    <a:pt x="8364" y="7892"/>
                  </a:lnTo>
                  <a:cubicBezTo>
                    <a:pt x="8393" y="7904"/>
                    <a:pt x="8423" y="7910"/>
                    <a:pt x="8454" y="7910"/>
                  </a:cubicBezTo>
                  <a:cubicBezTo>
                    <a:pt x="8485" y="7910"/>
                    <a:pt x="8516" y="7904"/>
                    <a:pt x="8547" y="7892"/>
                  </a:cubicBezTo>
                  <a:lnTo>
                    <a:pt x="12419" y="6413"/>
                  </a:lnTo>
                  <a:lnTo>
                    <a:pt x="12419" y="10390"/>
                  </a:lnTo>
                  <a:cubicBezTo>
                    <a:pt x="11171" y="11047"/>
                    <a:pt x="9810" y="11370"/>
                    <a:pt x="8455" y="11370"/>
                  </a:cubicBezTo>
                  <a:cubicBezTo>
                    <a:pt x="6598" y="11370"/>
                    <a:pt x="4752" y="10763"/>
                    <a:pt x="3224" y="9574"/>
                  </a:cubicBezTo>
                  <a:lnTo>
                    <a:pt x="3224" y="7614"/>
                  </a:lnTo>
                  <a:cubicBezTo>
                    <a:pt x="3224" y="7446"/>
                    <a:pt x="3099" y="7361"/>
                    <a:pt x="2974" y="7361"/>
                  </a:cubicBezTo>
                  <a:cubicBezTo>
                    <a:pt x="2849" y="7361"/>
                    <a:pt x="2725" y="7446"/>
                    <a:pt x="2725" y="7614"/>
                  </a:cubicBezTo>
                  <a:lnTo>
                    <a:pt x="2725" y="9694"/>
                  </a:lnTo>
                  <a:cubicBezTo>
                    <a:pt x="2725" y="9771"/>
                    <a:pt x="2758" y="9843"/>
                    <a:pt x="2821" y="9891"/>
                  </a:cubicBezTo>
                  <a:cubicBezTo>
                    <a:pt x="4451" y="11199"/>
                    <a:pt x="6445" y="11872"/>
                    <a:pt x="8455" y="11872"/>
                  </a:cubicBezTo>
                  <a:cubicBezTo>
                    <a:pt x="9804" y="11872"/>
                    <a:pt x="11160" y="11570"/>
                    <a:pt x="12419" y="10952"/>
                  </a:cubicBezTo>
                  <a:lnTo>
                    <a:pt x="12419" y="11966"/>
                  </a:lnTo>
                  <a:cubicBezTo>
                    <a:pt x="11958" y="12091"/>
                    <a:pt x="11660" y="12543"/>
                    <a:pt x="11727" y="13013"/>
                  </a:cubicBezTo>
                  <a:cubicBezTo>
                    <a:pt x="11790" y="13489"/>
                    <a:pt x="12193" y="13840"/>
                    <a:pt x="12669" y="13840"/>
                  </a:cubicBezTo>
                  <a:cubicBezTo>
                    <a:pt x="13149" y="13840"/>
                    <a:pt x="13553" y="13489"/>
                    <a:pt x="13615" y="13013"/>
                  </a:cubicBezTo>
                  <a:cubicBezTo>
                    <a:pt x="13678" y="12543"/>
                    <a:pt x="13385" y="12091"/>
                    <a:pt x="12924" y="11966"/>
                  </a:cubicBezTo>
                  <a:lnTo>
                    <a:pt x="12924" y="10683"/>
                  </a:lnTo>
                  <a:cubicBezTo>
                    <a:pt x="13332" y="10453"/>
                    <a:pt x="13726" y="10184"/>
                    <a:pt x="14096" y="9891"/>
                  </a:cubicBezTo>
                  <a:cubicBezTo>
                    <a:pt x="14153" y="9843"/>
                    <a:pt x="14187" y="9771"/>
                    <a:pt x="14187" y="9694"/>
                  </a:cubicBezTo>
                  <a:lnTo>
                    <a:pt x="14187" y="5740"/>
                  </a:lnTo>
                  <a:lnTo>
                    <a:pt x="16748" y="4760"/>
                  </a:lnTo>
                  <a:cubicBezTo>
                    <a:pt x="16848" y="4726"/>
                    <a:pt x="16911" y="4630"/>
                    <a:pt x="16911" y="4525"/>
                  </a:cubicBezTo>
                  <a:lnTo>
                    <a:pt x="16911" y="3381"/>
                  </a:lnTo>
                  <a:cubicBezTo>
                    <a:pt x="16911" y="3276"/>
                    <a:pt x="16848" y="3184"/>
                    <a:pt x="16752" y="3146"/>
                  </a:cubicBezTo>
                  <a:lnTo>
                    <a:pt x="11401" y="1104"/>
                  </a:lnTo>
                  <a:cubicBezTo>
                    <a:pt x="11366" y="1091"/>
                    <a:pt x="11333" y="1085"/>
                    <a:pt x="11302" y="1085"/>
                  </a:cubicBezTo>
                  <a:cubicBezTo>
                    <a:pt x="11055" y="1085"/>
                    <a:pt x="10945" y="1468"/>
                    <a:pt x="11223" y="1575"/>
                  </a:cubicBezTo>
                  <a:lnTo>
                    <a:pt x="15955" y="3377"/>
                  </a:lnTo>
                  <a:lnTo>
                    <a:pt x="12683" y="4630"/>
                  </a:lnTo>
                  <a:lnTo>
                    <a:pt x="8561" y="2762"/>
                  </a:lnTo>
                  <a:cubicBezTo>
                    <a:pt x="8523" y="2745"/>
                    <a:pt x="8486" y="2737"/>
                    <a:pt x="8451" y="2737"/>
                  </a:cubicBezTo>
                  <a:cubicBezTo>
                    <a:pt x="8210" y="2737"/>
                    <a:pt x="8086" y="3101"/>
                    <a:pt x="8355" y="3223"/>
                  </a:cubicBezTo>
                  <a:lnTo>
                    <a:pt x="12016" y="4880"/>
                  </a:lnTo>
                  <a:lnTo>
                    <a:pt x="8456" y="6240"/>
                  </a:lnTo>
                  <a:lnTo>
                    <a:pt x="957" y="3381"/>
                  </a:lnTo>
                  <a:lnTo>
                    <a:pt x="8456" y="523"/>
                  </a:lnTo>
                  <a:lnTo>
                    <a:pt x="10301" y="1224"/>
                  </a:lnTo>
                  <a:cubicBezTo>
                    <a:pt x="10336" y="1238"/>
                    <a:pt x="10370" y="1244"/>
                    <a:pt x="10401" y="1244"/>
                  </a:cubicBezTo>
                  <a:cubicBezTo>
                    <a:pt x="10651" y="1244"/>
                    <a:pt x="10761" y="860"/>
                    <a:pt x="10483" y="754"/>
                  </a:cubicBezTo>
                  <a:lnTo>
                    <a:pt x="8547" y="19"/>
                  </a:lnTo>
                  <a:cubicBezTo>
                    <a:pt x="8518" y="7"/>
                    <a:pt x="8487" y="0"/>
                    <a:pt x="845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E8CB39F1-7B16-EC4E-968F-52A27EAF22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71550"/>
          <a:stretch/>
        </p:blipFill>
        <p:spPr>
          <a:xfrm>
            <a:off x="539629" y="4375437"/>
            <a:ext cx="523633" cy="60202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" name="Google Shape;3796;p54"/>
          <p:cNvSpPr/>
          <p:nvPr/>
        </p:nvSpPr>
        <p:spPr>
          <a:xfrm>
            <a:off x="1063261" y="753996"/>
            <a:ext cx="6501305" cy="96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3797" name="Google Shape;3797;p54"/>
          <p:cNvSpPr txBox="1">
            <a:spLocks noGrp="1"/>
          </p:cNvSpPr>
          <p:nvPr>
            <p:ph type="title"/>
          </p:nvPr>
        </p:nvSpPr>
        <p:spPr>
          <a:xfrm>
            <a:off x="685817" y="337750"/>
            <a:ext cx="6970104" cy="60402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 rtl="1"/>
            <a:r>
              <a:rPr lang="he-IL" sz="2000" b="1" dirty="0">
                <a:ln>
                  <a:solidFill>
                    <a:schemeClr val="tx1"/>
                  </a:solidFill>
                </a:ln>
                <a:latin typeface="Segoe UI"/>
                <a:cs typeface="Segoe UI"/>
              </a:rPr>
              <a:t>ביטוחי הבריאות בכל דור ודור ...</a:t>
            </a:r>
          </a:p>
        </p:txBody>
      </p:sp>
      <p:pic>
        <p:nvPicPr>
          <p:cNvPr id="3799" name="Google Shape;3799;p54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0" name="Google Shape;3800;p54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E50B2CD-496E-F84F-9E92-3AC68C74352A}"/>
              </a:ext>
            </a:extLst>
          </p:cNvPr>
          <p:cNvGrpSpPr/>
          <p:nvPr/>
        </p:nvGrpSpPr>
        <p:grpSpPr>
          <a:xfrm>
            <a:off x="666153" y="3228727"/>
            <a:ext cx="1792438" cy="1146710"/>
            <a:chOff x="560325" y="2076397"/>
            <a:chExt cx="1792438" cy="1146710"/>
          </a:xfrm>
        </p:grpSpPr>
        <p:grpSp>
          <p:nvGrpSpPr>
            <p:cNvPr id="3810" name="Google Shape;3810;p54"/>
            <p:cNvGrpSpPr/>
            <p:nvPr/>
          </p:nvGrpSpPr>
          <p:grpSpPr>
            <a:xfrm>
              <a:off x="1343773" y="2076397"/>
              <a:ext cx="242448" cy="242448"/>
              <a:chOff x="5251750" y="2857000"/>
              <a:chExt cx="173400" cy="173400"/>
            </a:xfrm>
          </p:grpSpPr>
          <p:sp>
            <p:nvSpPr>
              <p:cNvPr id="3811" name="Google Shape;3811;p54"/>
              <p:cNvSpPr/>
              <p:nvPr/>
            </p:nvSpPr>
            <p:spPr>
              <a:xfrm>
                <a:off x="5251750" y="2857000"/>
                <a:ext cx="173400" cy="173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dirty="0"/>
              </a:p>
            </p:txBody>
          </p:sp>
          <p:sp>
            <p:nvSpPr>
              <p:cNvPr id="3812" name="Google Shape;3812;p54"/>
              <p:cNvSpPr/>
              <p:nvPr/>
            </p:nvSpPr>
            <p:spPr>
              <a:xfrm>
                <a:off x="5302750" y="2908000"/>
                <a:ext cx="71400" cy="71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/>
              </a:p>
            </p:txBody>
          </p:sp>
        </p:grpSp>
        <p:sp>
          <p:nvSpPr>
            <p:cNvPr id="3787" name="Google Shape;3787;p54"/>
            <p:cNvSpPr txBox="1"/>
            <p:nvPr/>
          </p:nvSpPr>
          <p:spPr>
            <a:xfrm>
              <a:off x="755273" y="2409258"/>
              <a:ext cx="13932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sz="1800" b="1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Changa One"/>
                  <a:cs typeface="Segoe UI" panose="020B0502040204020203" pitchFamily="34" charset="0"/>
                  <a:sym typeface="Changa One"/>
                </a:rPr>
                <a:t>דור א׳</a:t>
              </a:r>
              <a:endParaRPr sz="18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hanga One"/>
                <a:cs typeface="Segoe UI" panose="020B0502040204020203" pitchFamily="34" charset="0"/>
                <a:sym typeface="Changa One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765201-9407-B44C-8DC1-C225460093DA}"/>
                </a:ext>
              </a:extLst>
            </p:cNvPr>
            <p:cNvSpPr txBox="1"/>
            <p:nvPr/>
          </p:nvSpPr>
          <p:spPr>
            <a:xfrm>
              <a:off x="560325" y="2699887"/>
              <a:ext cx="1792438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 rtl="1"/>
              <a:r>
                <a:rPr lang="he-IL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ביטוחי בריאות </a:t>
              </a:r>
            </a:p>
            <a:p>
              <a:pPr algn="ctr" rtl="1"/>
              <a:r>
                <a:rPr lang="he-IL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ששווקו עד 2007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15F04A0-6C3B-3346-807C-9E47B0E8D75B}"/>
              </a:ext>
            </a:extLst>
          </p:cNvPr>
          <p:cNvGrpSpPr/>
          <p:nvPr/>
        </p:nvGrpSpPr>
        <p:grpSpPr>
          <a:xfrm>
            <a:off x="1656543" y="1255635"/>
            <a:ext cx="2223287" cy="2008598"/>
            <a:chOff x="1656543" y="1087677"/>
            <a:chExt cx="2223287" cy="2008598"/>
          </a:xfrm>
        </p:grpSpPr>
        <p:cxnSp>
          <p:nvCxnSpPr>
            <p:cNvPr id="3827" name="Google Shape;3827;p54"/>
            <p:cNvCxnSpPr>
              <a:cxnSpLocks/>
              <a:stCxn id="3811" idx="7"/>
              <a:endCxn id="3789" idx="3"/>
            </p:cNvCxnSpPr>
            <p:nvPr/>
          </p:nvCxnSpPr>
          <p:spPr>
            <a:xfrm flipV="1">
              <a:off x="1656543" y="2337398"/>
              <a:ext cx="1240983" cy="75887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C29F4B6-20A4-F04B-B8C0-1663930C9E22}"/>
                </a:ext>
              </a:extLst>
            </p:cNvPr>
            <p:cNvGrpSpPr/>
            <p:nvPr/>
          </p:nvGrpSpPr>
          <p:grpSpPr>
            <a:xfrm>
              <a:off x="1971982" y="1087677"/>
              <a:ext cx="1907848" cy="1285227"/>
              <a:chOff x="1971982" y="1087677"/>
              <a:chExt cx="1907848" cy="1285227"/>
            </a:xfrm>
          </p:grpSpPr>
          <p:grpSp>
            <p:nvGrpSpPr>
              <p:cNvPr id="3818" name="Google Shape;3818;p54"/>
              <p:cNvGrpSpPr/>
              <p:nvPr/>
            </p:nvGrpSpPr>
            <p:grpSpPr>
              <a:xfrm>
                <a:off x="2862020" y="2130456"/>
                <a:ext cx="242448" cy="242448"/>
                <a:chOff x="5196528" y="2533979"/>
                <a:chExt cx="173400" cy="173400"/>
              </a:xfrm>
            </p:grpSpPr>
            <p:sp>
              <p:nvSpPr>
                <p:cNvPr id="3789" name="Google Shape;3789;p54"/>
                <p:cNvSpPr/>
                <p:nvPr/>
              </p:nvSpPr>
              <p:spPr>
                <a:xfrm>
                  <a:off x="5196528" y="2533979"/>
                  <a:ext cx="173400" cy="1734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/>
                </a:p>
              </p:txBody>
            </p:sp>
            <p:sp>
              <p:nvSpPr>
                <p:cNvPr id="3819" name="Google Shape;3819;p54"/>
                <p:cNvSpPr/>
                <p:nvPr/>
              </p:nvSpPr>
              <p:spPr>
                <a:xfrm>
                  <a:off x="5247529" y="2584568"/>
                  <a:ext cx="71400" cy="71400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/>
                </a:p>
              </p:txBody>
            </p:sp>
          </p:grpSp>
          <p:sp>
            <p:nvSpPr>
              <p:cNvPr id="56" name="Google Shape;3787;p54">
                <a:extLst>
                  <a:ext uri="{FF2B5EF4-FFF2-40B4-BE49-F238E27FC236}">
                    <a16:creationId xmlns:a16="http://schemas.microsoft.com/office/drawing/2014/main" id="{7DCA683C-578D-904B-A77A-ACB4B697CB85}"/>
                  </a:ext>
                </a:extLst>
              </p:cNvPr>
              <p:cNvSpPr txBox="1"/>
              <p:nvPr/>
            </p:nvSpPr>
            <p:spPr>
              <a:xfrm>
                <a:off x="2279536" y="1087677"/>
                <a:ext cx="1393200" cy="3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e-IL" sz="1800" b="1" dirty="0">
                    <a:ln>
                      <a:solidFill>
                        <a:schemeClr val="tx1"/>
                      </a:solidFill>
                    </a:ln>
                    <a:solidFill>
                      <a:schemeClr val="accent1"/>
                    </a:solidFill>
                    <a:latin typeface="Segoe UI" panose="020B0502040204020203" pitchFamily="34" charset="0"/>
                    <a:ea typeface="Changa One"/>
                    <a:cs typeface="Segoe UI" panose="020B0502040204020203" pitchFamily="34" charset="0"/>
                    <a:sym typeface="Changa One"/>
                  </a:rPr>
                  <a:t>דור ב׳</a:t>
                </a:r>
                <a:endParaRPr sz="1800" b="1" dirty="0">
                  <a:ln>
                    <a:solidFill>
                      <a:schemeClr val="tx1"/>
                    </a:solidFill>
                  </a:ln>
                  <a:solidFill>
                    <a:schemeClr val="accent1"/>
                  </a:solidFill>
                  <a:latin typeface="Segoe UI" panose="020B0502040204020203" pitchFamily="34" charset="0"/>
                  <a:ea typeface="Changa One"/>
                  <a:cs typeface="Segoe UI" panose="020B0502040204020203" pitchFamily="34" charset="0"/>
                  <a:sym typeface="Changa One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6710025-9EB7-ED4C-97B8-9ABC6EE172B7}"/>
                  </a:ext>
                </a:extLst>
              </p:cNvPr>
              <p:cNvSpPr txBox="1"/>
              <p:nvPr/>
            </p:nvSpPr>
            <p:spPr>
              <a:xfrm>
                <a:off x="1971982" y="1386367"/>
                <a:ext cx="19078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he-IL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ביטוחי בריאות </a:t>
                </a:r>
              </a:p>
              <a:p>
                <a:pPr algn="ctr" rtl="1"/>
                <a:r>
                  <a:rPr lang="he-IL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2008-12/2013 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A2B9C6-4C97-EC43-B8C6-ACFE535EE830}"/>
              </a:ext>
            </a:extLst>
          </p:cNvPr>
          <p:cNvGrpSpPr/>
          <p:nvPr/>
        </p:nvGrpSpPr>
        <p:grpSpPr>
          <a:xfrm>
            <a:off x="3068962" y="2286481"/>
            <a:ext cx="2470703" cy="1214432"/>
            <a:chOff x="3085270" y="2329302"/>
            <a:chExt cx="2470703" cy="1214432"/>
          </a:xfrm>
        </p:grpSpPr>
        <p:cxnSp>
          <p:nvCxnSpPr>
            <p:cNvPr id="3828" name="Google Shape;3828;p54"/>
            <p:cNvCxnSpPr>
              <a:cxnSpLocks/>
              <a:stCxn id="3789" idx="7"/>
              <a:endCxn id="3792" idx="2"/>
            </p:cNvCxnSpPr>
            <p:nvPr/>
          </p:nvCxnSpPr>
          <p:spPr>
            <a:xfrm>
              <a:off x="3085270" y="2376741"/>
              <a:ext cx="1486730" cy="7378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8772AB-3B33-9D42-A7EE-646DB56303D7}"/>
                </a:ext>
              </a:extLst>
            </p:cNvPr>
            <p:cNvGrpSpPr/>
            <p:nvPr/>
          </p:nvGrpSpPr>
          <p:grpSpPr>
            <a:xfrm>
              <a:off x="3763535" y="2329302"/>
              <a:ext cx="1792438" cy="1214432"/>
              <a:chOff x="3763535" y="2329302"/>
              <a:chExt cx="1792438" cy="1214432"/>
            </a:xfrm>
          </p:grpSpPr>
          <p:grpSp>
            <p:nvGrpSpPr>
              <p:cNvPr id="3822" name="Google Shape;3822;p54"/>
              <p:cNvGrpSpPr/>
              <p:nvPr/>
            </p:nvGrpSpPr>
            <p:grpSpPr>
              <a:xfrm>
                <a:off x="4572000" y="2329302"/>
                <a:ext cx="242448" cy="242448"/>
                <a:chOff x="5251750" y="2857000"/>
                <a:chExt cx="173400" cy="173400"/>
              </a:xfrm>
            </p:grpSpPr>
            <p:sp>
              <p:nvSpPr>
                <p:cNvPr id="3792" name="Google Shape;3792;p54"/>
                <p:cNvSpPr/>
                <p:nvPr/>
              </p:nvSpPr>
              <p:spPr>
                <a:xfrm>
                  <a:off x="5251750" y="2857000"/>
                  <a:ext cx="173400" cy="173400"/>
                </a:xfrm>
                <a:prstGeom prst="ellipse">
                  <a:avLst/>
                </a:prstGeom>
                <a:solidFill>
                  <a:schemeClr val="accent5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3" name="Google Shape;3823;p54"/>
                <p:cNvSpPr/>
                <p:nvPr/>
              </p:nvSpPr>
              <p:spPr>
                <a:xfrm>
                  <a:off x="5302750" y="2908000"/>
                  <a:ext cx="71400" cy="71400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9" name="Google Shape;3787;p54">
                <a:extLst>
                  <a:ext uri="{FF2B5EF4-FFF2-40B4-BE49-F238E27FC236}">
                    <a16:creationId xmlns:a16="http://schemas.microsoft.com/office/drawing/2014/main" id="{066A4534-B275-754A-B1DA-20309CC66569}"/>
                  </a:ext>
                </a:extLst>
              </p:cNvPr>
              <p:cNvSpPr txBox="1"/>
              <p:nvPr/>
            </p:nvSpPr>
            <p:spPr>
              <a:xfrm>
                <a:off x="3959315" y="2722569"/>
                <a:ext cx="1393200" cy="3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e-IL" sz="1800" b="1" dirty="0">
                    <a:ln>
                      <a:solidFill>
                        <a:schemeClr val="tx1"/>
                      </a:solidFill>
                    </a:ln>
                    <a:solidFill>
                      <a:schemeClr val="accent5"/>
                    </a:solidFill>
                    <a:latin typeface="Segoe UI" panose="020B0502040204020203" pitchFamily="34" charset="0"/>
                    <a:ea typeface="Changa One"/>
                    <a:cs typeface="Segoe UI" panose="020B0502040204020203" pitchFamily="34" charset="0"/>
                    <a:sym typeface="Changa One"/>
                  </a:rPr>
                  <a:t>דור ג׳</a:t>
                </a:r>
                <a:endParaRPr sz="1800" b="1" dirty="0">
                  <a:ln>
                    <a:solidFill>
                      <a:schemeClr val="tx1"/>
                    </a:solidFill>
                  </a:ln>
                  <a:solidFill>
                    <a:schemeClr val="accent5"/>
                  </a:solidFill>
                  <a:latin typeface="Segoe UI" panose="020B0502040204020203" pitchFamily="34" charset="0"/>
                  <a:ea typeface="Changa One"/>
                  <a:cs typeface="Segoe UI" panose="020B0502040204020203" pitchFamily="34" charset="0"/>
                  <a:sym typeface="Changa One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4A279DE-C4C3-D64D-8611-0CB6B67E9A0E}"/>
                  </a:ext>
                </a:extLst>
              </p:cNvPr>
              <p:cNvSpPr txBox="1"/>
              <p:nvPr/>
            </p:nvSpPr>
            <p:spPr>
              <a:xfrm>
                <a:off x="3763535" y="3020514"/>
                <a:ext cx="17924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he-IL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ביטוחי בריאות </a:t>
                </a:r>
              </a:p>
              <a:p>
                <a:pPr algn="ctr" rtl="1"/>
                <a:r>
                  <a:rPr lang="he-IL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1/2014- 1/2016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923D94-AE48-0346-A575-FB2A8ED59ED4}"/>
              </a:ext>
            </a:extLst>
          </p:cNvPr>
          <p:cNvGrpSpPr/>
          <p:nvPr/>
        </p:nvGrpSpPr>
        <p:grpSpPr>
          <a:xfrm>
            <a:off x="4798140" y="1178831"/>
            <a:ext cx="2668810" cy="1228874"/>
            <a:chOff x="4746770" y="1451909"/>
            <a:chExt cx="2668810" cy="1228874"/>
          </a:xfrm>
        </p:grpSpPr>
        <p:cxnSp>
          <p:nvCxnSpPr>
            <p:cNvPr id="3829" name="Google Shape;3829;p54"/>
            <p:cNvCxnSpPr>
              <a:cxnSpLocks/>
              <a:stCxn id="3792" idx="6"/>
              <a:endCxn id="3825" idx="2"/>
            </p:cNvCxnSpPr>
            <p:nvPr/>
          </p:nvCxnSpPr>
          <p:spPr>
            <a:xfrm flipV="1">
              <a:off x="4746770" y="2449818"/>
              <a:ext cx="1213052" cy="23096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6E5A63A-5B6E-B24F-95A0-3EB3874663AD}"/>
                </a:ext>
              </a:extLst>
            </p:cNvPr>
            <p:cNvGrpSpPr/>
            <p:nvPr/>
          </p:nvGrpSpPr>
          <p:grpSpPr>
            <a:xfrm>
              <a:off x="4820668" y="1451909"/>
              <a:ext cx="2594912" cy="1119133"/>
              <a:chOff x="4820668" y="1451909"/>
              <a:chExt cx="2594912" cy="1119133"/>
            </a:xfrm>
          </p:grpSpPr>
          <p:sp>
            <p:nvSpPr>
              <p:cNvPr id="3825" name="Google Shape;3825;p54"/>
              <p:cNvSpPr/>
              <p:nvPr/>
            </p:nvSpPr>
            <p:spPr>
              <a:xfrm>
                <a:off x="5959822" y="2328594"/>
                <a:ext cx="242448" cy="242448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/>
              </a:p>
            </p:txBody>
          </p:sp>
          <p:sp>
            <p:nvSpPr>
              <p:cNvPr id="62" name="Google Shape;3787;p54">
                <a:extLst>
                  <a:ext uri="{FF2B5EF4-FFF2-40B4-BE49-F238E27FC236}">
                    <a16:creationId xmlns:a16="http://schemas.microsoft.com/office/drawing/2014/main" id="{3479E3A8-4274-0A40-B836-7AE73BF66F6F}"/>
                  </a:ext>
                </a:extLst>
              </p:cNvPr>
              <p:cNvSpPr txBox="1"/>
              <p:nvPr/>
            </p:nvSpPr>
            <p:spPr>
              <a:xfrm>
                <a:off x="4939730" y="1451909"/>
                <a:ext cx="2475850" cy="3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e-IL" sz="1800" b="1" dirty="0">
                    <a:ln>
                      <a:solidFill>
                        <a:schemeClr val="tx1"/>
                      </a:solidFill>
                    </a:ln>
                    <a:solidFill>
                      <a:schemeClr val="accent4">
                        <a:lumMod val="50000"/>
                      </a:schemeClr>
                    </a:solidFill>
                    <a:latin typeface="Segoe UI" panose="020B0502040204020203" pitchFamily="34" charset="0"/>
                    <a:ea typeface="Changa One"/>
                    <a:cs typeface="Segoe UI" panose="020B0502040204020203" pitchFamily="34" charset="0"/>
                    <a:sym typeface="Changa One"/>
                  </a:rPr>
                  <a:t>רפורמת 2/2016</a:t>
                </a:r>
                <a:endParaRPr sz="1800" b="1" dirty="0">
                  <a:ln>
                    <a:solidFill>
                      <a:schemeClr val="tx1"/>
                    </a:solidFill>
                  </a:ln>
                  <a:solidFill>
                    <a:schemeClr val="accent4">
                      <a:lumMod val="50000"/>
                    </a:schemeClr>
                  </a:solidFill>
                  <a:latin typeface="Segoe UI" panose="020B0502040204020203" pitchFamily="34" charset="0"/>
                  <a:ea typeface="Changa One"/>
                  <a:cs typeface="Segoe UI" panose="020B0502040204020203" pitchFamily="34" charset="0"/>
                  <a:sym typeface="Changa One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FCCEF07-885D-2B4D-B24B-CFA4F5003257}"/>
                  </a:ext>
                </a:extLst>
              </p:cNvPr>
              <p:cNvSpPr txBox="1"/>
              <p:nvPr/>
            </p:nvSpPr>
            <p:spPr>
              <a:xfrm>
                <a:off x="4820668" y="1749854"/>
                <a:ext cx="2594912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 rtl="1"/>
                <a:r>
                  <a:rPr lang="he-IL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אחידות בפרק הניתוחים בישראל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02567D-EBDD-D042-AF8F-FA29CF355015}"/>
              </a:ext>
            </a:extLst>
          </p:cNvPr>
          <p:cNvGrpSpPr/>
          <p:nvPr/>
        </p:nvGrpSpPr>
        <p:grpSpPr>
          <a:xfrm>
            <a:off x="6253640" y="1886124"/>
            <a:ext cx="2299775" cy="1472271"/>
            <a:chOff x="6253640" y="2230667"/>
            <a:chExt cx="2299775" cy="1472271"/>
          </a:xfrm>
        </p:grpSpPr>
        <p:cxnSp>
          <p:nvCxnSpPr>
            <p:cNvPr id="3830" name="Google Shape;3830;p54"/>
            <p:cNvCxnSpPr>
              <a:cxnSpLocks/>
              <a:stCxn id="3825" idx="6"/>
              <a:endCxn id="3814" idx="2"/>
            </p:cNvCxnSpPr>
            <p:nvPr/>
          </p:nvCxnSpPr>
          <p:spPr>
            <a:xfrm flipV="1">
              <a:off x="6253640" y="2413153"/>
              <a:ext cx="1295621" cy="10813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8ED48F1-CF81-864F-A27E-10E437166950}"/>
                </a:ext>
              </a:extLst>
            </p:cNvPr>
            <p:cNvGrpSpPr/>
            <p:nvPr/>
          </p:nvGrpSpPr>
          <p:grpSpPr>
            <a:xfrm>
              <a:off x="6453809" y="2230667"/>
              <a:ext cx="2099606" cy="1472271"/>
              <a:chOff x="6453809" y="2230667"/>
              <a:chExt cx="2099606" cy="1472271"/>
            </a:xfrm>
          </p:grpSpPr>
          <p:grpSp>
            <p:nvGrpSpPr>
              <p:cNvPr id="3813" name="Google Shape;3813;p54"/>
              <p:cNvGrpSpPr/>
              <p:nvPr/>
            </p:nvGrpSpPr>
            <p:grpSpPr>
              <a:xfrm>
                <a:off x="7549261" y="2230667"/>
                <a:ext cx="364972" cy="364972"/>
                <a:chOff x="5251750" y="2857000"/>
                <a:chExt cx="173400" cy="173400"/>
              </a:xfrm>
            </p:grpSpPr>
            <p:sp>
              <p:nvSpPr>
                <p:cNvPr id="3814" name="Google Shape;3814;p54"/>
                <p:cNvSpPr/>
                <p:nvPr/>
              </p:nvSpPr>
              <p:spPr>
                <a:xfrm>
                  <a:off x="5251750" y="2857000"/>
                  <a:ext cx="173400" cy="173400"/>
                </a:xfrm>
                <a:prstGeom prst="ellipse">
                  <a:avLst/>
                </a:prstGeom>
                <a:solidFill>
                  <a:schemeClr val="accent3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dirty="0"/>
                </a:p>
              </p:txBody>
            </p:sp>
            <p:sp>
              <p:nvSpPr>
                <p:cNvPr id="3815" name="Google Shape;3815;p54"/>
                <p:cNvSpPr/>
                <p:nvPr/>
              </p:nvSpPr>
              <p:spPr>
                <a:xfrm>
                  <a:off x="5290944" y="2896199"/>
                  <a:ext cx="95100" cy="95100"/>
                </a:xfrm>
                <a:prstGeom prst="ellipse">
                  <a:avLst/>
                </a:prstGeom>
                <a:solidFill>
                  <a:schemeClr val="dk2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/>
                </a:p>
              </p:txBody>
            </p:sp>
          </p:grpSp>
          <p:sp>
            <p:nvSpPr>
              <p:cNvPr id="69" name="Google Shape;3787;p54">
                <a:extLst>
                  <a:ext uri="{FF2B5EF4-FFF2-40B4-BE49-F238E27FC236}">
                    <a16:creationId xmlns:a16="http://schemas.microsoft.com/office/drawing/2014/main" id="{78B1D976-5E97-5F49-A12A-E7C2CFBBD4AD}"/>
                  </a:ext>
                </a:extLst>
              </p:cNvPr>
              <p:cNvSpPr txBox="1"/>
              <p:nvPr/>
            </p:nvSpPr>
            <p:spPr>
              <a:xfrm>
                <a:off x="6609484" y="2702683"/>
                <a:ext cx="1714931" cy="3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e-IL" sz="1800" b="1" dirty="0">
                    <a:ln>
                      <a:solidFill>
                        <a:schemeClr val="bg1">
                          <a:lumMod val="10000"/>
                        </a:schemeClr>
                      </a:solidFill>
                    </a:ln>
                    <a:solidFill>
                      <a:schemeClr val="dk2"/>
                    </a:solidFill>
                    <a:latin typeface="Segoe UI" panose="020B0502040204020203" pitchFamily="34" charset="0"/>
                    <a:ea typeface="Changa One"/>
                    <a:cs typeface="Segoe UI" panose="020B0502040204020203" pitchFamily="34" charset="0"/>
                    <a:sym typeface="Changa One"/>
                  </a:rPr>
                  <a:t>רפורמת 2/2023 </a:t>
                </a:r>
                <a:endParaRPr sz="1800" b="1" dirty="0">
                  <a:ln>
                    <a:solidFill>
                      <a:schemeClr val="bg1">
                        <a:lumMod val="10000"/>
                      </a:schemeClr>
                    </a:solidFill>
                  </a:ln>
                  <a:solidFill>
                    <a:schemeClr val="dk2"/>
                  </a:solidFill>
                  <a:latin typeface="Segoe UI" panose="020B0502040204020203" pitchFamily="34" charset="0"/>
                  <a:ea typeface="Changa One"/>
                  <a:cs typeface="Segoe UI" panose="020B0502040204020203" pitchFamily="34" charset="0"/>
                  <a:sym typeface="Changa One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3E2A067-9745-0748-A826-1577E141C6BD}"/>
                  </a:ext>
                </a:extLst>
              </p:cNvPr>
              <p:cNvSpPr txBox="1"/>
              <p:nvPr/>
            </p:nvSpPr>
            <p:spPr>
              <a:xfrm>
                <a:off x="6453809" y="2964274"/>
                <a:ext cx="209960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he-IL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אחידות בכיסויי </a:t>
                </a:r>
                <a:r>
                  <a:rPr lang="he-IL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קטאסטרופות</a:t>
                </a:r>
                <a:r>
                  <a:rPr lang="he-IL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 תרופות , השתלות טיפולים בחו"ל  </a:t>
                </a:r>
              </a:p>
            </p:txBody>
          </p:sp>
        </p:grpSp>
      </p:grpSp>
      <p:grpSp>
        <p:nvGrpSpPr>
          <p:cNvPr id="51" name="Google Shape;13451;p83">
            <a:extLst>
              <a:ext uri="{FF2B5EF4-FFF2-40B4-BE49-F238E27FC236}">
                <a16:creationId xmlns:a16="http://schemas.microsoft.com/office/drawing/2014/main" id="{23BCF0A8-2B78-EA47-88B7-8F9179274078}"/>
              </a:ext>
            </a:extLst>
          </p:cNvPr>
          <p:cNvGrpSpPr/>
          <p:nvPr/>
        </p:nvGrpSpPr>
        <p:grpSpPr>
          <a:xfrm>
            <a:off x="7949371" y="240515"/>
            <a:ext cx="442730" cy="362331"/>
            <a:chOff x="3462865" y="2459296"/>
            <a:chExt cx="442730" cy="362331"/>
          </a:xfrm>
        </p:grpSpPr>
        <p:sp>
          <p:nvSpPr>
            <p:cNvPr id="52" name="Google Shape;13452;p83">
              <a:extLst>
                <a:ext uri="{FF2B5EF4-FFF2-40B4-BE49-F238E27FC236}">
                  <a16:creationId xmlns:a16="http://schemas.microsoft.com/office/drawing/2014/main" id="{1451854D-0D02-F145-80F3-99FD10DF2384}"/>
                </a:ext>
              </a:extLst>
            </p:cNvPr>
            <p:cNvSpPr/>
            <p:nvPr/>
          </p:nvSpPr>
          <p:spPr>
            <a:xfrm>
              <a:off x="3770009" y="2778221"/>
              <a:ext cx="43040" cy="36888"/>
            </a:xfrm>
            <a:custGeom>
              <a:avLst/>
              <a:gdLst/>
              <a:ahLst/>
              <a:cxnLst/>
              <a:rect l="l" t="t" r="r" b="b"/>
              <a:pathLst>
                <a:path w="1644" h="1409" extrusionOk="0">
                  <a:moveTo>
                    <a:pt x="942" y="0"/>
                  </a:moveTo>
                  <a:cubicBezTo>
                    <a:pt x="312" y="0"/>
                    <a:pt x="0" y="759"/>
                    <a:pt x="442" y="1201"/>
                  </a:cubicBezTo>
                  <a:cubicBezTo>
                    <a:pt x="585" y="1344"/>
                    <a:pt x="761" y="1408"/>
                    <a:pt x="934" y="1408"/>
                  </a:cubicBezTo>
                  <a:cubicBezTo>
                    <a:pt x="1296" y="1408"/>
                    <a:pt x="1643" y="1129"/>
                    <a:pt x="1643" y="706"/>
                  </a:cubicBezTo>
                  <a:cubicBezTo>
                    <a:pt x="1643" y="317"/>
                    <a:pt x="1326" y="0"/>
                    <a:pt x="942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453;p83">
              <a:extLst>
                <a:ext uri="{FF2B5EF4-FFF2-40B4-BE49-F238E27FC236}">
                  <a16:creationId xmlns:a16="http://schemas.microsoft.com/office/drawing/2014/main" id="{E2E31D85-3657-C340-9497-BC95CC745D02}"/>
                </a:ext>
              </a:extLst>
            </p:cNvPr>
            <p:cNvSpPr/>
            <p:nvPr/>
          </p:nvSpPr>
          <p:spPr>
            <a:xfrm>
              <a:off x="3540724" y="2605040"/>
              <a:ext cx="287038" cy="158415"/>
            </a:xfrm>
            <a:custGeom>
              <a:avLst/>
              <a:gdLst/>
              <a:ahLst/>
              <a:cxnLst/>
              <a:rect l="l" t="t" r="r" b="b"/>
              <a:pathLst>
                <a:path w="10964" h="6051" extrusionOk="0">
                  <a:moveTo>
                    <a:pt x="0" y="0"/>
                  </a:moveTo>
                  <a:lnTo>
                    <a:pt x="0" y="4127"/>
                  </a:lnTo>
                  <a:cubicBezTo>
                    <a:pt x="1603" y="5409"/>
                    <a:pt x="3542" y="6051"/>
                    <a:pt x="5482" y="6051"/>
                  </a:cubicBezTo>
                  <a:cubicBezTo>
                    <a:pt x="7421" y="6051"/>
                    <a:pt x="9361" y="5409"/>
                    <a:pt x="10963" y="4127"/>
                  </a:cubicBezTo>
                  <a:lnTo>
                    <a:pt x="10963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454;p83">
              <a:extLst>
                <a:ext uri="{FF2B5EF4-FFF2-40B4-BE49-F238E27FC236}">
                  <a16:creationId xmlns:a16="http://schemas.microsoft.com/office/drawing/2014/main" id="{3E49521F-66B1-1A47-BFC7-2634673C1C9B}"/>
                </a:ext>
              </a:extLst>
            </p:cNvPr>
            <p:cNvSpPr/>
            <p:nvPr/>
          </p:nvSpPr>
          <p:spPr>
            <a:xfrm>
              <a:off x="3540724" y="2605040"/>
              <a:ext cx="70450" cy="146529"/>
            </a:xfrm>
            <a:custGeom>
              <a:avLst/>
              <a:gdLst/>
              <a:ahLst/>
              <a:cxnLst/>
              <a:rect l="l" t="t" r="r" b="b"/>
              <a:pathLst>
                <a:path w="2691" h="5597" extrusionOk="0">
                  <a:moveTo>
                    <a:pt x="0" y="0"/>
                  </a:moveTo>
                  <a:lnTo>
                    <a:pt x="0" y="4127"/>
                  </a:lnTo>
                  <a:cubicBezTo>
                    <a:pt x="803" y="4771"/>
                    <a:pt x="1715" y="5270"/>
                    <a:pt x="2691" y="5597"/>
                  </a:cubicBezTo>
                  <a:lnTo>
                    <a:pt x="2691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455;p83">
              <a:extLst>
                <a:ext uri="{FF2B5EF4-FFF2-40B4-BE49-F238E27FC236}">
                  <a16:creationId xmlns:a16="http://schemas.microsoft.com/office/drawing/2014/main" id="{63833E52-230B-E84E-A805-9198D932FDD1}"/>
                </a:ext>
              </a:extLst>
            </p:cNvPr>
            <p:cNvSpPr/>
            <p:nvPr/>
          </p:nvSpPr>
          <p:spPr>
            <a:xfrm>
              <a:off x="3764956" y="2619806"/>
              <a:ext cx="13247" cy="133021"/>
            </a:xfrm>
            <a:custGeom>
              <a:avLst/>
              <a:gdLst/>
              <a:ahLst/>
              <a:cxnLst/>
              <a:rect l="l" t="t" r="r" b="b"/>
              <a:pathLst>
                <a:path w="506" h="5081" extrusionOk="0">
                  <a:moveTo>
                    <a:pt x="253" y="1"/>
                  </a:moveTo>
                  <a:cubicBezTo>
                    <a:pt x="127" y="1"/>
                    <a:pt x="1" y="85"/>
                    <a:pt x="1" y="253"/>
                  </a:cubicBezTo>
                  <a:lnTo>
                    <a:pt x="1" y="4831"/>
                  </a:lnTo>
                  <a:cubicBezTo>
                    <a:pt x="1" y="4970"/>
                    <a:pt x="116" y="5081"/>
                    <a:pt x="251" y="5081"/>
                  </a:cubicBezTo>
                  <a:cubicBezTo>
                    <a:pt x="390" y="5081"/>
                    <a:pt x="505" y="4970"/>
                    <a:pt x="505" y="4831"/>
                  </a:cubicBezTo>
                  <a:lnTo>
                    <a:pt x="505" y="253"/>
                  </a:lnTo>
                  <a:cubicBezTo>
                    <a:pt x="505" y="85"/>
                    <a:pt x="379" y="1"/>
                    <a:pt x="25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456;p83">
              <a:extLst>
                <a:ext uri="{FF2B5EF4-FFF2-40B4-BE49-F238E27FC236}">
                  <a16:creationId xmlns:a16="http://schemas.microsoft.com/office/drawing/2014/main" id="{EDD4439B-D644-E240-9A89-E73BD9F6650C}"/>
                </a:ext>
              </a:extLst>
            </p:cNvPr>
            <p:cNvSpPr/>
            <p:nvPr/>
          </p:nvSpPr>
          <p:spPr>
            <a:xfrm>
              <a:off x="3469410" y="2465920"/>
              <a:ext cx="429666" cy="193837"/>
            </a:xfrm>
            <a:custGeom>
              <a:avLst/>
              <a:gdLst/>
              <a:ahLst/>
              <a:cxnLst/>
              <a:rect l="l" t="t" r="r" b="b"/>
              <a:pathLst>
                <a:path w="16412" h="7404" extrusionOk="0">
                  <a:moveTo>
                    <a:pt x="8206" y="1"/>
                  </a:moveTo>
                  <a:lnTo>
                    <a:pt x="0" y="3128"/>
                  </a:lnTo>
                  <a:lnTo>
                    <a:pt x="0" y="4272"/>
                  </a:lnTo>
                  <a:lnTo>
                    <a:pt x="8206" y="7404"/>
                  </a:lnTo>
                  <a:lnTo>
                    <a:pt x="16411" y="4272"/>
                  </a:lnTo>
                  <a:lnTo>
                    <a:pt x="16411" y="3128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457;p83">
              <a:extLst>
                <a:ext uri="{FF2B5EF4-FFF2-40B4-BE49-F238E27FC236}">
                  <a16:creationId xmlns:a16="http://schemas.microsoft.com/office/drawing/2014/main" id="{8444BD1E-7E62-1E45-9351-4B0D5C4F4157}"/>
                </a:ext>
              </a:extLst>
            </p:cNvPr>
            <p:cNvSpPr/>
            <p:nvPr/>
          </p:nvSpPr>
          <p:spPr>
            <a:xfrm>
              <a:off x="3469410" y="2547811"/>
              <a:ext cx="214833" cy="111946"/>
            </a:xfrm>
            <a:custGeom>
              <a:avLst/>
              <a:gdLst/>
              <a:ahLst/>
              <a:cxnLst/>
              <a:rect l="l" t="t" r="r" b="b"/>
              <a:pathLst>
                <a:path w="8206" h="4276" extrusionOk="0">
                  <a:moveTo>
                    <a:pt x="0" y="0"/>
                  </a:moveTo>
                  <a:lnTo>
                    <a:pt x="0" y="1144"/>
                  </a:lnTo>
                  <a:lnTo>
                    <a:pt x="8206" y="4276"/>
                  </a:lnTo>
                  <a:lnTo>
                    <a:pt x="8206" y="3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458;p83">
              <a:extLst>
                <a:ext uri="{FF2B5EF4-FFF2-40B4-BE49-F238E27FC236}">
                  <a16:creationId xmlns:a16="http://schemas.microsoft.com/office/drawing/2014/main" id="{A55C1ABE-55AE-DF4B-AB30-B2AE83F41873}"/>
                </a:ext>
              </a:extLst>
            </p:cNvPr>
            <p:cNvSpPr/>
            <p:nvPr/>
          </p:nvSpPr>
          <p:spPr>
            <a:xfrm>
              <a:off x="3462865" y="2459296"/>
              <a:ext cx="442730" cy="362331"/>
            </a:xfrm>
            <a:custGeom>
              <a:avLst/>
              <a:gdLst/>
              <a:ahLst/>
              <a:cxnLst/>
              <a:rect l="l" t="t" r="r" b="b"/>
              <a:pathLst>
                <a:path w="16911" h="13840" extrusionOk="0">
                  <a:moveTo>
                    <a:pt x="16406" y="3746"/>
                  </a:moveTo>
                  <a:lnTo>
                    <a:pt x="16406" y="4352"/>
                  </a:lnTo>
                  <a:lnTo>
                    <a:pt x="12924" y="5682"/>
                  </a:lnTo>
                  <a:lnTo>
                    <a:pt x="12924" y="5072"/>
                  </a:lnTo>
                  <a:lnTo>
                    <a:pt x="16406" y="3746"/>
                  </a:lnTo>
                  <a:close/>
                  <a:moveTo>
                    <a:pt x="12419" y="5265"/>
                  </a:moveTo>
                  <a:lnTo>
                    <a:pt x="12419" y="5875"/>
                  </a:lnTo>
                  <a:lnTo>
                    <a:pt x="8706" y="7287"/>
                  </a:lnTo>
                  <a:lnTo>
                    <a:pt x="8706" y="6682"/>
                  </a:lnTo>
                  <a:lnTo>
                    <a:pt x="12419" y="5265"/>
                  </a:lnTo>
                  <a:close/>
                  <a:moveTo>
                    <a:pt x="505" y="3746"/>
                  </a:moveTo>
                  <a:lnTo>
                    <a:pt x="8206" y="6682"/>
                  </a:lnTo>
                  <a:lnTo>
                    <a:pt x="8206" y="7292"/>
                  </a:lnTo>
                  <a:lnTo>
                    <a:pt x="505" y="4352"/>
                  </a:lnTo>
                  <a:lnTo>
                    <a:pt x="505" y="3746"/>
                  </a:lnTo>
                  <a:close/>
                  <a:moveTo>
                    <a:pt x="13687" y="5927"/>
                  </a:moveTo>
                  <a:lnTo>
                    <a:pt x="13687" y="9569"/>
                  </a:lnTo>
                  <a:cubicBezTo>
                    <a:pt x="13442" y="9761"/>
                    <a:pt x="13188" y="9934"/>
                    <a:pt x="12924" y="10097"/>
                  </a:cubicBezTo>
                  <a:lnTo>
                    <a:pt x="12924" y="6221"/>
                  </a:lnTo>
                  <a:lnTo>
                    <a:pt x="13687" y="5927"/>
                  </a:lnTo>
                  <a:close/>
                  <a:moveTo>
                    <a:pt x="12674" y="12437"/>
                  </a:moveTo>
                  <a:cubicBezTo>
                    <a:pt x="12919" y="12437"/>
                    <a:pt x="13125" y="12639"/>
                    <a:pt x="13125" y="12888"/>
                  </a:cubicBezTo>
                  <a:cubicBezTo>
                    <a:pt x="13125" y="13158"/>
                    <a:pt x="12901" y="13338"/>
                    <a:pt x="12668" y="13338"/>
                  </a:cubicBezTo>
                  <a:cubicBezTo>
                    <a:pt x="12557" y="13338"/>
                    <a:pt x="12443" y="13297"/>
                    <a:pt x="12352" y="13206"/>
                  </a:cubicBezTo>
                  <a:cubicBezTo>
                    <a:pt x="12068" y="12922"/>
                    <a:pt x="12270" y="12437"/>
                    <a:pt x="12674" y="12437"/>
                  </a:cubicBezTo>
                  <a:close/>
                  <a:moveTo>
                    <a:pt x="8456" y="0"/>
                  </a:moveTo>
                  <a:cubicBezTo>
                    <a:pt x="8425" y="0"/>
                    <a:pt x="8393" y="7"/>
                    <a:pt x="8364" y="19"/>
                  </a:cubicBezTo>
                  <a:lnTo>
                    <a:pt x="159" y="3146"/>
                  </a:lnTo>
                  <a:cubicBezTo>
                    <a:pt x="63" y="3184"/>
                    <a:pt x="1" y="3276"/>
                    <a:pt x="1" y="3381"/>
                  </a:cubicBezTo>
                  <a:lnTo>
                    <a:pt x="1" y="4529"/>
                  </a:lnTo>
                  <a:cubicBezTo>
                    <a:pt x="1" y="4630"/>
                    <a:pt x="63" y="4726"/>
                    <a:pt x="159" y="4760"/>
                  </a:cubicBezTo>
                  <a:lnTo>
                    <a:pt x="2725" y="5740"/>
                  </a:lnTo>
                  <a:lnTo>
                    <a:pt x="2725" y="6610"/>
                  </a:lnTo>
                  <a:cubicBezTo>
                    <a:pt x="2725" y="6775"/>
                    <a:pt x="2849" y="6858"/>
                    <a:pt x="2974" y="6858"/>
                  </a:cubicBezTo>
                  <a:cubicBezTo>
                    <a:pt x="3099" y="6858"/>
                    <a:pt x="3224" y="6775"/>
                    <a:pt x="3224" y="6610"/>
                  </a:cubicBezTo>
                  <a:lnTo>
                    <a:pt x="3224" y="5932"/>
                  </a:lnTo>
                  <a:lnTo>
                    <a:pt x="8364" y="7892"/>
                  </a:lnTo>
                  <a:cubicBezTo>
                    <a:pt x="8393" y="7904"/>
                    <a:pt x="8423" y="7910"/>
                    <a:pt x="8454" y="7910"/>
                  </a:cubicBezTo>
                  <a:cubicBezTo>
                    <a:pt x="8485" y="7910"/>
                    <a:pt x="8516" y="7904"/>
                    <a:pt x="8547" y="7892"/>
                  </a:cubicBezTo>
                  <a:lnTo>
                    <a:pt x="12419" y="6413"/>
                  </a:lnTo>
                  <a:lnTo>
                    <a:pt x="12419" y="10390"/>
                  </a:lnTo>
                  <a:cubicBezTo>
                    <a:pt x="11171" y="11047"/>
                    <a:pt x="9810" y="11370"/>
                    <a:pt x="8455" y="11370"/>
                  </a:cubicBezTo>
                  <a:cubicBezTo>
                    <a:pt x="6598" y="11370"/>
                    <a:pt x="4752" y="10763"/>
                    <a:pt x="3224" y="9574"/>
                  </a:cubicBezTo>
                  <a:lnTo>
                    <a:pt x="3224" y="7614"/>
                  </a:lnTo>
                  <a:cubicBezTo>
                    <a:pt x="3224" y="7446"/>
                    <a:pt x="3099" y="7361"/>
                    <a:pt x="2974" y="7361"/>
                  </a:cubicBezTo>
                  <a:cubicBezTo>
                    <a:pt x="2849" y="7361"/>
                    <a:pt x="2725" y="7446"/>
                    <a:pt x="2725" y="7614"/>
                  </a:cubicBezTo>
                  <a:lnTo>
                    <a:pt x="2725" y="9694"/>
                  </a:lnTo>
                  <a:cubicBezTo>
                    <a:pt x="2725" y="9771"/>
                    <a:pt x="2758" y="9843"/>
                    <a:pt x="2821" y="9891"/>
                  </a:cubicBezTo>
                  <a:cubicBezTo>
                    <a:pt x="4451" y="11199"/>
                    <a:pt x="6445" y="11872"/>
                    <a:pt x="8455" y="11872"/>
                  </a:cubicBezTo>
                  <a:cubicBezTo>
                    <a:pt x="9804" y="11872"/>
                    <a:pt x="11160" y="11570"/>
                    <a:pt x="12419" y="10952"/>
                  </a:cubicBezTo>
                  <a:lnTo>
                    <a:pt x="12419" y="11966"/>
                  </a:lnTo>
                  <a:cubicBezTo>
                    <a:pt x="11958" y="12091"/>
                    <a:pt x="11660" y="12543"/>
                    <a:pt x="11727" y="13013"/>
                  </a:cubicBezTo>
                  <a:cubicBezTo>
                    <a:pt x="11790" y="13489"/>
                    <a:pt x="12193" y="13840"/>
                    <a:pt x="12669" y="13840"/>
                  </a:cubicBezTo>
                  <a:cubicBezTo>
                    <a:pt x="13149" y="13840"/>
                    <a:pt x="13553" y="13489"/>
                    <a:pt x="13615" y="13013"/>
                  </a:cubicBezTo>
                  <a:cubicBezTo>
                    <a:pt x="13678" y="12543"/>
                    <a:pt x="13385" y="12091"/>
                    <a:pt x="12924" y="11966"/>
                  </a:cubicBezTo>
                  <a:lnTo>
                    <a:pt x="12924" y="10683"/>
                  </a:lnTo>
                  <a:cubicBezTo>
                    <a:pt x="13332" y="10453"/>
                    <a:pt x="13726" y="10184"/>
                    <a:pt x="14096" y="9891"/>
                  </a:cubicBezTo>
                  <a:cubicBezTo>
                    <a:pt x="14153" y="9843"/>
                    <a:pt x="14187" y="9771"/>
                    <a:pt x="14187" y="9694"/>
                  </a:cubicBezTo>
                  <a:lnTo>
                    <a:pt x="14187" y="5740"/>
                  </a:lnTo>
                  <a:lnTo>
                    <a:pt x="16748" y="4760"/>
                  </a:lnTo>
                  <a:cubicBezTo>
                    <a:pt x="16848" y="4726"/>
                    <a:pt x="16911" y="4630"/>
                    <a:pt x="16911" y="4525"/>
                  </a:cubicBezTo>
                  <a:lnTo>
                    <a:pt x="16911" y="3381"/>
                  </a:lnTo>
                  <a:cubicBezTo>
                    <a:pt x="16911" y="3276"/>
                    <a:pt x="16848" y="3184"/>
                    <a:pt x="16752" y="3146"/>
                  </a:cubicBezTo>
                  <a:lnTo>
                    <a:pt x="11401" y="1104"/>
                  </a:lnTo>
                  <a:cubicBezTo>
                    <a:pt x="11366" y="1091"/>
                    <a:pt x="11333" y="1085"/>
                    <a:pt x="11302" y="1085"/>
                  </a:cubicBezTo>
                  <a:cubicBezTo>
                    <a:pt x="11055" y="1085"/>
                    <a:pt x="10945" y="1468"/>
                    <a:pt x="11223" y="1575"/>
                  </a:cubicBezTo>
                  <a:lnTo>
                    <a:pt x="15955" y="3377"/>
                  </a:lnTo>
                  <a:lnTo>
                    <a:pt x="12683" y="4630"/>
                  </a:lnTo>
                  <a:lnTo>
                    <a:pt x="8561" y="2762"/>
                  </a:lnTo>
                  <a:cubicBezTo>
                    <a:pt x="8523" y="2745"/>
                    <a:pt x="8486" y="2737"/>
                    <a:pt x="8451" y="2737"/>
                  </a:cubicBezTo>
                  <a:cubicBezTo>
                    <a:pt x="8210" y="2737"/>
                    <a:pt x="8086" y="3101"/>
                    <a:pt x="8355" y="3223"/>
                  </a:cubicBezTo>
                  <a:lnTo>
                    <a:pt x="12016" y="4880"/>
                  </a:lnTo>
                  <a:lnTo>
                    <a:pt x="8456" y="6240"/>
                  </a:lnTo>
                  <a:lnTo>
                    <a:pt x="957" y="3381"/>
                  </a:lnTo>
                  <a:lnTo>
                    <a:pt x="8456" y="523"/>
                  </a:lnTo>
                  <a:lnTo>
                    <a:pt x="10301" y="1224"/>
                  </a:lnTo>
                  <a:cubicBezTo>
                    <a:pt x="10336" y="1238"/>
                    <a:pt x="10370" y="1244"/>
                    <a:pt x="10401" y="1244"/>
                  </a:cubicBezTo>
                  <a:cubicBezTo>
                    <a:pt x="10651" y="1244"/>
                    <a:pt x="10761" y="860"/>
                    <a:pt x="10483" y="754"/>
                  </a:cubicBezTo>
                  <a:lnTo>
                    <a:pt x="8547" y="19"/>
                  </a:lnTo>
                  <a:cubicBezTo>
                    <a:pt x="8518" y="7"/>
                    <a:pt x="8487" y="0"/>
                    <a:pt x="845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6" name="Picture 65" descr="Text&#10;&#10;Description automatically generated">
            <a:extLst>
              <a:ext uri="{FF2B5EF4-FFF2-40B4-BE49-F238E27FC236}">
                <a16:creationId xmlns:a16="http://schemas.microsoft.com/office/drawing/2014/main" id="{21076090-B9F6-4C48-B35F-AC7D21F4C4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71550"/>
          <a:stretch/>
        </p:blipFill>
        <p:spPr>
          <a:xfrm>
            <a:off x="539628" y="4375437"/>
            <a:ext cx="523633" cy="602028"/>
          </a:xfrm>
          <a:prstGeom prst="rect">
            <a:avLst/>
          </a:prstGeom>
        </p:spPr>
      </p:pic>
      <p:sp>
        <p:nvSpPr>
          <p:cNvPr id="65" name="תיבת טקסט 64">
            <a:extLst>
              <a:ext uri="{FF2B5EF4-FFF2-40B4-BE49-F238E27FC236}">
                <a16:creationId xmlns:a16="http://schemas.microsoft.com/office/drawing/2014/main" id="{258464CF-FAA9-AC79-5F10-11F51E23D5F7}"/>
              </a:ext>
            </a:extLst>
          </p:cNvPr>
          <p:cNvSpPr txBox="1"/>
          <p:nvPr/>
        </p:nvSpPr>
        <p:spPr>
          <a:xfrm>
            <a:off x="1785596" y="4471179"/>
            <a:ext cx="64110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000" dirty="0">
                <a:latin typeface="Segoe UI" panose="020B0502040204020203" pitchFamily="34" charset="0"/>
                <a:cs typeface="Segoe UI" panose="020B0502040204020203" pitchFamily="34" charset="0"/>
              </a:rPr>
              <a:t>הנתונים המופיעים במצגת זו הינם כלליים ומאפיינים את מרבית התוכניות הקיימות -</a:t>
            </a:r>
            <a:r>
              <a:rPr lang="he-IL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יש לבדוק כל מקרה לגופו </a:t>
            </a:r>
          </a:p>
        </p:txBody>
      </p:sp>
    </p:spTree>
    <p:extLst>
      <p:ext uri="{BB962C8B-B14F-4D97-AF65-F5344CB8AC3E}">
        <p14:creationId xmlns:p14="http://schemas.microsoft.com/office/powerpoint/2010/main" val="1840808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7" name="Google Shape;3017;p41"/>
          <p:cNvGrpSpPr/>
          <p:nvPr/>
        </p:nvGrpSpPr>
        <p:grpSpPr>
          <a:xfrm>
            <a:off x="1167908" y="2359958"/>
            <a:ext cx="2855877" cy="1652781"/>
            <a:chOff x="826500" y="2492800"/>
            <a:chExt cx="2043600" cy="1540249"/>
          </a:xfrm>
        </p:grpSpPr>
        <p:sp>
          <p:nvSpPr>
            <p:cNvPr id="3018" name="Google Shape;3018;p41"/>
            <p:cNvSpPr/>
            <p:nvPr/>
          </p:nvSpPr>
          <p:spPr>
            <a:xfrm>
              <a:off x="826500" y="2492800"/>
              <a:ext cx="2043600" cy="5013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1"/>
            <p:cNvSpPr/>
            <p:nvPr/>
          </p:nvSpPr>
          <p:spPr>
            <a:xfrm>
              <a:off x="826500" y="3000449"/>
              <a:ext cx="2043600" cy="10326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0" name="Google Shape;3020;p41"/>
          <p:cNvGrpSpPr/>
          <p:nvPr/>
        </p:nvGrpSpPr>
        <p:grpSpPr>
          <a:xfrm>
            <a:off x="5087677" y="2348540"/>
            <a:ext cx="2855877" cy="1630877"/>
            <a:chOff x="826500" y="2492800"/>
            <a:chExt cx="2043600" cy="1540249"/>
          </a:xfrm>
        </p:grpSpPr>
        <p:sp>
          <p:nvSpPr>
            <p:cNvPr id="3021" name="Google Shape;3021;p41"/>
            <p:cNvSpPr/>
            <p:nvPr/>
          </p:nvSpPr>
          <p:spPr>
            <a:xfrm>
              <a:off x="826500" y="2492800"/>
              <a:ext cx="2043600" cy="5013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022" name="Google Shape;3022;p41"/>
            <p:cNvSpPr/>
            <p:nvPr/>
          </p:nvSpPr>
          <p:spPr>
            <a:xfrm>
              <a:off x="826500" y="3000449"/>
              <a:ext cx="2043600" cy="10326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</p:grpSp>
      <p:sp>
        <p:nvSpPr>
          <p:cNvPr id="3030" name="Google Shape;3030;p41"/>
          <p:cNvSpPr txBox="1">
            <a:spLocks noGrp="1"/>
          </p:cNvSpPr>
          <p:nvPr>
            <p:ph type="subTitle" idx="3"/>
          </p:nvPr>
        </p:nvSpPr>
        <p:spPr>
          <a:xfrm>
            <a:off x="5658269" y="2453041"/>
            <a:ext cx="1907199" cy="50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200" b="1" kern="12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תרופות שלא בסל</a:t>
            </a:r>
            <a:endParaRPr sz="1200" b="1" kern="120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31" name="Google Shape;3031;p41"/>
          <p:cNvSpPr txBox="1">
            <a:spLocks noGrp="1"/>
          </p:cNvSpPr>
          <p:nvPr>
            <p:ph type="subTitle" idx="4"/>
          </p:nvPr>
        </p:nvSpPr>
        <p:spPr>
          <a:xfrm>
            <a:off x="5338195" y="2982080"/>
            <a:ext cx="2354841" cy="96577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מימון לתרופות שאושרו בחו"ל ואינן בסל הבריאות 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תרופות יתום ,תרופות אוף </a:t>
            </a:r>
            <a:r>
              <a:rPr lang="he-IL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לייבל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 או תרופות לחולה בודד, תרופות מותאמות + בדיקה </a:t>
            </a:r>
            <a:r>
              <a:rPr lang="he-IL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גנומית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33" name="Google Shape;3033;p41"/>
          <p:cNvSpPr txBox="1">
            <a:spLocks noGrp="1"/>
          </p:cNvSpPr>
          <p:nvPr>
            <p:ph type="subTitle" idx="6"/>
          </p:nvPr>
        </p:nvSpPr>
        <p:spPr>
          <a:xfrm>
            <a:off x="1352924" y="3019801"/>
            <a:ext cx="2256600" cy="55919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400" dirty="0">
                <a:latin typeface="Segoe UI" panose="020B0502040204020203" pitchFamily="34" charset="0"/>
                <a:cs typeface="Segoe UI" panose="020B0502040204020203" pitchFamily="34" charset="0"/>
              </a:rPr>
              <a:t>מימון לטיפולים, ניתוחים והשתלות בחו״ל</a:t>
            </a:r>
          </a:p>
        </p:txBody>
      </p:sp>
      <p:pic>
        <p:nvPicPr>
          <p:cNvPr id="3035" name="Google Shape;3035;p41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6" name="Google Shape;3036;p41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2849;p39">
            <a:extLst>
              <a:ext uri="{FF2B5EF4-FFF2-40B4-BE49-F238E27FC236}">
                <a16:creationId xmlns:a16="http://schemas.microsoft.com/office/drawing/2014/main" id="{AA775CF0-8E67-8244-98E8-EFA9AC66E9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4585" y="313177"/>
            <a:ext cx="5290971" cy="5625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b="1" dirty="0">
                <a:ln>
                  <a:solidFill>
                    <a:schemeClr val="tx1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rPr>
              <a:t>רפורמת 2023 – "אחידה אך לא יחידה" </a:t>
            </a:r>
            <a:endParaRPr sz="2000" b="1" dirty="0">
              <a:ln>
                <a:solidFill>
                  <a:schemeClr val="tx1"/>
                </a:solidFill>
              </a:ln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Google Shape;3028;p41">
            <a:extLst>
              <a:ext uri="{FF2B5EF4-FFF2-40B4-BE49-F238E27FC236}">
                <a16:creationId xmlns:a16="http://schemas.microsoft.com/office/drawing/2014/main" id="{433CCCAF-13E2-5D47-AD90-BF0321C98A08}"/>
              </a:ext>
            </a:extLst>
          </p:cNvPr>
          <p:cNvSpPr txBox="1">
            <a:spLocks/>
          </p:cNvSpPr>
          <p:nvPr/>
        </p:nvSpPr>
        <p:spPr>
          <a:xfrm>
            <a:off x="1510727" y="2418295"/>
            <a:ext cx="19776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0" i="0" u="none" strike="noStrike" cap="none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rtl="1">
              <a:buClrTx/>
              <a:buSzTx/>
              <a:defRPr/>
            </a:pPr>
            <a:r>
              <a:rPr lang="he-IL" sz="1200" b="1" kern="12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השתלות טיפולים וניתוחים מיוחדים בחו״ל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27A0E-A21A-D941-8710-D64DDC3404B1}"/>
              </a:ext>
            </a:extLst>
          </p:cNvPr>
          <p:cNvSpPr txBox="1"/>
          <p:nvPr/>
        </p:nvSpPr>
        <p:spPr>
          <a:xfrm>
            <a:off x="6568339" y="3132944"/>
            <a:ext cx="184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x-none" dirty="0"/>
          </a:p>
        </p:txBody>
      </p:sp>
      <p:grpSp>
        <p:nvGrpSpPr>
          <p:cNvPr id="79" name="Google Shape;13939;p83">
            <a:extLst>
              <a:ext uri="{FF2B5EF4-FFF2-40B4-BE49-F238E27FC236}">
                <a16:creationId xmlns:a16="http://schemas.microsoft.com/office/drawing/2014/main" id="{D15AD0CA-BCF6-5344-8476-F8A475FF0514}"/>
              </a:ext>
            </a:extLst>
          </p:cNvPr>
          <p:cNvGrpSpPr/>
          <p:nvPr/>
        </p:nvGrpSpPr>
        <p:grpSpPr>
          <a:xfrm>
            <a:off x="2042013" y="1675475"/>
            <a:ext cx="574659" cy="501275"/>
            <a:chOff x="6184800" y="1540902"/>
            <a:chExt cx="370761" cy="319108"/>
          </a:xfrm>
        </p:grpSpPr>
        <p:sp>
          <p:nvSpPr>
            <p:cNvPr id="80" name="Google Shape;13940;p83">
              <a:extLst>
                <a:ext uri="{FF2B5EF4-FFF2-40B4-BE49-F238E27FC236}">
                  <a16:creationId xmlns:a16="http://schemas.microsoft.com/office/drawing/2014/main" id="{366147A6-1288-BC40-8BEF-CA1EBEA76CA3}"/>
                </a:ext>
              </a:extLst>
            </p:cNvPr>
            <p:cNvSpPr/>
            <p:nvPr/>
          </p:nvSpPr>
          <p:spPr>
            <a:xfrm>
              <a:off x="6392695" y="1636485"/>
              <a:ext cx="156975" cy="217975"/>
            </a:xfrm>
            <a:custGeom>
              <a:avLst/>
              <a:gdLst/>
              <a:ahLst/>
              <a:cxnLst/>
              <a:rect l="l" t="t" r="r" b="b"/>
              <a:pathLst>
                <a:path w="5996" h="8326" extrusionOk="0">
                  <a:moveTo>
                    <a:pt x="2421" y="0"/>
                  </a:moveTo>
                  <a:cubicBezTo>
                    <a:pt x="1686" y="0"/>
                    <a:pt x="524" y="567"/>
                    <a:pt x="461" y="1297"/>
                  </a:cubicBezTo>
                  <a:lnTo>
                    <a:pt x="370" y="2374"/>
                  </a:lnTo>
                  <a:cubicBezTo>
                    <a:pt x="807" y="2873"/>
                    <a:pt x="1437" y="3368"/>
                    <a:pt x="2234" y="3378"/>
                  </a:cubicBezTo>
                  <a:lnTo>
                    <a:pt x="2215" y="4617"/>
                  </a:lnTo>
                  <a:lnTo>
                    <a:pt x="2224" y="4622"/>
                  </a:lnTo>
                  <a:lnTo>
                    <a:pt x="2220" y="4622"/>
                  </a:lnTo>
                  <a:cubicBezTo>
                    <a:pt x="1432" y="4612"/>
                    <a:pt x="774" y="4319"/>
                    <a:pt x="245" y="3935"/>
                  </a:cubicBezTo>
                  <a:lnTo>
                    <a:pt x="96" y="6308"/>
                  </a:lnTo>
                  <a:cubicBezTo>
                    <a:pt x="0" y="7394"/>
                    <a:pt x="860" y="8326"/>
                    <a:pt x="1951" y="8326"/>
                  </a:cubicBezTo>
                  <a:lnTo>
                    <a:pt x="5424" y="8326"/>
                  </a:lnTo>
                  <a:cubicBezTo>
                    <a:pt x="5746" y="8326"/>
                    <a:pt x="5996" y="8042"/>
                    <a:pt x="5952" y="7720"/>
                  </a:cubicBezTo>
                  <a:cubicBezTo>
                    <a:pt x="5534" y="4564"/>
                    <a:pt x="5131" y="1514"/>
                    <a:pt x="3200" y="236"/>
                  </a:cubicBezTo>
                  <a:cubicBezTo>
                    <a:pt x="2969" y="82"/>
                    <a:pt x="2700" y="0"/>
                    <a:pt x="2421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dirty="0"/>
            </a:p>
          </p:txBody>
        </p:sp>
        <p:sp>
          <p:nvSpPr>
            <p:cNvPr id="81" name="Google Shape;13941;p83">
              <a:extLst>
                <a:ext uri="{FF2B5EF4-FFF2-40B4-BE49-F238E27FC236}">
                  <a16:creationId xmlns:a16="http://schemas.microsoft.com/office/drawing/2014/main" id="{66398F96-A0B3-D142-8BBE-C9FAE5F27AD8}"/>
                </a:ext>
              </a:extLst>
            </p:cNvPr>
            <p:cNvSpPr/>
            <p:nvPr/>
          </p:nvSpPr>
          <p:spPr>
            <a:xfrm>
              <a:off x="6438850" y="1636485"/>
              <a:ext cx="110689" cy="217975"/>
            </a:xfrm>
            <a:custGeom>
              <a:avLst/>
              <a:gdLst/>
              <a:ahLst/>
              <a:cxnLst/>
              <a:rect l="l" t="t" r="r" b="b"/>
              <a:pathLst>
                <a:path w="4228" h="8326" extrusionOk="0">
                  <a:moveTo>
                    <a:pt x="654" y="0"/>
                  </a:moveTo>
                  <a:cubicBezTo>
                    <a:pt x="433" y="5"/>
                    <a:pt x="212" y="44"/>
                    <a:pt x="0" y="116"/>
                  </a:cubicBezTo>
                  <a:cubicBezTo>
                    <a:pt x="77" y="149"/>
                    <a:pt x="154" y="193"/>
                    <a:pt x="226" y="236"/>
                  </a:cubicBezTo>
                  <a:cubicBezTo>
                    <a:pt x="2152" y="1514"/>
                    <a:pt x="2556" y="4564"/>
                    <a:pt x="2974" y="7720"/>
                  </a:cubicBezTo>
                  <a:cubicBezTo>
                    <a:pt x="3022" y="8038"/>
                    <a:pt x="2772" y="8326"/>
                    <a:pt x="2445" y="8326"/>
                  </a:cubicBezTo>
                  <a:lnTo>
                    <a:pt x="3646" y="8326"/>
                  </a:lnTo>
                  <a:cubicBezTo>
                    <a:pt x="3649" y="8326"/>
                    <a:pt x="3652" y="8326"/>
                    <a:pt x="3655" y="8326"/>
                  </a:cubicBezTo>
                  <a:cubicBezTo>
                    <a:pt x="3977" y="8326"/>
                    <a:pt x="4227" y="8040"/>
                    <a:pt x="4185" y="7720"/>
                  </a:cubicBezTo>
                  <a:cubicBezTo>
                    <a:pt x="3767" y="4569"/>
                    <a:pt x="3363" y="1514"/>
                    <a:pt x="1432" y="236"/>
                  </a:cubicBezTo>
                  <a:cubicBezTo>
                    <a:pt x="1201" y="87"/>
                    <a:pt x="932" y="5"/>
                    <a:pt x="654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942;p83">
              <a:extLst>
                <a:ext uri="{FF2B5EF4-FFF2-40B4-BE49-F238E27FC236}">
                  <a16:creationId xmlns:a16="http://schemas.microsoft.com/office/drawing/2014/main" id="{6206F029-1291-0E41-B4EF-5E78489EA8B3}"/>
                </a:ext>
              </a:extLst>
            </p:cNvPr>
            <p:cNvSpPr/>
            <p:nvPr/>
          </p:nvSpPr>
          <p:spPr>
            <a:xfrm>
              <a:off x="6190455" y="1636485"/>
              <a:ext cx="156975" cy="217975"/>
            </a:xfrm>
            <a:custGeom>
              <a:avLst/>
              <a:gdLst/>
              <a:ahLst/>
              <a:cxnLst/>
              <a:rect l="l" t="t" r="r" b="b"/>
              <a:pathLst>
                <a:path w="5996" h="8326" extrusionOk="0">
                  <a:moveTo>
                    <a:pt x="3574" y="0"/>
                  </a:moveTo>
                  <a:cubicBezTo>
                    <a:pt x="3296" y="0"/>
                    <a:pt x="3027" y="82"/>
                    <a:pt x="2796" y="236"/>
                  </a:cubicBezTo>
                  <a:cubicBezTo>
                    <a:pt x="865" y="1514"/>
                    <a:pt x="461" y="4564"/>
                    <a:pt x="43" y="7720"/>
                  </a:cubicBezTo>
                  <a:cubicBezTo>
                    <a:pt x="0" y="8042"/>
                    <a:pt x="250" y="8326"/>
                    <a:pt x="572" y="8326"/>
                  </a:cubicBezTo>
                  <a:lnTo>
                    <a:pt x="4045" y="8326"/>
                  </a:lnTo>
                  <a:cubicBezTo>
                    <a:pt x="5136" y="8326"/>
                    <a:pt x="5996" y="7394"/>
                    <a:pt x="5904" y="6308"/>
                  </a:cubicBezTo>
                  <a:lnTo>
                    <a:pt x="5751" y="3935"/>
                  </a:lnTo>
                  <a:cubicBezTo>
                    <a:pt x="5217" y="4319"/>
                    <a:pt x="4559" y="4612"/>
                    <a:pt x="3771" y="4622"/>
                  </a:cubicBezTo>
                  <a:lnTo>
                    <a:pt x="3767" y="4622"/>
                  </a:lnTo>
                  <a:lnTo>
                    <a:pt x="3781" y="4617"/>
                  </a:lnTo>
                  <a:lnTo>
                    <a:pt x="3762" y="3378"/>
                  </a:lnTo>
                  <a:cubicBezTo>
                    <a:pt x="4559" y="3368"/>
                    <a:pt x="5189" y="2873"/>
                    <a:pt x="5626" y="2374"/>
                  </a:cubicBezTo>
                  <a:lnTo>
                    <a:pt x="5534" y="1297"/>
                  </a:lnTo>
                  <a:cubicBezTo>
                    <a:pt x="5472" y="567"/>
                    <a:pt x="4309" y="0"/>
                    <a:pt x="3574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943;p83">
              <a:extLst>
                <a:ext uri="{FF2B5EF4-FFF2-40B4-BE49-F238E27FC236}">
                  <a16:creationId xmlns:a16="http://schemas.microsoft.com/office/drawing/2014/main" id="{EE75C735-B704-594D-B3F6-229902C92FD9}"/>
                </a:ext>
              </a:extLst>
            </p:cNvPr>
            <p:cNvSpPr/>
            <p:nvPr/>
          </p:nvSpPr>
          <p:spPr>
            <a:xfrm>
              <a:off x="6190455" y="1636485"/>
              <a:ext cx="110820" cy="217975"/>
            </a:xfrm>
            <a:custGeom>
              <a:avLst/>
              <a:gdLst/>
              <a:ahLst/>
              <a:cxnLst/>
              <a:rect l="l" t="t" r="r" b="b"/>
              <a:pathLst>
                <a:path w="4233" h="8326" extrusionOk="0">
                  <a:moveTo>
                    <a:pt x="3579" y="0"/>
                  </a:moveTo>
                  <a:cubicBezTo>
                    <a:pt x="3301" y="0"/>
                    <a:pt x="3032" y="87"/>
                    <a:pt x="2796" y="236"/>
                  </a:cubicBezTo>
                  <a:cubicBezTo>
                    <a:pt x="870" y="1514"/>
                    <a:pt x="466" y="4569"/>
                    <a:pt x="48" y="7720"/>
                  </a:cubicBezTo>
                  <a:cubicBezTo>
                    <a:pt x="1" y="8044"/>
                    <a:pt x="251" y="8326"/>
                    <a:pt x="573" y="8326"/>
                  </a:cubicBezTo>
                  <a:cubicBezTo>
                    <a:pt x="576" y="8326"/>
                    <a:pt x="579" y="8326"/>
                    <a:pt x="581" y="8326"/>
                  </a:cubicBezTo>
                  <a:lnTo>
                    <a:pt x="1782" y="8326"/>
                  </a:lnTo>
                  <a:cubicBezTo>
                    <a:pt x="1461" y="8326"/>
                    <a:pt x="1211" y="8038"/>
                    <a:pt x="1254" y="7720"/>
                  </a:cubicBezTo>
                  <a:cubicBezTo>
                    <a:pt x="1677" y="4564"/>
                    <a:pt x="2076" y="1514"/>
                    <a:pt x="4007" y="236"/>
                  </a:cubicBezTo>
                  <a:cubicBezTo>
                    <a:pt x="4079" y="193"/>
                    <a:pt x="4151" y="149"/>
                    <a:pt x="4233" y="116"/>
                  </a:cubicBezTo>
                  <a:cubicBezTo>
                    <a:pt x="4021" y="44"/>
                    <a:pt x="3800" y="5"/>
                    <a:pt x="3579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944;p83">
              <a:extLst>
                <a:ext uri="{FF2B5EF4-FFF2-40B4-BE49-F238E27FC236}">
                  <a16:creationId xmlns:a16="http://schemas.microsoft.com/office/drawing/2014/main" id="{15B397BB-6FD8-5042-8EBF-484B73A9399C}"/>
                </a:ext>
              </a:extLst>
            </p:cNvPr>
            <p:cNvSpPr/>
            <p:nvPr/>
          </p:nvSpPr>
          <p:spPr>
            <a:xfrm>
              <a:off x="6274964" y="1709684"/>
              <a:ext cx="27698" cy="63277"/>
            </a:xfrm>
            <a:custGeom>
              <a:avLst/>
              <a:gdLst/>
              <a:ahLst/>
              <a:cxnLst/>
              <a:rect l="l" t="t" r="r" b="b"/>
              <a:pathLst>
                <a:path w="1058" h="2417" extrusionOk="0">
                  <a:moveTo>
                    <a:pt x="529" y="0"/>
                  </a:moveTo>
                  <a:cubicBezTo>
                    <a:pt x="236" y="0"/>
                    <a:pt x="1" y="538"/>
                    <a:pt x="1" y="1206"/>
                  </a:cubicBezTo>
                  <a:cubicBezTo>
                    <a:pt x="1" y="1874"/>
                    <a:pt x="236" y="2417"/>
                    <a:pt x="529" y="2417"/>
                  </a:cubicBezTo>
                  <a:cubicBezTo>
                    <a:pt x="822" y="2417"/>
                    <a:pt x="1057" y="1874"/>
                    <a:pt x="1057" y="1206"/>
                  </a:cubicBezTo>
                  <a:cubicBezTo>
                    <a:pt x="1057" y="538"/>
                    <a:pt x="822" y="0"/>
                    <a:pt x="529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945;p83">
              <a:extLst>
                <a:ext uri="{FF2B5EF4-FFF2-40B4-BE49-F238E27FC236}">
                  <a16:creationId xmlns:a16="http://schemas.microsoft.com/office/drawing/2014/main" id="{95A602B9-9706-114A-991A-392DBD17F5B8}"/>
                </a:ext>
              </a:extLst>
            </p:cNvPr>
            <p:cNvSpPr/>
            <p:nvPr/>
          </p:nvSpPr>
          <p:spPr>
            <a:xfrm>
              <a:off x="6437332" y="1709684"/>
              <a:ext cx="27829" cy="63277"/>
            </a:xfrm>
            <a:custGeom>
              <a:avLst/>
              <a:gdLst/>
              <a:ahLst/>
              <a:cxnLst/>
              <a:rect l="l" t="t" r="r" b="b"/>
              <a:pathLst>
                <a:path w="1063" h="2417" extrusionOk="0">
                  <a:moveTo>
                    <a:pt x="529" y="0"/>
                  </a:moveTo>
                  <a:cubicBezTo>
                    <a:pt x="236" y="0"/>
                    <a:pt x="1" y="538"/>
                    <a:pt x="1" y="1206"/>
                  </a:cubicBezTo>
                  <a:cubicBezTo>
                    <a:pt x="1" y="1874"/>
                    <a:pt x="236" y="2417"/>
                    <a:pt x="529" y="2417"/>
                  </a:cubicBezTo>
                  <a:cubicBezTo>
                    <a:pt x="822" y="2417"/>
                    <a:pt x="1062" y="1874"/>
                    <a:pt x="1062" y="1206"/>
                  </a:cubicBezTo>
                  <a:cubicBezTo>
                    <a:pt x="1062" y="538"/>
                    <a:pt x="822" y="0"/>
                    <a:pt x="529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946;p83">
              <a:extLst>
                <a:ext uri="{FF2B5EF4-FFF2-40B4-BE49-F238E27FC236}">
                  <a16:creationId xmlns:a16="http://schemas.microsoft.com/office/drawing/2014/main" id="{B9B5732F-9AD2-864E-B37B-B522D142C768}"/>
                </a:ext>
              </a:extLst>
            </p:cNvPr>
            <p:cNvSpPr/>
            <p:nvPr/>
          </p:nvSpPr>
          <p:spPr>
            <a:xfrm>
              <a:off x="6288054" y="1546295"/>
              <a:ext cx="163128" cy="211194"/>
            </a:xfrm>
            <a:custGeom>
              <a:avLst/>
              <a:gdLst/>
              <a:ahLst/>
              <a:cxnLst/>
              <a:rect l="l" t="t" r="r" b="b"/>
              <a:pathLst>
                <a:path w="6231" h="8067" extrusionOk="0">
                  <a:moveTo>
                    <a:pt x="2498" y="1"/>
                  </a:moveTo>
                  <a:lnTo>
                    <a:pt x="2498" y="4642"/>
                  </a:lnTo>
                  <a:cubicBezTo>
                    <a:pt x="2498" y="4829"/>
                    <a:pt x="2445" y="5012"/>
                    <a:pt x="2349" y="5170"/>
                  </a:cubicBezTo>
                  <a:cubicBezTo>
                    <a:pt x="2205" y="5405"/>
                    <a:pt x="2042" y="5626"/>
                    <a:pt x="1859" y="5833"/>
                  </a:cubicBezTo>
                  <a:cubicBezTo>
                    <a:pt x="1288" y="6482"/>
                    <a:pt x="658" y="6823"/>
                    <a:pt x="0" y="6827"/>
                  </a:cubicBezTo>
                  <a:lnTo>
                    <a:pt x="5" y="8067"/>
                  </a:lnTo>
                  <a:lnTo>
                    <a:pt x="15" y="8067"/>
                  </a:lnTo>
                  <a:cubicBezTo>
                    <a:pt x="1168" y="8048"/>
                    <a:pt x="2042" y="7442"/>
                    <a:pt x="2647" y="6799"/>
                  </a:cubicBezTo>
                  <a:cubicBezTo>
                    <a:pt x="2774" y="6667"/>
                    <a:pt x="2944" y="6600"/>
                    <a:pt x="3113" y="6600"/>
                  </a:cubicBezTo>
                  <a:cubicBezTo>
                    <a:pt x="3281" y="6600"/>
                    <a:pt x="3449" y="6667"/>
                    <a:pt x="3574" y="6799"/>
                  </a:cubicBezTo>
                  <a:cubicBezTo>
                    <a:pt x="4180" y="7442"/>
                    <a:pt x="5059" y="8048"/>
                    <a:pt x="6212" y="8067"/>
                  </a:cubicBezTo>
                  <a:lnTo>
                    <a:pt x="6217" y="8067"/>
                  </a:lnTo>
                  <a:lnTo>
                    <a:pt x="6231" y="6832"/>
                  </a:lnTo>
                  <a:cubicBezTo>
                    <a:pt x="5059" y="6818"/>
                    <a:pt x="4247" y="5756"/>
                    <a:pt x="3887" y="5170"/>
                  </a:cubicBezTo>
                  <a:cubicBezTo>
                    <a:pt x="3791" y="5012"/>
                    <a:pt x="3738" y="4829"/>
                    <a:pt x="3738" y="4642"/>
                  </a:cubicBezTo>
                  <a:lnTo>
                    <a:pt x="3738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947;p83">
              <a:extLst>
                <a:ext uri="{FF2B5EF4-FFF2-40B4-BE49-F238E27FC236}">
                  <a16:creationId xmlns:a16="http://schemas.microsoft.com/office/drawing/2014/main" id="{FD7ECA82-B3D9-FB4A-A65F-7BAA8672B718}"/>
                </a:ext>
              </a:extLst>
            </p:cNvPr>
            <p:cNvSpPr/>
            <p:nvPr/>
          </p:nvSpPr>
          <p:spPr>
            <a:xfrm>
              <a:off x="6272084" y="1713611"/>
              <a:ext cx="196088" cy="146137"/>
            </a:xfrm>
            <a:custGeom>
              <a:avLst/>
              <a:gdLst/>
              <a:ahLst/>
              <a:cxnLst/>
              <a:rect l="l" t="t" r="r" b="b"/>
              <a:pathLst>
                <a:path w="7490" h="5582" extrusionOk="0">
                  <a:moveTo>
                    <a:pt x="3729" y="0"/>
                  </a:moveTo>
                  <a:cubicBezTo>
                    <a:pt x="3506" y="0"/>
                    <a:pt x="3284" y="88"/>
                    <a:pt x="3118" y="263"/>
                  </a:cubicBezTo>
                  <a:cubicBezTo>
                    <a:pt x="2009" y="1434"/>
                    <a:pt x="879" y="1464"/>
                    <a:pt x="661" y="1464"/>
                  </a:cubicBezTo>
                  <a:cubicBezTo>
                    <a:pt x="649" y="1464"/>
                    <a:pt x="640" y="1464"/>
                    <a:pt x="634" y="1464"/>
                  </a:cubicBezTo>
                  <a:cubicBezTo>
                    <a:pt x="629" y="1464"/>
                    <a:pt x="626" y="1464"/>
                    <a:pt x="625" y="1465"/>
                  </a:cubicBezTo>
                  <a:cubicBezTo>
                    <a:pt x="351" y="1465"/>
                    <a:pt x="351" y="1873"/>
                    <a:pt x="625" y="1873"/>
                  </a:cubicBezTo>
                  <a:cubicBezTo>
                    <a:pt x="793" y="1873"/>
                    <a:pt x="961" y="1858"/>
                    <a:pt x="1129" y="1830"/>
                  </a:cubicBezTo>
                  <a:lnTo>
                    <a:pt x="1129" y="1830"/>
                  </a:lnTo>
                  <a:cubicBezTo>
                    <a:pt x="1100" y="2065"/>
                    <a:pt x="994" y="2401"/>
                    <a:pt x="649" y="2478"/>
                  </a:cubicBezTo>
                  <a:cubicBezTo>
                    <a:pt x="408" y="2536"/>
                    <a:pt x="461" y="2888"/>
                    <a:pt x="685" y="2888"/>
                  </a:cubicBezTo>
                  <a:cubicBezTo>
                    <a:pt x="702" y="2888"/>
                    <a:pt x="721" y="2886"/>
                    <a:pt x="740" y="2882"/>
                  </a:cubicBezTo>
                  <a:cubicBezTo>
                    <a:pt x="1350" y="2742"/>
                    <a:pt x="1533" y="2142"/>
                    <a:pt x="1552" y="1738"/>
                  </a:cubicBezTo>
                  <a:cubicBezTo>
                    <a:pt x="1720" y="1685"/>
                    <a:pt x="1888" y="1623"/>
                    <a:pt x="2051" y="1546"/>
                  </a:cubicBezTo>
                  <a:cubicBezTo>
                    <a:pt x="2056" y="1546"/>
                    <a:pt x="2402" y="1368"/>
                    <a:pt x="2455" y="1335"/>
                  </a:cubicBezTo>
                  <a:cubicBezTo>
                    <a:pt x="2574" y="3240"/>
                    <a:pt x="2583" y="3371"/>
                    <a:pt x="2584" y="3371"/>
                  </a:cubicBezTo>
                  <a:cubicBezTo>
                    <a:pt x="2584" y="3371"/>
                    <a:pt x="2584" y="3368"/>
                    <a:pt x="2584" y="3368"/>
                  </a:cubicBezTo>
                  <a:cubicBezTo>
                    <a:pt x="2584" y="3368"/>
                    <a:pt x="2584" y="3369"/>
                    <a:pt x="2585" y="3372"/>
                  </a:cubicBezTo>
                  <a:cubicBezTo>
                    <a:pt x="2666" y="4337"/>
                    <a:pt x="1907" y="5168"/>
                    <a:pt x="937" y="5173"/>
                  </a:cubicBezTo>
                  <a:lnTo>
                    <a:pt x="274" y="5173"/>
                  </a:lnTo>
                  <a:cubicBezTo>
                    <a:pt x="272" y="5173"/>
                    <a:pt x="271" y="5173"/>
                    <a:pt x="269" y="5173"/>
                  </a:cubicBezTo>
                  <a:cubicBezTo>
                    <a:pt x="0" y="5173"/>
                    <a:pt x="2" y="5582"/>
                    <a:pt x="274" y="5582"/>
                  </a:cubicBezTo>
                  <a:lnTo>
                    <a:pt x="927" y="5582"/>
                  </a:lnTo>
                  <a:cubicBezTo>
                    <a:pt x="2138" y="5582"/>
                    <a:pt x="3089" y="4549"/>
                    <a:pt x="2988" y="3343"/>
                  </a:cubicBezTo>
                  <a:lnTo>
                    <a:pt x="2839" y="1056"/>
                  </a:lnTo>
                  <a:cubicBezTo>
                    <a:pt x="3041" y="898"/>
                    <a:pt x="3228" y="729"/>
                    <a:pt x="3406" y="542"/>
                  </a:cubicBezTo>
                  <a:cubicBezTo>
                    <a:pt x="3488" y="460"/>
                    <a:pt x="3598" y="408"/>
                    <a:pt x="3718" y="408"/>
                  </a:cubicBezTo>
                  <a:cubicBezTo>
                    <a:pt x="4016" y="408"/>
                    <a:pt x="3992" y="590"/>
                    <a:pt x="4626" y="1075"/>
                  </a:cubicBezTo>
                  <a:lnTo>
                    <a:pt x="4482" y="3338"/>
                  </a:lnTo>
                  <a:cubicBezTo>
                    <a:pt x="4381" y="4544"/>
                    <a:pt x="5333" y="5577"/>
                    <a:pt x="6543" y="5577"/>
                  </a:cubicBezTo>
                  <a:lnTo>
                    <a:pt x="7283" y="5577"/>
                  </a:lnTo>
                  <a:cubicBezTo>
                    <a:pt x="7398" y="5577"/>
                    <a:pt x="7490" y="5485"/>
                    <a:pt x="7490" y="5370"/>
                  </a:cubicBezTo>
                  <a:cubicBezTo>
                    <a:pt x="7490" y="5262"/>
                    <a:pt x="7407" y="5173"/>
                    <a:pt x="7301" y="5173"/>
                  </a:cubicBezTo>
                  <a:cubicBezTo>
                    <a:pt x="7298" y="5173"/>
                    <a:pt x="7295" y="5173"/>
                    <a:pt x="7293" y="5173"/>
                  </a:cubicBezTo>
                  <a:lnTo>
                    <a:pt x="6553" y="5173"/>
                  </a:lnTo>
                  <a:cubicBezTo>
                    <a:pt x="5582" y="5168"/>
                    <a:pt x="4818" y="4342"/>
                    <a:pt x="4905" y="3372"/>
                  </a:cubicBezTo>
                  <a:lnTo>
                    <a:pt x="5035" y="1354"/>
                  </a:lnTo>
                  <a:cubicBezTo>
                    <a:pt x="5107" y="1397"/>
                    <a:pt x="5184" y="1436"/>
                    <a:pt x="5260" y="1469"/>
                  </a:cubicBezTo>
                  <a:cubicBezTo>
                    <a:pt x="5457" y="1580"/>
                    <a:pt x="5669" y="1666"/>
                    <a:pt x="5890" y="1734"/>
                  </a:cubicBezTo>
                  <a:cubicBezTo>
                    <a:pt x="5909" y="2137"/>
                    <a:pt x="6092" y="2742"/>
                    <a:pt x="6702" y="2882"/>
                  </a:cubicBezTo>
                  <a:cubicBezTo>
                    <a:pt x="6721" y="2886"/>
                    <a:pt x="6739" y="2888"/>
                    <a:pt x="6756" y="2888"/>
                  </a:cubicBezTo>
                  <a:cubicBezTo>
                    <a:pt x="6981" y="2888"/>
                    <a:pt x="7038" y="2536"/>
                    <a:pt x="6793" y="2478"/>
                  </a:cubicBezTo>
                  <a:cubicBezTo>
                    <a:pt x="6442" y="2401"/>
                    <a:pt x="6341" y="2060"/>
                    <a:pt x="6313" y="1830"/>
                  </a:cubicBezTo>
                  <a:lnTo>
                    <a:pt x="6313" y="1830"/>
                  </a:lnTo>
                  <a:cubicBezTo>
                    <a:pt x="6485" y="1854"/>
                    <a:pt x="6658" y="1873"/>
                    <a:pt x="6836" y="1873"/>
                  </a:cubicBezTo>
                  <a:cubicBezTo>
                    <a:pt x="7110" y="1873"/>
                    <a:pt x="7110" y="1465"/>
                    <a:pt x="6836" y="1465"/>
                  </a:cubicBezTo>
                  <a:lnTo>
                    <a:pt x="6831" y="1465"/>
                  </a:lnTo>
                  <a:cubicBezTo>
                    <a:pt x="5895" y="1450"/>
                    <a:pt x="5011" y="974"/>
                    <a:pt x="4343" y="263"/>
                  </a:cubicBezTo>
                  <a:cubicBezTo>
                    <a:pt x="4175" y="88"/>
                    <a:pt x="3951" y="0"/>
                    <a:pt x="37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948;p83">
              <a:extLst>
                <a:ext uri="{FF2B5EF4-FFF2-40B4-BE49-F238E27FC236}">
                  <a16:creationId xmlns:a16="http://schemas.microsoft.com/office/drawing/2014/main" id="{89E16815-2EAD-5740-A3F5-1ED416EAA1DC}"/>
                </a:ext>
              </a:extLst>
            </p:cNvPr>
            <p:cNvSpPr/>
            <p:nvPr/>
          </p:nvSpPr>
          <p:spPr>
            <a:xfrm>
              <a:off x="6380495" y="1540902"/>
              <a:ext cx="175066" cy="318977"/>
            </a:xfrm>
            <a:custGeom>
              <a:avLst/>
              <a:gdLst/>
              <a:ahLst/>
              <a:cxnLst/>
              <a:rect l="l" t="t" r="r" b="b"/>
              <a:pathLst>
                <a:path w="6687" h="12184" extrusionOk="0">
                  <a:moveTo>
                    <a:pt x="207" y="0"/>
                  </a:moveTo>
                  <a:cubicBezTo>
                    <a:pt x="103" y="0"/>
                    <a:pt x="0" y="68"/>
                    <a:pt x="0" y="202"/>
                  </a:cubicBezTo>
                  <a:lnTo>
                    <a:pt x="0" y="4843"/>
                  </a:lnTo>
                  <a:cubicBezTo>
                    <a:pt x="0" y="5069"/>
                    <a:pt x="63" y="5290"/>
                    <a:pt x="183" y="5487"/>
                  </a:cubicBezTo>
                  <a:cubicBezTo>
                    <a:pt x="332" y="5727"/>
                    <a:pt x="500" y="5953"/>
                    <a:pt x="682" y="6169"/>
                  </a:cubicBezTo>
                  <a:cubicBezTo>
                    <a:pt x="942" y="6471"/>
                    <a:pt x="1254" y="6731"/>
                    <a:pt x="1605" y="6928"/>
                  </a:cubicBezTo>
                  <a:cubicBezTo>
                    <a:pt x="1614" y="6933"/>
                    <a:pt x="1629" y="6952"/>
                    <a:pt x="1648" y="6957"/>
                  </a:cubicBezTo>
                  <a:cubicBezTo>
                    <a:pt x="1667" y="6971"/>
                    <a:pt x="1691" y="6981"/>
                    <a:pt x="1715" y="6985"/>
                  </a:cubicBezTo>
                  <a:cubicBezTo>
                    <a:pt x="2023" y="7144"/>
                    <a:pt x="2364" y="7230"/>
                    <a:pt x="2710" y="7240"/>
                  </a:cubicBezTo>
                  <a:cubicBezTo>
                    <a:pt x="2734" y="7240"/>
                    <a:pt x="2762" y="7226"/>
                    <a:pt x="2786" y="7211"/>
                  </a:cubicBezTo>
                  <a:cubicBezTo>
                    <a:pt x="2810" y="7202"/>
                    <a:pt x="2835" y="7202"/>
                    <a:pt x="2854" y="7182"/>
                  </a:cubicBezTo>
                  <a:cubicBezTo>
                    <a:pt x="2979" y="7053"/>
                    <a:pt x="2892" y="6832"/>
                    <a:pt x="2710" y="6832"/>
                  </a:cubicBezTo>
                  <a:cubicBezTo>
                    <a:pt x="2614" y="6822"/>
                    <a:pt x="2513" y="6812"/>
                    <a:pt x="2417" y="6793"/>
                  </a:cubicBezTo>
                  <a:cubicBezTo>
                    <a:pt x="2652" y="6625"/>
                    <a:pt x="2820" y="6380"/>
                    <a:pt x="2892" y="6101"/>
                  </a:cubicBezTo>
                  <a:cubicBezTo>
                    <a:pt x="2935" y="5941"/>
                    <a:pt x="2810" y="5838"/>
                    <a:pt x="2688" y="5838"/>
                  </a:cubicBezTo>
                  <a:cubicBezTo>
                    <a:pt x="2606" y="5838"/>
                    <a:pt x="2525" y="5885"/>
                    <a:pt x="2498" y="5991"/>
                  </a:cubicBezTo>
                  <a:cubicBezTo>
                    <a:pt x="2426" y="6308"/>
                    <a:pt x="2162" y="6548"/>
                    <a:pt x="1840" y="6591"/>
                  </a:cubicBezTo>
                  <a:cubicBezTo>
                    <a:pt x="1547" y="6428"/>
                    <a:pt x="1283" y="6217"/>
                    <a:pt x="1057" y="5967"/>
                  </a:cubicBezTo>
                  <a:lnTo>
                    <a:pt x="1139" y="4977"/>
                  </a:lnTo>
                  <a:cubicBezTo>
                    <a:pt x="1187" y="4377"/>
                    <a:pt x="2248" y="3868"/>
                    <a:pt x="2892" y="3868"/>
                  </a:cubicBezTo>
                  <a:cubicBezTo>
                    <a:pt x="3128" y="3868"/>
                    <a:pt x="3358" y="3940"/>
                    <a:pt x="3555" y="4069"/>
                  </a:cubicBezTo>
                  <a:cubicBezTo>
                    <a:pt x="5395" y="5285"/>
                    <a:pt x="5794" y="8234"/>
                    <a:pt x="6212" y="11357"/>
                  </a:cubicBezTo>
                  <a:lnTo>
                    <a:pt x="6217" y="11405"/>
                  </a:lnTo>
                  <a:cubicBezTo>
                    <a:pt x="6241" y="11602"/>
                    <a:pt x="6092" y="11775"/>
                    <a:pt x="5895" y="11775"/>
                  </a:cubicBezTo>
                  <a:lnTo>
                    <a:pt x="4064" y="11775"/>
                  </a:lnTo>
                  <a:cubicBezTo>
                    <a:pt x="3791" y="11775"/>
                    <a:pt x="3791" y="12183"/>
                    <a:pt x="4064" y="12183"/>
                  </a:cubicBezTo>
                  <a:lnTo>
                    <a:pt x="5895" y="12183"/>
                  </a:lnTo>
                  <a:cubicBezTo>
                    <a:pt x="5897" y="12183"/>
                    <a:pt x="5900" y="12183"/>
                    <a:pt x="5903" y="12183"/>
                  </a:cubicBezTo>
                  <a:cubicBezTo>
                    <a:pt x="6346" y="12183"/>
                    <a:pt x="6687" y="11792"/>
                    <a:pt x="6630" y="11347"/>
                  </a:cubicBezTo>
                  <a:lnTo>
                    <a:pt x="6610" y="11299"/>
                  </a:lnTo>
                  <a:cubicBezTo>
                    <a:pt x="6178" y="8081"/>
                    <a:pt x="5770" y="5045"/>
                    <a:pt x="3776" y="3723"/>
                  </a:cubicBezTo>
                  <a:cubicBezTo>
                    <a:pt x="3518" y="3550"/>
                    <a:pt x="3214" y="3454"/>
                    <a:pt x="2905" y="3454"/>
                  </a:cubicBezTo>
                  <a:cubicBezTo>
                    <a:pt x="2898" y="3454"/>
                    <a:pt x="2890" y="3454"/>
                    <a:pt x="2883" y="3454"/>
                  </a:cubicBezTo>
                  <a:cubicBezTo>
                    <a:pt x="2061" y="3454"/>
                    <a:pt x="788" y="4079"/>
                    <a:pt x="721" y="4939"/>
                  </a:cubicBezTo>
                  <a:lnTo>
                    <a:pt x="677" y="5487"/>
                  </a:lnTo>
                  <a:cubicBezTo>
                    <a:pt x="524" y="5266"/>
                    <a:pt x="413" y="5112"/>
                    <a:pt x="413" y="4843"/>
                  </a:cubicBezTo>
                  <a:lnTo>
                    <a:pt x="413" y="202"/>
                  </a:lnTo>
                  <a:cubicBezTo>
                    <a:pt x="413" y="68"/>
                    <a:pt x="310" y="0"/>
                    <a:pt x="20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949;p83">
              <a:extLst>
                <a:ext uri="{FF2B5EF4-FFF2-40B4-BE49-F238E27FC236}">
                  <a16:creationId xmlns:a16="http://schemas.microsoft.com/office/drawing/2014/main" id="{0BE3B15A-7D3E-9042-9E07-CFE978C3CEE6}"/>
                </a:ext>
              </a:extLst>
            </p:cNvPr>
            <p:cNvSpPr/>
            <p:nvPr/>
          </p:nvSpPr>
          <p:spPr>
            <a:xfrm>
              <a:off x="6184800" y="1540928"/>
              <a:ext cx="174071" cy="319082"/>
            </a:xfrm>
            <a:custGeom>
              <a:avLst/>
              <a:gdLst/>
              <a:ahLst/>
              <a:cxnLst/>
              <a:rect l="l" t="t" r="r" b="b"/>
              <a:pathLst>
                <a:path w="6649" h="12188" extrusionOk="0">
                  <a:moveTo>
                    <a:pt x="6445" y="1"/>
                  </a:moveTo>
                  <a:cubicBezTo>
                    <a:pt x="6343" y="1"/>
                    <a:pt x="6240" y="69"/>
                    <a:pt x="6240" y="206"/>
                  </a:cubicBezTo>
                  <a:lnTo>
                    <a:pt x="6240" y="4847"/>
                  </a:lnTo>
                  <a:cubicBezTo>
                    <a:pt x="6240" y="5178"/>
                    <a:pt x="6053" y="5351"/>
                    <a:pt x="6000" y="5428"/>
                  </a:cubicBezTo>
                  <a:lnTo>
                    <a:pt x="5957" y="4938"/>
                  </a:lnTo>
                  <a:cubicBezTo>
                    <a:pt x="5885" y="4073"/>
                    <a:pt x="4612" y="3453"/>
                    <a:pt x="3795" y="3453"/>
                  </a:cubicBezTo>
                  <a:cubicBezTo>
                    <a:pt x="3478" y="3453"/>
                    <a:pt x="3166" y="3545"/>
                    <a:pt x="2902" y="3722"/>
                  </a:cubicBezTo>
                  <a:cubicBezTo>
                    <a:pt x="783" y="5125"/>
                    <a:pt x="428" y="8599"/>
                    <a:pt x="62" y="11346"/>
                  </a:cubicBezTo>
                  <a:cubicBezTo>
                    <a:pt x="0" y="11793"/>
                    <a:pt x="346" y="12187"/>
                    <a:pt x="793" y="12187"/>
                  </a:cubicBezTo>
                  <a:lnTo>
                    <a:pt x="2426" y="12187"/>
                  </a:lnTo>
                  <a:cubicBezTo>
                    <a:pt x="2700" y="12187"/>
                    <a:pt x="2700" y="11779"/>
                    <a:pt x="2426" y="11779"/>
                  </a:cubicBezTo>
                  <a:lnTo>
                    <a:pt x="793" y="11779"/>
                  </a:lnTo>
                  <a:cubicBezTo>
                    <a:pt x="701" y="11779"/>
                    <a:pt x="610" y="11740"/>
                    <a:pt x="548" y="11668"/>
                  </a:cubicBezTo>
                  <a:cubicBezTo>
                    <a:pt x="476" y="11582"/>
                    <a:pt x="452" y="11467"/>
                    <a:pt x="480" y="11361"/>
                  </a:cubicBezTo>
                  <a:cubicBezTo>
                    <a:pt x="889" y="8229"/>
                    <a:pt x="1287" y="5284"/>
                    <a:pt x="3127" y="4059"/>
                  </a:cubicBezTo>
                  <a:cubicBezTo>
                    <a:pt x="3324" y="3929"/>
                    <a:pt x="3555" y="3862"/>
                    <a:pt x="3790" y="3862"/>
                  </a:cubicBezTo>
                  <a:cubicBezTo>
                    <a:pt x="4434" y="3862"/>
                    <a:pt x="5496" y="4371"/>
                    <a:pt x="5544" y="4972"/>
                  </a:cubicBezTo>
                  <a:lnTo>
                    <a:pt x="5626" y="5928"/>
                  </a:lnTo>
                  <a:cubicBezTo>
                    <a:pt x="5553" y="6009"/>
                    <a:pt x="5481" y="6072"/>
                    <a:pt x="5405" y="6144"/>
                  </a:cubicBezTo>
                  <a:cubicBezTo>
                    <a:pt x="5227" y="6312"/>
                    <a:pt x="5304" y="6273"/>
                    <a:pt x="4982" y="6480"/>
                  </a:cubicBezTo>
                  <a:cubicBezTo>
                    <a:pt x="4929" y="6514"/>
                    <a:pt x="4876" y="6557"/>
                    <a:pt x="4818" y="6590"/>
                  </a:cubicBezTo>
                  <a:cubicBezTo>
                    <a:pt x="4487" y="6552"/>
                    <a:pt x="4218" y="6312"/>
                    <a:pt x="4141" y="5990"/>
                  </a:cubicBezTo>
                  <a:cubicBezTo>
                    <a:pt x="4117" y="5898"/>
                    <a:pt x="4033" y="5839"/>
                    <a:pt x="3944" y="5839"/>
                  </a:cubicBezTo>
                  <a:cubicBezTo>
                    <a:pt x="3926" y="5839"/>
                    <a:pt x="3909" y="5841"/>
                    <a:pt x="3891" y="5846"/>
                  </a:cubicBezTo>
                  <a:cubicBezTo>
                    <a:pt x="3776" y="5875"/>
                    <a:pt x="3714" y="5985"/>
                    <a:pt x="3742" y="6096"/>
                  </a:cubicBezTo>
                  <a:cubicBezTo>
                    <a:pt x="3814" y="6379"/>
                    <a:pt x="3983" y="6624"/>
                    <a:pt x="4218" y="6792"/>
                  </a:cubicBezTo>
                  <a:cubicBezTo>
                    <a:pt x="4127" y="6811"/>
                    <a:pt x="4035" y="6826"/>
                    <a:pt x="3939" y="6831"/>
                  </a:cubicBezTo>
                  <a:cubicBezTo>
                    <a:pt x="3757" y="6831"/>
                    <a:pt x="3665" y="7056"/>
                    <a:pt x="3800" y="7181"/>
                  </a:cubicBezTo>
                  <a:cubicBezTo>
                    <a:pt x="3810" y="7196"/>
                    <a:pt x="3834" y="7196"/>
                    <a:pt x="3848" y="7201"/>
                  </a:cubicBezTo>
                  <a:cubicBezTo>
                    <a:pt x="3877" y="7225"/>
                    <a:pt x="3911" y="7234"/>
                    <a:pt x="3944" y="7239"/>
                  </a:cubicBezTo>
                  <a:cubicBezTo>
                    <a:pt x="4247" y="7234"/>
                    <a:pt x="4737" y="7100"/>
                    <a:pt x="4996" y="6960"/>
                  </a:cubicBezTo>
                  <a:cubicBezTo>
                    <a:pt x="5616" y="6629"/>
                    <a:pt x="6135" y="6019"/>
                    <a:pt x="6466" y="5481"/>
                  </a:cubicBezTo>
                  <a:cubicBezTo>
                    <a:pt x="6586" y="5289"/>
                    <a:pt x="6649" y="5068"/>
                    <a:pt x="6649" y="4842"/>
                  </a:cubicBezTo>
                  <a:lnTo>
                    <a:pt x="6649" y="206"/>
                  </a:lnTo>
                  <a:cubicBezTo>
                    <a:pt x="6649" y="69"/>
                    <a:pt x="6547" y="1"/>
                    <a:pt x="644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14122;p83">
            <a:extLst>
              <a:ext uri="{FF2B5EF4-FFF2-40B4-BE49-F238E27FC236}">
                <a16:creationId xmlns:a16="http://schemas.microsoft.com/office/drawing/2014/main" id="{7937FF1D-774F-E446-8EB6-F15FDCE09480}"/>
              </a:ext>
            </a:extLst>
          </p:cNvPr>
          <p:cNvGrpSpPr/>
          <p:nvPr/>
        </p:nvGrpSpPr>
        <p:grpSpPr>
          <a:xfrm>
            <a:off x="6471832" y="1669737"/>
            <a:ext cx="573199" cy="537951"/>
            <a:chOff x="6190455" y="1995046"/>
            <a:chExt cx="368771" cy="336858"/>
          </a:xfrm>
        </p:grpSpPr>
        <p:sp>
          <p:nvSpPr>
            <p:cNvPr id="91" name="Google Shape;14123;p83">
              <a:extLst>
                <a:ext uri="{FF2B5EF4-FFF2-40B4-BE49-F238E27FC236}">
                  <a16:creationId xmlns:a16="http://schemas.microsoft.com/office/drawing/2014/main" id="{8876EF0F-18BA-9940-9B5A-4F945BE266C9}"/>
                </a:ext>
              </a:extLst>
            </p:cNvPr>
            <p:cNvSpPr/>
            <p:nvPr/>
          </p:nvSpPr>
          <p:spPr>
            <a:xfrm>
              <a:off x="6195979" y="2084477"/>
              <a:ext cx="200644" cy="241877"/>
            </a:xfrm>
            <a:custGeom>
              <a:avLst/>
              <a:gdLst/>
              <a:ahLst/>
              <a:cxnLst/>
              <a:rect l="l" t="t" r="r" b="b"/>
              <a:pathLst>
                <a:path w="7664" h="9239" extrusionOk="0">
                  <a:moveTo>
                    <a:pt x="889" y="0"/>
                  </a:moveTo>
                  <a:cubicBezTo>
                    <a:pt x="399" y="0"/>
                    <a:pt x="1" y="399"/>
                    <a:pt x="1" y="889"/>
                  </a:cubicBezTo>
                  <a:lnTo>
                    <a:pt x="1" y="8350"/>
                  </a:lnTo>
                  <a:cubicBezTo>
                    <a:pt x="1" y="8840"/>
                    <a:pt x="399" y="9238"/>
                    <a:pt x="889" y="9238"/>
                  </a:cubicBezTo>
                  <a:lnTo>
                    <a:pt x="6779" y="9238"/>
                  </a:lnTo>
                  <a:cubicBezTo>
                    <a:pt x="7183" y="9238"/>
                    <a:pt x="7538" y="8960"/>
                    <a:pt x="7639" y="8566"/>
                  </a:cubicBezTo>
                  <a:cubicBezTo>
                    <a:pt x="6361" y="7461"/>
                    <a:pt x="6371" y="5477"/>
                    <a:pt x="7663" y="4386"/>
                  </a:cubicBezTo>
                  <a:lnTo>
                    <a:pt x="7663" y="889"/>
                  </a:lnTo>
                  <a:cubicBezTo>
                    <a:pt x="7663" y="399"/>
                    <a:pt x="7264" y="0"/>
                    <a:pt x="677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124;p83">
              <a:extLst>
                <a:ext uri="{FF2B5EF4-FFF2-40B4-BE49-F238E27FC236}">
                  <a16:creationId xmlns:a16="http://schemas.microsoft.com/office/drawing/2014/main" id="{C2DC2C7F-9776-5547-83A2-27935A81C717}"/>
                </a:ext>
              </a:extLst>
            </p:cNvPr>
            <p:cNvSpPr/>
            <p:nvPr/>
          </p:nvSpPr>
          <p:spPr>
            <a:xfrm>
              <a:off x="6195979" y="2084477"/>
              <a:ext cx="200644" cy="241877"/>
            </a:xfrm>
            <a:custGeom>
              <a:avLst/>
              <a:gdLst/>
              <a:ahLst/>
              <a:cxnLst/>
              <a:rect l="l" t="t" r="r" b="b"/>
              <a:pathLst>
                <a:path w="7664" h="9239" extrusionOk="0">
                  <a:moveTo>
                    <a:pt x="5" y="7466"/>
                  </a:moveTo>
                  <a:cubicBezTo>
                    <a:pt x="5" y="7472"/>
                    <a:pt x="5" y="7478"/>
                    <a:pt x="5" y="7483"/>
                  </a:cubicBezTo>
                  <a:lnTo>
                    <a:pt x="5" y="7483"/>
                  </a:lnTo>
                  <a:lnTo>
                    <a:pt x="5" y="7466"/>
                  </a:lnTo>
                  <a:close/>
                  <a:moveTo>
                    <a:pt x="6116" y="0"/>
                  </a:moveTo>
                  <a:cubicBezTo>
                    <a:pt x="6611" y="0"/>
                    <a:pt x="7010" y="399"/>
                    <a:pt x="7010" y="889"/>
                  </a:cubicBezTo>
                  <a:lnTo>
                    <a:pt x="7010" y="3940"/>
                  </a:lnTo>
                  <a:cubicBezTo>
                    <a:pt x="7005" y="4079"/>
                    <a:pt x="6957" y="4209"/>
                    <a:pt x="6870" y="4314"/>
                  </a:cubicBezTo>
                  <a:cubicBezTo>
                    <a:pt x="6597" y="4641"/>
                    <a:pt x="6385" y="5011"/>
                    <a:pt x="6251" y="5414"/>
                  </a:cubicBezTo>
                  <a:cubicBezTo>
                    <a:pt x="5953" y="6101"/>
                    <a:pt x="5953" y="6880"/>
                    <a:pt x="6251" y="7571"/>
                  </a:cubicBezTo>
                  <a:cubicBezTo>
                    <a:pt x="6251" y="7571"/>
                    <a:pt x="6251" y="7571"/>
                    <a:pt x="6251" y="7576"/>
                  </a:cubicBezTo>
                  <a:cubicBezTo>
                    <a:pt x="6385" y="7956"/>
                    <a:pt x="6107" y="8355"/>
                    <a:pt x="5698" y="8355"/>
                  </a:cubicBezTo>
                  <a:lnTo>
                    <a:pt x="894" y="8355"/>
                  </a:lnTo>
                  <a:cubicBezTo>
                    <a:pt x="405" y="8355"/>
                    <a:pt x="10" y="7970"/>
                    <a:pt x="5" y="7483"/>
                  </a:cubicBezTo>
                  <a:lnTo>
                    <a:pt x="5" y="7483"/>
                  </a:lnTo>
                  <a:lnTo>
                    <a:pt x="5" y="8355"/>
                  </a:lnTo>
                  <a:cubicBezTo>
                    <a:pt x="1" y="8842"/>
                    <a:pt x="395" y="9238"/>
                    <a:pt x="885" y="9238"/>
                  </a:cubicBezTo>
                  <a:cubicBezTo>
                    <a:pt x="888" y="9238"/>
                    <a:pt x="891" y="9238"/>
                    <a:pt x="894" y="9238"/>
                  </a:cubicBezTo>
                  <a:lnTo>
                    <a:pt x="6779" y="9238"/>
                  </a:lnTo>
                  <a:cubicBezTo>
                    <a:pt x="6784" y="9239"/>
                    <a:pt x="6789" y="9239"/>
                    <a:pt x="6794" y="9239"/>
                  </a:cubicBezTo>
                  <a:cubicBezTo>
                    <a:pt x="7062" y="9239"/>
                    <a:pt x="7320" y="9110"/>
                    <a:pt x="7480" y="8893"/>
                  </a:cubicBezTo>
                  <a:cubicBezTo>
                    <a:pt x="7480" y="8888"/>
                    <a:pt x="7485" y="8888"/>
                    <a:pt x="7485" y="8888"/>
                  </a:cubicBezTo>
                  <a:lnTo>
                    <a:pt x="7504" y="8859"/>
                  </a:lnTo>
                  <a:cubicBezTo>
                    <a:pt x="7509" y="8859"/>
                    <a:pt x="7509" y="8859"/>
                    <a:pt x="7509" y="8854"/>
                  </a:cubicBezTo>
                  <a:cubicBezTo>
                    <a:pt x="7514" y="8845"/>
                    <a:pt x="7519" y="8840"/>
                    <a:pt x="7524" y="8830"/>
                  </a:cubicBezTo>
                  <a:cubicBezTo>
                    <a:pt x="7524" y="8830"/>
                    <a:pt x="7524" y="8825"/>
                    <a:pt x="7529" y="8821"/>
                  </a:cubicBezTo>
                  <a:cubicBezTo>
                    <a:pt x="7533" y="8821"/>
                    <a:pt x="7538" y="8806"/>
                    <a:pt x="7543" y="8801"/>
                  </a:cubicBezTo>
                  <a:cubicBezTo>
                    <a:pt x="7543" y="8792"/>
                    <a:pt x="7543" y="8792"/>
                    <a:pt x="7548" y="8792"/>
                  </a:cubicBezTo>
                  <a:cubicBezTo>
                    <a:pt x="7548" y="8782"/>
                    <a:pt x="7553" y="8772"/>
                    <a:pt x="7562" y="8768"/>
                  </a:cubicBezTo>
                  <a:cubicBezTo>
                    <a:pt x="7562" y="8763"/>
                    <a:pt x="7562" y="8763"/>
                    <a:pt x="7567" y="8753"/>
                  </a:cubicBezTo>
                  <a:cubicBezTo>
                    <a:pt x="7572" y="8748"/>
                    <a:pt x="7572" y="8739"/>
                    <a:pt x="7577" y="8734"/>
                  </a:cubicBezTo>
                  <a:cubicBezTo>
                    <a:pt x="7577" y="8729"/>
                    <a:pt x="7577" y="8724"/>
                    <a:pt x="7581" y="8720"/>
                  </a:cubicBezTo>
                  <a:cubicBezTo>
                    <a:pt x="7586" y="8715"/>
                    <a:pt x="7586" y="8705"/>
                    <a:pt x="7591" y="8700"/>
                  </a:cubicBezTo>
                  <a:cubicBezTo>
                    <a:pt x="7596" y="8691"/>
                    <a:pt x="7596" y="8686"/>
                    <a:pt x="7596" y="8686"/>
                  </a:cubicBezTo>
                  <a:cubicBezTo>
                    <a:pt x="7601" y="8676"/>
                    <a:pt x="7601" y="8672"/>
                    <a:pt x="7605" y="8662"/>
                  </a:cubicBezTo>
                  <a:cubicBezTo>
                    <a:pt x="7605" y="8662"/>
                    <a:pt x="7605" y="8652"/>
                    <a:pt x="7610" y="8652"/>
                  </a:cubicBezTo>
                  <a:cubicBezTo>
                    <a:pt x="7610" y="8643"/>
                    <a:pt x="7615" y="8633"/>
                    <a:pt x="7615" y="8624"/>
                  </a:cubicBezTo>
                  <a:cubicBezTo>
                    <a:pt x="7620" y="8624"/>
                    <a:pt x="7620" y="8619"/>
                    <a:pt x="7620" y="8614"/>
                  </a:cubicBezTo>
                  <a:lnTo>
                    <a:pt x="7629" y="8575"/>
                  </a:lnTo>
                  <a:lnTo>
                    <a:pt x="7538" y="8499"/>
                  </a:lnTo>
                  <a:lnTo>
                    <a:pt x="7529" y="8489"/>
                  </a:lnTo>
                  <a:lnTo>
                    <a:pt x="7447" y="8407"/>
                  </a:lnTo>
                  <a:lnTo>
                    <a:pt x="7437" y="8393"/>
                  </a:lnTo>
                  <a:cubicBezTo>
                    <a:pt x="7408" y="8364"/>
                    <a:pt x="7384" y="8335"/>
                    <a:pt x="7356" y="8306"/>
                  </a:cubicBezTo>
                  <a:cubicBezTo>
                    <a:pt x="7356" y="8306"/>
                    <a:pt x="7351" y="8302"/>
                    <a:pt x="7351" y="8297"/>
                  </a:cubicBezTo>
                  <a:cubicBezTo>
                    <a:pt x="7322" y="8268"/>
                    <a:pt x="7298" y="8239"/>
                    <a:pt x="7274" y="8206"/>
                  </a:cubicBezTo>
                  <a:cubicBezTo>
                    <a:pt x="6352" y="7038"/>
                    <a:pt x="6520" y="5352"/>
                    <a:pt x="7653" y="4396"/>
                  </a:cubicBezTo>
                  <a:lnTo>
                    <a:pt x="7653" y="899"/>
                  </a:lnTo>
                  <a:cubicBezTo>
                    <a:pt x="7663" y="409"/>
                    <a:pt x="7269" y="0"/>
                    <a:pt x="677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125;p83">
              <a:extLst>
                <a:ext uri="{FF2B5EF4-FFF2-40B4-BE49-F238E27FC236}">
                  <a16:creationId xmlns:a16="http://schemas.microsoft.com/office/drawing/2014/main" id="{384ACDC7-9A67-3F4B-B5A6-B74C30F1D129}"/>
                </a:ext>
              </a:extLst>
            </p:cNvPr>
            <p:cNvSpPr/>
            <p:nvPr/>
          </p:nvSpPr>
          <p:spPr>
            <a:xfrm>
              <a:off x="6241506" y="2062852"/>
              <a:ext cx="109956" cy="21651"/>
            </a:xfrm>
            <a:custGeom>
              <a:avLst/>
              <a:gdLst/>
              <a:ahLst/>
              <a:cxnLst/>
              <a:rect l="l" t="t" r="r" b="b"/>
              <a:pathLst>
                <a:path w="4200" h="827" extrusionOk="0">
                  <a:moveTo>
                    <a:pt x="1" y="0"/>
                  </a:moveTo>
                  <a:lnTo>
                    <a:pt x="1" y="826"/>
                  </a:lnTo>
                  <a:lnTo>
                    <a:pt x="4199" y="826"/>
                  </a:lnTo>
                  <a:lnTo>
                    <a:pt x="4199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126;p83">
              <a:extLst>
                <a:ext uri="{FF2B5EF4-FFF2-40B4-BE49-F238E27FC236}">
                  <a16:creationId xmlns:a16="http://schemas.microsoft.com/office/drawing/2014/main" id="{873117D5-D4F5-1B4C-8033-82587C332318}"/>
                </a:ext>
              </a:extLst>
            </p:cNvPr>
            <p:cNvSpPr/>
            <p:nvPr/>
          </p:nvSpPr>
          <p:spPr>
            <a:xfrm>
              <a:off x="6323004" y="2062852"/>
              <a:ext cx="28327" cy="21651"/>
            </a:xfrm>
            <a:custGeom>
              <a:avLst/>
              <a:gdLst/>
              <a:ahLst/>
              <a:cxnLst/>
              <a:rect l="l" t="t" r="r" b="b"/>
              <a:pathLst>
                <a:path w="1082" h="827" extrusionOk="0">
                  <a:moveTo>
                    <a:pt x="1" y="0"/>
                  </a:moveTo>
                  <a:lnTo>
                    <a:pt x="1" y="826"/>
                  </a:lnTo>
                  <a:lnTo>
                    <a:pt x="1082" y="826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127;p83">
              <a:extLst>
                <a:ext uri="{FF2B5EF4-FFF2-40B4-BE49-F238E27FC236}">
                  <a16:creationId xmlns:a16="http://schemas.microsoft.com/office/drawing/2014/main" id="{7C8C4645-4B90-BC46-9043-45BF5CFB7069}"/>
                </a:ext>
              </a:extLst>
            </p:cNvPr>
            <p:cNvSpPr/>
            <p:nvPr/>
          </p:nvSpPr>
          <p:spPr>
            <a:xfrm>
              <a:off x="6218624" y="2000701"/>
              <a:ext cx="155588" cy="62282"/>
            </a:xfrm>
            <a:custGeom>
              <a:avLst/>
              <a:gdLst/>
              <a:ahLst/>
              <a:cxnLst/>
              <a:rect l="l" t="t" r="r" b="b"/>
              <a:pathLst>
                <a:path w="5943" h="2379" extrusionOk="0">
                  <a:moveTo>
                    <a:pt x="0" y="1"/>
                  </a:moveTo>
                  <a:lnTo>
                    <a:pt x="0" y="1187"/>
                  </a:lnTo>
                  <a:lnTo>
                    <a:pt x="0" y="2379"/>
                  </a:lnTo>
                  <a:lnTo>
                    <a:pt x="5943" y="2379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128;p83">
              <a:extLst>
                <a:ext uri="{FF2B5EF4-FFF2-40B4-BE49-F238E27FC236}">
                  <a16:creationId xmlns:a16="http://schemas.microsoft.com/office/drawing/2014/main" id="{1DD6ED19-20D1-C544-A0E0-B5C45DD267F3}"/>
                </a:ext>
              </a:extLst>
            </p:cNvPr>
            <p:cNvSpPr/>
            <p:nvPr/>
          </p:nvSpPr>
          <p:spPr>
            <a:xfrm>
              <a:off x="6334968" y="2000701"/>
              <a:ext cx="39375" cy="62282"/>
            </a:xfrm>
            <a:custGeom>
              <a:avLst/>
              <a:gdLst/>
              <a:ahLst/>
              <a:cxnLst/>
              <a:rect l="l" t="t" r="r" b="b"/>
              <a:pathLst>
                <a:path w="1504" h="2379" extrusionOk="0">
                  <a:moveTo>
                    <a:pt x="0" y="1"/>
                  </a:moveTo>
                  <a:lnTo>
                    <a:pt x="0" y="2379"/>
                  </a:lnTo>
                  <a:lnTo>
                    <a:pt x="1504" y="2379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129;p83">
              <a:extLst>
                <a:ext uri="{FF2B5EF4-FFF2-40B4-BE49-F238E27FC236}">
                  <a16:creationId xmlns:a16="http://schemas.microsoft.com/office/drawing/2014/main" id="{EB70292A-CDED-F24D-A8F3-D221D4D56F67}"/>
                </a:ext>
              </a:extLst>
            </p:cNvPr>
            <p:cNvSpPr/>
            <p:nvPr/>
          </p:nvSpPr>
          <p:spPr>
            <a:xfrm>
              <a:off x="6231452" y="2145084"/>
              <a:ext cx="125297" cy="120559"/>
            </a:xfrm>
            <a:custGeom>
              <a:avLst/>
              <a:gdLst/>
              <a:ahLst/>
              <a:cxnLst/>
              <a:rect l="l" t="t" r="r" b="b"/>
              <a:pathLst>
                <a:path w="4786" h="4605" extrusionOk="0">
                  <a:moveTo>
                    <a:pt x="2484" y="1"/>
                  </a:moveTo>
                  <a:cubicBezTo>
                    <a:pt x="1552" y="1"/>
                    <a:pt x="711" y="563"/>
                    <a:pt x="356" y="1423"/>
                  </a:cubicBezTo>
                  <a:cubicBezTo>
                    <a:pt x="0" y="2283"/>
                    <a:pt x="197" y="3272"/>
                    <a:pt x="855" y="3931"/>
                  </a:cubicBezTo>
                  <a:cubicBezTo>
                    <a:pt x="1296" y="4371"/>
                    <a:pt x="1885" y="4605"/>
                    <a:pt x="2484" y="4605"/>
                  </a:cubicBezTo>
                  <a:cubicBezTo>
                    <a:pt x="2780" y="4605"/>
                    <a:pt x="3079" y="4548"/>
                    <a:pt x="3363" y="4430"/>
                  </a:cubicBezTo>
                  <a:cubicBezTo>
                    <a:pt x="4223" y="4075"/>
                    <a:pt x="4785" y="3234"/>
                    <a:pt x="4785" y="2302"/>
                  </a:cubicBezTo>
                  <a:cubicBezTo>
                    <a:pt x="4785" y="1034"/>
                    <a:pt x="3752" y="1"/>
                    <a:pt x="248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130;p83">
              <a:extLst>
                <a:ext uri="{FF2B5EF4-FFF2-40B4-BE49-F238E27FC236}">
                  <a16:creationId xmlns:a16="http://schemas.microsoft.com/office/drawing/2014/main" id="{7A6EB27F-B969-7946-80A3-9FFB9190F49E}"/>
                </a:ext>
              </a:extLst>
            </p:cNvPr>
            <p:cNvSpPr/>
            <p:nvPr/>
          </p:nvSpPr>
          <p:spPr>
            <a:xfrm>
              <a:off x="6246794" y="2155791"/>
              <a:ext cx="119014" cy="109904"/>
            </a:xfrm>
            <a:custGeom>
              <a:avLst/>
              <a:gdLst/>
              <a:ahLst/>
              <a:cxnLst/>
              <a:rect l="l" t="t" r="r" b="b"/>
              <a:pathLst>
                <a:path w="4546" h="4198" extrusionOk="0">
                  <a:moveTo>
                    <a:pt x="3205" y="0"/>
                  </a:moveTo>
                  <a:lnTo>
                    <a:pt x="3205" y="0"/>
                  </a:lnTo>
                  <a:cubicBezTo>
                    <a:pt x="3834" y="913"/>
                    <a:pt x="3724" y="2148"/>
                    <a:pt x="2936" y="2931"/>
                  </a:cubicBezTo>
                  <a:cubicBezTo>
                    <a:pt x="2492" y="3377"/>
                    <a:pt x="1903" y="3606"/>
                    <a:pt x="1309" y="3606"/>
                  </a:cubicBezTo>
                  <a:cubicBezTo>
                    <a:pt x="855" y="3606"/>
                    <a:pt x="398" y="3472"/>
                    <a:pt x="0" y="3200"/>
                  </a:cubicBezTo>
                  <a:lnTo>
                    <a:pt x="0" y="3200"/>
                  </a:lnTo>
                  <a:cubicBezTo>
                    <a:pt x="453" y="3857"/>
                    <a:pt x="1173" y="4197"/>
                    <a:pt x="1899" y="4197"/>
                  </a:cubicBezTo>
                  <a:cubicBezTo>
                    <a:pt x="2484" y="4197"/>
                    <a:pt x="3072" y="3976"/>
                    <a:pt x="3527" y="3522"/>
                  </a:cubicBezTo>
                  <a:cubicBezTo>
                    <a:pt x="4545" y="2503"/>
                    <a:pt x="4391" y="817"/>
                    <a:pt x="320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131;p83">
              <a:extLst>
                <a:ext uri="{FF2B5EF4-FFF2-40B4-BE49-F238E27FC236}">
                  <a16:creationId xmlns:a16="http://schemas.microsoft.com/office/drawing/2014/main" id="{30CDB3D2-9A86-2742-A65A-67769958A4B4}"/>
                </a:ext>
              </a:extLst>
            </p:cNvPr>
            <p:cNvSpPr/>
            <p:nvPr/>
          </p:nvSpPr>
          <p:spPr>
            <a:xfrm>
              <a:off x="6365389" y="2182312"/>
              <a:ext cx="149828" cy="144016"/>
            </a:xfrm>
            <a:custGeom>
              <a:avLst/>
              <a:gdLst/>
              <a:ahLst/>
              <a:cxnLst/>
              <a:rect l="l" t="t" r="r" b="b"/>
              <a:pathLst>
                <a:path w="5723" h="5501" extrusionOk="0">
                  <a:moveTo>
                    <a:pt x="2970" y="1"/>
                  </a:moveTo>
                  <a:cubicBezTo>
                    <a:pt x="1855" y="1"/>
                    <a:pt x="851" y="669"/>
                    <a:pt x="423" y="1697"/>
                  </a:cubicBezTo>
                  <a:cubicBezTo>
                    <a:pt x="1" y="2725"/>
                    <a:pt x="236" y="3911"/>
                    <a:pt x="1024" y="4699"/>
                  </a:cubicBezTo>
                  <a:cubicBezTo>
                    <a:pt x="1550" y="5222"/>
                    <a:pt x="2252" y="5501"/>
                    <a:pt x="2967" y="5501"/>
                  </a:cubicBezTo>
                  <a:cubicBezTo>
                    <a:pt x="3322" y="5501"/>
                    <a:pt x="3680" y="5432"/>
                    <a:pt x="4022" y="5290"/>
                  </a:cubicBezTo>
                  <a:cubicBezTo>
                    <a:pt x="5050" y="4867"/>
                    <a:pt x="5722" y="3863"/>
                    <a:pt x="5722" y="2749"/>
                  </a:cubicBezTo>
                  <a:cubicBezTo>
                    <a:pt x="5717" y="1231"/>
                    <a:pt x="4488" y="1"/>
                    <a:pt x="2970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132;p83">
              <a:extLst>
                <a:ext uri="{FF2B5EF4-FFF2-40B4-BE49-F238E27FC236}">
                  <a16:creationId xmlns:a16="http://schemas.microsoft.com/office/drawing/2014/main" id="{17735574-7145-1F4E-8EFA-2425B76DB0ED}"/>
                </a:ext>
              </a:extLst>
            </p:cNvPr>
            <p:cNvSpPr/>
            <p:nvPr/>
          </p:nvSpPr>
          <p:spPr>
            <a:xfrm>
              <a:off x="6385757" y="2196920"/>
              <a:ext cx="139147" cy="129460"/>
            </a:xfrm>
            <a:custGeom>
              <a:avLst/>
              <a:gdLst/>
              <a:ahLst/>
              <a:cxnLst/>
              <a:rect l="l" t="t" r="r" b="b"/>
              <a:pathLst>
                <a:path w="5315" h="4945" extrusionOk="0">
                  <a:moveTo>
                    <a:pt x="3854" y="0"/>
                  </a:moveTo>
                  <a:lnTo>
                    <a:pt x="3854" y="0"/>
                  </a:lnTo>
                  <a:cubicBezTo>
                    <a:pt x="4685" y="1095"/>
                    <a:pt x="4579" y="2638"/>
                    <a:pt x="3609" y="3613"/>
                  </a:cubicBezTo>
                  <a:cubicBezTo>
                    <a:pt x="3074" y="4145"/>
                    <a:pt x="2368" y="4417"/>
                    <a:pt x="1660" y="4417"/>
                  </a:cubicBezTo>
                  <a:cubicBezTo>
                    <a:pt x="1077" y="4417"/>
                    <a:pt x="493" y="4233"/>
                    <a:pt x="1" y="3858"/>
                  </a:cubicBezTo>
                  <a:lnTo>
                    <a:pt x="1" y="3858"/>
                  </a:lnTo>
                  <a:cubicBezTo>
                    <a:pt x="545" y="4576"/>
                    <a:pt x="1366" y="4945"/>
                    <a:pt x="2193" y="4945"/>
                  </a:cubicBezTo>
                  <a:cubicBezTo>
                    <a:pt x="2892" y="4945"/>
                    <a:pt x="3596" y="4681"/>
                    <a:pt x="4137" y="4141"/>
                  </a:cubicBezTo>
                  <a:cubicBezTo>
                    <a:pt x="5314" y="2959"/>
                    <a:pt x="5184" y="1009"/>
                    <a:pt x="3854" y="0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133;p83">
              <a:extLst>
                <a:ext uri="{FF2B5EF4-FFF2-40B4-BE49-F238E27FC236}">
                  <a16:creationId xmlns:a16="http://schemas.microsoft.com/office/drawing/2014/main" id="{A67F9B6E-343A-134C-8B63-7FB3428FCCA5}"/>
                </a:ext>
              </a:extLst>
            </p:cNvPr>
            <p:cNvSpPr/>
            <p:nvPr/>
          </p:nvSpPr>
          <p:spPr>
            <a:xfrm>
              <a:off x="6393690" y="2204329"/>
              <a:ext cx="108202" cy="108202"/>
            </a:xfrm>
            <a:custGeom>
              <a:avLst/>
              <a:gdLst/>
              <a:ahLst/>
              <a:cxnLst/>
              <a:rect l="l" t="t" r="r" b="b"/>
              <a:pathLst>
                <a:path w="4133" h="4133" extrusionOk="0">
                  <a:moveTo>
                    <a:pt x="3882" y="1"/>
                  </a:moveTo>
                  <a:cubicBezTo>
                    <a:pt x="3868" y="10"/>
                    <a:pt x="3849" y="20"/>
                    <a:pt x="3834" y="34"/>
                  </a:cubicBezTo>
                  <a:lnTo>
                    <a:pt x="39" y="3829"/>
                  </a:lnTo>
                  <a:cubicBezTo>
                    <a:pt x="25" y="3849"/>
                    <a:pt x="10" y="3863"/>
                    <a:pt x="1" y="3882"/>
                  </a:cubicBezTo>
                  <a:cubicBezTo>
                    <a:pt x="106" y="3973"/>
                    <a:pt x="222" y="4055"/>
                    <a:pt x="337" y="4132"/>
                  </a:cubicBezTo>
                  <a:lnTo>
                    <a:pt x="4132" y="337"/>
                  </a:lnTo>
                  <a:cubicBezTo>
                    <a:pt x="4055" y="217"/>
                    <a:pt x="3973" y="106"/>
                    <a:pt x="3882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134;p83">
              <a:extLst>
                <a:ext uri="{FF2B5EF4-FFF2-40B4-BE49-F238E27FC236}">
                  <a16:creationId xmlns:a16="http://schemas.microsoft.com/office/drawing/2014/main" id="{8D66BF43-544C-5646-97F9-F1F43BDE0DF0}"/>
                </a:ext>
              </a:extLst>
            </p:cNvPr>
            <p:cNvSpPr/>
            <p:nvPr/>
          </p:nvSpPr>
          <p:spPr>
            <a:xfrm>
              <a:off x="6442228" y="2092279"/>
              <a:ext cx="111474" cy="212555"/>
            </a:xfrm>
            <a:custGeom>
              <a:avLst/>
              <a:gdLst/>
              <a:ahLst/>
              <a:cxnLst/>
              <a:rect l="l" t="t" r="r" b="b"/>
              <a:pathLst>
                <a:path w="4258" h="8119" extrusionOk="0">
                  <a:moveTo>
                    <a:pt x="2184" y="1"/>
                  </a:moveTo>
                  <a:cubicBezTo>
                    <a:pt x="1980" y="1"/>
                    <a:pt x="1787" y="20"/>
                    <a:pt x="1762" y="20"/>
                  </a:cubicBezTo>
                  <a:cubicBezTo>
                    <a:pt x="1760" y="20"/>
                    <a:pt x="1759" y="20"/>
                    <a:pt x="1759" y="19"/>
                  </a:cubicBezTo>
                  <a:cubicBezTo>
                    <a:pt x="741" y="197"/>
                    <a:pt x="1" y="1081"/>
                    <a:pt x="6" y="2109"/>
                  </a:cubicBezTo>
                  <a:lnTo>
                    <a:pt x="6" y="3440"/>
                  </a:lnTo>
                  <a:lnTo>
                    <a:pt x="35" y="3440"/>
                  </a:lnTo>
                  <a:cubicBezTo>
                    <a:pt x="1139" y="3440"/>
                    <a:pt x="2139" y="4103"/>
                    <a:pt x="2571" y="5121"/>
                  </a:cubicBezTo>
                  <a:cubicBezTo>
                    <a:pt x="2999" y="6145"/>
                    <a:pt x="2773" y="7321"/>
                    <a:pt x="1999" y="8114"/>
                  </a:cubicBezTo>
                  <a:cubicBezTo>
                    <a:pt x="2043" y="8114"/>
                    <a:pt x="2086" y="8119"/>
                    <a:pt x="2129" y="8119"/>
                  </a:cubicBezTo>
                  <a:cubicBezTo>
                    <a:pt x="3306" y="8119"/>
                    <a:pt x="4257" y="7168"/>
                    <a:pt x="4257" y="5991"/>
                  </a:cubicBezTo>
                  <a:lnTo>
                    <a:pt x="4257" y="2114"/>
                  </a:lnTo>
                  <a:cubicBezTo>
                    <a:pt x="4257" y="1081"/>
                    <a:pt x="3517" y="202"/>
                    <a:pt x="2504" y="24"/>
                  </a:cubicBezTo>
                  <a:cubicBezTo>
                    <a:pt x="2411" y="6"/>
                    <a:pt x="2296" y="1"/>
                    <a:pt x="2184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135;p83">
              <a:extLst>
                <a:ext uri="{FF2B5EF4-FFF2-40B4-BE49-F238E27FC236}">
                  <a16:creationId xmlns:a16="http://schemas.microsoft.com/office/drawing/2014/main" id="{22FE8928-9477-D140-9455-70D4DEC979E2}"/>
                </a:ext>
              </a:extLst>
            </p:cNvPr>
            <p:cNvSpPr/>
            <p:nvPr/>
          </p:nvSpPr>
          <p:spPr>
            <a:xfrm>
              <a:off x="6487650" y="2092907"/>
              <a:ext cx="66052" cy="211927"/>
            </a:xfrm>
            <a:custGeom>
              <a:avLst/>
              <a:gdLst/>
              <a:ahLst/>
              <a:cxnLst/>
              <a:rect l="l" t="t" r="r" b="b"/>
              <a:pathLst>
                <a:path w="2523" h="8095" extrusionOk="0">
                  <a:moveTo>
                    <a:pt x="0" y="0"/>
                  </a:moveTo>
                  <a:cubicBezTo>
                    <a:pt x="999" y="192"/>
                    <a:pt x="1730" y="1067"/>
                    <a:pt x="1730" y="2090"/>
                  </a:cubicBezTo>
                  <a:lnTo>
                    <a:pt x="1730" y="5967"/>
                  </a:lnTo>
                  <a:cubicBezTo>
                    <a:pt x="1730" y="6836"/>
                    <a:pt x="1206" y="7615"/>
                    <a:pt x="399" y="7936"/>
                  </a:cubicBezTo>
                  <a:cubicBezTo>
                    <a:pt x="356" y="7989"/>
                    <a:pt x="308" y="8042"/>
                    <a:pt x="264" y="8090"/>
                  </a:cubicBezTo>
                  <a:cubicBezTo>
                    <a:pt x="308" y="8095"/>
                    <a:pt x="351" y="8095"/>
                    <a:pt x="399" y="8095"/>
                  </a:cubicBezTo>
                  <a:cubicBezTo>
                    <a:pt x="1571" y="8095"/>
                    <a:pt x="2522" y="7144"/>
                    <a:pt x="2522" y="5967"/>
                  </a:cubicBezTo>
                  <a:lnTo>
                    <a:pt x="2522" y="2090"/>
                  </a:lnTo>
                  <a:cubicBezTo>
                    <a:pt x="2517" y="1062"/>
                    <a:pt x="1778" y="183"/>
                    <a:pt x="769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136;p83">
              <a:extLst>
                <a:ext uri="{FF2B5EF4-FFF2-40B4-BE49-F238E27FC236}">
                  <a16:creationId xmlns:a16="http://schemas.microsoft.com/office/drawing/2014/main" id="{3FA87E43-3E34-7B42-A950-FBFBEA900D5B}"/>
                </a:ext>
              </a:extLst>
            </p:cNvPr>
            <p:cNvSpPr/>
            <p:nvPr/>
          </p:nvSpPr>
          <p:spPr>
            <a:xfrm>
              <a:off x="6488514" y="2198412"/>
              <a:ext cx="65188" cy="106422"/>
            </a:xfrm>
            <a:custGeom>
              <a:avLst/>
              <a:gdLst/>
              <a:ahLst/>
              <a:cxnLst/>
              <a:rect l="l" t="t" r="r" b="b"/>
              <a:pathLst>
                <a:path w="2490" h="4065" extrusionOk="0">
                  <a:moveTo>
                    <a:pt x="1" y="1"/>
                  </a:moveTo>
                  <a:cubicBezTo>
                    <a:pt x="1259" y="1019"/>
                    <a:pt x="1365" y="2902"/>
                    <a:pt x="231" y="4060"/>
                  </a:cubicBezTo>
                  <a:cubicBezTo>
                    <a:pt x="275" y="4065"/>
                    <a:pt x="318" y="4065"/>
                    <a:pt x="361" y="4065"/>
                  </a:cubicBezTo>
                  <a:cubicBezTo>
                    <a:pt x="1538" y="4065"/>
                    <a:pt x="2489" y="3114"/>
                    <a:pt x="2489" y="1937"/>
                  </a:cubicBezTo>
                  <a:lnTo>
                    <a:pt x="2489" y="1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137;p83">
              <a:extLst>
                <a:ext uri="{FF2B5EF4-FFF2-40B4-BE49-F238E27FC236}">
                  <a16:creationId xmlns:a16="http://schemas.microsoft.com/office/drawing/2014/main" id="{9ED5BDEB-CF98-1D4A-9A79-699B61123025}"/>
                </a:ext>
              </a:extLst>
            </p:cNvPr>
            <p:cNvSpPr/>
            <p:nvPr/>
          </p:nvSpPr>
          <p:spPr>
            <a:xfrm>
              <a:off x="6494692" y="2198281"/>
              <a:ext cx="59141" cy="106448"/>
            </a:xfrm>
            <a:custGeom>
              <a:avLst/>
              <a:gdLst/>
              <a:ahLst/>
              <a:cxnLst/>
              <a:rect l="l" t="t" r="r" b="b"/>
              <a:pathLst>
                <a:path w="2259" h="4066" extrusionOk="0">
                  <a:moveTo>
                    <a:pt x="1465" y="1"/>
                  </a:moveTo>
                  <a:lnTo>
                    <a:pt x="1465" y="1942"/>
                  </a:lnTo>
                  <a:lnTo>
                    <a:pt x="1461" y="1942"/>
                  </a:lnTo>
                  <a:cubicBezTo>
                    <a:pt x="1461" y="2811"/>
                    <a:pt x="937" y="3590"/>
                    <a:pt x="135" y="3916"/>
                  </a:cubicBezTo>
                  <a:cubicBezTo>
                    <a:pt x="115" y="3935"/>
                    <a:pt x="91" y="3959"/>
                    <a:pt x="72" y="3983"/>
                  </a:cubicBezTo>
                  <a:lnTo>
                    <a:pt x="58" y="3998"/>
                  </a:lnTo>
                  <a:cubicBezTo>
                    <a:pt x="39" y="4017"/>
                    <a:pt x="19" y="4041"/>
                    <a:pt x="0" y="4060"/>
                  </a:cubicBezTo>
                  <a:cubicBezTo>
                    <a:pt x="43" y="4065"/>
                    <a:pt x="87" y="4065"/>
                    <a:pt x="130" y="4065"/>
                  </a:cubicBezTo>
                  <a:cubicBezTo>
                    <a:pt x="1307" y="4065"/>
                    <a:pt x="2258" y="3114"/>
                    <a:pt x="2258" y="1942"/>
                  </a:cubicBezTo>
                  <a:lnTo>
                    <a:pt x="2258" y="1"/>
                  </a:ln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138;p83">
              <a:extLst>
                <a:ext uri="{FF2B5EF4-FFF2-40B4-BE49-F238E27FC236}">
                  <a16:creationId xmlns:a16="http://schemas.microsoft.com/office/drawing/2014/main" id="{D6DF5CC4-8146-6845-9436-D6BA74F273ED}"/>
                </a:ext>
              </a:extLst>
            </p:cNvPr>
            <p:cNvSpPr/>
            <p:nvPr/>
          </p:nvSpPr>
          <p:spPr>
            <a:xfrm>
              <a:off x="6261036" y="2172573"/>
              <a:ext cx="70895" cy="65555"/>
            </a:xfrm>
            <a:custGeom>
              <a:avLst/>
              <a:gdLst/>
              <a:ahLst/>
              <a:cxnLst/>
              <a:rect l="l" t="t" r="r" b="b"/>
              <a:pathLst>
                <a:path w="2708" h="2504" extrusionOk="0">
                  <a:moveTo>
                    <a:pt x="1354" y="1"/>
                  </a:moveTo>
                  <a:cubicBezTo>
                    <a:pt x="1253" y="1"/>
                    <a:pt x="1152" y="65"/>
                    <a:pt x="1143" y="195"/>
                  </a:cubicBezTo>
                  <a:lnTo>
                    <a:pt x="1143" y="1041"/>
                  </a:lnTo>
                  <a:lnTo>
                    <a:pt x="297" y="1041"/>
                  </a:lnTo>
                  <a:cubicBezTo>
                    <a:pt x="291" y="1040"/>
                    <a:pt x="285" y="1040"/>
                    <a:pt x="279" y="1040"/>
                  </a:cubicBezTo>
                  <a:cubicBezTo>
                    <a:pt x="2" y="1040"/>
                    <a:pt x="0" y="1464"/>
                    <a:pt x="275" y="1464"/>
                  </a:cubicBezTo>
                  <a:cubicBezTo>
                    <a:pt x="282" y="1464"/>
                    <a:pt x="290" y="1464"/>
                    <a:pt x="297" y="1463"/>
                  </a:cubicBezTo>
                  <a:lnTo>
                    <a:pt x="1143" y="1463"/>
                  </a:lnTo>
                  <a:lnTo>
                    <a:pt x="1143" y="2309"/>
                  </a:lnTo>
                  <a:cubicBezTo>
                    <a:pt x="1152" y="2439"/>
                    <a:pt x="1253" y="2503"/>
                    <a:pt x="1354" y="2503"/>
                  </a:cubicBezTo>
                  <a:cubicBezTo>
                    <a:pt x="1455" y="2503"/>
                    <a:pt x="1556" y="2439"/>
                    <a:pt x="1565" y="2309"/>
                  </a:cubicBezTo>
                  <a:lnTo>
                    <a:pt x="1565" y="1463"/>
                  </a:lnTo>
                  <a:lnTo>
                    <a:pt x="2411" y="1463"/>
                  </a:lnTo>
                  <a:cubicBezTo>
                    <a:pt x="2419" y="1464"/>
                    <a:pt x="2426" y="1464"/>
                    <a:pt x="2433" y="1464"/>
                  </a:cubicBezTo>
                  <a:cubicBezTo>
                    <a:pt x="2708" y="1464"/>
                    <a:pt x="2706" y="1040"/>
                    <a:pt x="2429" y="1040"/>
                  </a:cubicBezTo>
                  <a:cubicBezTo>
                    <a:pt x="2423" y="1040"/>
                    <a:pt x="2417" y="1040"/>
                    <a:pt x="2411" y="1041"/>
                  </a:cubicBezTo>
                  <a:lnTo>
                    <a:pt x="1565" y="1041"/>
                  </a:lnTo>
                  <a:lnTo>
                    <a:pt x="1565" y="195"/>
                  </a:lnTo>
                  <a:cubicBezTo>
                    <a:pt x="1556" y="65"/>
                    <a:pt x="1455" y="1"/>
                    <a:pt x="13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139;p83">
              <a:extLst>
                <a:ext uri="{FF2B5EF4-FFF2-40B4-BE49-F238E27FC236}">
                  <a16:creationId xmlns:a16="http://schemas.microsoft.com/office/drawing/2014/main" id="{C299B09A-DA27-8F47-B493-A529BED708B7}"/>
                </a:ext>
              </a:extLst>
            </p:cNvPr>
            <p:cNvSpPr/>
            <p:nvPr/>
          </p:nvSpPr>
          <p:spPr>
            <a:xfrm>
              <a:off x="6225274" y="2139429"/>
              <a:ext cx="137000" cy="131712"/>
            </a:xfrm>
            <a:custGeom>
              <a:avLst/>
              <a:gdLst/>
              <a:ahLst/>
              <a:cxnLst/>
              <a:rect l="l" t="t" r="r" b="b"/>
              <a:pathLst>
                <a:path w="5233" h="5031" extrusionOk="0">
                  <a:moveTo>
                    <a:pt x="2717" y="431"/>
                  </a:moveTo>
                  <a:cubicBezTo>
                    <a:pt x="2986" y="431"/>
                    <a:pt x="3258" y="483"/>
                    <a:pt x="3517" y="592"/>
                  </a:cubicBezTo>
                  <a:cubicBezTo>
                    <a:pt x="4296" y="913"/>
                    <a:pt x="4805" y="1677"/>
                    <a:pt x="4810" y="2523"/>
                  </a:cubicBezTo>
                  <a:cubicBezTo>
                    <a:pt x="4805" y="3676"/>
                    <a:pt x="3873" y="4613"/>
                    <a:pt x="2720" y="4613"/>
                  </a:cubicBezTo>
                  <a:cubicBezTo>
                    <a:pt x="1874" y="4613"/>
                    <a:pt x="1111" y="4103"/>
                    <a:pt x="784" y="3325"/>
                  </a:cubicBezTo>
                  <a:cubicBezTo>
                    <a:pt x="462" y="2542"/>
                    <a:pt x="640" y="1644"/>
                    <a:pt x="1236" y="1043"/>
                  </a:cubicBezTo>
                  <a:cubicBezTo>
                    <a:pt x="1637" y="645"/>
                    <a:pt x="2172" y="431"/>
                    <a:pt x="2717" y="431"/>
                  </a:cubicBezTo>
                  <a:close/>
                  <a:moveTo>
                    <a:pt x="2714" y="1"/>
                  </a:moveTo>
                  <a:cubicBezTo>
                    <a:pt x="2060" y="1"/>
                    <a:pt x="1419" y="255"/>
                    <a:pt x="938" y="736"/>
                  </a:cubicBezTo>
                  <a:cubicBezTo>
                    <a:pt x="217" y="1456"/>
                    <a:pt x="1" y="2537"/>
                    <a:pt x="390" y="3479"/>
                  </a:cubicBezTo>
                  <a:cubicBezTo>
                    <a:pt x="779" y="4420"/>
                    <a:pt x="1697" y="5030"/>
                    <a:pt x="2715" y="5030"/>
                  </a:cubicBezTo>
                  <a:cubicBezTo>
                    <a:pt x="4104" y="5030"/>
                    <a:pt x="5228" y="3906"/>
                    <a:pt x="5233" y="2518"/>
                  </a:cubicBezTo>
                  <a:cubicBezTo>
                    <a:pt x="5233" y="1500"/>
                    <a:pt x="4622" y="582"/>
                    <a:pt x="3681" y="193"/>
                  </a:cubicBezTo>
                  <a:cubicBezTo>
                    <a:pt x="3368" y="63"/>
                    <a:pt x="3039" y="1"/>
                    <a:pt x="271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140;p83">
              <a:extLst>
                <a:ext uri="{FF2B5EF4-FFF2-40B4-BE49-F238E27FC236}">
                  <a16:creationId xmlns:a16="http://schemas.microsoft.com/office/drawing/2014/main" id="{2077E001-1233-EC4D-9446-55B518DC427D}"/>
                </a:ext>
              </a:extLst>
            </p:cNvPr>
            <p:cNvSpPr/>
            <p:nvPr/>
          </p:nvSpPr>
          <p:spPr>
            <a:xfrm>
              <a:off x="6190455" y="1995046"/>
              <a:ext cx="368771" cy="336858"/>
            </a:xfrm>
            <a:custGeom>
              <a:avLst/>
              <a:gdLst/>
              <a:ahLst/>
              <a:cxnLst/>
              <a:rect l="l" t="t" r="r" b="b"/>
              <a:pathLst>
                <a:path w="14086" h="12867" extrusionOk="0">
                  <a:moveTo>
                    <a:pt x="3839" y="428"/>
                  </a:moveTo>
                  <a:lnTo>
                    <a:pt x="3839" y="2379"/>
                  </a:lnTo>
                  <a:lnTo>
                    <a:pt x="2743" y="2379"/>
                  </a:lnTo>
                  <a:lnTo>
                    <a:pt x="2743" y="428"/>
                  </a:lnTo>
                  <a:close/>
                  <a:moveTo>
                    <a:pt x="5357" y="428"/>
                  </a:moveTo>
                  <a:lnTo>
                    <a:pt x="5357" y="2379"/>
                  </a:lnTo>
                  <a:lnTo>
                    <a:pt x="4261" y="2379"/>
                  </a:lnTo>
                  <a:lnTo>
                    <a:pt x="4261" y="428"/>
                  </a:lnTo>
                  <a:close/>
                  <a:moveTo>
                    <a:pt x="6808" y="428"/>
                  </a:moveTo>
                  <a:lnTo>
                    <a:pt x="6808" y="2379"/>
                  </a:lnTo>
                  <a:lnTo>
                    <a:pt x="5779" y="2379"/>
                  </a:lnTo>
                  <a:lnTo>
                    <a:pt x="5779" y="428"/>
                  </a:lnTo>
                  <a:close/>
                  <a:moveTo>
                    <a:pt x="5933" y="2801"/>
                  </a:moveTo>
                  <a:lnTo>
                    <a:pt x="5933" y="3200"/>
                  </a:lnTo>
                  <a:lnTo>
                    <a:pt x="2162" y="3200"/>
                  </a:lnTo>
                  <a:lnTo>
                    <a:pt x="2162" y="2801"/>
                  </a:lnTo>
                  <a:close/>
                  <a:moveTo>
                    <a:pt x="9652" y="7365"/>
                  </a:moveTo>
                  <a:cubicBezTo>
                    <a:pt x="10252" y="7365"/>
                    <a:pt x="10829" y="7581"/>
                    <a:pt x="11285" y="7975"/>
                  </a:cubicBezTo>
                  <a:lnTo>
                    <a:pt x="7725" y="11535"/>
                  </a:lnTo>
                  <a:cubicBezTo>
                    <a:pt x="6289" y="9844"/>
                    <a:pt x="7571" y="7365"/>
                    <a:pt x="9652" y="7365"/>
                  </a:cubicBezTo>
                  <a:close/>
                  <a:moveTo>
                    <a:pt x="13663" y="7980"/>
                  </a:moveTo>
                  <a:lnTo>
                    <a:pt x="13663" y="9710"/>
                  </a:lnTo>
                  <a:cubicBezTo>
                    <a:pt x="13658" y="10631"/>
                    <a:pt x="12997" y="11418"/>
                    <a:pt x="12091" y="11587"/>
                  </a:cubicBezTo>
                  <a:lnTo>
                    <a:pt x="12091" y="11587"/>
                  </a:lnTo>
                  <a:cubicBezTo>
                    <a:pt x="12425" y="11089"/>
                    <a:pt x="12606" y="10505"/>
                    <a:pt x="12616" y="9902"/>
                  </a:cubicBezTo>
                  <a:cubicBezTo>
                    <a:pt x="12616" y="9397"/>
                    <a:pt x="12500" y="9138"/>
                    <a:pt x="12500" y="9133"/>
                  </a:cubicBezTo>
                  <a:cubicBezTo>
                    <a:pt x="12390" y="8710"/>
                    <a:pt x="12380" y="8758"/>
                    <a:pt x="12284" y="8571"/>
                  </a:cubicBezTo>
                  <a:cubicBezTo>
                    <a:pt x="12188" y="8355"/>
                    <a:pt x="12054" y="8153"/>
                    <a:pt x="11890" y="7980"/>
                  </a:cubicBezTo>
                  <a:close/>
                  <a:moveTo>
                    <a:pt x="11583" y="8268"/>
                  </a:moveTo>
                  <a:lnTo>
                    <a:pt x="11583" y="8268"/>
                  </a:lnTo>
                  <a:cubicBezTo>
                    <a:pt x="13024" y="9969"/>
                    <a:pt x="11727" y="12438"/>
                    <a:pt x="9652" y="12438"/>
                  </a:cubicBezTo>
                  <a:cubicBezTo>
                    <a:pt x="9056" y="12438"/>
                    <a:pt x="8475" y="12227"/>
                    <a:pt x="8023" y="11833"/>
                  </a:cubicBezTo>
                  <a:lnTo>
                    <a:pt x="11583" y="8268"/>
                  </a:lnTo>
                  <a:close/>
                  <a:moveTo>
                    <a:pt x="1071" y="1"/>
                  </a:moveTo>
                  <a:cubicBezTo>
                    <a:pt x="956" y="1"/>
                    <a:pt x="860" y="97"/>
                    <a:pt x="860" y="212"/>
                  </a:cubicBezTo>
                  <a:lnTo>
                    <a:pt x="860" y="625"/>
                  </a:lnTo>
                  <a:cubicBezTo>
                    <a:pt x="872" y="755"/>
                    <a:pt x="973" y="820"/>
                    <a:pt x="1073" y="820"/>
                  </a:cubicBezTo>
                  <a:cubicBezTo>
                    <a:pt x="1174" y="820"/>
                    <a:pt x="1273" y="755"/>
                    <a:pt x="1283" y="625"/>
                  </a:cubicBezTo>
                  <a:lnTo>
                    <a:pt x="1283" y="428"/>
                  </a:lnTo>
                  <a:lnTo>
                    <a:pt x="2311" y="428"/>
                  </a:lnTo>
                  <a:lnTo>
                    <a:pt x="2311" y="2379"/>
                  </a:lnTo>
                  <a:lnTo>
                    <a:pt x="1283" y="2379"/>
                  </a:lnTo>
                  <a:lnTo>
                    <a:pt x="1283" y="1711"/>
                  </a:lnTo>
                  <a:cubicBezTo>
                    <a:pt x="1273" y="1579"/>
                    <a:pt x="1174" y="1513"/>
                    <a:pt x="1073" y="1513"/>
                  </a:cubicBezTo>
                  <a:cubicBezTo>
                    <a:pt x="973" y="1513"/>
                    <a:pt x="872" y="1579"/>
                    <a:pt x="860" y="1711"/>
                  </a:cubicBezTo>
                  <a:lnTo>
                    <a:pt x="860" y="2590"/>
                  </a:lnTo>
                  <a:cubicBezTo>
                    <a:pt x="860" y="2705"/>
                    <a:pt x="956" y="2797"/>
                    <a:pt x="1071" y="2797"/>
                  </a:cubicBezTo>
                  <a:lnTo>
                    <a:pt x="1734" y="2797"/>
                  </a:lnTo>
                  <a:lnTo>
                    <a:pt x="1734" y="3200"/>
                  </a:lnTo>
                  <a:lnTo>
                    <a:pt x="1100" y="3200"/>
                  </a:lnTo>
                  <a:cubicBezTo>
                    <a:pt x="495" y="3200"/>
                    <a:pt x="5" y="3695"/>
                    <a:pt x="0" y="4300"/>
                  </a:cubicBezTo>
                  <a:lnTo>
                    <a:pt x="0" y="11761"/>
                  </a:lnTo>
                  <a:cubicBezTo>
                    <a:pt x="5" y="12366"/>
                    <a:pt x="495" y="12856"/>
                    <a:pt x="1100" y="12856"/>
                  </a:cubicBezTo>
                  <a:lnTo>
                    <a:pt x="4598" y="12856"/>
                  </a:lnTo>
                  <a:cubicBezTo>
                    <a:pt x="4605" y="12857"/>
                    <a:pt x="4613" y="12857"/>
                    <a:pt x="4620" y="12857"/>
                  </a:cubicBezTo>
                  <a:cubicBezTo>
                    <a:pt x="4893" y="12857"/>
                    <a:pt x="4893" y="12437"/>
                    <a:pt x="4620" y="12437"/>
                  </a:cubicBezTo>
                  <a:cubicBezTo>
                    <a:pt x="4613" y="12437"/>
                    <a:pt x="4605" y="12438"/>
                    <a:pt x="4598" y="12438"/>
                  </a:cubicBezTo>
                  <a:lnTo>
                    <a:pt x="1100" y="12438"/>
                  </a:lnTo>
                  <a:cubicBezTo>
                    <a:pt x="726" y="12438"/>
                    <a:pt x="423" y="12136"/>
                    <a:pt x="423" y="11761"/>
                  </a:cubicBezTo>
                  <a:lnTo>
                    <a:pt x="423" y="4300"/>
                  </a:lnTo>
                  <a:cubicBezTo>
                    <a:pt x="423" y="3926"/>
                    <a:pt x="726" y="3623"/>
                    <a:pt x="1100" y="3623"/>
                  </a:cubicBezTo>
                  <a:lnTo>
                    <a:pt x="6985" y="3623"/>
                  </a:lnTo>
                  <a:cubicBezTo>
                    <a:pt x="7360" y="3623"/>
                    <a:pt x="7663" y="3926"/>
                    <a:pt x="7663" y="4300"/>
                  </a:cubicBezTo>
                  <a:lnTo>
                    <a:pt x="7663" y="7702"/>
                  </a:lnTo>
                  <a:cubicBezTo>
                    <a:pt x="7643" y="7721"/>
                    <a:pt x="7629" y="7740"/>
                    <a:pt x="7610" y="7759"/>
                  </a:cubicBezTo>
                  <a:cubicBezTo>
                    <a:pt x="7528" y="7836"/>
                    <a:pt x="7461" y="7922"/>
                    <a:pt x="7389" y="8004"/>
                  </a:cubicBezTo>
                  <a:cubicBezTo>
                    <a:pt x="7211" y="8216"/>
                    <a:pt x="7230" y="8172"/>
                    <a:pt x="7043" y="8509"/>
                  </a:cubicBezTo>
                  <a:cubicBezTo>
                    <a:pt x="6952" y="8686"/>
                    <a:pt x="6923" y="8672"/>
                    <a:pt x="6798" y="9119"/>
                  </a:cubicBezTo>
                  <a:cubicBezTo>
                    <a:pt x="6793" y="9138"/>
                    <a:pt x="6683" y="9402"/>
                    <a:pt x="6683" y="9902"/>
                  </a:cubicBezTo>
                  <a:cubicBezTo>
                    <a:pt x="6683" y="10300"/>
                    <a:pt x="6764" y="10694"/>
                    <a:pt x="6918" y="11060"/>
                  </a:cubicBezTo>
                  <a:cubicBezTo>
                    <a:pt x="6952" y="11127"/>
                    <a:pt x="6985" y="11189"/>
                    <a:pt x="7024" y="11252"/>
                  </a:cubicBezTo>
                  <a:cubicBezTo>
                    <a:pt x="7230" y="11641"/>
                    <a:pt x="7201" y="11569"/>
                    <a:pt x="7374" y="11780"/>
                  </a:cubicBezTo>
                  <a:cubicBezTo>
                    <a:pt x="7437" y="11862"/>
                    <a:pt x="7509" y="11943"/>
                    <a:pt x="7581" y="12016"/>
                  </a:cubicBezTo>
                  <a:cubicBezTo>
                    <a:pt x="7591" y="12025"/>
                    <a:pt x="7595" y="12040"/>
                    <a:pt x="7605" y="12049"/>
                  </a:cubicBezTo>
                  <a:cubicBezTo>
                    <a:pt x="7499" y="12289"/>
                    <a:pt x="7254" y="12443"/>
                    <a:pt x="6990" y="12443"/>
                  </a:cubicBezTo>
                  <a:lnTo>
                    <a:pt x="5568" y="12443"/>
                  </a:lnTo>
                  <a:cubicBezTo>
                    <a:pt x="5560" y="12442"/>
                    <a:pt x="5553" y="12442"/>
                    <a:pt x="5546" y="12442"/>
                  </a:cubicBezTo>
                  <a:cubicBezTo>
                    <a:pt x="5271" y="12442"/>
                    <a:pt x="5273" y="12866"/>
                    <a:pt x="5550" y="12866"/>
                  </a:cubicBezTo>
                  <a:cubicBezTo>
                    <a:pt x="5556" y="12866"/>
                    <a:pt x="5562" y="12866"/>
                    <a:pt x="5568" y="12866"/>
                  </a:cubicBezTo>
                  <a:lnTo>
                    <a:pt x="6995" y="12866"/>
                  </a:lnTo>
                  <a:cubicBezTo>
                    <a:pt x="7384" y="12861"/>
                    <a:pt x="7749" y="12650"/>
                    <a:pt x="7941" y="12309"/>
                  </a:cubicBezTo>
                  <a:cubicBezTo>
                    <a:pt x="8456" y="12681"/>
                    <a:pt x="9058" y="12865"/>
                    <a:pt x="9658" y="12865"/>
                  </a:cubicBezTo>
                  <a:cubicBezTo>
                    <a:pt x="10395" y="12865"/>
                    <a:pt x="11129" y="12587"/>
                    <a:pt x="11693" y="12044"/>
                  </a:cubicBezTo>
                  <a:cubicBezTo>
                    <a:pt x="11711" y="12045"/>
                    <a:pt x="11728" y="12045"/>
                    <a:pt x="11746" y="12045"/>
                  </a:cubicBezTo>
                  <a:cubicBezTo>
                    <a:pt x="13034" y="12045"/>
                    <a:pt x="14086" y="11004"/>
                    <a:pt x="14086" y="9710"/>
                  </a:cubicBezTo>
                  <a:lnTo>
                    <a:pt x="14086" y="5833"/>
                  </a:lnTo>
                  <a:cubicBezTo>
                    <a:pt x="14081" y="4781"/>
                    <a:pt x="13379" y="3858"/>
                    <a:pt x="12371" y="3575"/>
                  </a:cubicBezTo>
                  <a:cubicBezTo>
                    <a:pt x="12345" y="3567"/>
                    <a:pt x="12321" y="3563"/>
                    <a:pt x="12299" y="3563"/>
                  </a:cubicBezTo>
                  <a:cubicBezTo>
                    <a:pt x="12073" y="3563"/>
                    <a:pt x="11998" y="3922"/>
                    <a:pt x="12255" y="3983"/>
                  </a:cubicBezTo>
                  <a:cubicBezTo>
                    <a:pt x="13086" y="4219"/>
                    <a:pt x="13658" y="4973"/>
                    <a:pt x="13658" y="5833"/>
                  </a:cubicBezTo>
                  <a:lnTo>
                    <a:pt x="13658" y="7557"/>
                  </a:lnTo>
                  <a:lnTo>
                    <a:pt x="11443" y="7557"/>
                  </a:lnTo>
                  <a:cubicBezTo>
                    <a:pt x="11347" y="7481"/>
                    <a:pt x="11237" y="7413"/>
                    <a:pt x="11126" y="7356"/>
                  </a:cubicBezTo>
                  <a:cubicBezTo>
                    <a:pt x="10968" y="7250"/>
                    <a:pt x="10795" y="7168"/>
                    <a:pt x="10612" y="7120"/>
                  </a:cubicBezTo>
                  <a:cubicBezTo>
                    <a:pt x="10435" y="7048"/>
                    <a:pt x="10247" y="7000"/>
                    <a:pt x="10050" y="6986"/>
                  </a:cubicBezTo>
                  <a:cubicBezTo>
                    <a:pt x="9978" y="6976"/>
                    <a:pt x="9906" y="6952"/>
                    <a:pt x="9829" y="6947"/>
                  </a:cubicBezTo>
                  <a:lnTo>
                    <a:pt x="9829" y="5833"/>
                  </a:lnTo>
                  <a:cubicBezTo>
                    <a:pt x="9829" y="4901"/>
                    <a:pt x="10492" y="4108"/>
                    <a:pt x="11405" y="3945"/>
                  </a:cubicBezTo>
                  <a:cubicBezTo>
                    <a:pt x="11673" y="3899"/>
                    <a:pt x="11623" y="3518"/>
                    <a:pt x="11377" y="3518"/>
                  </a:cubicBezTo>
                  <a:cubicBezTo>
                    <a:pt x="11363" y="3518"/>
                    <a:pt x="11348" y="3519"/>
                    <a:pt x="11333" y="3522"/>
                  </a:cubicBezTo>
                  <a:cubicBezTo>
                    <a:pt x="10218" y="3719"/>
                    <a:pt x="9407" y="4694"/>
                    <a:pt x="9407" y="5823"/>
                  </a:cubicBezTo>
                  <a:lnTo>
                    <a:pt x="9407" y="6962"/>
                  </a:lnTo>
                  <a:cubicBezTo>
                    <a:pt x="8941" y="6995"/>
                    <a:pt x="8484" y="7144"/>
                    <a:pt x="8085" y="7394"/>
                  </a:cubicBezTo>
                  <a:lnTo>
                    <a:pt x="8085" y="4305"/>
                  </a:lnTo>
                  <a:cubicBezTo>
                    <a:pt x="8085" y="3695"/>
                    <a:pt x="7595" y="3205"/>
                    <a:pt x="6985" y="3205"/>
                  </a:cubicBezTo>
                  <a:lnTo>
                    <a:pt x="6356" y="3205"/>
                  </a:lnTo>
                  <a:lnTo>
                    <a:pt x="6356" y="2801"/>
                  </a:lnTo>
                  <a:lnTo>
                    <a:pt x="7014" y="2801"/>
                  </a:lnTo>
                  <a:cubicBezTo>
                    <a:pt x="7129" y="2801"/>
                    <a:pt x="7225" y="2705"/>
                    <a:pt x="7225" y="2590"/>
                  </a:cubicBezTo>
                  <a:lnTo>
                    <a:pt x="7225" y="212"/>
                  </a:lnTo>
                  <a:cubicBezTo>
                    <a:pt x="7225" y="97"/>
                    <a:pt x="7129" y="1"/>
                    <a:pt x="701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21F82014-9276-F94A-B97F-FA319FA661B3}"/>
              </a:ext>
            </a:extLst>
          </p:cNvPr>
          <p:cNvSpPr txBox="1"/>
          <p:nvPr/>
        </p:nvSpPr>
        <p:spPr>
          <a:xfrm>
            <a:off x="2665046" y="978052"/>
            <a:ext cx="3470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>
                <a:ln>
                  <a:solidFill>
                    <a:schemeClr val="tx1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rPr>
              <a:t>רובד 1 – "בסיס חובה  " </a:t>
            </a:r>
          </a:p>
          <a:p>
            <a:pPr algn="ctr" rtl="1"/>
            <a:r>
              <a:rPr lang="he-IL" b="1" dirty="0">
                <a:ln>
                  <a:solidFill>
                    <a:schemeClr val="tx1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rPr>
              <a:t>אירועים מורכבים פוליסה אחידה  </a:t>
            </a:r>
          </a:p>
        </p:txBody>
      </p:sp>
      <p:grpSp>
        <p:nvGrpSpPr>
          <p:cNvPr id="68" name="Google Shape;13451;p83">
            <a:extLst>
              <a:ext uri="{FF2B5EF4-FFF2-40B4-BE49-F238E27FC236}">
                <a16:creationId xmlns:a16="http://schemas.microsoft.com/office/drawing/2014/main" id="{4AAB3365-CCD4-4F4E-AE5D-8C0FDEBBC8C2}"/>
              </a:ext>
            </a:extLst>
          </p:cNvPr>
          <p:cNvGrpSpPr/>
          <p:nvPr/>
        </p:nvGrpSpPr>
        <p:grpSpPr>
          <a:xfrm>
            <a:off x="7949371" y="240515"/>
            <a:ext cx="442730" cy="362331"/>
            <a:chOff x="3462865" y="2459296"/>
            <a:chExt cx="442730" cy="362331"/>
          </a:xfrm>
        </p:grpSpPr>
        <p:sp>
          <p:nvSpPr>
            <p:cNvPr id="70" name="Google Shape;13452;p83">
              <a:extLst>
                <a:ext uri="{FF2B5EF4-FFF2-40B4-BE49-F238E27FC236}">
                  <a16:creationId xmlns:a16="http://schemas.microsoft.com/office/drawing/2014/main" id="{07B6874F-5E06-644D-AF69-0F94683A7E1F}"/>
                </a:ext>
              </a:extLst>
            </p:cNvPr>
            <p:cNvSpPr/>
            <p:nvPr/>
          </p:nvSpPr>
          <p:spPr>
            <a:xfrm>
              <a:off x="3770009" y="2778221"/>
              <a:ext cx="43040" cy="36888"/>
            </a:xfrm>
            <a:custGeom>
              <a:avLst/>
              <a:gdLst/>
              <a:ahLst/>
              <a:cxnLst/>
              <a:rect l="l" t="t" r="r" b="b"/>
              <a:pathLst>
                <a:path w="1644" h="1409" extrusionOk="0">
                  <a:moveTo>
                    <a:pt x="942" y="0"/>
                  </a:moveTo>
                  <a:cubicBezTo>
                    <a:pt x="312" y="0"/>
                    <a:pt x="0" y="759"/>
                    <a:pt x="442" y="1201"/>
                  </a:cubicBezTo>
                  <a:cubicBezTo>
                    <a:pt x="585" y="1344"/>
                    <a:pt x="761" y="1408"/>
                    <a:pt x="934" y="1408"/>
                  </a:cubicBezTo>
                  <a:cubicBezTo>
                    <a:pt x="1296" y="1408"/>
                    <a:pt x="1643" y="1129"/>
                    <a:pt x="1643" y="706"/>
                  </a:cubicBezTo>
                  <a:cubicBezTo>
                    <a:pt x="1643" y="317"/>
                    <a:pt x="1326" y="0"/>
                    <a:pt x="942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453;p83">
              <a:extLst>
                <a:ext uri="{FF2B5EF4-FFF2-40B4-BE49-F238E27FC236}">
                  <a16:creationId xmlns:a16="http://schemas.microsoft.com/office/drawing/2014/main" id="{72F38AF8-5BEA-1340-A0DC-3E3627A8C18E}"/>
                </a:ext>
              </a:extLst>
            </p:cNvPr>
            <p:cNvSpPr/>
            <p:nvPr/>
          </p:nvSpPr>
          <p:spPr>
            <a:xfrm>
              <a:off x="3540724" y="2605040"/>
              <a:ext cx="287038" cy="158415"/>
            </a:xfrm>
            <a:custGeom>
              <a:avLst/>
              <a:gdLst/>
              <a:ahLst/>
              <a:cxnLst/>
              <a:rect l="l" t="t" r="r" b="b"/>
              <a:pathLst>
                <a:path w="10964" h="6051" extrusionOk="0">
                  <a:moveTo>
                    <a:pt x="0" y="0"/>
                  </a:moveTo>
                  <a:lnTo>
                    <a:pt x="0" y="4127"/>
                  </a:lnTo>
                  <a:cubicBezTo>
                    <a:pt x="1603" y="5409"/>
                    <a:pt x="3542" y="6051"/>
                    <a:pt x="5482" y="6051"/>
                  </a:cubicBezTo>
                  <a:cubicBezTo>
                    <a:pt x="7421" y="6051"/>
                    <a:pt x="9361" y="5409"/>
                    <a:pt x="10963" y="4127"/>
                  </a:cubicBezTo>
                  <a:lnTo>
                    <a:pt x="10963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454;p83">
              <a:extLst>
                <a:ext uri="{FF2B5EF4-FFF2-40B4-BE49-F238E27FC236}">
                  <a16:creationId xmlns:a16="http://schemas.microsoft.com/office/drawing/2014/main" id="{C5BCD1B0-54B0-844A-A66B-3AC92BB89DC2}"/>
                </a:ext>
              </a:extLst>
            </p:cNvPr>
            <p:cNvSpPr/>
            <p:nvPr/>
          </p:nvSpPr>
          <p:spPr>
            <a:xfrm>
              <a:off x="3540724" y="2605040"/>
              <a:ext cx="70450" cy="146529"/>
            </a:xfrm>
            <a:custGeom>
              <a:avLst/>
              <a:gdLst/>
              <a:ahLst/>
              <a:cxnLst/>
              <a:rect l="l" t="t" r="r" b="b"/>
              <a:pathLst>
                <a:path w="2691" h="5597" extrusionOk="0">
                  <a:moveTo>
                    <a:pt x="0" y="0"/>
                  </a:moveTo>
                  <a:lnTo>
                    <a:pt x="0" y="4127"/>
                  </a:lnTo>
                  <a:cubicBezTo>
                    <a:pt x="803" y="4771"/>
                    <a:pt x="1715" y="5270"/>
                    <a:pt x="2691" y="5597"/>
                  </a:cubicBezTo>
                  <a:lnTo>
                    <a:pt x="2691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455;p83">
              <a:extLst>
                <a:ext uri="{FF2B5EF4-FFF2-40B4-BE49-F238E27FC236}">
                  <a16:creationId xmlns:a16="http://schemas.microsoft.com/office/drawing/2014/main" id="{2C6E6C47-542E-534C-AA28-F89BCA52E288}"/>
                </a:ext>
              </a:extLst>
            </p:cNvPr>
            <p:cNvSpPr/>
            <p:nvPr/>
          </p:nvSpPr>
          <p:spPr>
            <a:xfrm>
              <a:off x="3764956" y="2619806"/>
              <a:ext cx="13247" cy="133021"/>
            </a:xfrm>
            <a:custGeom>
              <a:avLst/>
              <a:gdLst/>
              <a:ahLst/>
              <a:cxnLst/>
              <a:rect l="l" t="t" r="r" b="b"/>
              <a:pathLst>
                <a:path w="506" h="5081" extrusionOk="0">
                  <a:moveTo>
                    <a:pt x="253" y="1"/>
                  </a:moveTo>
                  <a:cubicBezTo>
                    <a:pt x="127" y="1"/>
                    <a:pt x="1" y="85"/>
                    <a:pt x="1" y="253"/>
                  </a:cubicBezTo>
                  <a:lnTo>
                    <a:pt x="1" y="4831"/>
                  </a:lnTo>
                  <a:cubicBezTo>
                    <a:pt x="1" y="4970"/>
                    <a:pt x="116" y="5081"/>
                    <a:pt x="251" y="5081"/>
                  </a:cubicBezTo>
                  <a:cubicBezTo>
                    <a:pt x="390" y="5081"/>
                    <a:pt x="505" y="4970"/>
                    <a:pt x="505" y="4831"/>
                  </a:cubicBezTo>
                  <a:lnTo>
                    <a:pt x="505" y="253"/>
                  </a:lnTo>
                  <a:cubicBezTo>
                    <a:pt x="505" y="85"/>
                    <a:pt x="379" y="1"/>
                    <a:pt x="25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456;p83">
              <a:extLst>
                <a:ext uri="{FF2B5EF4-FFF2-40B4-BE49-F238E27FC236}">
                  <a16:creationId xmlns:a16="http://schemas.microsoft.com/office/drawing/2014/main" id="{5B228B84-00E1-6F45-832E-3C835B978D32}"/>
                </a:ext>
              </a:extLst>
            </p:cNvPr>
            <p:cNvSpPr/>
            <p:nvPr/>
          </p:nvSpPr>
          <p:spPr>
            <a:xfrm>
              <a:off x="3469410" y="2465920"/>
              <a:ext cx="429666" cy="193837"/>
            </a:xfrm>
            <a:custGeom>
              <a:avLst/>
              <a:gdLst/>
              <a:ahLst/>
              <a:cxnLst/>
              <a:rect l="l" t="t" r="r" b="b"/>
              <a:pathLst>
                <a:path w="16412" h="7404" extrusionOk="0">
                  <a:moveTo>
                    <a:pt x="8206" y="1"/>
                  </a:moveTo>
                  <a:lnTo>
                    <a:pt x="0" y="3128"/>
                  </a:lnTo>
                  <a:lnTo>
                    <a:pt x="0" y="4272"/>
                  </a:lnTo>
                  <a:lnTo>
                    <a:pt x="8206" y="7404"/>
                  </a:lnTo>
                  <a:lnTo>
                    <a:pt x="16411" y="4272"/>
                  </a:lnTo>
                  <a:lnTo>
                    <a:pt x="16411" y="3128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457;p83">
              <a:extLst>
                <a:ext uri="{FF2B5EF4-FFF2-40B4-BE49-F238E27FC236}">
                  <a16:creationId xmlns:a16="http://schemas.microsoft.com/office/drawing/2014/main" id="{75FC88EA-6D6A-1145-8CD5-CF5E6CBBB3B4}"/>
                </a:ext>
              </a:extLst>
            </p:cNvPr>
            <p:cNvSpPr/>
            <p:nvPr/>
          </p:nvSpPr>
          <p:spPr>
            <a:xfrm>
              <a:off x="3469410" y="2547811"/>
              <a:ext cx="214833" cy="111946"/>
            </a:xfrm>
            <a:custGeom>
              <a:avLst/>
              <a:gdLst/>
              <a:ahLst/>
              <a:cxnLst/>
              <a:rect l="l" t="t" r="r" b="b"/>
              <a:pathLst>
                <a:path w="8206" h="4276" extrusionOk="0">
                  <a:moveTo>
                    <a:pt x="0" y="0"/>
                  </a:moveTo>
                  <a:lnTo>
                    <a:pt x="0" y="1144"/>
                  </a:lnTo>
                  <a:lnTo>
                    <a:pt x="8206" y="4276"/>
                  </a:lnTo>
                  <a:lnTo>
                    <a:pt x="8206" y="3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458;p83">
              <a:extLst>
                <a:ext uri="{FF2B5EF4-FFF2-40B4-BE49-F238E27FC236}">
                  <a16:creationId xmlns:a16="http://schemas.microsoft.com/office/drawing/2014/main" id="{C57A8C97-5215-8549-A6B5-B473A6318407}"/>
                </a:ext>
              </a:extLst>
            </p:cNvPr>
            <p:cNvSpPr/>
            <p:nvPr/>
          </p:nvSpPr>
          <p:spPr>
            <a:xfrm>
              <a:off x="3462865" y="2459296"/>
              <a:ext cx="442730" cy="362331"/>
            </a:xfrm>
            <a:custGeom>
              <a:avLst/>
              <a:gdLst/>
              <a:ahLst/>
              <a:cxnLst/>
              <a:rect l="l" t="t" r="r" b="b"/>
              <a:pathLst>
                <a:path w="16911" h="13840" extrusionOk="0">
                  <a:moveTo>
                    <a:pt x="16406" y="3746"/>
                  </a:moveTo>
                  <a:lnTo>
                    <a:pt x="16406" y="4352"/>
                  </a:lnTo>
                  <a:lnTo>
                    <a:pt x="12924" y="5682"/>
                  </a:lnTo>
                  <a:lnTo>
                    <a:pt x="12924" y="5072"/>
                  </a:lnTo>
                  <a:lnTo>
                    <a:pt x="16406" y="3746"/>
                  </a:lnTo>
                  <a:close/>
                  <a:moveTo>
                    <a:pt x="12419" y="5265"/>
                  </a:moveTo>
                  <a:lnTo>
                    <a:pt x="12419" y="5875"/>
                  </a:lnTo>
                  <a:lnTo>
                    <a:pt x="8706" y="7287"/>
                  </a:lnTo>
                  <a:lnTo>
                    <a:pt x="8706" y="6682"/>
                  </a:lnTo>
                  <a:lnTo>
                    <a:pt x="12419" y="5265"/>
                  </a:lnTo>
                  <a:close/>
                  <a:moveTo>
                    <a:pt x="505" y="3746"/>
                  </a:moveTo>
                  <a:lnTo>
                    <a:pt x="8206" y="6682"/>
                  </a:lnTo>
                  <a:lnTo>
                    <a:pt x="8206" y="7292"/>
                  </a:lnTo>
                  <a:lnTo>
                    <a:pt x="505" y="4352"/>
                  </a:lnTo>
                  <a:lnTo>
                    <a:pt x="505" y="3746"/>
                  </a:lnTo>
                  <a:close/>
                  <a:moveTo>
                    <a:pt x="13687" y="5927"/>
                  </a:moveTo>
                  <a:lnTo>
                    <a:pt x="13687" y="9569"/>
                  </a:lnTo>
                  <a:cubicBezTo>
                    <a:pt x="13442" y="9761"/>
                    <a:pt x="13188" y="9934"/>
                    <a:pt x="12924" y="10097"/>
                  </a:cubicBezTo>
                  <a:lnTo>
                    <a:pt x="12924" y="6221"/>
                  </a:lnTo>
                  <a:lnTo>
                    <a:pt x="13687" y="5927"/>
                  </a:lnTo>
                  <a:close/>
                  <a:moveTo>
                    <a:pt x="12674" y="12437"/>
                  </a:moveTo>
                  <a:cubicBezTo>
                    <a:pt x="12919" y="12437"/>
                    <a:pt x="13125" y="12639"/>
                    <a:pt x="13125" y="12888"/>
                  </a:cubicBezTo>
                  <a:cubicBezTo>
                    <a:pt x="13125" y="13158"/>
                    <a:pt x="12901" y="13338"/>
                    <a:pt x="12668" y="13338"/>
                  </a:cubicBezTo>
                  <a:cubicBezTo>
                    <a:pt x="12557" y="13338"/>
                    <a:pt x="12443" y="13297"/>
                    <a:pt x="12352" y="13206"/>
                  </a:cubicBezTo>
                  <a:cubicBezTo>
                    <a:pt x="12068" y="12922"/>
                    <a:pt x="12270" y="12437"/>
                    <a:pt x="12674" y="12437"/>
                  </a:cubicBezTo>
                  <a:close/>
                  <a:moveTo>
                    <a:pt x="8456" y="0"/>
                  </a:moveTo>
                  <a:cubicBezTo>
                    <a:pt x="8425" y="0"/>
                    <a:pt x="8393" y="7"/>
                    <a:pt x="8364" y="19"/>
                  </a:cubicBezTo>
                  <a:lnTo>
                    <a:pt x="159" y="3146"/>
                  </a:lnTo>
                  <a:cubicBezTo>
                    <a:pt x="63" y="3184"/>
                    <a:pt x="1" y="3276"/>
                    <a:pt x="1" y="3381"/>
                  </a:cubicBezTo>
                  <a:lnTo>
                    <a:pt x="1" y="4529"/>
                  </a:lnTo>
                  <a:cubicBezTo>
                    <a:pt x="1" y="4630"/>
                    <a:pt x="63" y="4726"/>
                    <a:pt x="159" y="4760"/>
                  </a:cubicBezTo>
                  <a:lnTo>
                    <a:pt x="2725" y="5740"/>
                  </a:lnTo>
                  <a:lnTo>
                    <a:pt x="2725" y="6610"/>
                  </a:lnTo>
                  <a:cubicBezTo>
                    <a:pt x="2725" y="6775"/>
                    <a:pt x="2849" y="6858"/>
                    <a:pt x="2974" y="6858"/>
                  </a:cubicBezTo>
                  <a:cubicBezTo>
                    <a:pt x="3099" y="6858"/>
                    <a:pt x="3224" y="6775"/>
                    <a:pt x="3224" y="6610"/>
                  </a:cubicBezTo>
                  <a:lnTo>
                    <a:pt x="3224" y="5932"/>
                  </a:lnTo>
                  <a:lnTo>
                    <a:pt x="8364" y="7892"/>
                  </a:lnTo>
                  <a:cubicBezTo>
                    <a:pt x="8393" y="7904"/>
                    <a:pt x="8423" y="7910"/>
                    <a:pt x="8454" y="7910"/>
                  </a:cubicBezTo>
                  <a:cubicBezTo>
                    <a:pt x="8485" y="7910"/>
                    <a:pt x="8516" y="7904"/>
                    <a:pt x="8547" y="7892"/>
                  </a:cubicBezTo>
                  <a:lnTo>
                    <a:pt x="12419" y="6413"/>
                  </a:lnTo>
                  <a:lnTo>
                    <a:pt x="12419" y="10390"/>
                  </a:lnTo>
                  <a:cubicBezTo>
                    <a:pt x="11171" y="11047"/>
                    <a:pt x="9810" y="11370"/>
                    <a:pt x="8455" y="11370"/>
                  </a:cubicBezTo>
                  <a:cubicBezTo>
                    <a:pt x="6598" y="11370"/>
                    <a:pt x="4752" y="10763"/>
                    <a:pt x="3224" y="9574"/>
                  </a:cubicBezTo>
                  <a:lnTo>
                    <a:pt x="3224" y="7614"/>
                  </a:lnTo>
                  <a:cubicBezTo>
                    <a:pt x="3224" y="7446"/>
                    <a:pt x="3099" y="7361"/>
                    <a:pt x="2974" y="7361"/>
                  </a:cubicBezTo>
                  <a:cubicBezTo>
                    <a:pt x="2849" y="7361"/>
                    <a:pt x="2725" y="7446"/>
                    <a:pt x="2725" y="7614"/>
                  </a:cubicBezTo>
                  <a:lnTo>
                    <a:pt x="2725" y="9694"/>
                  </a:lnTo>
                  <a:cubicBezTo>
                    <a:pt x="2725" y="9771"/>
                    <a:pt x="2758" y="9843"/>
                    <a:pt x="2821" y="9891"/>
                  </a:cubicBezTo>
                  <a:cubicBezTo>
                    <a:pt x="4451" y="11199"/>
                    <a:pt x="6445" y="11872"/>
                    <a:pt x="8455" y="11872"/>
                  </a:cubicBezTo>
                  <a:cubicBezTo>
                    <a:pt x="9804" y="11872"/>
                    <a:pt x="11160" y="11570"/>
                    <a:pt x="12419" y="10952"/>
                  </a:cubicBezTo>
                  <a:lnTo>
                    <a:pt x="12419" y="11966"/>
                  </a:lnTo>
                  <a:cubicBezTo>
                    <a:pt x="11958" y="12091"/>
                    <a:pt x="11660" y="12543"/>
                    <a:pt x="11727" y="13013"/>
                  </a:cubicBezTo>
                  <a:cubicBezTo>
                    <a:pt x="11790" y="13489"/>
                    <a:pt x="12193" y="13840"/>
                    <a:pt x="12669" y="13840"/>
                  </a:cubicBezTo>
                  <a:cubicBezTo>
                    <a:pt x="13149" y="13840"/>
                    <a:pt x="13553" y="13489"/>
                    <a:pt x="13615" y="13013"/>
                  </a:cubicBezTo>
                  <a:cubicBezTo>
                    <a:pt x="13678" y="12543"/>
                    <a:pt x="13385" y="12091"/>
                    <a:pt x="12924" y="11966"/>
                  </a:cubicBezTo>
                  <a:lnTo>
                    <a:pt x="12924" y="10683"/>
                  </a:lnTo>
                  <a:cubicBezTo>
                    <a:pt x="13332" y="10453"/>
                    <a:pt x="13726" y="10184"/>
                    <a:pt x="14096" y="9891"/>
                  </a:cubicBezTo>
                  <a:cubicBezTo>
                    <a:pt x="14153" y="9843"/>
                    <a:pt x="14187" y="9771"/>
                    <a:pt x="14187" y="9694"/>
                  </a:cubicBezTo>
                  <a:lnTo>
                    <a:pt x="14187" y="5740"/>
                  </a:lnTo>
                  <a:lnTo>
                    <a:pt x="16748" y="4760"/>
                  </a:lnTo>
                  <a:cubicBezTo>
                    <a:pt x="16848" y="4726"/>
                    <a:pt x="16911" y="4630"/>
                    <a:pt x="16911" y="4525"/>
                  </a:cubicBezTo>
                  <a:lnTo>
                    <a:pt x="16911" y="3381"/>
                  </a:lnTo>
                  <a:cubicBezTo>
                    <a:pt x="16911" y="3276"/>
                    <a:pt x="16848" y="3184"/>
                    <a:pt x="16752" y="3146"/>
                  </a:cubicBezTo>
                  <a:lnTo>
                    <a:pt x="11401" y="1104"/>
                  </a:lnTo>
                  <a:cubicBezTo>
                    <a:pt x="11366" y="1091"/>
                    <a:pt x="11333" y="1085"/>
                    <a:pt x="11302" y="1085"/>
                  </a:cubicBezTo>
                  <a:cubicBezTo>
                    <a:pt x="11055" y="1085"/>
                    <a:pt x="10945" y="1468"/>
                    <a:pt x="11223" y="1575"/>
                  </a:cubicBezTo>
                  <a:lnTo>
                    <a:pt x="15955" y="3377"/>
                  </a:lnTo>
                  <a:lnTo>
                    <a:pt x="12683" y="4630"/>
                  </a:lnTo>
                  <a:lnTo>
                    <a:pt x="8561" y="2762"/>
                  </a:lnTo>
                  <a:cubicBezTo>
                    <a:pt x="8523" y="2745"/>
                    <a:pt x="8486" y="2737"/>
                    <a:pt x="8451" y="2737"/>
                  </a:cubicBezTo>
                  <a:cubicBezTo>
                    <a:pt x="8210" y="2737"/>
                    <a:pt x="8086" y="3101"/>
                    <a:pt x="8355" y="3223"/>
                  </a:cubicBezTo>
                  <a:lnTo>
                    <a:pt x="12016" y="4880"/>
                  </a:lnTo>
                  <a:lnTo>
                    <a:pt x="8456" y="6240"/>
                  </a:lnTo>
                  <a:lnTo>
                    <a:pt x="957" y="3381"/>
                  </a:lnTo>
                  <a:lnTo>
                    <a:pt x="8456" y="523"/>
                  </a:lnTo>
                  <a:lnTo>
                    <a:pt x="10301" y="1224"/>
                  </a:lnTo>
                  <a:cubicBezTo>
                    <a:pt x="10336" y="1238"/>
                    <a:pt x="10370" y="1244"/>
                    <a:pt x="10401" y="1244"/>
                  </a:cubicBezTo>
                  <a:cubicBezTo>
                    <a:pt x="10651" y="1244"/>
                    <a:pt x="10761" y="860"/>
                    <a:pt x="10483" y="754"/>
                  </a:cubicBezTo>
                  <a:lnTo>
                    <a:pt x="8547" y="19"/>
                  </a:lnTo>
                  <a:cubicBezTo>
                    <a:pt x="8518" y="7"/>
                    <a:pt x="8487" y="0"/>
                    <a:pt x="845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5" name="Picture 114" descr="Text&#10;&#10;Description automatically generated">
            <a:extLst>
              <a:ext uri="{FF2B5EF4-FFF2-40B4-BE49-F238E27FC236}">
                <a16:creationId xmlns:a16="http://schemas.microsoft.com/office/drawing/2014/main" id="{5D213C3A-9D28-AD46-961A-60181978CA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71550"/>
          <a:stretch/>
        </p:blipFill>
        <p:spPr>
          <a:xfrm>
            <a:off x="465198" y="4375437"/>
            <a:ext cx="523633" cy="602028"/>
          </a:xfrm>
          <a:prstGeom prst="rect">
            <a:avLst/>
          </a:prstGeom>
        </p:spPr>
      </p:pic>
      <p:sp>
        <p:nvSpPr>
          <p:cNvPr id="116" name="Google Shape;104;p2">
            <a:extLst>
              <a:ext uri="{FF2B5EF4-FFF2-40B4-BE49-F238E27FC236}">
                <a16:creationId xmlns:a16="http://schemas.microsoft.com/office/drawing/2014/main" id="{81B4A852-D85D-E54A-A736-192AA43220ED}"/>
              </a:ext>
            </a:extLst>
          </p:cNvPr>
          <p:cNvSpPr/>
          <p:nvPr/>
        </p:nvSpPr>
        <p:spPr>
          <a:xfrm rot="5400000">
            <a:off x="7879607" y="890867"/>
            <a:ext cx="2155285" cy="373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he-IL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רובד 1</a:t>
            </a:r>
            <a:endParaRPr lang="he-IL" b="1" i="0" baseline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8" name="Google Shape;3033;p41">
            <a:extLst>
              <a:ext uri="{FF2B5EF4-FFF2-40B4-BE49-F238E27FC236}">
                <a16:creationId xmlns:a16="http://schemas.microsoft.com/office/drawing/2014/main" id="{DD84F703-785D-394F-BC92-70E426EEAC27}"/>
              </a:ext>
            </a:extLst>
          </p:cNvPr>
          <p:cNvSpPr txBox="1">
            <a:spLocks/>
          </p:cNvSpPr>
          <p:nvPr/>
        </p:nvSpPr>
        <p:spPr>
          <a:xfrm>
            <a:off x="1346396" y="3591869"/>
            <a:ext cx="22566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rtl="1"/>
            <a:r>
              <a:rPr lang="he-IL" sz="800" dirty="0">
                <a:latin typeface="Segoe UI" panose="020B0502040204020203" pitchFamily="34" charset="0"/>
                <a:cs typeface="Segoe UI" panose="020B0502040204020203" pitchFamily="34" charset="0"/>
              </a:rPr>
              <a:t>שלא ניתנים לביצוע בישראל</a:t>
            </a:r>
          </a:p>
          <a:p>
            <a:pPr marL="0" indent="0" rtl="1"/>
            <a:r>
              <a:rPr lang="he-IL" sz="800" dirty="0">
                <a:latin typeface="Segoe UI" panose="020B0502040204020203" pitchFamily="34" charset="0"/>
                <a:cs typeface="Segoe UI" panose="020B0502040204020203" pitchFamily="34" charset="0"/>
              </a:rPr>
              <a:t>או שהניסיון אינו מספק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FFAEFE8-EB59-9E8E-A9DD-F6115C42953D}"/>
              </a:ext>
            </a:extLst>
          </p:cNvPr>
          <p:cNvSpPr txBox="1"/>
          <p:nvPr/>
        </p:nvSpPr>
        <p:spPr>
          <a:xfrm>
            <a:off x="1493694" y="4242432"/>
            <a:ext cx="61548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מבוסס על חוזר האוצר האחרון – לא סופי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עלות משתנה מחברה לחברה , לא ניתן לרכוש כיסויים כפולים במסגרת הביטוחים הפרטיים, הנחות לתקופות ארוכות </a:t>
            </a:r>
          </a:p>
        </p:txBody>
      </p:sp>
    </p:spTree>
    <p:extLst>
      <p:ext uri="{BB962C8B-B14F-4D97-AF65-F5344CB8AC3E}">
        <p14:creationId xmlns:p14="http://schemas.microsoft.com/office/powerpoint/2010/main" val="390131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0" grpId="0" build="p"/>
      <p:bldP spid="3031" grpId="0" build="p"/>
      <p:bldP spid="3033" grpId="0" build="p"/>
      <p:bldP spid="69" grpId="0"/>
      <p:bldP spid="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5" name="Google Shape;3035;p41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6" name="Google Shape;3036;p41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2848;p39">
            <a:extLst>
              <a:ext uri="{FF2B5EF4-FFF2-40B4-BE49-F238E27FC236}">
                <a16:creationId xmlns:a16="http://schemas.microsoft.com/office/drawing/2014/main" id="{39184C87-9C06-1A46-8D56-A532BA788C5B}"/>
              </a:ext>
            </a:extLst>
          </p:cNvPr>
          <p:cNvSpPr/>
          <p:nvPr/>
        </p:nvSpPr>
        <p:spPr>
          <a:xfrm>
            <a:off x="1772873" y="834021"/>
            <a:ext cx="5166533" cy="1026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chemeClr val="accent3"/>
              </a:solidFill>
            </a:endParaRPr>
          </a:p>
        </p:txBody>
      </p:sp>
      <p:grpSp>
        <p:nvGrpSpPr>
          <p:cNvPr id="124" name="Google Shape;3020;p41">
            <a:extLst>
              <a:ext uri="{FF2B5EF4-FFF2-40B4-BE49-F238E27FC236}">
                <a16:creationId xmlns:a16="http://schemas.microsoft.com/office/drawing/2014/main" id="{ADA003DE-F353-EC49-95D0-BC61FBD1A630}"/>
              </a:ext>
            </a:extLst>
          </p:cNvPr>
          <p:cNvGrpSpPr/>
          <p:nvPr/>
        </p:nvGrpSpPr>
        <p:grpSpPr>
          <a:xfrm>
            <a:off x="6160215" y="1835685"/>
            <a:ext cx="2354840" cy="1540249"/>
            <a:chOff x="826500" y="2492800"/>
            <a:chExt cx="2043600" cy="1540249"/>
          </a:xfrm>
        </p:grpSpPr>
        <p:sp>
          <p:nvSpPr>
            <p:cNvPr id="125" name="Google Shape;3021;p41">
              <a:extLst>
                <a:ext uri="{FF2B5EF4-FFF2-40B4-BE49-F238E27FC236}">
                  <a16:creationId xmlns:a16="http://schemas.microsoft.com/office/drawing/2014/main" id="{CEB69A56-0DAA-B340-AF74-5840D0AA0CC3}"/>
                </a:ext>
              </a:extLst>
            </p:cNvPr>
            <p:cNvSpPr/>
            <p:nvPr/>
          </p:nvSpPr>
          <p:spPr>
            <a:xfrm>
              <a:off x="826500" y="2492800"/>
              <a:ext cx="2043600" cy="5013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26" name="Google Shape;3022;p41">
              <a:extLst>
                <a:ext uri="{FF2B5EF4-FFF2-40B4-BE49-F238E27FC236}">
                  <a16:creationId xmlns:a16="http://schemas.microsoft.com/office/drawing/2014/main" id="{88298753-EC3B-0743-9BB0-9488C4F590F9}"/>
                </a:ext>
              </a:extLst>
            </p:cNvPr>
            <p:cNvSpPr/>
            <p:nvPr/>
          </p:nvSpPr>
          <p:spPr>
            <a:xfrm>
              <a:off x="826500" y="3000449"/>
              <a:ext cx="2043600" cy="10326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</p:grpSp>
      <p:grpSp>
        <p:nvGrpSpPr>
          <p:cNvPr id="127" name="Google Shape;3023;p41">
            <a:extLst>
              <a:ext uri="{FF2B5EF4-FFF2-40B4-BE49-F238E27FC236}">
                <a16:creationId xmlns:a16="http://schemas.microsoft.com/office/drawing/2014/main" id="{CCF26CE7-7D92-E242-BE22-1C015A7178B9}"/>
              </a:ext>
            </a:extLst>
          </p:cNvPr>
          <p:cNvGrpSpPr/>
          <p:nvPr/>
        </p:nvGrpSpPr>
        <p:grpSpPr>
          <a:xfrm>
            <a:off x="1018598" y="1835685"/>
            <a:ext cx="2354840" cy="1540249"/>
            <a:chOff x="826500" y="2492800"/>
            <a:chExt cx="2043600" cy="1540249"/>
          </a:xfrm>
        </p:grpSpPr>
        <p:sp>
          <p:nvSpPr>
            <p:cNvPr id="128" name="Google Shape;3024;p41">
              <a:extLst>
                <a:ext uri="{FF2B5EF4-FFF2-40B4-BE49-F238E27FC236}">
                  <a16:creationId xmlns:a16="http://schemas.microsoft.com/office/drawing/2014/main" id="{B31117CD-D0E9-2149-9012-F87E98EF398B}"/>
                </a:ext>
              </a:extLst>
            </p:cNvPr>
            <p:cNvSpPr/>
            <p:nvPr/>
          </p:nvSpPr>
          <p:spPr>
            <a:xfrm>
              <a:off x="826500" y="2492800"/>
              <a:ext cx="2043600" cy="5013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025;p41">
              <a:extLst>
                <a:ext uri="{FF2B5EF4-FFF2-40B4-BE49-F238E27FC236}">
                  <a16:creationId xmlns:a16="http://schemas.microsoft.com/office/drawing/2014/main" id="{144EB816-5535-B04A-BF98-FAB8587DEA43}"/>
                </a:ext>
              </a:extLst>
            </p:cNvPr>
            <p:cNvSpPr/>
            <p:nvPr/>
          </p:nvSpPr>
          <p:spPr>
            <a:xfrm>
              <a:off x="826500" y="3000449"/>
              <a:ext cx="2043600" cy="10326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3028;p41">
            <a:extLst>
              <a:ext uri="{FF2B5EF4-FFF2-40B4-BE49-F238E27FC236}">
                <a16:creationId xmlns:a16="http://schemas.microsoft.com/office/drawing/2014/main" id="{07D1249E-D4E2-8E4F-ACCD-326BDCA2771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2448" y="1846082"/>
            <a:ext cx="1977600" cy="50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1">
              <a:buClrTx/>
              <a:buSzTx/>
              <a:defRPr/>
            </a:pPr>
            <a:r>
              <a:rPr lang="he-IL" sz="1200" b="1" kern="12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ג'- "שקל ראשון "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24C7C60-FA54-8949-9A0D-E617BE9A8C48}"/>
              </a:ext>
            </a:extLst>
          </p:cNvPr>
          <p:cNvSpPr txBox="1"/>
          <p:nvPr/>
        </p:nvSpPr>
        <p:spPr>
          <a:xfrm>
            <a:off x="6590773" y="1718332"/>
            <a:ext cx="184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x-none" dirty="0"/>
          </a:p>
        </p:txBody>
      </p:sp>
      <p:grpSp>
        <p:nvGrpSpPr>
          <p:cNvPr id="137" name="Google Shape;3020;p41">
            <a:extLst>
              <a:ext uri="{FF2B5EF4-FFF2-40B4-BE49-F238E27FC236}">
                <a16:creationId xmlns:a16="http://schemas.microsoft.com/office/drawing/2014/main" id="{2DD26775-6CFA-EB4B-A323-0F2BBA6A03F3}"/>
              </a:ext>
            </a:extLst>
          </p:cNvPr>
          <p:cNvGrpSpPr/>
          <p:nvPr/>
        </p:nvGrpSpPr>
        <p:grpSpPr>
          <a:xfrm>
            <a:off x="3566426" y="1078186"/>
            <a:ext cx="2354840" cy="1540249"/>
            <a:chOff x="826500" y="2492800"/>
            <a:chExt cx="2043600" cy="1540249"/>
          </a:xfrm>
        </p:grpSpPr>
        <p:sp>
          <p:nvSpPr>
            <p:cNvPr id="138" name="Google Shape;3021;p41">
              <a:extLst>
                <a:ext uri="{FF2B5EF4-FFF2-40B4-BE49-F238E27FC236}">
                  <a16:creationId xmlns:a16="http://schemas.microsoft.com/office/drawing/2014/main" id="{1A5DF3F4-148D-7F44-BE4A-C96D90FAC31C}"/>
                </a:ext>
              </a:extLst>
            </p:cNvPr>
            <p:cNvSpPr/>
            <p:nvPr/>
          </p:nvSpPr>
          <p:spPr>
            <a:xfrm>
              <a:off x="826500" y="2492800"/>
              <a:ext cx="2043600" cy="5013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39" name="Google Shape;3022;p41">
              <a:extLst>
                <a:ext uri="{FF2B5EF4-FFF2-40B4-BE49-F238E27FC236}">
                  <a16:creationId xmlns:a16="http://schemas.microsoft.com/office/drawing/2014/main" id="{E8E7D49E-92DD-314A-88A1-A5DBD73C9929}"/>
                </a:ext>
              </a:extLst>
            </p:cNvPr>
            <p:cNvSpPr/>
            <p:nvPr/>
          </p:nvSpPr>
          <p:spPr>
            <a:xfrm>
              <a:off x="826500" y="3000449"/>
              <a:ext cx="2043600" cy="10326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</p:grpSp>
      <p:sp>
        <p:nvSpPr>
          <p:cNvPr id="140" name="Google Shape;3030;p41">
            <a:extLst>
              <a:ext uri="{FF2B5EF4-FFF2-40B4-BE49-F238E27FC236}">
                <a16:creationId xmlns:a16="http://schemas.microsoft.com/office/drawing/2014/main" id="{3602128D-48AF-C048-88B0-948B4D34A957}"/>
              </a:ext>
            </a:extLst>
          </p:cNvPr>
          <p:cNvSpPr txBox="1">
            <a:spLocks/>
          </p:cNvSpPr>
          <p:nvPr/>
        </p:nvSpPr>
        <p:spPr>
          <a:xfrm>
            <a:off x="3705976" y="1084535"/>
            <a:ext cx="19776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0" i="0" u="none" strike="noStrike" cap="none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rtl="1"/>
            <a:r>
              <a:rPr lang="he-IL" sz="1200" b="1" kern="12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ב'- משלים </a:t>
            </a:r>
            <a:r>
              <a:rPr lang="he-IL" sz="1200" b="1" kern="1200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שב"ן</a:t>
            </a:r>
            <a:r>
              <a:rPr lang="he-IL" sz="1200" b="1" kern="12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ללא השתתפות עצמית </a:t>
            </a:r>
          </a:p>
        </p:txBody>
      </p:sp>
      <p:sp>
        <p:nvSpPr>
          <p:cNvPr id="141" name="Google Shape;3031;p41">
            <a:extLst>
              <a:ext uri="{FF2B5EF4-FFF2-40B4-BE49-F238E27FC236}">
                <a16:creationId xmlns:a16="http://schemas.microsoft.com/office/drawing/2014/main" id="{A21CC1C6-3E6B-1248-B97B-A5243CFB309E}"/>
              </a:ext>
            </a:extLst>
          </p:cNvPr>
          <p:cNvSpPr txBox="1">
            <a:spLocks/>
          </p:cNvSpPr>
          <p:nvPr/>
        </p:nvSpPr>
        <p:spPr>
          <a:xfrm>
            <a:off x="3615546" y="1579488"/>
            <a:ext cx="2256600" cy="10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rtl="1"/>
            <a:endParaRPr lang="he-IL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BA278B3-A4C6-6148-9EC6-55B8F2A72048}"/>
              </a:ext>
            </a:extLst>
          </p:cNvPr>
          <p:cNvSpPr txBox="1"/>
          <p:nvPr/>
        </p:nvSpPr>
        <p:spPr>
          <a:xfrm>
            <a:off x="6590773" y="3629578"/>
            <a:ext cx="184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x-non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94FE69-AA6E-2C4F-83D8-BE68B7671EC2}"/>
              </a:ext>
            </a:extLst>
          </p:cNvPr>
          <p:cNvSpPr txBox="1"/>
          <p:nvPr/>
        </p:nvSpPr>
        <p:spPr>
          <a:xfrm>
            <a:off x="1400175" y="103967"/>
            <a:ext cx="57681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he-IL" b="1" dirty="0">
              <a:ln>
                <a:solidFill>
                  <a:schemeClr val="tx1"/>
                </a:solidFill>
              </a:ln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rtl="1"/>
            <a:r>
              <a:rPr lang="he-IL" b="1" dirty="0">
                <a:ln>
                  <a:solidFill>
                    <a:schemeClr val="tx1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rPr>
              <a:t>רובד 2 לבחירת הלקוח </a:t>
            </a:r>
          </a:p>
          <a:p>
            <a:pPr algn="r" rtl="1"/>
            <a:r>
              <a:rPr lang="he-IL" b="1" dirty="0">
                <a:ln>
                  <a:solidFill>
                    <a:schemeClr val="tx1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rPr>
              <a:t>        הרחבת הביטוח לניתוחים פרטיים ומחליפי ניתוח בארץ  </a:t>
            </a:r>
            <a:endParaRPr lang="x-none" b="1" dirty="0"/>
          </a:p>
        </p:txBody>
      </p:sp>
      <p:pic>
        <p:nvPicPr>
          <p:cNvPr id="54" name="Picture 53" descr="Text&#10;&#10;Description automatically generated">
            <a:extLst>
              <a:ext uri="{FF2B5EF4-FFF2-40B4-BE49-F238E27FC236}">
                <a16:creationId xmlns:a16="http://schemas.microsoft.com/office/drawing/2014/main" id="{DEF0BC9A-9210-C648-BEE6-96A58B32DF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71550"/>
          <a:stretch/>
        </p:blipFill>
        <p:spPr>
          <a:xfrm>
            <a:off x="465198" y="4375437"/>
            <a:ext cx="523633" cy="602028"/>
          </a:xfrm>
          <a:prstGeom prst="rect">
            <a:avLst/>
          </a:prstGeom>
        </p:spPr>
      </p:pic>
      <p:sp>
        <p:nvSpPr>
          <p:cNvPr id="55" name="Google Shape;104;p2">
            <a:extLst>
              <a:ext uri="{FF2B5EF4-FFF2-40B4-BE49-F238E27FC236}">
                <a16:creationId xmlns:a16="http://schemas.microsoft.com/office/drawing/2014/main" id="{AA6656FD-012B-5348-B4D5-3FF3BFA32D22}"/>
              </a:ext>
            </a:extLst>
          </p:cNvPr>
          <p:cNvSpPr/>
          <p:nvPr/>
        </p:nvSpPr>
        <p:spPr>
          <a:xfrm rot="5400000">
            <a:off x="7741581" y="1028893"/>
            <a:ext cx="2431337" cy="373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he-IL" b="1" i="0" baseline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רובד 2</a:t>
            </a:r>
          </a:p>
        </p:txBody>
      </p:sp>
      <p:sp>
        <p:nvSpPr>
          <p:cNvPr id="40" name="Google Shape;3030;p41">
            <a:extLst>
              <a:ext uri="{FF2B5EF4-FFF2-40B4-BE49-F238E27FC236}">
                <a16:creationId xmlns:a16="http://schemas.microsoft.com/office/drawing/2014/main" id="{2040015D-040D-4095-E0CD-7300389BF8D4}"/>
              </a:ext>
            </a:extLst>
          </p:cNvPr>
          <p:cNvSpPr txBox="1">
            <a:spLocks/>
          </p:cNvSpPr>
          <p:nvPr/>
        </p:nvSpPr>
        <p:spPr>
          <a:xfrm>
            <a:off x="6357082" y="1781808"/>
            <a:ext cx="19776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0" i="0" u="none" strike="noStrike" cap="none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rtl="1"/>
            <a:r>
              <a:rPr lang="he-IL" sz="1200" b="1" kern="12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א'- משלים </a:t>
            </a:r>
            <a:r>
              <a:rPr lang="he-IL" sz="1200" b="1" kern="1200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שב"ן</a:t>
            </a:r>
            <a:endParaRPr lang="he-IL" sz="1200" b="1" kern="120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rtl="1"/>
            <a:r>
              <a:rPr lang="he-IL" sz="1200" b="1" kern="12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השתתפות עצמית 5,000 ₪   </a:t>
            </a:r>
          </a:p>
        </p:txBody>
      </p:sp>
      <p:sp>
        <p:nvSpPr>
          <p:cNvPr id="41" name="Google Shape;3031;p41">
            <a:extLst>
              <a:ext uri="{FF2B5EF4-FFF2-40B4-BE49-F238E27FC236}">
                <a16:creationId xmlns:a16="http://schemas.microsoft.com/office/drawing/2014/main" id="{D8138851-5FB6-DAEB-1BCE-DE1CD9985F85}"/>
              </a:ext>
            </a:extLst>
          </p:cNvPr>
          <p:cNvSpPr txBox="1">
            <a:spLocks/>
          </p:cNvSpPr>
          <p:nvPr/>
        </p:nvSpPr>
        <p:spPr>
          <a:xfrm>
            <a:off x="6271791" y="2334212"/>
            <a:ext cx="2256600" cy="10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rtl="1"/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כיסוי לניתוחים ,מנתחים טכנולוגיות </a:t>
            </a:r>
            <a:r>
              <a:rPr lang="he-IL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שהשב"ן</a:t>
            </a: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דחה </a:t>
            </a:r>
          </a:p>
          <a:p>
            <a:pPr marL="0" indent="0" rtl="1"/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בתנאי כי הם בהסכם עם חברת הביטוח שנבחרה </a:t>
            </a:r>
          </a:p>
          <a:p>
            <a:pPr marL="0" indent="0" rtl="1"/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השתתפות המבוטח – 5,000 ₪ </a:t>
            </a:r>
          </a:p>
        </p:txBody>
      </p:sp>
      <p:sp>
        <p:nvSpPr>
          <p:cNvPr id="42" name="Google Shape;3031;p41">
            <a:extLst>
              <a:ext uri="{FF2B5EF4-FFF2-40B4-BE49-F238E27FC236}">
                <a16:creationId xmlns:a16="http://schemas.microsoft.com/office/drawing/2014/main" id="{95E6042C-DB33-FADC-3254-9A34AEA122D4}"/>
              </a:ext>
            </a:extLst>
          </p:cNvPr>
          <p:cNvSpPr txBox="1">
            <a:spLocks/>
          </p:cNvSpPr>
          <p:nvPr/>
        </p:nvSpPr>
        <p:spPr>
          <a:xfrm>
            <a:off x="3588971" y="1635592"/>
            <a:ext cx="2256600" cy="10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rtl="1"/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כיסוי לניתוחים ,מנתחים ,מחליפי ניתוח  </a:t>
            </a:r>
            <a:r>
              <a:rPr lang="he-IL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שהשב"ן</a:t>
            </a: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דחה 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+ החזר </a:t>
            </a:r>
            <a:r>
              <a:rPr lang="he-IL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ה"ע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 rtl="1"/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בתנאי כי הם בהסכם עם חברת הביטוח שנבחרה </a:t>
            </a:r>
          </a:p>
        </p:txBody>
      </p:sp>
      <p:sp>
        <p:nvSpPr>
          <p:cNvPr id="43" name="Google Shape;3031;p41">
            <a:extLst>
              <a:ext uri="{FF2B5EF4-FFF2-40B4-BE49-F238E27FC236}">
                <a16:creationId xmlns:a16="http://schemas.microsoft.com/office/drawing/2014/main" id="{531F35E9-2716-327C-757E-38296FA3048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071639" y="2491092"/>
            <a:ext cx="2255838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rtl="1"/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החזר מלא לניתוחים ,מנתחים מחליפי ניתוח והשתתפויות עצמיות בתנאי כי הם בהסכם עם חברת הביטוח שנבחרה </a:t>
            </a:r>
          </a:p>
          <a:p>
            <a:pPr marL="0" indent="0" rtl="1"/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( ללא קשר </a:t>
            </a:r>
            <a:r>
              <a:rPr lang="he-IL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לשב"ן</a:t>
            </a: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E651237-35F0-29D1-C461-9E2F6639B372}"/>
              </a:ext>
            </a:extLst>
          </p:cNvPr>
          <p:cNvSpPr txBox="1"/>
          <p:nvPr/>
        </p:nvSpPr>
        <p:spPr>
          <a:xfrm>
            <a:off x="3046548" y="4067660"/>
            <a:ext cx="356700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תוכנית א' – הזולה יותר – תוכנית ג' – היקרה יותר </a:t>
            </a:r>
          </a:p>
        </p:txBody>
      </p:sp>
    </p:spTree>
    <p:extLst>
      <p:ext uri="{BB962C8B-B14F-4D97-AF65-F5344CB8AC3E}">
        <p14:creationId xmlns:p14="http://schemas.microsoft.com/office/powerpoint/2010/main" val="784135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build="p"/>
      <p:bldP spid="140" grpId="0"/>
      <p:bldP spid="141" grpId="0"/>
      <p:bldP spid="40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5" name="Google Shape;3035;p41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>
            <a:off x="194591" y="546775"/>
            <a:ext cx="183175" cy="3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6" name="Google Shape;3036;p41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t="308" b="317"/>
          <a:stretch/>
        </p:blipFill>
        <p:spPr>
          <a:xfrm rot="10800000">
            <a:off x="194591" y="4241750"/>
            <a:ext cx="183175" cy="3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2848;p39">
            <a:extLst>
              <a:ext uri="{FF2B5EF4-FFF2-40B4-BE49-F238E27FC236}">
                <a16:creationId xmlns:a16="http://schemas.microsoft.com/office/drawing/2014/main" id="{39184C87-9C06-1A46-8D56-A532BA788C5B}"/>
              </a:ext>
            </a:extLst>
          </p:cNvPr>
          <p:cNvSpPr/>
          <p:nvPr/>
        </p:nvSpPr>
        <p:spPr>
          <a:xfrm>
            <a:off x="2501536" y="755234"/>
            <a:ext cx="5166533" cy="1026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chemeClr val="accent3"/>
              </a:solidFill>
            </a:endParaRPr>
          </a:p>
        </p:txBody>
      </p:sp>
      <p:grpSp>
        <p:nvGrpSpPr>
          <p:cNvPr id="121" name="Google Shape;3017;p41">
            <a:extLst>
              <a:ext uri="{FF2B5EF4-FFF2-40B4-BE49-F238E27FC236}">
                <a16:creationId xmlns:a16="http://schemas.microsoft.com/office/drawing/2014/main" id="{7BF8876B-2AF3-1047-A6DD-F96A4AB6E5B6}"/>
              </a:ext>
            </a:extLst>
          </p:cNvPr>
          <p:cNvGrpSpPr/>
          <p:nvPr/>
        </p:nvGrpSpPr>
        <p:grpSpPr>
          <a:xfrm>
            <a:off x="937248" y="1105114"/>
            <a:ext cx="2354840" cy="1540249"/>
            <a:chOff x="826500" y="2492800"/>
            <a:chExt cx="2043600" cy="1540249"/>
          </a:xfrm>
        </p:grpSpPr>
        <p:sp>
          <p:nvSpPr>
            <p:cNvPr id="122" name="Google Shape;3018;p41">
              <a:extLst>
                <a:ext uri="{FF2B5EF4-FFF2-40B4-BE49-F238E27FC236}">
                  <a16:creationId xmlns:a16="http://schemas.microsoft.com/office/drawing/2014/main" id="{1AFEFC54-13CE-FB45-A973-9428379A92BF}"/>
                </a:ext>
              </a:extLst>
            </p:cNvPr>
            <p:cNvSpPr/>
            <p:nvPr/>
          </p:nvSpPr>
          <p:spPr>
            <a:xfrm>
              <a:off x="826500" y="2492800"/>
              <a:ext cx="2043600" cy="5013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019;p41">
              <a:extLst>
                <a:ext uri="{FF2B5EF4-FFF2-40B4-BE49-F238E27FC236}">
                  <a16:creationId xmlns:a16="http://schemas.microsoft.com/office/drawing/2014/main" id="{E1006EFC-FF1F-944D-A558-30D4741462DA}"/>
                </a:ext>
              </a:extLst>
            </p:cNvPr>
            <p:cNvSpPr/>
            <p:nvPr/>
          </p:nvSpPr>
          <p:spPr>
            <a:xfrm>
              <a:off x="826500" y="3000449"/>
              <a:ext cx="2043600" cy="10326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3020;p41">
            <a:extLst>
              <a:ext uri="{FF2B5EF4-FFF2-40B4-BE49-F238E27FC236}">
                <a16:creationId xmlns:a16="http://schemas.microsoft.com/office/drawing/2014/main" id="{ADA003DE-F353-EC49-95D0-BC61FBD1A630}"/>
              </a:ext>
            </a:extLst>
          </p:cNvPr>
          <p:cNvGrpSpPr/>
          <p:nvPr/>
        </p:nvGrpSpPr>
        <p:grpSpPr>
          <a:xfrm>
            <a:off x="6146484" y="1078186"/>
            <a:ext cx="2354840" cy="1540249"/>
            <a:chOff x="826500" y="2492800"/>
            <a:chExt cx="2043600" cy="1540249"/>
          </a:xfrm>
        </p:grpSpPr>
        <p:sp>
          <p:nvSpPr>
            <p:cNvPr id="125" name="Google Shape;3021;p41">
              <a:extLst>
                <a:ext uri="{FF2B5EF4-FFF2-40B4-BE49-F238E27FC236}">
                  <a16:creationId xmlns:a16="http://schemas.microsoft.com/office/drawing/2014/main" id="{CEB69A56-0DAA-B340-AF74-5840D0AA0CC3}"/>
                </a:ext>
              </a:extLst>
            </p:cNvPr>
            <p:cNvSpPr/>
            <p:nvPr/>
          </p:nvSpPr>
          <p:spPr>
            <a:xfrm>
              <a:off x="826500" y="2492800"/>
              <a:ext cx="2043600" cy="5013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26" name="Google Shape;3022;p41">
              <a:extLst>
                <a:ext uri="{FF2B5EF4-FFF2-40B4-BE49-F238E27FC236}">
                  <a16:creationId xmlns:a16="http://schemas.microsoft.com/office/drawing/2014/main" id="{88298753-EC3B-0743-9BB0-9488C4F590F9}"/>
                </a:ext>
              </a:extLst>
            </p:cNvPr>
            <p:cNvSpPr/>
            <p:nvPr/>
          </p:nvSpPr>
          <p:spPr>
            <a:xfrm>
              <a:off x="826500" y="3000449"/>
              <a:ext cx="2043600" cy="10326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</p:grpSp>
      <p:sp>
        <p:nvSpPr>
          <p:cNvPr id="132" name="Google Shape;3030;p41">
            <a:extLst>
              <a:ext uri="{FF2B5EF4-FFF2-40B4-BE49-F238E27FC236}">
                <a16:creationId xmlns:a16="http://schemas.microsoft.com/office/drawing/2014/main" id="{1A7F4D21-9486-A647-86C4-6C9ED2BEB17F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6285984" y="1078188"/>
            <a:ext cx="1977600" cy="50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200" b="1" kern="12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ייעוץ, אבחון רפואי ובדיקות </a:t>
            </a:r>
            <a:endParaRPr sz="1200" b="1" kern="120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3" name="Google Shape;3031;p41">
            <a:extLst>
              <a:ext uri="{FF2B5EF4-FFF2-40B4-BE49-F238E27FC236}">
                <a16:creationId xmlns:a16="http://schemas.microsoft.com/office/drawing/2014/main" id="{5E741566-7FBE-E449-AC90-FF7DDD3BEA3B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6146484" y="1579488"/>
            <a:ext cx="2256600" cy="103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rtl="1"/>
            <a:r>
              <a:rPr lang="he-IL" sz="1400" dirty="0">
                <a:latin typeface="Segoe UI"/>
                <a:cs typeface="Segoe UI"/>
              </a:rPr>
              <a:t>עפ"י תקרות וכיסויים  שכל חברה תקבע </a:t>
            </a:r>
          </a:p>
        </p:txBody>
      </p:sp>
      <p:sp>
        <p:nvSpPr>
          <p:cNvPr id="135" name="Google Shape;3028;p41">
            <a:extLst>
              <a:ext uri="{FF2B5EF4-FFF2-40B4-BE49-F238E27FC236}">
                <a16:creationId xmlns:a16="http://schemas.microsoft.com/office/drawing/2014/main" id="{6560A296-4559-A342-AF75-9498D5EEF8DF}"/>
              </a:ext>
            </a:extLst>
          </p:cNvPr>
          <p:cNvSpPr txBox="1">
            <a:spLocks/>
          </p:cNvSpPr>
          <p:nvPr/>
        </p:nvSpPr>
        <p:spPr>
          <a:xfrm>
            <a:off x="1144356" y="1176791"/>
            <a:ext cx="19776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0" i="0" u="none" strike="noStrike" cap="none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rtl="1">
              <a:buClrTx/>
              <a:buSzTx/>
              <a:defRPr/>
            </a:pPr>
            <a:r>
              <a:rPr lang="he-IL" sz="1200" b="1" kern="12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טכנולוגיות מתקדמות ואביזרים רפואיים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24C7C60-FA54-8949-9A0D-E617BE9A8C48}"/>
              </a:ext>
            </a:extLst>
          </p:cNvPr>
          <p:cNvSpPr txBox="1"/>
          <p:nvPr/>
        </p:nvSpPr>
        <p:spPr>
          <a:xfrm>
            <a:off x="6590773" y="1718332"/>
            <a:ext cx="184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x-none" dirty="0"/>
          </a:p>
        </p:txBody>
      </p:sp>
      <p:grpSp>
        <p:nvGrpSpPr>
          <p:cNvPr id="137" name="Google Shape;3020;p41">
            <a:extLst>
              <a:ext uri="{FF2B5EF4-FFF2-40B4-BE49-F238E27FC236}">
                <a16:creationId xmlns:a16="http://schemas.microsoft.com/office/drawing/2014/main" id="{2DD26775-6CFA-EB4B-A323-0F2BBA6A03F3}"/>
              </a:ext>
            </a:extLst>
          </p:cNvPr>
          <p:cNvGrpSpPr/>
          <p:nvPr/>
        </p:nvGrpSpPr>
        <p:grpSpPr>
          <a:xfrm>
            <a:off x="3589291" y="1078186"/>
            <a:ext cx="2354840" cy="1540249"/>
            <a:chOff x="826500" y="2492800"/>
            <a:chExt cx="2043600" cy="1540249"/>
          </a:xfrm>
        </p:grpSpPr>
        <p:sp>
          <p:nvSpPr>
            <p:cNvPr id="138" name="Google Shape;3021;p41">
              <a:extLst>
                <a:ext uri="{FF2B5EF4-FFF2-40B4-BE49-F238E27FC236}">
                  <a16:creationId xmlns:a16="http://schemas.microsoft.com/office/drawing/2014/main" id="{1A5DF3F4-148D-7F44-BE4A-C96D90FAC31C}"/>
                </a:ext>
              </a:extLst>
            </p:cNvPr>
            <p:cNvSpPr/>
            <p:nvPr/>
          </p:nvSpPr>
          <p:spPr>
            <a:xfrm>
              <a:off x="826500" y="2492800"/>
              <a:ext cx="2043600" cy="5013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39" name="Google Shape;3022;p41">
              <a:extLst>
                <a:ext uri="{FF2B5EF4-FFF2-40B4-BE49-F238E27FC236}">
                  <a16:creationId xmlns:a16="http://schemas.microsoft.com/office/drawing/2014/main" id="{E8E7D49E-92DD-314A-88A1-A5DBD73C9929}"/>
                </a:ext>
              </a:extLst>
            </p:cNvPr>
            <p:cNvSpPr/>
            <p:nvPr/>
          </p:nvSpPr>
          <p:spPr>
            <a:xfrm>
              <a:off x="826500" y="3000449"/>
              <a:ext cx="2043600" cy="10326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</p:grpSp>
      <p:sp>
        <p:nvSpPr>
          <p:cNvPr id="140" name="Google Shape;3030;p41">
            <a:extLst>
              <a:ext uri="{FF2B5EF4-FFF2-40B4-BE49-F238E27FC236}">
                <a16:creationId xmlns:a16="http://schemas.microsoft.com/office/drawing/2014/main" id="{3602128D-48AF-C048-88B0-948B4D34A957}"/>
              </a:ext>
            </a:extLst>
          </p:cNvPr>
          <p:cNvSpPr txBox="1">
            <a:spLocks/>
          </p:cNvSpPr>
          <p:nvPr/>
        </p:nvSpPr>
        <p:spPr>
          <a:xfrm>
            <a:off x="3755046" y="1084535"/>
            <a:ext cx="19776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0" i="0" u="none" strike="noStrike" cap="none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rtl="1"/>
            <a:r>
              <a:rPr lang="he-IL" sz="1200" b="1" kern="12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אשפוז בית 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BA278B3-A4C6-6148-9EC6-55B8F2A72048}"/>
              </a:ext>
            </a:extLst>
          </p:cNvPr>
          <p:cNvSpPr txBox="1"/>
          <p:nvPr/>
        </p:nvSpPr>
        <p:spPr>
          <a:xfrm>
            <a:off x="6590773" y="3629578"/>
            <a:ext cx="184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x-none" dirty="0"/>
          </a:p>
        </p:txBody>
      </p:sp>
      <p:grpSp>
        <p:nvGrpSpPr>
          <p:cNvPr id="143" name="Google Shape;3020;p41">
            <a:extLst>
              <a:ext uri="{FF2B5EF4-FFF2-40B4-BE49-F238E27FC236}">
                <a16:creationId xmlns:a16="http://schemas.microsoft.com/office/drawing/2014/main" id="{E3274498-C614-FA42-A680-C426795E07A6}"/>
              </a:ext>
            </a:extLst>
          </p:cNvPr>
          <p:cNvGrpSpPr/>
          <p:nvPr/>
        </p:nvGrpSpPr>
        <p:grpSpPr>
          <a:xfrm>
            <a:off x="3557056" y="2792656"/>
            <a:ext cx="2354840" cy="1540249"/>
            <a:chOff x="826500" y="2492800"/>
            <a:chExt cx="2043600" cy="1540249"/>
          </a:xfrm>
        </p:grpSpPr>
        <p:sp>
          <p:nvSpPr>
            <p:cNvPr id="144" name="Google Shape;3021;p41">
              <a:extLst>
                <a:ext uri="{FF2B5EF4-FFF2-40B4-BE49-F238E27FC236}">
                  <a16:creationId xmlns:a16="http://schemas.microsoft.com/office/drawing/2014/main" id="{99CA4642-A6CD-EC40-B86F-247BD473D9F7}"/>
                </a:ext>
              </a:extLst>
            </p:cNvPr>
            <p:cNvSpPr/>
            <p:nvPr/>
          </p:nvSpPr>
          <p:spPr>
            <a:xfrm>
              <a:off x="826500" y="2492800"/>
              <a:ext cx="2043600" cy="5013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45" name="Google Shape;3022;p41">
              <a:extLst>
                <a:ext uri="{FF2B5EF4-FFF2-40B4-BE49-F238E27FC236}">
                  <a16:creationId xmlns:a16="http://schemas.microsoft.com/office/drawing/2014/main" id="{DE76D457-3E2D-604E-95A1-5CD77EBCC42B}"/>
                </a:ext>
              </a:extLst>
            </p:cNvPr>
            <p:cNvSpPr/>
            <p:nvPr/>
          </p:nvSpPr>
          <p:spPr>
            <a:xfrm>
              <a:off x="826500" y="3000449"/>
              <a:ext cx="2043600" cy="10326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</p:grpSp>
      <p:sp>
        <p:nvSpPr>
          <p:cNvPr id="146" name="Google Shape;3030;p41">
            <a:extLst>
              <a:ext uri="{FF2B5EF4-FFF2-40B4-BE49-F238E27FC236}">
                <a16:creationId xmlns:a16="http://schemas.microsoft.com/office/drawing/2014/main" id="{0CE9F3F1-880C-1448-8F3A-82E7DA36370A}"/>
              </a:ext>
            </a:extLst>
          </p:cNvPr>
          <p:cNvSpPr txBox="1">
            <a:spLocks/>
          </p:cNvSpPr>
          <p:nvPr/>
        </p:nvSpPr>
        <p:spPr>
          <a:xfrm>
            <a:off x="3842157" y="2792656"/>
            <a:ext cx="19776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0" i="0" u="none" strike="noStrike" cap="none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rtl="1"/>
            <a:r>
              <a:rPr lang="he-IL" sz="1200" b="1" kern="12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כל נספח נוסף שהממונה על הביטוח אישר מראש </a:t>
            </a:r>
          </a:p>
        </p:txBody>
      </p:sp>
      <p:sp>
        <p:nvSpPr>
          <p:cNvPr id="147" name="Google Shape;3031;p41">
            <a:extLst>
              <a:ext uri="{FF2B5EF4-FFF2-40B4-BE49-F238E27FC236}">
                <a16:creationId xmlns:a16="http://schemas.microsoft.com/office/drawing/2014/main" id="{75D8069F-A417-934C-96B0-EA9A81D3B529}"/>
              </a:ext>
            </a:extLst>
          </p:cNvPr>
          <p:cNvSpPr txBox="1">
            <a:spLocks/>
          </p:cNvSpPr>
          <p:nvPr/>
        </p:nvSpPr>
        <p:spPr>
          <a:xfrm>
            <a:off x="3605222" y="3293956"/>
            <a:ext cx="2256600" cy="10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rtl="1"/>
            <a:r>
              <a:rPr lang="he-IL" sz="1400" dirty="0">
                <a:latin typeface="Segoe UI" panose="020B0502040204020203" pitchFamily="34" charset="0"/>
                <a:cs typeface="Segoe UI" panose="020B0502040204020203" pitchFamily="34" charset="0"/>
              </a:rPr>
              <a:t>החזר בגין פיזיותרפיה, שיקום ורפואה אלטרנטיבית</a:t>
            </a:r>
          </a:p>
        </p:txBody>
      </p:sp>
      <p:grpSp>
        <p:nvGrpSpPr>
          <p:cNvPr id="148" name="Google Shape;3020;p41">
            <a:extLst>
              <a:ext uri="{FF2B5EF4-FFF2-40B4-BE49-F238E27FC236}">
                <a16:creationId xmlns:a16="http://schemas.microsoft.com/office/drawing/2014/main" id="{6AEE765F-929F-4140-9D9B-3FC54802B606}"/>
              </a:ext>
            </a:extLst>
          </p:cNvPr>
          <p:cNvGrpSpPr/>
          <p:nvPr/>
        </p:nvGrpSpPr>
        <p:grpSpPr>
          <a:xfrm>
            <a:off x="6095114" y="2792656"/>
            <a:ext cx="2354840" cy="1540249"/>
            <a:chOff x="826500" y="2492800"/>
            <a:chExt cx="2043600" cy="1540249"/>
          </a:xfrm>
        </p:grpSpPr>
        <p:sp>
          <p:nvSpPr>
            <p:cNvPr id="149" name="Google Shape;3021;p41">
              <a:extLst>
                <a:ext uri="{FF2B5EF4-FFF2-40B4-BE49-F238E27FC236}">
                  <a16:creationId xmlns:a16="http://schemas.microsoft.com/office/drawing/2014/main" id="{9A25CAA4-0716-AC4A-955F-F2FF50AF2B9C}"/>
                </a:ext>
              </a:extLst>
            </p:cNvPr>
            <p:cNvSpPr/>
            <p:nvPr/>
          </p:nvSpPr>
          <p:spPr>
            <a:xfrm>
              <a:off x="826500" y="2492800"/>
              <a:ext cx="2043600" cy="5013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50" name="Google Shape;3022;p41">
              <a:extLst>
                <a:ext uri="{FF2B5EF4-FFF2-40B4-BE49-F238E27FC236}">
                  <a16:creationId xmlns:a16="http://schemas.microsoft.com/office/drawing/2014/main" id="{AC0F2934-8525-F046-AA63-D0BF4680A4A0}"/>
                </a:ext>
              </a:extLst>
            </p:cNvPr>
            <p:cNvSpPr/>
            <p:nvPr/>
          </p:nvSpPr>
          <p:spPr>
            <a:xfrm>
              <a:off x="826500" y="3000449"/>
              <a:ext cx="2043600" cy="10326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394FE69-AA6E-2C4F-83D8-BE68B7671EC2}"/>
              </a:ext>
            </a:extLst>
          </p:cNvPr>
          <p:cNvSpPr txBox="1"/>
          <p:nvPr/>
        </p:nvSpPr>
        <p:spPr>
          <a:xfrm>
            <a:off x="1068284" y="332515"/>
            <a:ext cx="665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600" b="1" dirty="0">
                <a:ln>
                  <a:solidFill>
                    <a:schemeClr val="tx1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rPr>
              <a:t>הרחבות שירותים שלא בעת אשפוז + פיצוי למחלות קשות </a:t>
            </a:r>
            <a:endParaRPr lang="x-none" sz="1600" b="1" dirty="0"/>
          </a:p>
        </p:txBody>
      </p:sp>
      <p:pic>
        <p:nvPicPr>
          <p:cNvPr id="54" name="Picture 53" descr="Text&#10;&#10;Description automatically generated">
            <a:extLst>
              <a:ext uri="{FF2B5EF4-FFF2-40B4-BE49-F238E27FC236}">
                <a16:creationId xmlns:a16="http://schemas.microsoft.com/office/drawing/2014/main" id="{DEF0BC9A-9210-C648-BEE6-96A58B32DF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71550"/>
          <a:stretch/>
        </p:blipFill>
        <p:spPr>
          <a:xfrm>
            <a:off x="465198" y="4375437"/>
            <a:ext cx="523633" cy="602028"/>
          </a:xfrm>
          <a:prstGeom prst="rect">
            <a:avLst/>
          </a:prstGeom>
        </p:spPr>
      </p:pic>
      <p:sp>
        <p:nvSpPr>
          <p:cNvPr id="55" name="Google Shape;104;p2">
            <a:extLst>
              <a:ext uri="{FF2B5EF4-FFF2-40B4-BE49-F238E27FC236}">
                <a16:creationId xmlns:a16="http://schemas.microsoft.com/office/drawing/2014/main" id="{AA6656FD-012B-5348-B4D5-3FF3BFA32D22}"/>
              </a:ext>
            </a:extLst>
          </p:cNvPr>
          <p:cNvSpPr/>
          <p:nvPr/>
        </p:nvSpPr>
        <p:spPr>
          <a:xfrm rot="5400000">
            <a:off x="7741581" y="1028893"/>
            <a:ext cx="2431337" cy="373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he-IL" b="1" i="0" baseline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הרחבות 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2FD4CC1F-9F25-9E8D-5946-B90250872EDD}"/>
              </a:ext>
            </a:extLst>
          </p:cNvPr>
          <p:cNvSpPr txBox="1"/>
          <p:nvPr/>
        </p:nvSpPr>
        <p:spPr>
          <a:xfrm>
            <a:off x="6205015" y="3337409"/>
            <a:ext cx="21958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latin typeface="Segoe UI" panose="020B0502040204020203" pitchFamily="34" charset="0"/>
                <a:cs typeface="Segoe UI" panose="020B0502040204020203" pitchFamily="34" charset="0"/>
              </a:rPr>
              <a:t>ליווי רפואי </a:t>
            </a:r>
            <a:r>
              <a:rPr lang="he-IL" dirty="0">
                <a:latin typeface="Segoe UI" panose="020B0502040204020203" pitchFamily="34" charset="0"/>
                <a:cs typeface="Segoe UI" panose="020B0502040204020203" pitchFamily="34" charset="0"/>
              </a:rPr>
              <a:t>וטיפולים </a:t>
            </a:r>
          </a:p>
          <a:p>
            <a:pPr algn="ctr"/>
            <a:r>
              <a:rPr lang="he-IL" dirty="0">
                <a:latin typeface="Segoe UI" panose="020B0502040204020203" pitchFamily="34" charset="0"/>
                <a:cs typeface="Segoe UI" panose="020B0502040204020203" pitchFamily="34" charset="0"/>
              </a:rPr>
              <a:t>אגב אירוע רפואי משמעותי כגון מחלה קשה, אשפוז ועוד   </a:t>
            </a:r>
          </a:p>
        </p:txBody>
      </p:sp>
      <p:sp>
        <p:nvSpPr>
          <p:cNvPr id="52" name="Google Shape;3030;p41">
            <a:extLst>
              <a:ext uri="{FF2B5EF4-FFF2-40B4-BE49-F238E27FC236}">
                <a16:creationId xmlns:a16="http://schemas.microsoft.com/office/drawing/2014/main" id="{244A3ABD-09E0-E5B7-2AA0-CAC394B5ED49}"/>
              </a:ext>
            </a:extLst>
          </p:cNvPr>
          <p:cNvSpPr txBox="1">
            <a:spLocks/>
          </p:cNvSpPr>
          <p:nvPr/>
        </p:nvSpPr>
        <p:spPr>
          <a:xfrm>
            <a:off x="6307680" y="2751267"/>
            <a:ext cx="19776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0" i="0" u="none" strike="noStrike" cap="none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rtl="1"/>
            <a:r>
              <a:rPr lang="he-IL" sz="1200" b="1" kern="12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ליווי רפואי</a:t>
            </a:r>
          </a:p>
        </p:txBody>
      </p:sp>
      <p:grpSp>
        <p:nvGrpSpPr>
          <p:cNvPr id="53" name="Google Shape;3020;p41">
            <a:extLst>
              <a:ext uri="{FF2B5EF4-FFF2-40B4-BE49-F238E27FC236}">
                <a16:creationId xmlns:a16="http://schemas.microsoft.com/office/drawing/2014/main" id="{C1D73E82-A647-3C73-6783-3C32A70AA46D}"/>
              </a:ext>
            </a:extLst>
          </p:cNvPr>
          <p:cNvGrpSpPr/>
          <p:nvPr/>
        </p:nvGrpSpPr>
        <p:grpSpPr>
          <a:xfrm>
            <a:off x="937248" y="2828113"/>
            <a:ext cx="2354840" cy="1540249"/>
            <a:chOff x="826500" y="2492800"/>
            <a:chExt cx="2043600" cy="1540249"/>
          </a:xfrm>
        </p:grpSpPr>
        <p:sp>
          <p:nvSpPr>
            <p:cNvPr id="56" name="Google Shape;3021;p41">
              <a:extLst>
                <a:ext uri="{FF2B5EF4-FFF2-40B4-BE49-F238E27FC236}">
                  <a16:creationId xmlns:a16="http://schemas.microsoft.com/office/drawing/2014/main" id="{DB1D62B5-7415-91DF-B873-7947326BD4B9}"/>
                </a:ext>
              </a:extLst>
            </p:cNvPr>
            <p:cNvSpPr/>
            <p:nvPr/>
          </p:nvSpPr>
          <p:spPr>
            <a:xfrm>
              <a:off x="826500" y="2492800"/>
              <a:ext cx="2043600" cy="5013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7" name="Google Shape;3022;p41">
              <a:extLst>
                <a:ext uri="{FF2B5EF4-FFF2-40B4-BE49-F238E27FC236}">
                  <a16:creationId xmlns:a16="http://schemas.microsoft.com/office/drawing/2014/main" id="{7EF479C7-8A41-01D3-A7FA-B3AAAF2A6612}"/>
                </a:ext>
              </a:extLst>
            </p:cNvPr>
            <p:cNvSpPr/>
            <p:nvPr/>
          </p:nvSpPr>
          <p:spPr>
            <a:xfrm>
              <a:off x="826500" y="3000449"/>
              <a:ext cx="2043600" cy="1032600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</p:grpSp>
      <p:sp>
        <p:nvSpPr>
          <p:cNvPr id="58" name="Google Shape;3030;p41">
            <a:extLst>
              <a:ext uri="{FF2B5EF4-FFF2-40B4-BE49-F238E27FC236}">
                <a16:creationId xmlns:a16="http://schemas.microsoft.com/office/drawing/2014/main" id="{10A2193A-5F42-289D-1B6A-AC6521110DDC}"/>
              </a:ext>
            </a:extLst>
          </p:cNvPr>
          <p:cNvSpPr txBox="1">
            <a:spLocks/>
          </p:cNvSpPr>
          <p:nvPr/>
        </p:nvSpPr>
        <p:spPr>
          <a:xfrm>
            <a:off x="1125868" y="2778261"/>
            <a:ext cx="19776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0" i="0" u="none" strike="noStrike" cap="none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rtl="1"/>
            <a:r>
              <a:rPr lang="he-IL" sz="1200" b="1" kern="12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פיצוי למחלה קשה </a:t>
            </a:r>
          </a:p>
        </p:txBody>
      </p:sp>
      <p:sp>
        <p:nvSpPr>
          <p:cNvPr id="59" name="Google Shape;3031;p41">
            <a:extLst>
              <a:ext uri="{FF2B5EF4-FFF2-40B4-BE49-F238E27FC236}">
                <a16:creationId xmlns:a16="http://schemas.microsoft.com/office/drawing/2014/main" id="{8F18B6E8-1562-3B74-3566-4885F585BD39}"/>
              </a:ext>
            </a:extLst>
          </p:cNvPr>
          <p:cNvSpPr txBox="1">
            <a:spLocks/>
          </p:cNvSpPr>
          <p:nvPr/>
        </p:nvSpPr>
        <p:spPr>
          <a:xfrm>
            <a:off x="1025422" y="3209150"/>
            <a:ext cx="2256600" cy="10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rtl="1"/>
            <a:r>
              <a:rPr lang="he-IL" sz="1400" dirty="0">
                <a:latin typeface="Segoe UI"/>
                <a:cs typeface="Segoe UI"/>
              </a:rPr>
              <a:t>עפ"י תקרות ורשימת אירועים שכל חברה תקבע </a:t>
            </a:r>
          </a:p>
        </p:txBody>
      </p:sp>
      <p:sp>
        <p:nvSpPr>
          <p:cNvPr id="60" name="Google Shape;3031;p41">
            <a:extLst>
              <a:ext uri="{FF2B5EF4-FFF2-40B4-BE49-F238E27FC236}">
                <a16:creationId xmlns:a16="http://schemas.microsoft.com/office/drawing/2014/main" id="{1DC350C5-B141-0D28-C5C1-460B521BA9D0}"/>
              </a:ext>
            </a:extLst>
          </p:cNvPr>
          <p:cNvSpPr txBox="1">
            <a:spLocks/>
          </p:cNvSpPr>
          <p:nvPr/>
        </p:nvSpPr>
        <p:spPr>
          <a:xfrm>
            <a:off x="3620625" y="1612763"/>
            <a:ext cx="2256600" cy="10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rtl="1"/>
            <a:r>
              <a:rPr lang="he-IL" sz="1400" dirty="0">
                <a:latin typeface="Segoe UI"/>
                <a:cs typeface="Segoe UI"/>
              </a:rPr>
              <a:t>שיקום , פיזיותרפיה ועוד </a:t>
            </a:r>
          </a:p>
          <a:p>
            <a:pPr marL="0" indent="0" rtl="1"/>
            <a:r>
              <a:rPr lang="he-IL" sz="1400" dirty="0">
                <a:latin typeface="Segoe UI"/>
                <a:cs typeface="Segoe UI"/>
              </a:rPr>
              <a:t>עפ"י תקרות וכיסויים  שכל חברה תקבע </a:t>
            </a:r>
          </a:p>
        </p:txBody>
      </p:sp>
      <p:sp>
        <p:nvSpPr>
          <p:cNvPr id="61" name="Google Shape;3031;p41">
            <a:extLst>
              <a:ext uri="{FF2B5EF4-FFF2-40B4-BE49-F238E27FC236}">
                <a16:creationId xmlns:a16="http://schemas.microsoft.com/office/drawing/2014/main" id="{8DAF3EAA-F097-325E-DE8D-0605BABE1260}"/>
              </a:ext>
            </a:extLst>
          </p:cNvPr>
          <p:cNvSpPr txBox="1">
            <a:spLocks/>
          </p:cNvSpPr>
          <p:nvPr/>
        </p:nvSpPr>
        <p:spPr>
          <a:xfrm>
            <a:off x="1067709" y="1612763"/>
            <a:ext cx="2256600" cy="10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rtl="1"/>
            <a:r>
              <a:rPr lang="he-IL" sz="1400" dirty="0">
                <a:latin typeface="Segoe UI"/>
                <a:cs typeface="Segoe UI"/>
              </a:rPr>
              <a:t>עפ"י תקרות שכל חברה תבחר 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CAFE8B2A-4933-3B03-C4E9-260325F744C7}"/>
              </a:ext>
            </a:extLst>
          </p:cNvPr>
          <p:cNvSpPr txBox="1"/>
          <p:nvPr/>
        </p:nvSpPr>
        <p:spPr>
          <a:xfrm>
            <a:off x="1144356" y="4435273"/>
            <a:ext cx="758754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עלות וכיסויים לא אחידים, ניתן לרכוש ללא ביטוח "חובה" באותה חברה, חיתום עפ"י החלטת החברה</a:t>
            </a:r>
          </a:p>
        </p:txBody>
      </p:sp>
    </p:spTree>
    <p:extLst>
      <p:ext uri="{BB962C8B-B14F-4D97-AF65-F5344CB8AC3E}">
        <p14:creationId xmlns:p14="http://schemas.microsoft.com/office/powerpoint/2010/main" val="3925311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build="p"/>
      <p:bldP spid="133" grpId="0" build="p"/>
      <p:bldP spid="135" grpId="0"/>
      <p:bldP spid="140" grpId="0"/>
      <p:bldP spid="146" grpId="0"/>
      <p:bldP spid="147" grpId="0"/>
      <p:bldP spid="52" grpId="0"/>
      <p:bldP spid="58" grpId="0"/>
      <p:bldP spid="59" grpId="0" build="p"/>
      <p:bldP spid="60" grpId="0" build="p"/>
      <p:bldP spid="6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כותרת</a:t>
            </a:r>
          </a:p>
        </p:txBody>
      </p:sp>
      <p:pic>
        <p:nvPicPr>
          <p:cNvPr id="4" name="תמונה 3" title="מטרות וצעדים שכלול השוק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1984785" y="520772"/>
            <a:ext cx="5610198" cy="51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100" b="1" dirty="0">
                <a:solidFill>
                  <a:srgbClr val="004AAD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שכלול השוק</a:t>
            </a:r>
          </a:p>
        </p:txBody>
      </p:sp>
      <p:sp>
        <p:nvSpPr>
          <p:cNvPr id="7" name="מלבן 6" descr="איסור מכירת כפל ביטוח בפוליסות פרט&#10;(שיפוי)&#10;"/>
          <p:cNvSpPr/>
          <p:nvPr/>
        </p:nvSpPr>
        <p:spPr>
          <a:xfrm>
            <a:off x="5000625" y="1220157"/>
            <a:ext cx="2986088" cy="148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100" b="1" dirty="0">
                <a:solidFill>
                  <a:schemeClr val="bg1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איסור מכירת כפל ביטוח בפוליסות פרט</a:t>
            </a:r>
          </a:p>
          <a:p>
            <a:pPr algn="ctr">
              <a:lnSpc>
                <a:spcPct val="150000"/>
              </a:lnSpc>
            </a:pPr>
            <a:r>
              <a:rPr lang="he-IL" sz="2100" b="1" dirty="0">
                <a:solidFill>
                  <a:schemeClr val="bg1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(שיפוי)</a:t>
            </a:r>
          </a:p>
        </p:txBody>
      </p:sp>
      <p:sp>
        <p:nvSpPr>
          <p:cNvPr id="8" name="מלבן 7" descr="מתן אפשרות למכירת פוליסות משלימות גם במקרה שקיימת פוליסה בסיסית בחברה אחרת&#10;"/>
          <p:cNvSpPr/>
          <p:nvPr/>
        </p:nvSpPr>
        <p:spPr>
          <a:xfrm>
            <a:off x="700088" y="3327496"/>
            <a:ext cx="3857625" cy="128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1800" b="1" dirty="0">
                <a:solidFill>
                  <a:schemeClr val="bg1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מתן אפשרות למכירת פוליסות משלימות גם במקרה שקיימת פוליסה בסיסית בחברה אחרת</a:t>
            </a:r>
          </a:p>
        </p:txBody>
      </p:sp>
      <p:sp>
        <p:nvSpPr>
          <p:cNvPr id="9" name="מלבן 8" descr="פוליסה אחידה! &#10;פוליסת הבריאות הבסיסית תהיה הראשונה שתשווק למבוטח ותהווה רובד ראשון של כלל ביטוחי הבריאות הפרטיים&#10;"/>
          <p:cNvSpPr/>
          <p:nvPr/>
        </p:nvSpPr>
        <p:spPr>
          <a:xfrm>
            <a:off x="870858" y="1220157"/>
            <a:ext cx="3686855" cy="1541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he-IL" sz="1800" b="1" dirty="0">
                <a:solidFill>
                  <a:schemeClr val="bg1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פוליסה אחידה! </a:t>
            </a:r>
          </a:p>
          <a:p>
            <a:pPr algn="ctr">
              <a:spcAft>
                <a:spcPts val="450"/>
              </a:spcAft>
            </a:pPr>
            <a:r>
              <a:rPr lang="he-IL" sz="1800" b="1" dirty="0">
                <a:solidFill>
                  <a:schemeClr val="bg1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פוליסת הבריאות הבסיסית תהיה הראשונה שתשווק למבוטח ותהווה רובד ראשון של כלל ביטוחי הבריאות הפרטיים</a:t>
            </a:r>
          </a:p>
        </p:txBody>
      </p:sp>
      <p:sp>
        <p:nvSpPr>
          <p:cNvPr id="10" name="מלבן 9" descr="פתיחת השוק למגוון מוצרים משלימים מעבר לפוליסות האחידות, לרבות מתן אפשרות שדרוג למוצרים קיימים&#10;"/>
          <p:cNvSpPr/>
          <p:nvPr/>
        </p:nvSpPr>
        <p:spPr>
          <a:xfrm>
            <a:off x="4648540" y="3174578"/>
            <a:ext cx="3690257" cy="163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1725" b="1" dirty="0">
                <a:solidFill>
                  <a:schemeClr val="bg1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פתיחת השוק למגוון מוצרים משלימים מעבר לפוליסות האחידות, לרבות מתן אפשרות שדרוג למוצרים קיימים</a:t>
            </a:r>
          </a:p>
        </p:txBody>
      </p:sp>
    </p:spTree>
    <p:extLst>
      <p:ext uri="{BB962C8B-B14F-4D97-AF65-F5344CB8AC3E}">
        <p14:creationId xmlns:p14="http://schemas.microsoft.com/office/powerpoint/2010/main" val="7848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כותרת</a:t>
            </a:r>
          </a:p>
        </p:txBody>
      </p:sp>
      <p:pic>
        <p:nvPicPr>
          <p:cNvPr id="9" name="תמונה 8" title="מבנה השוק ה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מלבן 5" descr="פוליסת בריאות בסיסית ואחידה - השתלות וטיפולים מיוחדים בחו&quot;ל, תרופות מחוץ לסל וניתוחים וטיפולים מחליפי ניתוח בחו&quot;ל&#10;"/>
          <p:cNvSpPr/>
          <p:nvPr/>
        </p:nvSpPr>
        <p:spPr>
          <a:xfrm>
            <a:off x="561227" y="756580"/>
            <a:ext cx="415841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  <a:tabLst>
                <a:tab pos="242888" algn="l"/>
                <a:tab pos="364331" algn="l"/>
              </a:tabLst>
            </a:pPr>
            <a:r>
              <a:rPr lang="he-IL" sz="1500" b="1" u="sng" dirty="0">
                <a:solidFill>
                  <a:schemeClr val="bg1"/>
                </a:solidFill>
                <a:cs typeface="Segoe UI" panose="020B0502040204020203" pitchFamily="34" charset="0"/>
              </a:rPr>
              <a:t>פוליסת בריאות בסיסית ואחידה </a:t>
            </a:r>
            <a:r>
              <a:rPr lang="he-IL" sz="1500" b="1" dirty="0">
                <a:solidFill>
                  <a:schemeClr val="bg1"/>
                </a:solidFill>
                <a:cs typeface="Segoe UI" panose="020B0502040204020203" pitchFamily="34" charset="0"/>
              </a:rPr>
              <a:t>- השתלות וטיפולים מיוחדים בחו"ל, תרופות מחוץ לסל וניתוחים וטיפולים מחליפי ניתוח בחו"ל</a:t>
            </a:r>
          </a:p>
        </p:txBody>
      </p:sp>
      <p:sp>
        <p:nvSpPr>
          <p:cNvPr id="7" name="מלבן 6" descr="מעל פוליסת הבסיס: ישווקו מגוון הרחבות נוספות:&#10;ניתוחים ומחליפי ניתוח בישראל – בשלוש גרסאות שונות&#10;פוליסה אמבולטורית שתחולק לחמישה סעיפים במבנה קבוע, בר השוואה&#10;"/>
          <p:cNvSpPr/>
          <p:nvPr/>
        </p:nvSpPr>
        <p:spPr>
          <a:xfrm>
            <a:off x="671804" y="2098349"/>
            <a:ext cx="39740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42888" algn="l"/>
                <a:tab pos="364331" algn="l"/>
              </a:tabLst>
            </a:pPr>
            <a:r>
              <a:rPr lang="he-IL" sz="1500" b="1" dirty="0">
                <a:solidFill>
                  <a:schemeClr val="bg1"/>
                </a:solidFill>
                <a:cs typeface="Segoe UI" panose="020B0502040204020203" pitchFamily="34" charset="0"/>
              </a:rPr>
              <a:t>מעל פוליסת הבסיס: </a:t>
            </a:r>
            <a:r>
              <a:rPr lang="he-IL" sz="1500" b="1" u="sng" dirty="0">
                <a:solidFill>
                  <a:schemeClr val="bg1"/>
                </a:solidFill>
                <a:cs typeface="Segoe UI" panose="020B0502040204020203" pitchFamily="34" charset="0"/>
              </a:rPr>
              <a:t>ישווקו מגוון הרחבות נוספות:</a:t>
            </a:r>
          </a:p>
          <a:p>
            <a:pPr marL="450056" lvl="1" indent="-192881">
              <a:buFont typeface="Arial" panose="020B0604020202020204" pitchFamily="34" charset="0"/>
              <a:buChar char="•"/>
              <a:tabLst>
                <a:tab pos="242888" algn="l"/>
                <a:tab pos="364331" algn="l"/>
              </a:tabLst>
            </a:pPr>
            <a:r>
              <a:rPr lang="he-IL" sz="1500" b="1" dirty="0">
                <a:solidFill>
                  <a:schemeClr val="bg1"/>
                </a:solidFill>
                <a:cs typeface="Segoe UI" panose="020B0502040204020203" pitchFamily="34" charset="0"/>
              </a:rPr>
              <a:t>ניתוחים ומחליפי ניתוח בישראל – בשלוש גרסאות שונות</a:t>
            </a:r>
          </a:p>
          <a:p>
            <a:pPr marL="450056" lvl="1" indent="-192881" algn="just">
              <a:buFont typeface="Arial" panose="020B0604020202020204" pitchFamily="34" charset="0"/>
              <a:buChar char="•"/>
              <a:tabLst>
                <a:tab pos="242888" algn="l"/>
                <a:tab pos="364331" algn="l"/>
              </a:tabLst>
            </a:pPr>
            <a:r>
              <a:rPr lang="he-IL" sz="1500" b="1" dirty="0">
                <a:solidFill>
                  <a:schemeClr val="bg1"/>
                </a:solidFill>
                <a:cs typeface="Segoe UI" panose="020B0502040204020203" pitchFamily="34" charset="0"/>
              </a:rPr>
              <a:t>פוליסה אמבולטורית שתחולק </a:t>
            </a:r>
            <a:r>
              <a:rPr lang="he-IL" sz="1500" b="1" u="sng" dirty="0">
                <a:solidFill>
                  <a:schemeClr val="bg1"/>
                </a:solidFill>
                <a:cs typeface="Segoe UI" panose="020B0502040204020203" pitchFamily="34" charset="0"/>
              </a:rPr>
              <a:t>לחמישה סעיפים במבנה קבוע, בר השוואה</a:t>
            </a:r>
          </a:p>
        </p:txBody>
      </p:sp>
      <p:sp>
        <p:nvSpPr>
          <p:cNvPr id="8" name="מלבן 7" descr="מכירת ביטוח אמבולטורי תתאפשר בתנאי שהמבוטח מחזיק בפוליסה בריאות בסיסית, אך לאו דווקא בחברה בה הוא מעוניין לרכוש את מוצרי הביטוח האמבולטורי, ובכפוף לאיסור &quot;כפל ביטוח&quot;&#10;"/>
          <p:cNvSpPr/>
          <p:nvPr/>
        </p:nvSpPr>
        <p:spPr>
          <a:xfrm>
            <a:off x="671804" y="3654030"/>
            <a:ext cx="393710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42888" algn="l"/>
                <a:tab pos="364331" algn="l"/>
              </a:tabLst>
            </a:pPr>
            <a:r>
              <a:rPr lang="he-IL" sz="1500" b="1" dirty="0">
                <a:solidFill>
                  <a:schemeClr val="bg1"/>
                </a:solidFill>
                <a:cs typeface="Segoe UI" panose="020B0502040204020203" pitchFamily="34" charset="0"/>
              </a:rPr>
              <a:t>מכירת ביטוח אמבולטורי תתאפשר בתנאי שהמבוטח מחזיק בפוליסה בריאות בסיסית, </a:t>
            </a:r>
            <a:r>
              <a:rPr lang="he-IL" sz="1500" b="1" u="sng" dirty="0">
                <a:solidFill>
                  <a:schemeClr val="bg1"/>
                </a:solidFill>
                <a:cs typeface="Segoe UI" panose="020B0502040204020203" pitchFamily="34" charset="0"/>
              </a:rPr>
              <a:t>אך לאו דווקא בחברה בה הוא מעוניין לרכוש את מוצרי הביטוח האמבולטורי, </a:t>
            </a:r>
            <a:r>
              <a:rPr lang="he-IL" sz="1500" b="1" dirty="0">
                <a:solidFill>
                  <a:srgbClr val="00B050"/>
                </a:solidFill>
                <a:cs typeface="Segoe UI" panose="020B0502040204020203" pitchFamily="34" charset="0"/>
              </a:rPr>
              <a:t>ובכפוף לאיסור "כפל ביטוח"</a:t>
            </a:r>
            <a:endParaRPr lang="en-US" sz="1500" b="1" dirty="0">
              <a:solidFill>
                <a:srgbClr val="00B050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export-download.canva.com/hoj10/DAE8Jbhoj10/55/0/0014-22289414210.png?X-Amz-Algorithm=AWS4-HMAC-SHA256&amp;X-Amz-Credential=AKIAJHKNGJLC2J7OGJ6Q%2F20220326%2Fus-east-1%2Fs3%2Faws4_request&amp;X-Amz-Date=20220326T121519Z&amp;X-Amz-Expires=78231&amp;X-Amz-Signature=ac2dd50f38b8ae925bc253b3d41c629d82eabd1f93e7bec2bd700528d6fcc48d&amp;X-Amz-SignedHeaders=host&amp;response-content-disposition=attachment%3B%20filename%2A%3DUTF-8%27%27%25D7%25A8%25D7%25A4%25D7%2595%25D7%25A8%25D7%259E%25D7%25AA%2520%25D7%2591%25D7%2599%25D7%2598%25D7%2595%25D7%2597%25D7%2599%2520%25D7%2594%25D7%2591%25D7%25A8%25D7%2599%25D7%2590%25D7%2595%25D7%25AA.png&amp;response-expires=Sun%2C%2027%20Mar%202022%2009%3A59%3A10%20G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/>
          <p:cNvSpPr/>
          <p:nvPr/>
        </p:nvSpPr>
        <p:spPr>
          <a:xfrm>
            <a:off x="1925052" y="874533"/>
            <a:ext cx="62203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1500" b="1" dirty="0">
                <a:solidFill>
                  <a:schemeClr val="bg1"/>
                </a:solidFill>
              </a:rPr>
              <a:t>כתבי שירות – רפואה משלימה, טיפולי פיזיותרפיה, טיפולים לילד, רפואה און ליין, רפואה בבית מבוטח ועוד</a:t>
            </a:r>
          </a:p>
        </p:txBody>
      </p:sp>
      <p:sp>
        <p:nvSpPr>
          <p:cNvPr id="7" name="מלבן 6"/>
          <p:cNvSpPr/>
          <p:nvPr/>
        </p:nvSpPr>
        <p:spPr>
          <a:xfrm>
            <a:off x="1925052" y="4191292"/>
            <a:ext cx="62203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2100" b="1" dirty="0">
                <a:solidFill>
                  <a:schemeClr val="bg1"/>
                </a:solidFill>
              </a:rPr>
              <a:t>פוליסה בסיסית – השתלות וטיפולים מיוחדים בחו"ל, תרופות שלא בסל וניתוחים בחו"ל</a:t>
            </a:r>
          </a:p>
        </p:txBody>
      </p:sp>
      <p:sp>
        <p:nvSpPr>
          <p:cNvPr id="8" name="מלבן 7"/>
          <p:cNvSpPr/>
          <p:nvPr/>
        </p:nvSpPr>
        <p:spPr>
          <a:xfrm>
            <a:off x="5943600" y="3311762"/>
            <a:ext cx="229803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1050" b="1" dirty="0">
                <a:solidFill>
                  <a:schemeClr val="bg1"/>
                </a:solidFill>
              </a:rPr>
              <a:t>פוליסת ניתוחים בישראל משלימה </a:t>
            </a:r>
            <a:r>
              <a:rPr lang="he-IL" sz="1050" b="1" dirty="0" err="1">
                <a:solidFill>
                  <a:schemeClr val="bg1"/>
                </a:solidFill>
              </a:rPr>
              <a:t>לשב"ן</a:t>
            </a:r>
            <a:r>
              <a:rPr lang="he-IL" sz="1050" b="1" dirty="0">
                <a:solidFill>
                  <a:schemeClr val="bg1"/>
                </a:solidFill>
              </a:rPr>
              <a:t> עם השתתפות עצמית של 5,000 ש"ח</a:t>
            </a:r>
          </a:p>
        </p:txBody>
      </p:sp>
      <p:sp>
        <p:nvSpPr>
          <p:cNvPr id="9" name="מלבן 8"/>
          <p:cNvSpPr/>
          <p:nvPr/>
        </p:nvSpPr>
        <p:spPr>
          <a:xfrm>
            <a:off x="3874169" y="3311762"/>
            <a:ext cx="206943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1050" b="1" dirty="0">
                <a:solidFill>
                  <a:schemeClr val="bg1"/>
                </a:solidFill>
              </a:rPr>
              <a:t>פוליסת ניתוחים בישראל משלימה </a:t>
            </a:r>
            <a:r>
              <a:rPr lang="he-IL" sz="1050" b="1" dirty="0" err="1">
                <a:solidFill>
                  <a:schemeClr val="bg1"/>
                </a:solidFill>
              </a:rPr>
              <a:t>לשב"ן</a:t>
            </a:r>
            <a:r>
              <a:rPr lang="he-IL" sz="1050" b="1" dirty="0">
                <a:solidFill>
                  <a:schemeClr val="bg1"/>
                </a:solidFill>
              </a:rPr>
              <a:t> ללא השתתפות עצמית</a:t>
            </a:r>
          </a:p>
        </p:txBody>
      </p:sp>
      <p:sp>
        <p:nvSpPr>
          <p:cNvPr id="10" name="מלבן 9"/>
          <p:cNvSpPr/>
          <p:nvPr/>
        </p:nvSpPr>
        <p:spPr>
          <a:xfrm>
            <a:off x="1925052" y="3311762"/>
            <a:ext cx="19491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1050" b="1" dirty="0">
                <a:solidFill>
                  <a:schemeClr val="bg1"/>
                </a:solidFill>
              </a:rPr>
              <a:t>פוליסת ניתוחים בישראל מהשקל הראשון ללא השתתפות עצמית</a:t>
            </a:r>
          </a:p>
        </p:txBody>
      </p:sp>
      <p:sp>
        <p:nvSpPr>
          <p:cNvPr id="11" name="מלבן 10"/>
          <p:cNvSpPr/>
          <p:nvPr/>
        </p:nvSpPr>
        <p:spPr>
          <a:xfrm>
            <a:off x="1798720" y="2682719"/>
            <a:ext cx="62203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2100" b="1" dirty="0">
                <a:solidFill>
                  <a:schemeClr val="bg1"/>
                </a:solidFill>
              </a:rPr>
              <a:t>הרחבות לפוליסה הבסיסית ולפוליסות הניתוחים</a:t>
            </a:r>
          </a:p>
        </p:txBody>
      </p:sp>
      <p:sp>
        <p:nvSpPr>
          <p:cNvPr id="13" name="מלבן 12"/>
          <p:cNvSpPr/>
          <p:nvPr/>
        </p:nvSpPr>
        <p:spPr>
          <a:xfrm>
            <a:off x="7026442" y="1778675"/>
            <a:ext cx="1118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1050" b="1" dirty="0">
                <a:solidFill>
                  <a:schemeClr val="bg1"/>
                </a:solidFill>
              </a:rPr>
              <a:t>ייעוץ, אבחון רפואי ובדיקות</a:t>
            </a:r>
          </a:p>
        </p:txBody>
      </p:sp>
      <p:sp>
        <p:nvSpPr>
          <p:cNvPr id="14" name="מלבן 13"/>
          <p:cNvSpPr/>
          <p:nvPr/>
        </p:nvSpPr>
        <p:spPr>
          <a:xfrm>
            <a:off x="5705974" y="1633849"/>
            <a:ext cx="1209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1200" b="1" dirty="0">
                <a:solidFill>
                  <a:schemeClr val="bg1"/>
                </a:solidFill>
              </a:rPr>
              <a:t>טיפולים בטכנולוגיות מתקדמות ואביזרים רפואיים</a:t>
            </a:r>
          </a:p>
        </p:txBody>
      </p:sp>
      <p:sp>
        <p:nvSpPr>
          <p:cNvPr id="16" name="מלבן 15"/>
          <p:cNvSpPr/>
          <p:nvPr/>
        </p:nvSpPr>
        <p:spPr>
          <a:xfrm>
            <a:off x="3182350" y="1879220"/>
            <a:ext cx="11189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1050" b="1" dirty="0">
                <a:solidFill>
                  <a:schemeClr val="bg1"/>
                </a:solidFill>
              </a:rPr>
              <a:t>אשפוז בית</a:t>
            </a:r>
          </a:p>
        </p:txBody>
      </p:sp>
      <p:sp>
        <p:nvSpPr>
          <p:cNvPr id="17" name="מלבן 16"/>
          <p:cNvSpPr/>
          <p:nvPr/>
        </p:nvSpPr>
        <p:spPr>
          <a:xfrm>
            <a:off x="1952122" y="1876415"/>
            <a:ext cx="11189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1050" b="1" dirty="0">
                <a:solidFill>
                  <a:schemeClr val="bg1"/>
                </a:solidFill>
              </a:rPr>
              <a:t>ביטוח אחר</a:t>
            </a:r>
          </a:p>
        </p:txBody>
      </p:sp>
      <p:sp>
        <p:nvSpPr>
          <p:cNvPr id="18" name="מלבן 17"/>
          <p:cNvSpPr/>
          <p:nvPr/>
        </p:nvSpPr>
        <p:spPr>
          <a:xfrm>
            <a:off x="4412578" y="1615095"/>
            <a:ext cx="1209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1200" b="1" dirty="0">
                <a:solidFill>
                  <a:schemeClr val="bg1"/>
                </a:solidFill>
              </a:rPr>
              <a:t>ליווי רפואי וטיפולים אגב אירוע רפואי משמעותי</a:t>
            </a:r>
          </a:p>
        </p:txBody>
      </p:sp>
      <p:sp>
        <p:nvSpPr>
          <p:cNvPr id="19" name="מלבן 18"/>
          <p:cNvSpPr/>
          <p:nvPr/>
        </p:nvSpPr>
        <p:spPr>
          <a:xfrm>
            <a:off x="926429" y="2014914"/>
            <a:ext cx="8722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1500" b="1" dirty="0">
                <a:solidFill>
                  <a:schemeClr val="bg1"/>
                </a:solidFill>
              </a:rPr>
              <a:t>פוליסות פיצוי – תאונות אישיות ומחלות קשות</a:t>
            </a:r>
          </a:p>
        </p:txBody>
      </p:sp>
    </p:spTree>
    <p:extLst>
      <p:ext uri="{BB962C8B-B14F-4D97-AF65-F5344CB8AC3E}">
        <p14:creationId xmlns:p14="http://schemas.microsoft.com/office/powerpoint/2010/main" val="18500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7BFBB784-E00A-4210-A086-6085D80AD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87" y="2"/>
            <a:ext cx="7267402" cy="514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21376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 Interactive Agenda by Slidesgo">
  <a:themeElements>
    <a:clrScheme name="Simple Light">
      <a:dk1>
        <a:srgbClr val="313D4D"/>
      </a:dk1>
      <a:lt1>
        <a:srgbClr val="FDFDFD"/>
      </a:lt1>
      <a:dk2>
        <a:srgbClr val="E86B77"/>
      </a:dk2>
      <a:lt2>
        <a:srgbClr val="FE8876"/>
      </a:lt2>
      <a:accent1>
        <a:srgbClr val="8B8CE7"/>
      </a:accent1>
      <a:accent2>
        <a:srgbClr val="C2EAE8"/>
      </a:accent2>
      <a:accent3>
        <a:srgbClr val="6263F4"/>
      </a:accent3>
      <a:accent4>
        <a:srgbClr val="EFC7C7"/>
      </a:accent4>
      <a:accent5>
        <a:srgbClr val="FFC35F"/>
      </a:accent5>
      <a:accent6>
        <a:srgbClr val="8B8CE7"/>
      </a:accent6>
      <a:hlink>
        <a:srgbClr val="E86B77"/>
      </a:hlink>
      <a:folHlink>
        <a:srgbClr val="0097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599</Words>
  <Application>Microsoft Office PowerPoint</Application>
  <PresentationFormat>‫הצגה על המסך (16:9)</PresentationFormat>
  <Paragraphs>90</Paragraphs>
  <Slides>9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6" baseType="lpstr">
      <vt:lpstr>Changa One</vt:lpstr>
      <vt:lpstr>Arial</vt:lpstr>
      <vt:lpstr>Raleway</vt:lpstr>
      <vt:lpstr>Segoe UI</vt:lpstr>
      <vt:lpstr>Quicksand</vt:lpstr>
      <vt:lpstr>Calibri</vt:lpstr>
      <vt:lpstr>Medical Interactive Agenda by Slidesgo</vt:lpstr>
      <vt:lpstr>מצגת של PowerPoint‏</vt:lpstr>
      <vt:lpstr>ביטוחי הבריאות בכל דור ודור ...</vt:lpstr>
      <vt:lpstr>רפורמת 2023 – "אחידה אך לא יחידה" </vt:lpstr>
      <vt:lpstr>מצגת של PowerPoint‏</vt:lpstr>
      <vt:lpstr>מצגת של PowerPoint‏</vt:lpstr>
      <vt:lpstr>כותרת</vt:lpstr>
      <vt:lpstr>כותרת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INTERACTIVE AGENDA</dc:title>
  <dc:creator>חני</dc:creator>
  <cp:lastModifiedBy>Tali Dishon Lichter</cp:lastModifiedBy>
  <cp:revision>39</cp:revision>
  <dcterms:modified xsi:type="dcterms:W3CDTF">2023-02-19T09:07:04Z</dcterms:modified>
</cp:coreProperties>
</file>